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6" r:id="rId2"/>
    <p:sldId id="667" r:id="rId3"/>
    <p:sldId id="2106" r:id="rId4"/>
    <p:sldId id="2898" r:id="rId5"/>
    <p:sldId id="2899" r:id="rId6"/>
    <p:sldId id="2885" r:id="rId7"/>
    <p:sldId id="2900" r:id="rId8"/>
    <p:sldId id="2901" r:id="rId9"/>
    <p:sldId id="2902" r:id="rId10"/>
    <p:sldId id="936" r:id="rId11"/>
    <p:sldId id="2662" r:id="rId12"/>
    <p:sldId id="2639" r:id="rId13"/>
    <p:sldId id="2903" r:id="rId14"/>
    <p:sldId id="2904" r:id="rId15"/>
    <p:sldId id="2905" r:id="rId16"/>
    <p:sldId id="1788" r:id="rId17"/>
    <p:sldId id="1691" r:id="rId18"/>
    <p:sldId id="2734" r:id="rId19"/>
    <p:sldId id="2906" r:id="rId20"/>
    <p:sldId id="2907" r:id="rId21"/>
    <p:sldId id="2908" r:id="rId22"/>
    <p:sldId id="2756" r:id="rId23"/>
    <p:sldId id="2629" r:id="rId24"/>
    <p:sldId id="2909" r:id="rId25"/>
    <p:sldId id="2910" r:id="rId26"/>
    <p:sldId id="2911" r:id="rId27"/>
    <p:sldId id="2912" r:id="rId28"/>
    <p:sldId id="2651" r:id="rId29"/>
    <p:sldId id="2913" r:id="rId30"/>
    <p:sldId id="2914" r:id="rId31"/>
    <p:sldId id="1716" r:id="rId32"/>
    <p:sldId id="1365" r:id="rId33"/>
    <p:sldId id="1366" r:id="rId34"/>
    <p:sldId id="2886" r:id="rId35"/>
    <p:sldId id="2887" r:id="rId36"/>
    <p:sldId id="2888" r:id="rId37"/>
    <p:sldId id="2889" r:id="rId38"/>
    <p:sldId id="2890" r:id="rId39"/>
    <p:sldId id="2891" r:id="rId40"/>
    <p:sldId id="2892" r:id="rId41"/>
    <p:sldId id="2893" r:id="rId42"/>
    <p:sldId id="2894" r:id="rId43"/>
    <p:sldId id="2895" r:id="rId44"/>
    <p:sldId id="2896" r:id="rId45"/>
    <p:sldId id="2897" r:id="rId46"/>
    <p:sldId id="1367" r:id="rId47"/>
    <p:sldId id="1711" r:id="rId48"/>
    <p:sldId id="2915" r:id="rId49"/>
    <p:sldId id="2883" r:id="rId50"/>
    <p:sldId id="2916" r:id="rId51"/>
    <p:sldId id="2918" r:id="rId52"/>
    <p:sldId id="2917" r:id="rId53"/>
    <p:sldId id="2919" r:id="rId54"/>
    <p:sldId id="461" r:id="rId55"/>
    <p:sldId id="949" r:id="rId56"/>
    <p:sldId id="634" r:id="rId57"/>
    <p:sldId id="2920" r:id="rId58"/>
    <p:sldId id="2921" r:id="rId59"/>
    <p:sldId id="2922" r:id="rId60"/>
    <p:sldId id="2923" r:id="rId61"/>
    <p:sldId id="2924" r:id="rId62"/>
    <p:sldId id="2925" r:id="rId63"/>
    <p:sldId id="2926" r:id="rId64"/>
    <p:sldId id="2927" r:id="rId65"/>
    <p:sldId id="2928" r:id="rId66"/>
    <p:sldId id="2929" r:id="rId67"/>
    <p:sldId id="2930" r:id="rId68"/>
    <p:sldId id="2931" r:id="rId69"/>
    <p:sldId id="2932" r:id="rId70"/>
    <p:sldId id="2933" r:id="rId71"/>
    <p:sldId id="2934" r:id="rId72"/>
    <p:sldId id="2935" r:id="rId73"/>
    <p:sldId id="2936" r:id="rId74"/>
    <p:sldId id="2937" r:id="rId75"/>
    <p:sldId id="2938" r:id="rId76"/>
    <p:sldId id="2939" r:id="rId77"/>
    <p:sldId id="2940" r:id="rId78"/>
    <p:sldId id="2941" r:id="rId79"/>
    <p:sldId id="2942" r:id="rId80"/>
    <p:sldId id="2943" r:id="rId81"/>
    <p:sldId id="2944" r:id="rId82"/>
    <p:sldId id="2945" r:id="rId83"/>
    <p:sldId id="2946" r:id="rId84"/>
    <p:sldId id="2947" r:id="rId85"/>
    <p:sldId id="2948" r:id="rId86"/>
    <p:sldId id="2949" r:id="rId87"/>
    <p:sldId id="2950" r:id="rId88"/>
    <p:sldId id="2951" r:id="rId89"/>
    <p:sldId id="2952" r:id="rId90"/>
    <p:sldId id="2953" r:id="rId91"/>
    <p:sldId id="2954" r:id="rId92"/>
    <p:sldId id="2955" r:id="rId93"/>
    <p:sldId id="2956" r:id="rId94"/>
    <p:sldId id="2957" r:id="rId95"/>
    <p:sldId id="2958" r:id="rId96"/>
    <p:sldId id="2959" r:id="rId97"/>
    <p:sldId id="2960" r:id="rId98"/>
    <p:sldId id="2961" r:id="rId99"/>
    <p:sldId id="2962" r:id="rId100"/>
    <p:sldId id="2963" r:id="rId101"/>
    <p:sldId id="2964" r:id="rId102"/>
    <p:sldId id="2965" r:id="rId103"/>
    <p:sldId id="2966" r:id="rId104"/>
    <p:sldId id="2967" r:id="rId105"/>
    <p:sldId id="2968" r:id="rId106"/>
    <p:sldId id="2969" r:id="rId107"/>
    <p:sldId id="2970" r:id="rId108"/>
    <p:sldId id="2971" r:id="rId109"/>
    <p:sldId id="2972" r:id="rId110"/>
    <p:sldId id="2973" r:id="rId111"/>
    <p:sldId id="2974" r:id="rId112"/>
    <p:sldId id="1650"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460000"/>
    <a:srgbClr val="99FF33"/>
    <a:srgbClr val="003366"/>
    <a:srgbClr val="66FFFF"/>
    <a:srgbClr val="FF3300"/>
    <a:srgbClr val="009900"/>
    <a:srgbClr val="0033CC"/>
    <a:srgbClr val="0000CC"/>
    <a:srgbClr val="0D069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530" autoAdjust="0"/>
  </p:normalViewPr>
  <p:slideViewPr>
    <p:cSldViewPr>
      <p:cViewPr varScale="1">
        <p:scale>
          <a:sx n="74" d="100"/>
          <a:sy n="74" d="100"/>
        </p:scale>
        <p:origin x="-780"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10/12/2024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10/12/2024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txBody>
          <a:bodyPr>
            <a:normAutofit/>
          </a:bodyPr>
          <a:lstStyle/>
          <a:p>
            <a:pPr algn="ctr"/>
            <a:r>
              <a:rPr lang="en-US" sz="5400" b="1" dirty="0" smtClean="0">
                <a:solidFill>
                  <a:schemeClr val="tx1"/>
                </a:solidFill>
                <a:latin typeface="Agency FB" pitchFamily="34" charset="0"/>
              </a:rPr>
              <a:t>OCTO</a:t>
            </a:r>
            <a:r>
              <a:rPr lang="en-US" sz="5400" b="1" dirty="0" smtClean="0">
                <a:solidFill>
                  <a:schemeClr val="tx1"/>
                </a:solidFill>
                <a:latin typeface="Agency FB" pitchFamily="34" charset="0"/>
              </a:rPr>
              <a:t>BER 13</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2024</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GERDA JEAN BAPTISTE</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chemeClr val="accent4">
              <a:lumMod val="60000"/>
              <a:lumOff val="40000"/>
            </a:schemeClr>
          </a:soli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fr-FR" sz="4400" b="1" dirty="0" smtClean="0">
                <a:solidFill>
                  <a:srgbClr val="66FFFF"/>
                </a:solidFill>
                <a:latin typeface="Arial Narrow" pitchFamily="34" charset="0"/>
              </a:rPr>
              <a:t>5 Echos Des Elus: </a:t>
            </a:r>
            <a:r>
              <a:rPr lang="fr-FR" sz="4400" b="1" u="sng" dirty="0" err="1" smtClean="0">
                <a:solidFill>
                  <a:srgbClr val="66FFFF"/>
                </a:solidFill>
                <a:latin typeface="Arial Narrow" pitchFamily="34" charset="0"/>
              </a:rPr>
              <a:t>Chak</a:t>
            </a:r>
            <a:r>
              <a:rPr lang="fr-FR" sz="4400" b="1" u="sng" dirty="0" smtClean="0">
                <a:solidFill>
                  <a:srgbClr val="66FFFF"/>
                </a:solidFill>
                <a:latin typeface="Arial Narrow" pitchFamily="34" charset="0"/>
              </a:rPr>
              <a:t> Pa </a:t>
            </a:r>
            <a:r>
              <a:rPr lang="fr-FR" sz="4400" b="1" u="sng" dirty="0" err="1" smtClean="0">
                <a:solidFill>
                  <a:srgbClr val="66FFFF"/>
                </a:solidFill>
                <a:latin typeface="Arial Narrow" pitchFamily="34" charset="0"/>
              </a:rPr>
              <a:t>Mouin</a:t>
            </a:r>
            <a:r>
              <a:rPr lang="fr-FR" sz="4400" b="1" u="sng" dirty="0" smtClean="0">
                <a:solidFill>
                  <a:srgbClr val="66FFFF"/>
                </a:solidFill>
                <a:latin typeface="Arial Narrow" pitchFamily="34" charset="0"/>
              </a:rPr>
              <a:t> </a:t>
            </a:r>
            <a:r>
              <a:rPr lang="fr-FR" sz="4400" b="1" u="sng" dirty="0" err="1" smtClean="0">
                <a:solidFill>
                  <a:srgbClr val="66FFFF"/>
                </a:solidFill>
                <a:latin typeface="Arial Narrow" pitchFamily="34" charset="0"/>
              </a:rPr>
              <a:t>Fè</a:t>
            </a:r>
            <a:endParaRPr lang="en-US" sz="4400" b="1" dirty="0" smtClean="0">
              <a:solidFill>
                <a:srgbClr val="66FFFF"/>
              </a:solidFill>
              <a:latin typeface="Arial Narrow" pitchFamily="34" charset="0"/>
            </a:endParaRPr>
          </a:p>
          <a:p>
            <a:pPr algn="ctr">
              <a:buNone/>
            </a:pPr>
            <a:r>
              <a:rPr lang="fr-FR" sz="4400" b="1" dirty="0" smtClean="0">
                <a:solidFill>
                  <a:srgbClr val="66FFFF"/>
                </a:solidFill>
                <a:latin typeface="Arial Narrow" pitchFamily="34" charset="0"/>
              </a:rPr>
              <a:t>1-</a:t>
            </a:r>
            <a:endParaRPr lang="en-US" sz="4400" b="1" dirty="0" smtClean="0">
              <a:solidFill>
                <a:srgbClr val="66FFFF"/>
              </a:solidFill>
              <a:latin typeface="Arial Narrow" pitchFamily="34" charset="0"/>
            </a:endParaRPr>
          </a:p>
          <a:p>
            <a:pPr algn="ctr">
              <a:buNone/>
            </a:pPr>
            <a:r>
              <a:rPr lang="fr-FR" sz="4400" b="1" dirty="0" err="1" smtClean="0">
                <a:latin typeface="Arial Narrow" pitchFamily="34" charset="0"/>
              </a:rPr>
              <a:t>Chak</a:t>
            </a:r>
            <a:r>
              <a:rPr lang="fr-FR" sz="4400" b="1" dirty="0" smtClean="0">
                <a:latin typeface="Arial Narrow" pitchFamily="34" charset="0"/>
              </a:rPr>
              <a:t> </a:t>
            </a:r>
            <a:r>
              <a:rPr lang="fr-FR" sz="4400" b="1" dirty="0" err="1" smtClean="0">
                <a:latin typeface="Arial Narrow" pitchFamily="34" charset="0"/>
              </a:rPr>
              <a:t>pa</a:t>
            </a:r>
            <a:r>
              <a:rPr lang="fr-FR" sz="4400" b="1" dirty="0" smtClean="0">
                <a:latin typeface="Arial Narrow" pitchFamily="34" charset="0"/>
              </a:rPr>
              <a:t> </a:t>
            </a:r>
            <a:r>
              <a:rPr lang="fr-FR" sz="4400" b="1" dirty="0" err="1" smtClean="0">
                <a:latin typeface="Arial Narrow" pitchFamily="34" charset="0"/>
              </a:rPr>
              <a:t>mouin</a:t>
            </a:r>
            <a:r>
              <a:rPr lang="fr-FR" sz="4400" b="1" dirty="0" smtClean="0">
                <a:latin typeface="Arial Narrow" pitchFamily="34" charset="0"/>
              </a:rPr>
              <a:t> </a:t>
            </a:r>
            <a:r>
              <a:rPr lang="fr-FR" sz="4400" b="1" dirty="0" err="1" smtClean="0">
                <a:latin typeface="Arial Narrow" pitchFamily="34" charset="0"/>
              </a:rPr>
              <a:t>fè</a:t>
            </a:r>
            <a:r>
              <a:rPr lang="fr-FR" sz="4400" b="1" dirty="0" smtClean="0">
                <a:latin typeface="Arial Narrow" pitchFamily="34" charset="0"/>
              </a:rPr>
              <a:t>, </a:t>
            </a:r>
            <a:r>
              <a:rPr lang="fr-FR" sz="4400" b="1" dirty="0" err="1" smtClean="0">
                <a:latin typeface="Arial Narrow" pitchFamily="34" charset="0"/>
              </a:rPr>
              <a:t>Sovè</a:t>
            </a:r>
            <a:r>
              <a:rPr lang="fr-FR" sz="4400" b="1" dirty="0" smtClean="0">
                <a:latin typeface="Arial Narrow" pitchFamily="34" charset="0"/>
              </a:rPr>
              <a:t>-m ale </a:t>
            </a:r>
            <a:r>
              <a:rPr lang="fr-FR" sz="4400" b="1" dirty="0" err="1" smtClean="0">
                <a:latin typeface="Arial Narrow" pitchFamily="34" charset="0"/>
              </a:rPr>
              <a:t>devan</a:t>
            </a:r>
            <a:r>
              <a:rPr lang="fr-FR" sz="4400" b="1" dirty="0" smtClean="0">
                <a:latin typeface="Arial Narrow" pitchFamily="34" charset="0"/>
              </a:rPr>
              <a:t> </a:t>
            </a:r>
            <a:r>
              <a:rPr lang="fr-FR" sz="4400" b="1" dirty="0" err="1" smtClean="0">
                <a:latin typeface="Arial Narrow" pitchFamily="34" charset="0"/>
              </a:rPr>
              <a:t>mouin</a:t>
            </a:r>
            <a:r>
              <a:rPr lang="fr-FR" sz="4400" b="1" dirty="0" smtClean="0">
                <a:latin typeface="Arial Narrow" pitchFamily="34" charset="0"/>
              </a:rPr>
              <a:t>,</a:t>
            </a:r>
            <a:endParaRPr lang="en-US" sz="4400" b="1" dirty="0" smtClean="0">
              <a:latin typeface="Arial Narrow" pitchFamily="34" charset="0"/>
            </a:endParaRPr>
          </a:p>
          <a:p>
            <a:pPr algn="ctr">
              <a:buNone/>
            </a:pPr>
            <a:r>
              <a:rPr lang="fr-FR" sz="4400" b="1" dirty="0" err="1" smtClean="0">
                <a:latin typeface="Arial Narrow" pitchFamily="34" charset="0"/>
              </a:rPr>
              <a:t>Ak</a:t>
            </a:r>
            <a:r>
              <a:rPr lang="fr-FR" sz="4400" b="1" dirty="0" smtClean="0">
                <a:latin typeface="Arial Narrow" pitchFamily="34" charset="0"/>
              </a:rPr>
              <a:t> min li </a:t>
            </a:r>
            <a:r>
              <a:rPr lang="fr-FR" sz="4400" b="1" dirty="0" err="1" smtClean="0">
                <a:latin typeface="Arial Narrow" pitchFamily="34" charset="0"/>
              </a:rPr>
              <a:t>kondui</a:t>
            </a:r>
            <a:r>
              <a:rPr lang="fr-FR" sz="4400" b="1" dirty="0" smtClean="0">
                <a:latin typeface="Arial Narrow" pitchFamily="34" charset="0"/>
              </a:rPr>
              <a:t> </a:t>
            </a:r>
            <a:r>
              <a:rPr lang="fr-FR" sz="4400" b="1" dirty="0" err="1" smtClean="0">
                <a:latin typeface="Arial Narrow" pitchFamily="34" charset="0"/>
              </a:rPr>
              <a:t>mouin</a:t>
            </a:r>
            <a:r>
              <a:rPr lang="fr-FR" sz="4400" b="1" dirty="0" smtClean="0">
                <a:latin typeface="Arial Narrow" pitchFamily="34" charset="0"/>
              </a:rPr>
              <a:t> nan bon chemin.</a:t>
            </a:r>
            <a:endParaRPr lang="en-US" sz="4400" b="1" dirty="0" smtClean="0">
              <a:latin typeface="Arial Narrow" pitchFamily="34" charset="0"/>
            </a:endParaRPr>
          </a:p>
          <a:p>
            <a:pPr algn="ctr">
              <a:buNone/>
            </a:pPr>
            <a:r>
              <a:rPr lang="fr-FR" sz="4400" b="1" dirty="0" smtClean="0">
                <a:latin typeface="Arial Narrow" pitchFamily="34" charset="0"/>
              </a:rPr>
              <a:t>Nan </a:t>
            </a:r>
            <a:r>
              <a:rPr lang="fr-FR" sz="4400" b="1" dirty="0" err="1" smtClean="0">
                <a:latin typeface="Arial Narrow" pitchFamily="34" charset="0"/>
              </a:rPr>
              <a:t>zorey</a:t>
            </a:r>
            <a:r>
              <a:rPr lang="fr-FR" sz="4400" b="1" dirty="0" smtClean="0">
                <a:latin typeface="Arial Narrow" pitchFamily="34" charset="0"/>
              </a:rPr>
              <a:t> li </a:t>
            </a:r>
            <a:r>
              <a:rPr lang="fr-FR" sz="4400" b="1" dirty="0" err="1" smtClean="0">
                <a:latin typeface="Arial Narrow" pitchFamily="34" charset="0"/>
              </a:rPr>
              <a:t>mouin</a:t>
            </a:r>
            <a:r>
              <a:rPr lang="fr-FR" sz="4400" b="1" dirty="0" smtClean="0">
                <a:latin typeface="Arial Narrow" pitchFamily="34" charset="0"/>
              </a:rPr>
              <a:t> pale m-adore li</a:t>
            </a:r>
            <a:endParaRPr lang="en-US" sz="4400" b="1" dirty="0" smtClean="0">
              <a:latin typeface="Arial Narrow" pitchFamily="34" charset="0"/>
            </a:endParaRPr>
          </a:p>
          <a:p>
            <a:pPr algn="ctr">
              <a:buNone/>
            </a:pPr>
            <a:r>
              <a:rPr lang="fr-FR" sz="4400" b="1" dirty="0" smtClean="0">
                <a:latin typeface="Arial Narrow" pitchFamily="34" charset="0"/>
              </a:rPr>
              <a:t>Nan la joua m-</a:t>
            </a:r>
            <a:r>
              <a:rPr lang="fr-FR" sz="4400" b="1" dirty="0" err="1" smtClean="0">
                <a:latin typeface="Arial Narrow" pitchFamily="34" charset="0"/>
              </a:rPr>
              <a:t>mache</a:t>
            </a:r>
            <a:r>
              <a:rPr lang="fr-FR" sz="4400" b="1" dirty="0" smtClean="0">
                <a:latin typeface="Arial Narrow" pitchFamily="34" charset="0"/>
              </a:rPr>
              <a:t> </a:t>
            </a:r>
            <a:r>
              <a:rPr lang="fr-FR" sz="4400" b="1" dirty="0" err="1" smtClean="0">
                <a:latin typeface="Arial Narrow" pitchFamily="34" charset="0"/>
              </a:rPr>
              <a:t>avek</a:t>
            </a:r>
            <a:r>
              <a:rPr lang="fr-FR" sz="4400" b="1" dirty="0" smtClean="0">
                <a:latin typeface="Arial Narrow" pitchFamily="34" charset="0"/>
              </a:rPr>
              <a:t> li </a:t>
            </a:r>
            <a:r>
              <a:rPr lang="fr-FR" sz="4400" b="1" dirty="0" err="1" smtClean="0">
                <a:latin typeface="Arial Narrow" pitchFamily="34" charset="0"/>
              </a:rPr>
              <a:t>chak</a:t>
            </a:r>
            <a:r>
              <a:rPr lang="fr-FR" sz="4400" b="1" dirty="0" smtClean="0">
                <a:latin typeface="Arial Narrow" pitchFamily="34" charset="0"/>
              </a:rPr>
              <a:t> </a:t>
            </a:r>
            <a:r>
              <a:rPr lang="fr-FR" sz="4400" b="1" dirty="0" err="1" smtClean="0">
                <a:latin typeface="Arial Narrow" pitchFamily="34" charset="0"/>
              </a:rPr>
              <a:t>jou</a:t>
            </a:r>
            <a:r>
              <a:rPr lang="fr-FR" sz="4400" b="1" dirty="0" smtClean="0">
                <a:latin typeface="Arial Narrow" pitchFamily="34" charset="0"/>
              </a:rPr>
              <a:t>.</a:t>
            </a:r>
            <a:endParaRPr lang="en-US" sz="4400" b="1" dirty="0" smtClean="0">
              <a:latin typeface="Arial Narrow" pitchFamily="34" charset="0"/>
            </a:endParaRPr>
          </a:p>
          <a:p>
            <a:pPr algn="ctr">
              <a:buNone/>
            </a:pPr>
            <a:r>
              <a:rPr lang="fr-FR" sz="4400" b="1" dirty="0" err="1" smtClean="0">
                <a:solidFill>
                  <a:srgbClr val="66FFFF"/>
                </a:solidFill>
                <a:latin typeface="Arial Narrow" pitchFamily="34" charset="0"/>
              </a:rPr>
              <a:t>Kè</a:t>
            </a:r>
            <a:endParaRPr lang="en-US" sz="4400" b="1" dirty="0" smtClean="0">
              <a:solidFill>
                <a:srgbClr val="66FFFF"/>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m-</a:t>
            </a:r>
            <a:r>
              <a:rPr lang="fr-FR" sz="4400" b="1" dirty="0" err="1" smtClean="0">
                <a:solidFill>
                  <a:srgbClr val="FFFF00"/>
                </a:solidFill>
                <a:latin typeface="Arial Narrow" pitchFamily="34" charset="0"/>
              </a:rPr>
              <a:t>konnin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Jezu</a:t>
            </a:r>
            <a:r>
              <a:rPr lang="fr-FR" sz="4400" b="1" dirty="0" smtClean="0">
                <a:solidFill>
                  <a:srgbClr val="FFFF00"/>
                </a:solidFill>
                <a:latin typeface="Arial Narrow" pitchFamily="34" charset="0"/>
              </a:rPr>
              <a:t> va </a:t>
            </a:r>
            <a:r>
              <a:rPr lang="fr-FR" sz="4400" b="1" dirty="0" err="1" smtClean="0">
                <a:solidFill>
                  <a:srgbClr val="FFFF00"/>
                </a:solidFill>
                <a:latin typeface="Arial Narrow" pitchFamily="34" charset="0"/>
              </a:rPr>
              <a:t>gide</a:t>
            </a:r>
            <a:r>
              <a:rPr lang="fr-FR" sz="4400" b="1" dirty="0" smtClean="0">
                <a:solidFill>
                  <a:srgbClr val="FFFF00"/>
                </a:solidFill>
                <a:latin typeface="Arial Narrow" pitchFamily="34" charset="0"/>
              </a:rPr>
              <a:t>-m</a:t>
            </a:r>
            <a:endParaRPr lang="en-US" sz="4400" b="1" dirty="0" smtClean="0">
              <a:solidFill>
                <a:srgbClr val="FFFF00"/>
              </a:solidFill>
              <a:latin typeface="Arial Narrow" pitchFamily="34" charset="0"/>
            </a:endParaRPr>
          </a:p>
          <a:p>
            <a:pPr algn="ctr">
              <a:buNone/>
            </a:pPr>
            <a:r>
              <a:rPr lang="fr-FR" sz="4400" b="1" dirty="0" smtClean="0">
                <a:solidFill>
                  <a:srgbClr val="FFFF00"/>
                </a:solidFill>
                <a:latin typeface="Arial Narrow" pitchFamily="34" charset="0"/>
              </a:rPr>
              <a:t>Nan gnou </a:t>
            </a:r>
            <a:r>
              <a:rPr lang="fr-FR" sz="4400" b="1" dirty="0" err="1" smtClean="0">
                <a:solidFill>
                  <a:srgbClr val="FFFF00"/>
                </a:solidFill>
                <a:latin typeface="Arial Narrow" pitchFamily="34" charset="0"/>
              </a:rPr>
              <a:t>plèn</a:t>
            </a:r>
            <a:r>
              <a:rPr lang="fr-FR" sz="4400" b="1" dirty="0" smtClean="0">
                <a:solidFill>
                  <a:srgbClr val="FFFF00"/>
                </a:solidFill>
                <a:latin typeface="Arial Narrow" pitchFamily="34" charset="0"/>
              </a:rPr>
              <a:t> pi </a:t>
            </a:r>
            <a:r>
              <a:rPr lang="fr-FR" sz="4400" b="1" dirty="0" err="1" smtClean="0">
                <a:solidFill>
                  <a:srgbClr val="FFFF00"/>
                </a:solidFill>
                <a:latin typeface="Arial Narrow" pitchFamily="34" charset="0"/>
              </a:rPr>
              <a:t>ro</a:t>
            </a:r>
            <a:r>
              <a:rPr lang="fr-FR" sz="4400" b="1" dirty="0" smtClean="0">
                <a:solidFill>
                  <a:srgbClr val="FFFF00"/>
                </a:solidFill>
                <a:latin typeface="Arial Narrow" pitchFamily="34" charset="0"/>
              </a:rPr>
              <a:t> li </a:t>
            </a:r>
            <a:r>
              <a:rPr lang="fr-FR" sz="4400" b="1" dirty="0" err="1" smtClean="0">
                <a:solidFill>
                  <a:srgbClr val="FFFF00"/>
                </a:solidFill>
                <a:latin typeface="Arial Narrow" pitchFamily="34" charset="0"/>
              </a:rPr>
              <a:t>toujou</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minninm</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Jouk</a:t>
            </a:r>
            <a:r>
              <a:rPr lang="fr-FR" sz="4400" b="1" dirty="0" smtClean="0">
                <a:solidFill>
                  <a:srgbClr val="FFFF00"/>
                </a:solidFill>
                <a:latin typeface="Arial Narrow" pitchFamily="34" charset="0"/>
              </a:rPr>
              <a:t> tan gnou </a:t>
            </a:r>
            <a:r>
              <a:rPr lang="fr-FR" sz="4400" b="1" dirty="0" err="1" smtClean="0">
                <a:solidFill>
                  <a:srgbClr val="FFFF00"/>
                </a:solidFill>
                <a:latin typeface="Arial Narrow" pitchFamily="34" charset="0"/>
              </a:rPr>
              <a:t>jou</a:t>
            </a:r>
            <a:r>
              <a:rPr lang="fr-FR" sz="4400" b="1" dirty="0" smtClean="0">
                <a:solidFill>
                  <a:srgbClr val="FFFF00"/>
                </a:solidFill>
                <a:latin typeface="Arial Narrow" pitchFamily="34" charset="0"/>
              </a:rPr>
              <a:t>, </a:t>
            </a:r>
            <a:endParaRPr lang="fr-FR"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smtClean="0">
                <a:solidFill>
                  <a:srgbClr val="FFFF00"/>
                </a:solidFill>
                <a:latin typeface="Arial Narrow" pitchFamily="34" charset="0"/>
              </a:rPr>
              <a:t>va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dènie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kondui</a:t>
            </a:r>
            <a:r>
              <a:rPr lang="fr-FR" sz="4400" b="1" dirty="0" smtClean="0">
                <a:solidFill>
                  <a:srgbClr val="FFFF00"/>
                </a:solidFill>
                <a:latin typeface="Arial Narrow" pitchFamily="34" charset="0"/>
              </a:rPr>
              <a:t>-m pi </a:t>
            </a:r>
            <a:r>
              <a:rPr lang="fr-FR" sz="4400" b="1" dirty="0" err="1" smtClean="0">
                <a:solidFill>
                  <a:srgbClr val="FFFF00"/>
                </a:solidFill>
                <a:latin typeface="Arial Narrow" pitchFamily="34" charset="0"/>
              </a:rPr>
              <a:t>pre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siel</a:t>
            </a:r>
            <a:r>
              <a:rPr lang="fr-FR" sz="4400" b="1" dirty="0" smtClean="0">
                <a:solidFill>
                  <a:srgbClr val="FFFF00"/>
                </a:solidFill>
                <a:latin typeface="Arial Narrow" pitchFamily="34" charset="0"/>
              </a:rPr>
              <a:t> la</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fr-FR" sz="4400" b="1" dirty="0" smtClean="0">
                <a:solidFill>
                  <a:srgbClr val="66FFFF"/>
                </a:solidFill>
                <a:latin typeface="Arial Narrow" pitchFamily="34" charset="0"/>
              </a:rPr>
              <a:t>2-</a:t>
            </a:r>
            <a:endParaRPr lang="en-US" sz="4400" b="1" dirty="0" smtClean="0">
              <a:solidFill>
                <a:srgbClr val="66FFFF"/>
              </a:solidFill>
              <a:latin typeface="Arial Narrow" pitchFamily="34" charset="0"/>
            </a:endParaRPr>
          </a:p>
          <a:p>
            <a:pPr algn="ctr">
              <a:buNone/>
            </a:pPr>
            <a:r>
              <a:rPr lang="fr-FR" sz="4400" b="1" dirty="0" err="1" smtClean="0">
                <a:latin typeface="Arial Narrow" pitchFamily="34" charset="0"/>
              </a:rPr>
              <a:t>Lè</a:t>
            </a:r>
            <a:r>
              <a:rPr lang="fr-FR" sz="4400" b="1" dirty="0" smtClean="0">
                <a:latin typeface="Arial Narrow" pitchFamily="34" charset="0"/>
              </a:rPr>
              <a:t> </a:t>
            </a:r>
            <a:r>
              <a:rPr lang="fr-FR" sz="4400" b="1" dirty="0" err="1" smtClean="0">
                <a:latin typeface="Arial Narrow" pitchFamily="34" charset="0"/>
              </a:rPr>
              <a:t>asurans</a:t>
            </a:r>
            <a:r>
              <a:rPr lang="fr-FR" sz="4400" b="1" dirty="0" smtClean="0">
                <a:latin typeface="Arial Narrow" pitchFamily="34" charset="0"/>
              </a:rPr>
              <a:t> </a:t>
            </a:r>
            <a:r>
              <a:rPr lang="fr-FR" sz="4400" b="1" dirty="0" err="1" smtClean="0">
                <a:latin typeface="Arial Narrow" pitchFamily="34" charset="0"/>
              </a:rPr>
              <a:t>mouin</a:t>
            </a:r>
            <a:r>
              <a:rPr lang="fr-FR" sz="4400" b="1" dirty="0" smtClean="0">
                <a:latin typeface="Arial Narrow" pitchFamily="34" charset="0"/>
              </a:rPr>
              <a:t> </a:t>
            </a:r>
            <a:r>
              <a:rPr lang="fr-FR" sz="4400" b="1" dirty="0" err="1" smtClean="0">
                <a:latin typeface="Arial Narrow" pitchFamily="34" charset="0"/>
              </a:rPr>
              <a:t>komance</a:t>
            </a:r>
            <a:r>
              <a:rPr lang="fr-FR" sz="4400" b="1" dirty="0" smtClean="0">
                <a:latin typeface="Arial Narrow" pitchFamily="34" charset="0"/>
              </a:rPr>
              <a:t> </a:t>
            </a:r>
            <a:r>
              <a:rPr lang="fr-FR" sz="4400" b="1" dirty="0" err="1" smtClean="0">
                <a:latin typeface="Arial Narrow" pitchFamily="34" charset="0"/>
              </a:rPr>
              <a:t>fayi</a:t>
            </a:r>
            <a:endParaRPr lang="en-US" sz="4400" b="1" dirty="0" smtClean="0">
              <a:latin typeface="Arial Narrow" pitchFamily="34" charset="0"/>
            </a:endParaRPr>
          </a:p>
          <a:p>
            <a:pPr algn="ctr">
              <a:buNone/>
            </a:pPr>
            <a:r>
              <a:rPr lang="fr-FR" sz="4400" b="1" dirty="0" smtClean="0">
                <a:latin typeface="Arial Narrow" pitchFamily="34" charset="0"/>
              </a:rPr>
              <a:t>E </a:t>
            </a:r>
            <a:r>
              <a:rPr lang="fr-FR" sz="4400" b="1" dirty="0" err="1" smtClean="0">
                <a:latin typeface="Arial Narrow" pitchFamily="34" charset="0"/>
              </a:rPr>
              <a:t>devan</a:t>
            </a:r>
            <a:r>
              <a:rPr lang="fr-FR" sz="4400" b="1" dirty="0" smtClean="0">
                <a:latin typeface="Arial Narrow" pitchFamily="34" charset="0"/>
              </a:rPr>
              <a:t>-m gin gnou </a:t>
            </a:r>
            <a:r>
              <a:rPr lang="fr-FR" sz="4400" b="1" dirty="0" err="1" smtClean="0">
                <a:latin typeface="Arial Narrow" pitchFamily="34" charset="0"/>
              </a:rPr>
              <a:t>falez</a:t>
            </a:r>
            <a:r>
              <a:rPr lang="fr-FR" sz="4400" b="1" dirty="0" smtClean="0">
                <a:latin typeface="Arial Narrow" pitchFamily="34" charset="0"/>
              </a:rPr>
              <a:t> infini</a:t>
            </a:r>
            <a:endParaRPr lang="en-US" sz="4400" b="1" dirty="0" smtClean="0">
              <a:latin typeface="Arial Narrow" pitchFamily="34" charset="0"/>
            </a:endParaRPr>
          </a:p>
          <a:p>
            <a:pPr algn="ctr">
              <a:buNone/>
            </a:pPr>
            <a:r>
              <a:rPr lang="fr-FR" sz="4400" b="1" dirty="0" err="1" smtClean="0">
                <a:latin typeface="Arial Narrow" pitchFamily="34" charset="0"/>
              </a:rPr>
              <a:t>Mouin</a:t>
            </a:r>
            <a:r>
              <a:rPr lang="fr-FR" sz="4400" b="1" dirty="0" smtClean="0">
                <a:latin typeface="Arial Narrow" pitchFamily="34" charset="0"/>
              </a:rPr>
              <a:t> vire je-m, </a:t>
            </a:r>
            <a:endParaRPr lang="fr-FR" sz="4400" b="1" dirty="0" smtClean="0">
              <a:latin typeface="Arial Narrow" pitchFamily="34" charset="0"/>
            </a:endParaRPr>
          </a:p>
          <a:p>
            <a:pPr algn="ctr">
              <a:buNone/>
            </a:pPr>
            <a:r>
              <a:rPr lang="fr-FR" sz="4400" b="1" dirty="0" err="1" smtClean="0">
                <a:latin typeface="Arial Narrow" pitchFamily="34" charset="0"/>
              </a:rPr>
              <a:t>mouin</a:t>
            </a:r>
            <a:r>
              <a:rPr lang="fr-FR" sz="4400" b="1" dirty="0" smtClean="0">
                <a:latin typeface="Arial Narrow" pitchFamily="34" charset="0"/>
              </a:rPr>
              <a:t> </a:t>
            </a:r>
            <a:r>
              <a:rPr lang="fr-FR" sz="4400" b="1" dirty="0" smtClean="0">
                <a:latin typeface="Arial Narrow" pitchFamily="34" charset="0"/>
              </a:rPr>
              <a:t>gade Bon </a:t>
            </a:r>
            <a:r>
              <a:rPr lang="fr-FR" sz="4400" b="1" dirty="0" err="1" smtClean="0">
                <a:latin typeface="Arial Narrow" pitchFamily="34" charset="0"/>
              </a:rPr>
              <a:t>Sovè</a:t>
            </a:r>
            <a:r>
              <a:rPr lang="fr-FR" sz="4400" b="1" dirty="0" smtClean="0">
                <a:latin typeface="Arial Narrow" pitchFamily="34" charset="0"/>
              </a:rPr>
              <a:t> </a:t>
            </a:r>
            <a:r>
              <a:rPr lang="fr-FR" sz="4400" b="1" dirty="0" err="1" smtClean="0">
                <a:latin typeface="Arial Narrow" pitchFamily="34" charset="0"/>
              </a:rPr>
              <a:t>mouin</a:t>
            </a:r>
            <a:endParaRPr lang="en-US" sz="4400" b="1" dirty="0" smtClean="0">
              <a:latin typeface="Arial Narrow" pitchFamily="34" charset="0"/>
            </a:endParaRPr>
          </a:p>
          <a:p>
            <a:pPr algn="ctr">
              <a:buNone/>
            </a:pPr>
            <a:r>
              <a:rPr lang="fr-FR" sz="4400" b="1" dirty="0" smtClean="0">
                <a:latin typeface="Arial Narrow" pitchFamily="34" charset="0"/>
              </a:rPr>
              <a:t>Li se </a:t>
            </a:r>
            <a:r>
              <a:rPr lang="fr-FR" sz="4400" b="1" dirty="0" err="1" smtClean="0">
                <a:latin typeface="Arial Narrow" pitchFamily="34" charset="0"/>
              </a:rPr>
              <a:t>fòs</a:t>
            </a:r>
            <a:r>
              <a:rPr lang="fr-FR" sz="4400" b="1" dirty="0" smtClean="0">
                <a:latin typeface="Arial Narrow" pitchFamily="34" charset="0"/>
              </a:rPr>
              <a:t> </a:t>
            </a:r>
            <a:r>
              <a:rPr lang="fr-FR" sz="4400" b="1" dirty="0" err="1" smtClean="0">
                <a:latin typeface="Arial Narrow" pitchFamily="34" charset="0"/>
              </a:rPr>
              <a:t>mouin</a:t>
            </a:r>
            <a:r>
              <a:rPr lang="fr-FR" sz="4400" b="1" dirty="0" smtClean="0">
                <a:latin typeface="Arial Narrow" pitchFamily="34" charset="0"/>
              </a:rPr>
              <a:t>, le </a:t>
            </a:r>
            <a:r>
              <a:rPr lang="fr-FR" sz="4400" b="1" dirty="0" err="1" smtClean="0">
                <a:latin typeface="Arial Narrow" pitchFamily="34" charset="0"/>
              </a:rPr>
              <a:t>mouin</a:t>
            </a:r>
            <a:r>
              <a:rPr lang="fr-FR" sz="4400" b="1" dirty="0" smtClean="0">
                <a:latin typeface="Arial Narrow" pitchFamily="34" charset="0"/>
              </a:rPr>
              <a:t> </a:t>
            </a:r>
            <a:r>
              <a:rPr lang="fr-FR" sz="4400" b="1" dirty="0" err="1" smtClean="0">
                <a:latin typeface="Arial Narrow" pitchFamily="34" charset="0"/>
              </a:rPr>
              <a:t>mache</a:t>
            </a:r>
            <a:r>
              <a:rPr lang="fr-FR" sz="4400" b="1" dirty="0" smtClean="0">
                <a:latin typeface="Arial Narrow" pitchFamily="34" charset="0"/>
              </a:rPr>
              <a:t> </a:t>
            </a:r>
            <a:r>
              <a:rPr lang="fr-FR" sz="4400" b="1" dirty="0" err="1" smtClean="0">
                <a:latin typeface="Arial Narrow" pitchFamily="34" charset="0"/>
              </a:rPr>
              <a:t>avè</a:t>
            </a:r>
            <a:r>
              <a:rPr lang="fr-FR" sz="4400" b="1" dirty="0" smtClean="0">
                <a:latin typeface="Arial Narrow" pitchFamily="34" charset="0"/>
              </a:rPr>
              <a:t>-l.</a:t>
            </a:r>
            <a:endParaRPr lang="en-US" sz="4400" b="1" dirty="0" smtClean="0">
              <a:latin typeface="Arial Narrow" pitchFamily="34" charset="0"/>
            </a:endParaRPr>
          </a:p>
          <a:p>
            <a:pPr algn="ctr">
              <a:buNone/>
            </a:pPr>
            <a:r>
              <a:rPr lang="fr-FR" sz="4400" b="1" dirty="0" err="1" smtClean="0">
                <a:solidFill>
                  <a:srgbClr val="66FFFF"/>
                </a:solidFill>
                <a:latin typeface="Arial Narrow" pitchFamily="34" charset="0"/>
              </a:rPr>
              <a:t>Kè</a:t>
            </a:r>
            <a:endParaRPr lang="en-US" sz="4400" b="1" dirty="0" smtClean="0">
              <a:solidFill>
                <a:srgbClr val="66FFFF"/>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m-</a:t>
            </a:r>
            <a:r>
              <a:rPr lang="fr-FR" sz="4400" b="1" dirty="0" err="1" smtClean="0">
                <a:solidFill>
                  <a:srgbClr val="FFFF00"/>
                </a:solidFill>
                <a:latin typeface="Arial Narrow" pitchFamily="34" charset="0"/>
              </a:rPr>
              <a:t>konnin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Jezu</a:t>
            </a:r>
            <a:r>
              <a:rPr lang="fr-FR" sz="4400" b="1" dirty="0" smtClean="0">
                <a:solidFill>
                  <a:srgbClr val="FFFF00"/>
                </a:solidFill>
                <a:latin typeface="Arial Narrow" pitchFamily="34" charset="0"/>
              </a:rPr>
              <a:t> va </a:t>
            </a:r>
            <a:r>
              <a:rPr lang="fr-FR" sz="4400" b="1" dirty="0" err="1" smtClean="0">
                <a:solidFill>
                  <a:srgbClr val="FFFF00"/>
                </a:solidFill>
                <a:latin typeface="Arial Narrow" pitchFamily="34" charset="0"/>
              </a:rPr>
              <a:t>gide</a:t>
            </a:r>
            <a:r>
              <a:rPr lang="fr-FR" sz="4400" b="1" dirty="0" smtClean="0">
                <a:solidFill>
                  <a:srgbClr val="FFFF00"/>
                </a:solidFill>
                <a:latin typeface="Arial Narrow" pitchFamily="34" charset="0"/>
              </a:rPr>
              <a:t>-m</a:t>
            </a:r>
            <a:endParaRPr lang="en-US" sz="4400" b="1" dirty="0" smtClean="0">
              <a:solidFill>
                <a:srgbClr val="FFFF00"/>
              </a:solidFill>
              <a:latin typeface="Arial Narrow" pitchFamily="34" charset="0"/>
            </a:endParaRPr>
          </a:p>
          <a:p>
            <a:pPr algn="ctr">
              <a:buNone/>
            </a:pPr>
            <a:r>
              <a:rPr lang="fr-FR" sz="4400" b="1" dirty="0" smtClean="0">
                <a:solidFill>
                  <a:srgbClr val="FFFF00"/>
                </a:solidFill>
                <a:latin typeface="Arial Narrow" pitchFamily="34" charset="0"/>
              </a:rPr>
              <a:t>Nan gnou </a:t>
            </a:r>
            <a:r>
              <a:rPr lang="fr-FR" sz="4400" b="1" dirty="0" err="1" smtClean="0">
                <a:solidFill>
                  <a:srgbClr val="FFFF00"/>
                </a:solidFill>
                <a:latin typeface="Arial Narrow" pitchFamily="34" charset="0"/>
              </a:rPr>
              <a:t>plèn</a:t>
            </a:r>
            <a:r>
              <a:rPr lang="fr-FR" sz="4400" b="1" dirty="0" smtClean="0">
                <a:solidFill>
                  <a:srgbClr val="FFFF00"/>
                </a:solidFill>
                <a:latin typeface="Arial Narrow" pitchFamily="34" charset="0"/>
              </a:rPr>
              <a:t> pi </a:t>
            </a:r>
            <a:r>
              <a:rPr lang="fr-FR" sz="4400" b="1" dirty="0" err="1" smtClean="0">
                <a:solidFill>
                  <a:srgbClr val="FFFF00"/>
                </a:solidFill>
                <a:latin typeface="Arial Narrow" pitchFamily="34" charset="0"/>
              </a:rPr>
              <a:t>ro</a:t>
            </a:r>
            <a:r>
              <a:rPr lang="fr-FR" sz="4400" b="1" dirty="0" smtClean="0">
                <a:solidFill>
                  <a:srgbClr val="FFFF00"/>
                </a:solidFill>
                <a:latin typeface="Arial Narrow" pitchFamily="34" charset="0"/>
              </a:rPr>
              <a:t> li </a:t>
            </a:r>
            <a:r>
              <a:rPr lang="fr-FR" sz="4400" b="1" dirty="0" err="1" smtClean="0">
                <a:solidFill>
                  <a:srgbClr val="FFFF00"/>
                </a:solidFill>
                <a:latin typeface="Arial Narrow" pitchFamily="34" charset="0"/>
              </a:rPr>
              <a:t>toujou</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minninm</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Jouk</a:t>
            </a:r>
            <a:r>
              <a:rPr lang="fr-FR" sz="4400" b="1" dirty="0" smtClean="0">
                <a:solidFill>
                  <a:srgbClr val="FFFF00"/>
                </a:solidFill>
                <a:latin typeface="Arial Narrow" pitchFamily="34" charset="0"/>
              </a:rPr>
              <a:t> tan gnou </a:t>
            </a:r>
            <a:r>
              <a:rPr lang="fr-FR" sz="4400" b="1" dirty="0" err="1" smtClean="0">
                <a:solidFill>
                  <a:srgbClr val="FFFF00"/>
                </a:solidFill>
                <a:latin typeface="Arial Narrow" pitchFamily="34" charset="0"/>
              </a:rPr>
              <a:t>jou</a:t>
            </a:r>
            <a:r>
              <a:rPr lang="fr-FR" sz="4400" b="1" dirty="0" smtClean="0">
                <a:solidFill>
                  <a:srgbClr val="FFFF00"/>
                </a:solidFill>
                <a:latin typeface="Arial Narrow" pitchFamily="34" charset="0"/>
              </a:rPr>
              <a:t>, </a:t>
            </a:r>
          </a:p>
          <a:p>
            <a:pPr algn="ctr">
              <a:buNone/>
            </a:pP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va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dènie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kondui</a:t>
            </a:r>
            <a:r>
              <a:rPr lang="fr-FR" sz="4400" b="1" dirty="0" smtClean="0">
                <a:solidFill>
                  <a:srgbClr val="FFFF00"/>
                </a:solidFill>
                <a:latin typeface="Arial Narrow" pitchFamily="34" charset="0"/>
              </a:rPr>
              <a:t>-m pi </a:t>
            </a:r>
            <a:r>
              <a:rPr lang="fr-FR" sz="4400" b="1" dirty="0" err="1" smtClean="0">
                <a:solidFill>
                  <a:srgbClr val="FFFF00"/>
                </a:solidFill>
                <a:latin typeface="Arial Narrow" pitchFamily="34" charset="0"/>
              </a:rPr>
              <a:t>pre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siel</a:t>
            </a:r>
            <a:r>
              <a:rPr lang="fr-FR" sz="4400" b="1" dirty="0" smtClean="0">
                <a:solidFill>
                  <a:srgbClr val="FFFF00"/>
                </a:solidFill>
                <a:latin typeface="Arial Narrow" pitchFamily="34" charset="0"/>
              </a:rPr>
              <a:t> la.</a:t>
            </a:r>
            <a:endParaRPr lang="en-US" sz="4400" b="1" dirty="0" smtClean="0">
              <a:solidFill>
                <a:srgbClr val="FFFF00"/>
              </a:solidFill>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fr-FR" sz="4400" b="1" dirty="0" smtClean="0">
                <a:solidFill>
                  <a:srgbClr val="66FFFF"/>
                </a:solidFill>
                <a:latin typeface="Arial Narrow" pitchFamily="34" charset="0"/>
              </a:rPr>
              <a:t>3-</a:t>
            </a:r>
            <a:endParaRPr lang="en-US" sz="4400" b="1" dirty="0" smtClean="0">
              <a:solidFill>
                <a:srgbClr val="66FFFF"/>
              </a:solidFill>
              <a:latin typeface="Arial Narrow" pitchFamily="34" charset="0"/>
            </a:endParaRPr>
          </a:p>
          <a:p>
            <a:pPr algn="ctr">
              <a:buNone/>
            </a:pPr>
            <a:r>
              <a:rPr lang="fr-FR" sz="4400" b="1" dirty="0" err="1" smtClean="0">
                <a:latin typeface="Arial Narrow" pitchFamily="34" charset="0"/>
              </a:rPr>
              <a:t>Mouin</a:t>
            </a:r>
            <a:r>
              <a:rPr lang="fr-FR" sz="4400" b="1" dirty="0" smtClean="0">
                <a:latin typeface="Arial Narrow" pitchFamily="34" charset="0"/>
              </a:rPr>
              <a:t> </a:t>
            </a:r>
            <a:r>
              <a:rPr lang="fr-FR" sz="4400" b="1" dirty="0" err="1" smtClean="0">
                <a:latin typeface="Arial Narrow" pitchFamily="34" charset="0"/>
              </a:rPr>
              <a:t>konfie</a:t>
            </a:r>
            <a:r>
              <a:rPr lang="fr-FR" sz="4400" b="1" dirty="0" smtClean="0">
                <a:latin typeface="Arial Narrow" pitchFamily="34" charset="0"/>
              </a:rPr>
              <a:t> nan Kris, </a:t>
            </a:r>
            <a:endParaRPr lang="fr-FR" sz="4400" b="1" dirty="0" smtClean="0">
              <a:latin typeface="Arial Narrow" pitchFamily="34" charset="0"/>
            </a:endParaRPr>
          </a:p>
          <a:p>
            <a:pPr algn="ctr">
              <a:buNone/>
            </a:pPr>
            <a:r>
              <a:rPr lang="fr-FR" sz="4400" b="1" dirty="0" err="1" smtClean="0">
                <a:latin typeface="Arial Narrow" pitchFamily="34" charset="0"/>
              </a:rPr>
              <a:t>malgre</a:t>
            </a:r>
            <a:r>
              <a:rPr lang="fr-FR" sz="4400" b="1" dirty="0" smtClean="0">
                <a:latin typeface="Arial Narrow" pitchFamily="34" charset="0"/>
              </a:rPr>
              <a:t> </a:t>
            </a:r>
            <a:r>
              <a:rPr lang="fr-FR" sz="4400" b="1" dirty="0" err="1" smtClean="0">
                <a:latin typeface="Arial Narrow" pitchFamily="34" charset="0"/>
              </a:rPr>
              <a:t>sikonstans</a:t>
            </a:r>
            <a:r>
              <a:rPr lang="fr-FR" sz="4400" b="1" dirty="0" smtClean="0">
                <a:latin typeface="Arial Narrow" pitchFamily="34" charset="0"/>
              </a:rPr>
              <a:t> </a:t>
            </a:r>
            <a:r>
              <a:rPr lang="fr-FR" sz="4400" b="1" dirty="0" err="1" smtClean="0">
                <a:latin typeface="Arial Narrow" pitchFamily="34" charset="0"/>
              </a:rPr>
              <a:t>yo</a:t>
            </a:r>
            <a:endParaRPr lang="en-US" sz="4400" b="1" dirty="0" smtClean="0">
              <a:latin typeface="Arial Narrow" pitchFamily="34" charset="0"/>
            </a:endParaRPr>
          </a:p>
          <a:p>
            <a:pPr algn="ctr">
              <a:buNone/>
            </a:pPr>
            <a:r>
              <a:rPr lang="fr-FR" sz="4400" b="1" dirty="0" err="1" smtClean="0">
                <a:latin typeface="Arial Narrow" pitchFamily="34" charset="0"/>
              </a:rPr>
              <a:t>Jezu</a:t>
            </a:r>
            <a:r>
              <a:rPr lang="fr-FR" sz="4400" b="1" dirty="0" smtClean="0">
                <a:latin typeface="Arial Narrow" pitchFamily="34" charset="0"/>
              </a:rPr>
              <a:t> </a:t>
            </a:r>
            <a:r>
              <a:rPr lang="fr-FR" sz="4400" b="1" dirty="0" err="1" smtClean="0">
                <a:latin typeface="Arial Narrow" pitchFamily="34" charset="0"/>
              </a:rPr>
              <a:t>gingnin</a:t>
            </a:r>
            <a:r>
              <a:rPr lang="fr-FR" sz="4400" b="1" dirty="0" smtClean="0">
                <a:latin typeface="Arial Narrow" pitchFamily="34" charset="0"/>
              </a:rPr>
              <a:t> la vi an </a:t>
            </a:r>
            <a:r>
              <a:rPr lang="fr-FR" sz="4400" b="1" dirty="0" err="1" smtClean="0">
                <a:latin typeface="Arial Narrow" pitchFamily="34" charset="0"/>
              </a:rPr>
              <a:t>abondans</a:t>
            </a:r>
            <a:r>
              <a:rPr lang="fr-FR" sz="4400" b="1" dirty="0" smtClean="0">
                <a:latin typeface="Arial Narrow" pitchFamily="34" charset="0"/>
              </a:rPr>
              <a:t>.</a:t>
            </a:r>
            <a:endParaRPr lang="en-US" sz="4400" b="1" dirty="0" smtClean="0">
              <a:latin typeface="Arial Narrow" pitchFamily="34" charset="0"/>
            </a:endParaRPr>
          </a:p>
          <a:p>
            <a:pPr algn="ctr">
              <a:buNone/>
            </a:pPr>
            <a:r>
              <a:rPr lang="fr-FR" sz="4400" b="1" dirty="0" smtClean="0">
                <a:latin typeface="Arial Narrow" pitchFamily="34" charset="0"/>
              </a:rPr>
              <a:t>La </a:t>
            </a:r>
            <a:r>
              <a:rPr lang="fr-FR" sz="4400" b="1" dirty="0" err="1" smtClean="0">
                <a:latin typeface="Arial Narrow" pitchFamily="34" charset="0"/>
              </a:rPr>
              <a:t>pe</a:t>
            </a:r>
            <a:r>
              <a:rPr lang="fr-FR" sz="4400" b="1" dirty="0" smtClean="0">
                <a:latin typeface="Arial Narrow" pitchFamily="34" charset="0"/>
              </a:rPr>
              <a:t> </a:t>
            </a:r>
            <a:r>
              <a:rPr lang="fr-FR" sz="4400" b="1" dirty="0" err="1" smtClean="0">
                <a:latin typeface="Arial Narrow" pitchFamily="34" charset="0"/>
              </a:rPr>
              <a:t>kimbe</a:t>
            </a:r>
            <a:r>
              <a:rPr lang="fr-FR" sz="4400" b="1" dirty="0" smtClean="0">
                <a:latin typeface="Arial Narrow" pitchFamily="34" charset="0"/>
              </a:rPr>
              <a:t> </a:t>
            </a:r>
            <a:r>
              <a:rPr lang="fr-FR" sz="4400" b="1" dirty="0" err="1" smtClean="0">
                <a:latin typeface="Arial Narrow" pitchFamily="34" charset="0"/>
              </a:rPr>
              <a:t>kle</a:t>
            </a:r>
            <a:r>
              <a:rPr lang="fr-FR" sz="4400" b="1" dirty="0" smtClean="0">
                <a:latin typeface="Arial Narrow" pitchFamily="34" charset="0"/>
              </a:rPr>
              <a:t>-a, </a:t>
            </a:r>
            <a:r>
              <a:rPr lang="fr-FR" sz="4400" b="1" dirty="0" err="1" smtClean="0">
                <a:latin typeface="Arial Narrow" pitchFamily="34" charset="0"/>
              </a:rPr>
              <a:t>louvri</a:t>
            </a:r>
            <a:r>
              <a:rPr lang="fr-FR" sz="4400" b="1" dirty="0" smtClean="0">
                <a:latin typeface="Arial Narrow" pitchFamily="34" charset="0"/>
              </a:rPr>
              <a:t> pot la</a:t>
            </a:r>
            <a:endParaRPr lang="en-US" sz="4400" b="1" dirty="0" smtClean="0">
              <a:latin typeface="Arial Narrow" pitchFamily="34" charset="0"/>
            </a:endParaRPr>
          </a:p>
          <a:p>
            <a:pPr algn="ctr">
              <a:buNone/>
            </a:pPr>
            <a:r>
              <a:rPr lang="fr-FR" sz="4400" b="1" dirty="0" smtClean="0">
                <a:latin typeface="Arial Narrow" pitchFamily="34" charset="0"/>
              </a:rPr>
              <a:t>Pou li </a:t>
            </a:r>
            <a:r>
              <a:rPr lang="fr-FR" sz="4400" b="1" dirty="0" err="1" smtClean="0">
                <a:latin typeface="Arial Narrow" pitchFamily="34" charset="0"/>
              </a:rPr>
              <a:t>minnin</a:t>
            </a:r>
            <a:r>
              <a:rPr lang="fr-FR" sz="4400" b="1" dirty="0" smtClean="0">
                <a:latin typeface="Arial Narrow" pitchFamily="34" charset="0"/>
              </a:rPr>
              <a:t>-m nan </a:t>
            </a:r>
            <a:r>
              <a:rPr lang="fr-FR" sz="4400" b="1" dirty="0" err="1" smtClean="0">
                <a:latin typeface="Arial Narrow" pitchFamily="34" charset="0"/>
              </a:rPr>
              <a:t>peyi</a:t>
            </a:r>
            <a:r>
              <a:rPr lang="fr-FR" sz="4400" b="1" dirty="0" smtClean="0">
                <a:latin typeface="Arial Narrow" pitchFamily="34" charset="0"/>
              </a:rPr>
              <a:t> </a:t>
            </a:r>
            <a:r>
              <a:rPr lang="fr-FR" sz="4400" b="1" dirty="0" err="1" smtClean="0">
                <a:latin typeface="Arial Narrow" pitchFamily="34" charset="0"/>
              </a:rPr>
              <a:t>promes</a:t>
            </a:r>
            <a:r>
              <a:rPr lang="fr-FR" sz="4400" b="1" dirty="0" smtClean="0">
                <a:latin typeface="Arial Narrow" pitchFamily="34" charset="0"/>
              </a:rPr>
              <a:t> la</a:t>
            </a:r>
            <a:r>
              <a:rPr lang="fr-FR" sz="4400" b="1" dirty="0" smtClean="0">
                <a:latin typeface="Arial Narrow" pitchFamily="34" charset="0"/>
              </a:rPr>
              <a:t>.</a:t>
            </a:r>
          </a:p>
          <a:p>
            <a:pPr algn="ctr">
              <a:buNone/>
            </a:pPr>
            <a:r>
              <a:rPr lang="fr-FR" sz="4400" b="1" dirty="0" err="1" smtClean="0">
                <a:solidFill>
                  <a:srgbClr val="66FFFF"/>
                </a:solidFill>
                <a:latin typeface="Arial Narrow" pitchFamily="34" charset="0"/>
              </a:rPr>
              <a:t>Kè</a:t>
            </a:r>
            <a:endParaRPr lang="en-US" sz="4400" b="1" dirty="0" smtClean="0">
              <a:solidFill>
                <a:srgbClr val="66FFFF"/>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m-</a:t>
            </a:r>
            <a:r>
              <a:rPr lang="fr-FR" sz="4400" b="1" dirty="0" err="1" smtClean="0">
                <a:solidFill>
                  <a:srgbClr val="FFFF00"/>
                </a:solidFill>
                <a:latin typeface="Arial Narrow" pitchFamily="34" charset="0"/>
              </a:rPr>
              <a:t>konnin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Jezu</a:t>
            </a:r>
            <a:r>
              <a:rPr lang="fr-FR" sz="4400" b="1" dirty="0" smtClean="0">
                <a:solidFill>
                  <a:srgbClr val="FFFF00"/>
                </a:solidFill>
                <a:latin typeface="Arial Narrow" pitchFamily="34" charset="0"/>
              </a:rPr>
              <a:t> va </a:t>
            </a:r>
            <a:r>
              <a:rPr lang="fr-FR" sz="4400" b="1" dirty="0" err="1" smtClean="0">
                <a:solidFill>
                  <a:srgbClr val="FFFF00"/>
                </a:solidFill>
                <a:latin typeface="Arial Narrow" pitchFamily="34" charset="0"/>
              </a:rPr>
              <a:t>gide</a:t>
            </a:r>
            <a:r>
              <a:rPr lang="fr-FR" sz="4400" b="1" dirty="0" smtClean="0">
                <a:solidFill>
                  <a:srgbClr val="FFFF00"/>
                </a:solidFill>
                <a:latin typeface="Arial Narrow" pitchFamily="34" charset="0"/>
              </a:rPr>
              <a:t>-m</a:t>
            </a:r>
            <a:endParaRPr lang="en-US" sz="4400" b="1" dirty="0" smtClean="0">
              <a:solidFill>
                <a:srgbClr val="FFFF00"/>
              </a:solidFill>
              <a:latin typeface="Arial Narrow" pitchFamily="34" charset="0"/>
            </a:endParaRPr>
          </a:p>
          <a:p>
            <a:pPr algn="ctr">
              <a:buNone/>
            </a:pPr>
            <a:r>
              <a:rPr lang="fr-FR" sz="4400" b="1" dirty="0" smtClean="0">
                <a:solidFill>
                  <a:srgbClr val="FFFF00"/>
                </a:solidFill>
                <a:latin typeface="Arial Narrow" pitchFamily="34" charset="0"/>
              </a:rPr>
              <a:t>Nan gnou </a:t>
            </a:r>
            <a:r>
              <a:rPr lang="fr-FR" sz="4400" b="1" dirty="0" err="1" smtClean="0">
                <a:solidFill>
                  <a:srgbClr val="FFFF00"/>
                </a:solidFill>
                <a:latin typeface="Arial Narrow" pitchFamily="34" charset="0"/>
              </a:rPr>
              <a:t>plèn</a:t>
            </a:r>
            <a:r>
              <a:rPr lang="fr-FR" sz="4400" b="1" dirty="0" smtClean="0">
                <a:solidFill>
                  <a:srgbClr val="FFFF00"/>
                </a:solidFill>
                <a:latin typeface="Arial Narrow" pitchFamily="34" charset="0"/>
              </a:rPr>
              <a:t> pi </a:t>
            </a:r>
            <a:r>
              <a:rPr lang="fr-FR" sz="4400" b="1" dirty="0" err="1" smtClean="0">
                <a:solidFill>
                  <a:srgbClr val="FFFF00"/>
                </a:solidFill>
                <a:latin typeface="Arial Narrow" pitchFamily="34" charset="0"/>
              </a:rPr>
              <a:t>ro</a:t>
            </a:r>
            <a:r>
              <a:rPr lang="fr-FR" sz="4400" b="1" dirty="0" smtClean="0">
                <a:solidFill>
                  <a:srgbClr val="FFFF00"/>
                </a:solidFill>
                <a:latin typeface="Arial Narrow" pitchFamily="34" charset="0"/>
              </a:rPr>
              <a:t> li </a:t>
            </a:r>
            <a:r>
              <a:rPr lang="fr-FR" sz="4400" b="1" dirty="0" err="1" smtClean="0">
                <a:solidFill>
                  <a:srgbClr val="FFFF00"/>
                </a:solidFill>
                <a:latin typeface="Arial Narrow" pitchFamily="34" charset="0"/>
              </a:rPr>
              <a:t>toujou</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minninm</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Jouk</a:t>
            </a:r>
            <a:r>
              <a:rPr lang="fr-FR" sz="4400" b="1" dirty="0" smtClean="0">
                <a:solidFill>
                  <a:srgbClr val="FFFF00"/>
                </a:solidFill>
                <a:latin typeface="Arial Narrow" pitchFamily="34" charset="0"/>
              </a:rPr>
              <a:t> tan gnou </a:t>
            </a:r>
            <a:r>
              <a:rPr lang="fr-FR" sz="4400" b="1" dirty="0" err="1" smtClean="0">
                <a:solidFill>
                  <a:srgbClr val="FFFF00"/>
                </a:solidFill>
                <a:latin typeface="Arial Narrow" pitchFamily="34" charset="0"/>
              </a:rPr>
              <a:t>jou</a:t>
            </a:r>
            <a:r>
              <a:rPr lang="fr-FR" sz="4400" b="1" dirty="0" smtClean="0">
                <a:solidFill>
                  <a:srgbClr val="FFFF00"/>
                </a:solidFill>
                <a:latin typeface="Arial Narrow" pitchFamily="34" charset="0"/>
              </a:rPr>
              <a:t>, </a:t>
            </a:r>
          </a:p>
          <a:p>
            <a:pPr algn="ctr">
              <a:buNone/>
            </a:pP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va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dènie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endParaRPr lang="en-US" sz="4400" b="1" dirty="0" smtClean="0">
              <a:solidFill>
                <a:srgbClr val="FFFF00"/>
              </a:solidFill>
              <a:latin typeface="Arial Narrow" pitchFamily="34" charset="0"/>
            </a:endParaRPr>
          </a:p>
          <a:p>
            <a:pPr algn="ctr">
              <a:buNone/>
            </a:pPr>
            <a:r>
              <a:rPr lang="fr-FR" sz="4400" b="1" dirty="0" err="1" smtClean="0">
                <a:solidFill>
                  <a:srgbClr val="FFFF00"/>
                </a:solidFill>
                <a:latin typeface="Arial Narrow" pitchFamily="34" charset="0"/>
              </a:rPr>
              <a:t>Chak</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pa</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mouin</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kondui</a:t>
            </a:r>
            <a:r>
              <a:rPr lang="fr-FR" sz="4400" b="1" dirty="0" smtClean="0">
                <a:solidFill>
                  <a:srgbClr val="FFFF00"/>
                </a:solidFill>
                <a:latin typeface="Arial Narrow" pitchFamily="34" charset="0"/>
              </a:rPr>
              <a:t>-m pi </a:t>
            </a:r>
            <a:r>
              <a:rPr lang="fr-FR" sz="4400" b="1" dirty="0" err="1" smtClean="0">
                <a:solidFill>
                  <a:srgbClr val="FFFF00"/>
                </a:solidFill>
                <a:latin typeface="Arial Narrow" pitchFamily="34" charset="0"/>
              </a:rPr>
              <a:t>pre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siel</a:t>
            </a:r>
            <a:r>
              <a:rPr lang="fr-FR" sz="4400" b="1" dirty="0" smtClean="0">
                <a:solidFill>
                  <a:srgbClr val="FFFF00"/>
                </a:solidFill>
                <a:latin typeface="Arial Narrow" pitchFamily="34" charset="0"/>
              </a:rPr>
              <a:t> la.</a:t>
            </a:r>
            <a:endParaRPr lang="en-US" sz="4400" b="1" dirty="0" smtClean="0">
              <a:solidFill>
                <a:srgbClr val="FFFF00"/>
              </a:solidFill>
              <a:latin typeface="Arial Narrow" pitchFamily="34" charset="0"/>
            </a:endParaRPr>
          </a:p>
          <a:p>
            <a:pPr algn="ctr">
              <a:buNone/>
            </a:pPr>
            <a:endParaRPr lang="en-US" sz="4400" b="1" dirty="0">
              <a:latin typeface="Arial Narrow"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marL="0" indent="0" algn="ctr">
              <a:buNone/>
            </a:pPr>
            <a:r>
              <a:rPr lang="fr-FR" sz="4400" b="1" u="sng" dirty="0" smtClean="0">
                <a:solidFill>
                  <a:srgbClr val="000099"/>
                </a:solidFill>
                <a:latin typeface="Arial Rounded MT Bold" pitchFamily="34" charset="0"/>
              </a:rPr>
              <a:t>25 Fr. CE Vers Toi Monte</a:t>
            </a:r>
            <a:endParaRPr lang="en-US" sz="4400" dirty="0" smtClean="0">
              <a:solidFill>
                <a:srgbClr val="000099"/>
              </a:solidFill>
              <a:latin typeface="Arial Rounded MT Bold" pitchFamily="34" charset="0"/>
            </a:endParaRPr>
          </a:p>
          <a:p>
            <a:pPr marL="0" indent="0" algn="ctr">
              <a:buNone/>
            </a:pPr>
            <a:r>
              <a:rPr lang="fr-FR" sz="4400" dirty="0" smtClean="0">
                <a:solidFill>
                  <a:srgbClr val="000099"/>
                </a:solidFill>
                <a:latin typeface="Arial Rounded MT Bold" pitchFamily="34" charset="0"/>
              </a:rPr>
              <a:t> </a:t>
            </a:r>
            <a:r>
              <a:rPr lang="fr-FR" sz="4400" dirty="0" smtClean="0">
                <a:solidFill>
                  <a:srgbClr val="000099"/>
                </a:solidFill>
                <a:latin typeface="Arial Rounded MT Bold" pitchFamily="34" charset="0"/>
              </a:rPr>
              <a:t>1</a:t>
            </a:r>
            <a:endParaRPr lang="en-US" sz="4400" dirty="0" smtClean="0">
              <a:solidFill>
                <a:srgbClr val="000099"/>
              </a:solidFill>
              <a:latin typeface="Arial Rounded MT Bold" pitchFamily="34" charset="0"/>
            </a:endParaRPr>
          </a:p>
          <a:p>
            <a:pPr marL="0" indent="0" algn="ctr">
              <a:buNone/>
            </a:pPr>
            <a:r>
              <a:rPr lang="fr-FR" sz="4400" dirty="0" smtClean="0">
                <a:solidFill>
                  <a:srgbClr val="460000"/>
                </a:solidFill>
                <a:latin typeface="Arial Rounded MT Bold" pitchFamily="34" charset="0"/>
              </a:rPr>
              <a:t>Vers Toi monte notre hommage,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Fils de Dieu, Puissant Sauveur,</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Qui demeure d’âge en âge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Le refuge du pécheur.</a:t>
            </a:r>
            <a:endParaRPr lang="en-US" sz="4400" dirty="0" smtClean="0">
              <a:solidFill>
                <a:srgbClr val="460000"/>
              </a:solidFill>
              <a:latin typeface="Arial Rounded MT Bold" pitchFamily="34" charset="0"/>
            </a:endParaRPr>
          </a:p>
          <a:p>
            <a:pPr marL="0" indent="0" algn="ctr">
              <a:buNone/>
            </a:pPr>
            <a:r>
              <a:rPr lang="fr-FR" sz="4400" b="1" dirty="0" smtClean="0">
                <a:solidFill>
                  <a:srgbClr val="000099"/>
                </a:solidFill>
                <a:latin typeface="Arial" pitchFamily="34" charset="0"/>
                <a:cs typeface="Arial" pitchFamily="34" charset="0"/>
              </a:rPr>
              <a:t>Refrain</a:t>
            </a:r>
            <a:endParaRPr lang="en-US" sz="4400" b="1" dirty="0" smtClean="0">
              <a:solidFill>
                <a:srgbClr val="000099"/>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Loués soient a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Jésus,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Ta gloire et tes bienfaits ;</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Loués soient à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ta gloire et tes bienfaits</a:t>
            </a:r>
            <a:endParaRPr lang="en-US" sz="4400" b="1" dirty="0" smtClean="0">
              <a:solidFill>
                <a:srgbClr val="C00000"/>
              </a:solidFill>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marL="0" indent="0" algn="ctr">
              <a:buNone/>
            </a:pPr>
            <a:r>
              <a:rPr lang="fr-FR" sz="4400" dirty="0" smtClean="0">
                <a:solidFill>
                  <a:srgbClr val="000099"/>
                </a:solidFill>
                <a:latin typeface="Arial Rounded MT Bold" pitchFamily="34" charset="0"/>
              </a:rPr>
              <a:t>2</a:t>
            </a:r>
            <a:endParaRPr lang="en-US" sz="4400" dirty="0" smtClean="0">
              <a:solidFill>
                <a:srgbClr val="000099"/>
              </a:solidFill>
              <a:latin typeface="Arial Rounded MT Bold" pitchFamily="34" charset="0"/>
            </a:endParaRPr>
          </a:p>
          <a:p>
            <a:pPr marL="0" indent="0" algn="ctr">
              <a:buNone/>
            </a:pPr>
            <a:r>
              <a:rPr lang="fr-FR" sz="4400" dirty="0" smtClean="0">
                <a:solidFill>
                  <a:srgbClr val="460000"/>
                </a:solidFill>
                <a:latin typeface="Arial Rounded MT Bold" pitchFamily="34" charset="0"/>
              </a:rPr>
              <a:t>De Toi viens la délivrance :</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Tu payas notre rançon.</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C’est en Toi qu’est l’espérance’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La paix et la guérison.</a:t>
            </a:r>
            <a:endParaRPr lang="en-US" sz="4400" dirty="0" smtClean="0">
              <a:solidFill>
                <a:srgbClr val="460000"/>
              </a:solidFill>
              <a:latin typeface="Arial Rounded MT Bold" pitchFamily="34" charset="0"/>
            </a:endParaRPr>
          </a:p>
          <a:p>
            <a:pPr marL="0" indent="0" algn="ctr">
              <a:buNone/>
            </a:pPr>
            <a:r>
              <a:rPr lang="fr-FR" sz="4400" b="1" dirty="0" smtClean="0">
                <a:solidFill>
                  <a:srgbClr val="000099"/>
                </a:solidFill>
                <a:latin typeface="Arial" pitchFamily="34" charset="0"/>
                <a:cs typeface="Arial" pitchFamily="34" charset="0"/>
              </a:rPr>
              <a:t>Refrain</a:t>
            </a:r>
            <a:endParaRPr lang="en-US" sz="4400" b="1" dirty="0" smtClean="0">
              <a:solidFill>
                <a:srgbClr val="000099"/>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a:t>
            </a:r>
            <a:endParaRPr lang="fr-FR"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Loués </a:t>
            </a:r>
            <a:r>
              <a:rPr lang="fr-FR" sz="4400" b="1" dirty="0" smtClean="0">
                <a:solidFill>
                  <a:srgbClr val="C00000"/>
                </a:solidFill>
                <a:latin typeface="Arial" pitchFamily="34" charset="0"/>
                <a:cs typeface="Arial" pitchFamily="34" charset="0"/>
              </a:rPr>
              <a:t>soient a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Jésus,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Ta gloire et tes bienfaits ;</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a:t>
            </a:r>
            <a:endParaRPr lang="fr-FR"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Loués </a:t>
            </a:r>
            <a:r>
              <a:rPr lang="fr-FR" sz="4400" b="1" dirty="0" smtClean="0">
                <a:solidFill>
                  <a:srgbClr val="C00000"/>
                </a:solidFill>
                <a:latin typeface="Arial" pitchFamily="34" charset="0"/>
                <a:cs typeface="Arial" pitchFamily="34" charset="0"/>
              </a:rPr>
              <a:t>soient à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ta gloire et tes bienfaits</a:t>
            </a:r>
            <a:endParaRPr lang="en-US" sz="4400" b="1" dirty="0" smtClean="0">
              <a:solidFill>
                <a:srgbClr val="C00000"/>
              </a:solidFill>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marL="0" indent="0" algn="ctr">
              <a:buNone/>
            </a:pPr>
            <a:r>
              <a:rPr lang="fr-FR" sz="4400" dirty="0" smtClean="0">
                <a:solidFill>
                  <a:srgbClr val="000099"/>
                </a:solidFill>
                <a:latin typeface="Arial Rounded MT Bold" pitchFamily="34" charset="0"/>
              </a:rPr>
              <a:t>3</a:t>
            </a:r>
            <a:endParaRPr lang="en-US" sz="4400" dirty="0" smtClean="0">
              <a:solidFill>
                <a:srgbClr val="000099"/>
              </a:solidFill>
              <a:latin typeface="Arial Rounded MT Bold" pitchFamily="34" charset="0"/>
            </a:endParaRPr>
          </a:p>
          <a:p>
            <a:pPr marL="0" indent="0" algn="ctr">
              <a:buNone/>
            </a:pPr>
            <a:r>
              <a:rPr lang="fr-FR" sz="4400" dirty="0" smtClean="0">
                <a:solidFill>
                  <a:srgbClr val="460000"/>
                </a:solidFill>
                <a:latin typeface="Arial Rounded MT Bold" pitchFamily="34" charset="0"/>
              </a:rPr>
              <a:t>Oh ! Qu’heureux sous ta bannière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Est le peuple racheté</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Qui marche, dans la lumière,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Vers la céleste cité.</a:t>
            </a:r>
            <a:endParaRPr lang="en-US" sz="4400" dirty="0" smtClean="0">
              <a:solidFill>
                <a:srgbClr val="460000"/>
              </a:solidFill>
              <a:latin typeface="Arial Rounded MT Bold" pitchFamily="34" charset="0"/>
            </a:endParaRPr>
          </a:p>
          <a:p>
            <a:pPr marL="0" indent="0" algn="ctr">
              <a:buNone/>
            </a:pPr>
            <a:r>
              <a:rPr lang="fr-FR" sz="4400" b="1" dirty="0" smtClean="0">
                <a:solidFill>
                  <a:srgbClr val="000099"/>
                </a:solidFill>
                <a:latin typeface="Arial" pitchFamily="34" charset="0"/>
                <a:cs typeface="Arial" pitchFamily="34" charset="0"/>
              </a:rPr>
              <a:t>Refrain</a:t>
            </a:r>
            <a:endParaRPr lang="en-US" sz="4400" b="1" dirty="0" smtClean="0">
              <a:solidFill>
                <a:srgbClr val="000099"/>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a:t>
            </a:r>
            <a:endParaRPr lang="fr-FR"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Loués </a:t>
            </a:r>
            <a:r>
              <a:rPr lang="fr-FR" sz="4400" b="1" dirty="0" smtClean="0">
                <a:solidFill>
                  <a:srgbClr val="C00000"/>
                </a:solidFill>
                <a:latin typeface="Arial" pitchFamily="34" charset="0"/>
                <a:cs typeface="Arial" pitchFamily="34" charset="0"/>
              </a:rPr>
              <a:t>soient a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Jésus,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Ta gloire et tes bienfaits ;</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a:t>
            </a:r>
            <a:endParaRPr lang="fr-FR"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Loués </a:t>
            </a:r>
            <a:r>
              <a:rPr lang="fr-FR" sz="4400" b="1" dirty="0" smtClean="0">
                <a:solidFill>
                  <a:srgbClr val="C00000"/>
                </a:solidFill>
                <a:latin typeface="Arial" pitchFamily="34" charset="0"/>
                <a:cs typeface="Arial" pitchFamily="34" charset="0"/>
              </a:rPr>
              <a:t>soient à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ta gloire et tes bienfaits</a:t>
            </a:r>
            <a:endParaRPr lang="en-US" sz="4400" b="1" dirty="0" smtClean="0">
              <a:solidFill>
                <a:srgbClr val="C00000"/>
              </a:solidFill>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marL="0" indent="0" algn="ctr">
              <a:buNone/>
            </a:pPr>
            <a:r>
              <a:rPr lang="fr-FR" sz="4400" dirty="0" smtClean="0">
                <a:solidFill>
                  <a:srgbClr val="000099"/>
                </a:solidFill>
                <a:latin typeface="Arial Rounded MT Bold" pitchFamily="34" charset="0"/>
              </a:rPr>
              <a:t>4</a:t>
            </a:r>
            <a:endParaRPr lang="en-US" sz="4400" dirty="0" smtClean="0">
              <a:solidFill>
                <a:srgbClr val="000099"/>
              </a:solidFill>
              <a:latin typeface="Arial Rounded MT Bold" pitchFamily="34" charset="0"/>
            </a:endParaRPr>
          </a:p>
          <a:p>
            <a:pPr marL="0" indent="0" algn="ctr">
              <a:buNone/>
            </a:pPr>
            <a:r>
              <a:rPr lang="fr-FR" sz="4400" dirty="0" smtClean="0">
                <a:solidFill>
                  <a:srgbClr val="460000"/>
                </a:solidFill>
                <a:latin typeface="Arial Rounded MT Bold" pitchFamily="34" charset="0"/>
              </a:rPr>
              <a:t>Par ta divine parole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Tu l’enseignes, Tu l’instruis,</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Et, par l’Esprit qui console’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Sûrement Tu le conduis</a:t>
            </a:r>
            <a:r>
              <a:rPr lang="fr-FR" sz="4400" dirty="0" smtClean="0">
                <a:solidFill>
                  <a:srgbClr val="460000"/>
                </a:solidFill>
                <a:latin typeface="Arial Rounded MT Bold" pitchFamily="34" charset="0"/>
              </a:rPr>
              <a:t>.</a:t>
            </a:r>
          </a:p>
          <a:p>
            <a:pPr marL="0" indent="0" algn="ctr">
              <a:buNone/>
            </a:pPr>
            <a:r>
              <a:rPr lang="fr-FR" sz="4400" b="1" dirty="0" smtClean="0">
                <a:solidFill>
                  <a:srgbClr val="000099"/>
                </a:solidFill>
                <a:latin typeface="Arial" pitchFamily="34" charset="0"/>
                <a:cs typeface="Arial" pitchFamily="34" charset="0"/>
              </a:rPr>
              <a:t>Refrain</a:t>
            </a:r>
            <a:endParaRPr lang="en-US" sz="4400" b="1" dirty="0" smtClean="0">
              <a:solidFill>
                <a:srgbClr val="000099"/>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 </a:t>
            </a:r>
            <a:endParaRPr lang="fr-FR"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Loués </a:t>
            </a:r>
            <a:r>
              <a:rPr lang="fr-FR" sz="4400" b="1" dirty="0" smtClean="0">
                <a:solidFill>
                  <a:srgbClr val="C00000"/>
                </a:solidFill>
                <a:latin typeface="Arial" pitchFamily="34" charset="0"/>
                <a:cs typeface="Arial" pitchFamily="34" charset="0"/>
              </a:rPr>
              <a:t>soient a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Jésus,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Ta gloire et tes bienfaits ;</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Loué soit ton amour</a:t>
            </a:r>
            <a:r>
              <a:rPr lang="fr-FR" sz="4400" b="1" dirty="0" smtClean="0">
                <a:solidFill>
                  <a:srgbClr val="C00000"/>
                </a:solidFill>
                <a:latin typeface="Arial" pitchFamily="34" charset="0"/>
                <a:cs typeface="Arial" pitchFamily="34" charset="0"/>
              </a:rPr>
              <a:t>,</a:t>
            </a:r>
          </a:p>
          <a:p>
            <a:pPr marL="0" indent="0" algn="ctr">
              <a:buNone/>
            </a:pPr>
            <a:r>
              <a:rPr lang="fr-FR" sz="4400" b="1" dirty="0" smtClean="0">
                <a:solidFill>
                  <a:srgbClr val="C00000"/>
                </a:solidFill>
                <a:latin typeface="Arial" pitchFamily="34" charset="0"/>
                <a:cs typeface="Arial" pitchFamily="34" charset="0"/>
              </a:rPr>
              <a:t> </a:t>
            </a:r>
            <a:r>
              <a:rPr lang="fr-FR" sz="4400" b="1" dirty="0" smtClean="0">
                <a:solidFill>
                  <a:srgbClr val="C00000"/>
                </a:solidFill>
                <a:latin typeface="Arial" pitchFamily="34" charset="0"/>
                <a:cs typeface="Arial" pitchFamily="34" charset="0"/>
              </a:rPr>
              <a:t>Loués soient à jamais</a:t>
            </a:r>
            <a:endParaRPr lang="en-US" sz="4400" b="1" dirty="0" smtClean="0">
              <a:solidFill>
                <a:srgbClr val="C00000"/>
              </a:solidFill>
              <a:latin typeface="Arial" pitchFamily="34" charset="0"/>
              <a:cs typeface="Arial" pitchFamily="34" charset="0"/>
            </a:endParaRPr>
          </a:p>
          <a:p>
            <a:pPr marL="0" indent="0" algn="ctr">
              <a:buNone/>
            </a:pPr>
            <a:r>
              <a:rPr lang="fr-FR" sz="4400" b="1" dirty="0" smtClean="0">
                <a:solidFill>
                  <a:srgbClr val="C00000"/>
                </a:solidFill>
                <a:latin typeface="Arial" pitchFamily="34" charset="0"/>
                <a:cs typeface="Arial" pitchFamily="34" charset="0"/>
              </a:rPr>
              <a:t>Ton nom, ta gloire et tes bienfaits</a:t>
            </a:r>
            <a:endParaRPr lang="en-US" sz="4400" b="1" dirty="0" smtClean="0">
              <a:solidFill>
                <a:srgbClr val="C00000"/>
              </a:solidFill>
              <a:latin typeface="Arial" pitchFamily="34" charset="0"/>
              <a:cs typeface="Arial" pitchFamily="34" charset="0"/>
            </a:endParaRPr>
          </a:p>
          <a:p>
            <a:pPr marL="0" indent="0" algn="ctr">
              <a:buNone/>
            </a:pPr>
            <a:endParaRPr lang="en-US" sz="4400" dirty="0">
              <a:solidFill>
                <a:srgbClr val="46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13 OCTO</a:t>
            </a:r>
            <a:r>
              <a:rPr lang="en-US" sz="4800" b="1" dirty="0" smtClean="0">
                <a:solidFill>
                  <a:srgbClr val="FF0000"/>
                </a:solidFill>
                <a:latin typeface="Arial Rounded MT Bold" pitchFamily="34" charset="0"/>
              </a:rPr>
              <a:t>BRE </a:t>
            </a:r>
            <a:r>
              <a:rPr lang="en-US" sz="4800" b="1" dirty="0" smtClean="0">
                <a:solidFill>
                  <a:srgbClr val="FF0000"/>
                </a:solidFill>
                <a:latin typeface="Arial Rounded MT Bold" pitchFamily="34" charset="0"/>
              </a:rPr>
              <a:t>2024</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800" dirty="0" smtClean="0">
                <a:solidFill>
                  <a:srgbClr val="C00000"/>
                </a:solidFill>
                <a:latin typeface="Arial Rounded MT Bold" pitchFamily="34" charset="0"/>
              </a:rPr>
              <a:t>Ps 117</a:t>
            </a:r>
            <a:r>
              <a:rPr lang="fr-FR" sz="4800" dirty="0" smtClean="0">
                <a:solidFill>
                  <a:srgbClr val="C00000"/>
                </a:solidFill>
                <a:latin typeface="Arial Rounded MT Bold" pitchFamily="34" charset="0"/>
              </a:rPr>
              <a:t>:</a:t>
            </a:r>
          </a:p>
          <a:p>
            <a:pPr algn="just"/>
            <a:r>
              <a:rPr lang="fr-FR" sz="4800" dirty="0" smtClean="0">
                <a:latin typeface="Arial Rounded MT Bold" pitchFamily="34" charset="0"/>
              </a:rPr>
              <a:t>1 </a:t>
            </a:r>
            <a:r>
              <a:rPr lang="fr-FR" sz="4800" dirty="0" smtClean="0">
                <a:latin typeface="Arial Rounded MT Bold" pitchFamily="34" charset="0"/>
              </a:rPr>
              <a:t>¶ Louez l'Éternel, vous toutes les nations, Célébrez-le, vous tous les peuples!</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2 Car sa bonté pour nous est grande, Et sa fidélité dure à toujours. Louez l'Éternel</a:t>
            </a:r>
            <a:r>
              <a:rPr lang="fr-FR" sz="4400" dirty="0" smtClean="0">
                <a:solidFill>
                  <a:srgbClr val="C00000"/>
                </a:solidFill>
              </a:rPr>
              <a:t>!</a:t>
            </a:r>
            <a:endParaRPr lang="en-US" sz="4400" dirty="0" smtClean="0">
              <a:solidFill>
                <a:srgbClr val="C00000"/>
              </a:solidFill>
            </a:endParaRPr>
          </a:p>
          <a:p>
            <a:pPr algn="just"/>
            <a:endParaRPr lang="en-US" sz="48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lnSpcReduction="10000"/>
          </a:bodyPr>
          <a:lstStyle/>
          <a:p>
            <a:pPr marL="0" indent="0" algn="ctr"/>
            <a:r>
              <a:rPr lang="fr-FR" sz="2800" b="1" dirty="0" smtClean="0">
                <a:solidFill>
                  <a:srgbClr val="FF0000"/>
                </a:solidFill>
                <a:latin typeface="Arial Rounded MT Bold" pitchFamily="34" charset="0"/>
              </a:rPr>
              <a:t>137 Fr </a:t>
            </a:r>
            <a:r>
              <a:rPr lang="fr-FR" sz="2800" b="1" dirty="0" err="1" smtClean="0">
                <a:solidFill>
                  <a:srgbClr val="FF0000"/>
                </a:solidFill>
                <a:latin typeface="Arial Rounded MT Bold" pitchFamily="34" charset="0"/>
              </a:rPr>
              <a:t>Cht</a:t>
            </a:r>
            <a:r>
              <a:rPr lang="fr-FR" sz="2800" b="1" dirty="0" smtClean="0">
                <a:solidFill>
                  <a:srgbClr val="FF0000"/>
                </a:solidFill>
                <a:latin typeface="Arial Rounded MT Bold" pitchFamily="34" charset="0"/>
              </a:rPr>
              <a:t> Esp </a:t>
            </a:r>
            <a:r>
              <a:rPr lang="fr-FR" sz="2800" b="1" dirty="0" err="1" smtClean="0">
                <a:solidFill>
                  <a:srgbClr val="FF0000"/>
                </a:solidFill>
                <a:latin typeface="Arial Rounded MT Bold" pitchFamily="34" charset="0"/>
              </a:rPr>
              <a:t>Gemissant</a:t>
            </a:r>
            <a:endParaRPr lang="en-US" sz="2800" dirty="0" smtClean="0">
              <a:solidFill>
                <a:srgbClr val="FF0000"/>
              </a:solidFill>
              <a:latin typeface="Arial Rounded MT Bold" pitchFamily="34" charset="0"/>
            </a:endParaRPr>
          </a:p>
          <a:p>
            <a:pPr marL="0" indent="0" algn="ctr">
              <a:buNone/>
            </a:pPr>
            <a:r>
              <a:rPr lang="fr-FR" sz="2800" dirty="0" smtClean="0">
                <a:solidFill>
                  <a:srgbClr val="FF0000"/>
                </a:solidFill>
                <a:latin typeface="Arial Rounded MT Bold" pitchFamily="34" charset="0"/>
              </a:rPr>
              <a:t>1</a:t>
            </a:r>
            <a:r>
              <a:rPr lang="fr-FR" sz="2800" dirty="0" smtClean="0">
                <a:latin typeface="Arial Rounded MT Bold" pitchFamily="34" charset="0"/>
              </a:rPr>
              <a:t/>
            </a:r>
            <a:br>
              <a:rPr lang="fr-FR" sz="2800" dirty="0" smtClean="0">
                <a:latin typeface="Arial Rounded MT Bold" pitchFamily="34" charset="0"/>
              </a:rPr>
            </a:br>
            <a:r>
              <a:rPr lang="fr-FR" sz="3600" dirty="0" smtClean="0">
                <a:latin typeface="Arial Rounded MT Bold" pitchFamily="34" charset="0"/>
              </a:rPr>
              <a:t>Gémissant sous l'esclavage,</a:t>
            </a:r>
            <a:br>
              <a:rPr lang="fr-FR" sz="3600" dirty="0" smtClean="0">
                <a:latin typeface="Arial Rounded MT Bold" pitchFamily="34" charset="0"/>
              </a:rPr>
            </a:br>
            <a:r>
              <a:rPr lang="fr-FR" sz="3600" dirty="0" smtClean="0">
                <a:latin typeface="Arial Rounded MT Bold" pitchFamily="34" charset="0"/>
              </a:rPr>
              <a:t>Dans la sombre nuit,</a:t>
            </a:r>
            <a:br>
              <a:rPr lang="fr-FR" sz="3600" dirty="0" smtClean="0">
                <a:latin typeface="Arial Rounded MT Bold" pitchFamily="34" charset="0"/>
              </a:rPr>
            </a:br>
            <a:r>
              <a:rPr lang="fr-FR" sz="3600" dirty="0" smtClean="0">
                <a:latin typeface="Arial Rounded MT Bold" pitchFamily="34" charset="0"/>
              </a:rPr>
              <a:t>Amis, reprenez courage :</a:t>
            </a:r>
            <a:br>
              <a:rPr lang="fr-FR" sz="3600" dirty="0" smtClean="0">
                <a:latin typeface="Arial Rounded MT Bold" pitchFamily="34" charset="0"/>
              </a:rPr>
            </a:br>
            <a:r>
              <a:rPr lang="fr-FR" sz="3600" dirty="0" smtClean="0">
                <a:latin typeface="Arial Rounded MT Bold" pitchFamily="34" charset="0"/>
              </a:rPr>
              <a:t>Déjà l'aube luit</a:t>
            </a:r>
            <a:r>
              <a:rPr lang="fr-FR" sz="3600" dirty="0" smtClean="0">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FF0000"/>
                </a:solidFill>
                <a:latin typeface="Arial Rounded MT Bold" pitchFamily="34" charset="0"/>
              </a:rPr>
              <a:t>Refrain</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000099"/>
                </a:solidFill>
                <a:latin typeface="Arial Rounded MT Bold" pitchFamily="34" charset="0"/>
              </a:rPr>
              <a:t>Oh! Joyeuse espérance.</a:t>
            </a:r>
            <a:br>
              <a:rPr lang="fr-FR" sz="3600" dirty="0" smtClean="0">
                <a:solidFill>
                  <a:srgbClr val="000099"/>
                </a:solidFill>
                <a:latin typeface="Arial Rounded MT Bold" pitchFamily="34" charset="0"/>
              </a:rPr>
            </a:br>
            <a:r>
              <a:rPr lang="fr-FR" sz="3600" dirty="0" smtClean="0">
                <a:solidFill>
                  <a:srgbClr val="000099"/>
                </a:solidFill>
                <a:latin typeface="Arial Rounded MT Bold" pitchFamily="34" charset="0"/>
              </a:rPr>
              <a:t>Voici la délivrance!</a:t>
            </a:r>
            <a:br>
              <a:rPr lang="fr-FR" sz="3600" dirty="0" smtClean="0">
                <a:solidFill>
                  <a:srgbClr val="000099"/>
                </a:solidFill>
                <a:latin typeface="Arial Rounded MT Bold" pitchFamily="34" charset="0"/>
              </a:rPr>
            </a:br>
            <a:r>
              <a:rPr lang="fr-FR" sz="3600" dirty="0" smtClean="0">
                <a:solidFill>
                  <a:srgbClr val="000099"/>
                </a:solidFill>
                <a:latin typeface="Arial Rounded MT Bold" pitchFamily="34" charset="0"/>
              </a:rPr>
              <a:t>Nous connaissons la puissance</a:t>
            </a:r>
            <a:br>
              <a:rPr lang="fr-FR" sz="3600" dirty="0" smtClean="0">
                <a:solidFill>
                  <a:srgbClr val="000099"/>
                </a:solidFill>
                <a:latin typeface="Arial Rounded MT Bold" pitchFamily="34" charset="0"/>
              </a:rPr>
            </a:br>
            <a:r>
              <a:rPr lang="fr-FR" sz="3600" dirty="0" smtClean="0">
                <a:solidFill>
                  <a:srgbClr val="000099"/>
                </a:solidFill>
                <a:latin typeface="Arial Rounded MT Bold" pitchFamily="34" charset="0"/>
              </a:rPr>
              <a:t>De notre grand Libérateur,</a:t>
            </a:r>
            <a:br>
              <a:rPr lang="fr-FR" sz="3600" dirty="0" smtClean="0">
                <a:solidFill>
                  <a:srgbClr val="000099"/>
                </a:solidFill>
                <a:latin typeface="Arial Rounded MT Bold" pitchFamily="34" charset="0"/>
              </a:rPr>
            </a:br>
            <a:r>
              <a:rPr lang="fr-FR" sz="3600" dirty="0" smtClean="0">
                <a:solidFill>
                  <a:srgbClr val="000099"/>
                </a:solidFill>
                <a:latin typeface="Arial Rounded MT Bold" pitchFamily="34" charset="0"/>
              </a:rPr>
              <a:t>Et nous vous disons : confiance!</a:t>
            </a:r>
            <a:br>
              <a:rPr lang="fr-FR" sz="3600" dirty="0" smtClean="0">
                <a:solidFill>
                  <a:srgbClr val="000099"/>
                </a:solidFill>
                <a:latin typeface="Arial Rounded MT Bold" pitchFamily="34" charset="0"/>
              </a:rPr>
            </a:br>
            <a:r>
              <a:rPr lang="fr-FR" sz="3600" dirty="0" smtClean="0">
                <a:solidFill>
                  <a:srgbClr val="000099"/>
                </a:solidFill>
                <a:latin typeface="Arial Rounded MT Bold" pitchFamily="34" charset="0"/>
              </a:rPr>
              <a:t>Venez, donnez-lui votre cœur</a:t>
            </a:r>
            <a:r>
              <a:rPr lang="fr-FR" sz="3600" dirty="0" smtClean="0">
                <a:solidFill>
                  <a:srgbClr val="000099"/>
                </a:solidFill>
                <a:latin typeface="Arial Rounded MT Bold" pitchFamily="34" charset="0"/>
              </a:rPr>
              <a:t>!</a:t>
            </a:r>
            <a:endParaRPr lang="en-US" sz="3600" dirty="0">
              <a:solidFill>
                <a:srgbClr val="000099"/>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lnSpcReduction="10000"/>
          </a:bodyPr>
          <a:lstStyle/>
          <a:p>
            <a:pPr marL="0" indent="0" algn="ctr">
              <a:buNone/>
            </a:pPr>
            <a:r>
              <a:rPr lang="fr-FR" sz="2800" dirty="0" smtClean="0">
                <a:solidFill>
                  <a:srgbClr val="FF0000"/>
                </a:solidFill>
                <a:latin typeface="Arial Rounded MT Bold" pitchFamily="34" charset="0"/>
              </a:rPr>
              <a:t>2</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Que de larmes, que de chutes</a:t>
            </a:r>
            <a:br>
              <a:rPr lang="fr-FR" sz="4000" dirty="0" smtClean="0">
                <a:latin typeface="Arial Rounded MT Bold" pitchFamily="34" charset="0"/>
              </a:rPr>
            </a:br>
            <a:r>
              <a:rPr lang="fr-FR" sz="4000" dirty="0" smtClean="0">
                <a:latin typeface="Arial Rounded MT Bold" pitchFamily="34" charset="0"/>
              </a:rPr>
              <a:t>Dans la sombre nuit!</a:t>
            </a:r>
            <a:br>
              <a:rPr lang="fr-FR" sz="4000" dirty="0" smtClean="0">
                <a:latin typeface="Arial Rounded MT Bold" pitchFamily="34" charset="0"/>
              </a:rPr>
            </a:br>
            <a:r>
              <a:rPr lang="fr-FR" sz="4000" dirty="0" smtClean="0">
                <a:latin typeface="Arial Rounded MT Bold" pitchFamily="34" charset="0"/>
              </a:rPr>
              <a:t>Voici la fin de vos luttes :</a:t>
            </a:r>
            <a:br>
              <a:rPr lang="fr-FR" sz="4000" dirty="0" smtClean="0">
                <a:latin typeface="Arial Rounded MT Bold" pitchFamily="34" charset="0"/>
              </a:rPr>
            </a:br>
            <a:r>
              <a:rPr lang="fr-FR" sz="4000" dirty="0" smtClean="0">
                <a:latin typeface="Arial Rounded MT Bold" pitchFamily="34" charset="0"/>
              </a:rPr>
              <a:t>Déjà l'aube luit</a:t>
            </a:r>
            <a:r>
              <a:rPr lang="fr-FR" sz="4000" dirty="0" smtClean="0">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0000"/>
                </a:solidFill>
                <a:latin typeface="Arial Rounded MT Bold" pitchFamily="34" charset="0"/>
              </a:rPr>
              <a:t> 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0099"/>
                </a:solidFill>
                <a:latin typeface="Arial Rounded MT Bold" pitchFamily="34" charset="0"/>
              </a:rPr>
              <a:t>Oh! Joyeuse espérance.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Voici la délivrance!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Nous connaissons la puissance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De notre grand Libérateur,</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Et nous vous disons : confiance!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Venez, donnez-lui votre cœur!</a:t>
            </a:r>
            <a:endParaRPr lang="en-US" sz="4000" dirty="0">
              <a:solidFill>
                <a:srgbClr val="000099"/>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lnSpcReduction="10000"/>
          </a:bodyPr>
          <a:lstStyle/>
          <a:p>
            <a:pPr marL="0" indent="0" algn="ctr">
              <a:buNone/>
            </a:pPr>
            <a:r>
              <a:rPr lang="fr-FR" sz="2800" dirty="0" smtClean="0">
                <a:solidFill>
                  <a:srgbClr val="FF0000"/>
                </a:solidFill>
                <a:latin typeface="Arial Rounded MT Bold" pitchFamily="34" charset="0"/>
              </a:rPr>
              <a:t>3</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Prenant en dégoût la vie,</a:t>
            </a:r>
            <a:br>
              <a:rPr lang="fr-FR" sz="4000" dirty="0" smtClean="0">
                <a:latin typeface="Arial Rounded MT Bold" pitchFamily="34" charset="0"/>
              </a:rPr>
            </a:br>
            <a:r>
              <a:rPr lang="fr-FR" sz="4000" dirty="0" smtClean="0">
                <a:latin typeface="Arial Rounded MT Bold" pitchFamily="34" charset="0"/>
              </a:rPr>
              <a:t>Cœurs </a:t>
            </a:r>
            <a:r>
              <a:rPr lang="fr-FR" sz="4000" dirty="0" smtClean="0">
                <a:latin typeface="Arial Rounded MT Bold" pitchFamily="34" charset="0"/>
              </a:rPr>
              <a:t>découragés!</a:t>
            </a:r>
            <a:br>
              <a:rPr lang="fr-FR" sz="4000" dirty="0" smtClean="0">
                <a:latin typeface="Arial Rounded MT Bold" pitchFamily="34" charset="0"/>
              </a:rPr>
            </a:br>
            <a:r>
              <a:rPr lang="fr-FR" sz="4000" dirty="0" smtClean="0">
                <a:latin typeface="Arial Rounded MT Bold" pitchFamily="34" charset="0"/>
              </a:rPr>
              <a:t>Que pourrait votre énergie,</a:t>
            </a:r>
            <a:br>
              <a:rPr lang="fr-FR" sz="4000" dirty="0" smtClean="0">
                <a:latin typeface="Arial Rounded MT Bold" pitchFamily="34" charset="0"/>
              </a:rPr>
            </a:br>
            <a:r>
              <a:rPr lang="fr-FR" sz="4000" dirty="0" smtClean="0">
                <a:latin typeface="Arial Rounded MT Bold" pitchFamily="34" charset="0"/>
              </a:rPr>
              <a:t>Pauvres naufragés</a:t>
            </a:r>
            <a:r>
              <a:rPr lang="fr-FR" sz="4000" dirty="0" smtClean="0">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0000"/>
                </a:solidFill>
                <a:latin typeface="Arial Rounded MT Bold" pitchFamily="34" charset="0"/>
              </a:rPr>
              <a:t> 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0099"/>
                </a:solidFill>
                <a:latin typeface="Arial Rounded MT Bold" pitchFamily="34" charset="0"/>
              </a:rPr>
              <a:t>Oh! Joyeuse espérance.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Voici la délivrance!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Nous connaissons la puissance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De notre grand Libérateur,</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Et nous vous disons : confiance!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Venez, donnez-lui votre cœur!</a:t>
            </a:r>
            <a:endParaRPr lang="en-US" sz="4000" dirty="0">
              <a:solidFill>
                <a:srgbClr val="000099"/>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lnSpcReduction="10000"/>
          </a:bodyPr>
          <a:lstStyle/>
          <a:p>
            <a:pPr marL="0" indent="0" algn="ctr">
              <a:buNone/>
            </a:pPr>
            <a:r>
              <a:rPr lang="fr-FR" sz="2800" dirty="0" smtClean="0">
                <a:solidFill>
                  <a:srgbClr val="FF0000"/>
                </a:solidFill>
                <a:latin typeface="Arial Rounded MT Bold" pitchFamily="34" charset="0"/>
              </a:rPr>
              <a:t>4</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Lui, qui fit tomber nos chaînes</a:t>
            </a:r>
            <a:br>
              <a:rPr lang="fr-FR" sz="4000" dirty="0" smtClean="0">
                <a:latin typeface="Arial Rounded MT Bold" pitchFamily="34" charset="0"/>
              </a:rPr>
            </a:br>
            <a:r>
              <a:rPr lang="fr-FR" sz="4000" dirty="0" smtClean="0">
                <a:latin typeface="Arial Rounded MT Bold" pitchFamily="34" charset="0"/>
              </a:rPr>
              <a:t>Et nous affranchit,</a:t>
            </a:r>
            <a:br>
              <a:rPr lang="fr-FR" sz="4000" dirty="0" smtClean="0">
                <a:latin typeface="Arial Rounded MT Bold" pitchFamily="34" charset="0"/>
              </a:rPr>
            </a:br>
            <a:r>
              <a:rPr lang="fr-FR" sz="4000" dirty="0" smtClean="0">
                <a:latin typeface="Arial Rounded MT Bold" pitchFamily="34" charset="0"/>
              </a:rPr>
              <a:t>Voit aussi vos luttes vaines </a:t>
            </a:r>
            <a:br>
              <a:rPr lang="fr-FR" sz="4000" dirty="0" smtClean="0">
                <a:latin typeface="Arial Rounded MT Bold" pitchFamily="34" charset="0"/>
              </a:rPr>
            </a:br>
            <a:r>
              <a:rPr lang="fr-FR" sz="4000" dirty="0" smtClean="0">
                <a:latin typeface="Arial Rounded MT Bold" pitchFamily="34" charset="0"/>
              </a:rPr>
              <a:t>Dans la sombre nuit</a:t>
            </a:r>
            <a:r>
              <a:rPr lang="fr-FR" sz="4000" dirty="0" smtClean="0">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FF00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0099"/>
                </a:solidFill>
                <a:latin typeface="Arial Rounded MT Bold" pitchFamily="34" charset="0"/>
              </a:rPr>
              <a:t>Oh! joyeuse espérance,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Voici la délivrance!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Croyez donc à la puissance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De notre Grand Libérateur,</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Et venez avec confiance;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Venez, donnez-lui votre cœur!</a:t>
            </a:r>
            <a:endParaRPr lang="en-US" sz="4000" dirty="0">
              <a:solidFill>
                <a:srgbClr val="000099"/>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lnSpcReduction="10000"/>
          </a:bodyPr>
          <a:lstStyle/>
          <a:p>
            <a:pPr marL="0" indent="0" algn="ctr">
              <a:buNone/>
            </a:pPr>
            <a:r>
              <a:rPr lang="fr-FR" sz="2400" dirty="0" smtClean="0">
                <a:solidFill>
                  <a:srgbClr val="00B050"/>
                </a:solidFill>
                <a:latin typeface="Arial Rounded MT Bold" pitchFamily="34" charset="0"/>
              </a:rPr>
              <a:t>291 FCE : Venez, Cœurs Souffrants Et Meurtris </a:t>
            </a:r>
            <a:endParaRPr lang="en-US" sz="2400" dirty="0" smtClean="0">
              <a:solidFill>
                <a:srgbClr val="00B050"/>
              </a:solidFill>
              <a:latin typeface="Arial Rounded MT Bold" pitchFamily="34" charset="0"/>
            </a:endParaRPr>
          </a:p>
          <a:p>
            <a:pPr marL="0" indent="0" algn="ctr">
              <a:buNone/>
            </a:pPr>
            <a:r>
              <a:rPr lang="fr-FR" sz="2400" dirty="0" smtClean="0">
                <a:solidFill>
                  <a:srgbClr val="00B050"/>
                </a:solidFill>
                <a:latin typeface="Arial Rounded MT Bold" pitchFamily="34" charset="0"/>
              </a:rPr>
              <a:t>1</a:t>
            </a:r>
            <a:r>
              <a:rPr lang="fr-FR" sz="3200" dirty="0" smtClean="0">
                <a:solidFill>
                  <a:srgbClr val="003366"/>
                </a:solidFill>
                <a:latin typeface="Arial Rounded MT Bold" pitchFamily="34" charset="0"/>
              </a:rPr>
              <a:t/>
            </a:r>
            <a:br>
              <a:rPr lang="fr-FR" sz="3200" dirty="0" smtClean="0">
                <a:solidFill>
                  <a:srgbClr val="003366"/>
                </a:solidFill>
                <a:latin typeface="Arial Rounded MT Bold" pitchFamily="34" charset="0"/>
              </a:rPr>
            </a:br>
            <a:r>
              <a:rPr lang="fr-FR" sz="4000" dirty="0" smtClean="0">
                <a:solidFill>
                  <a:srgbClr val="003366"/>
                </a:solidFill>
                <a:latin typeface="Arial Rounded MT Bold" pitchFamily="34" charset="0"/>
              </a:rPr>
              <a:t>Venez, cœurs souffrants et meurtris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Au Médecin de l’âme.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Par Jésus vous serez guéris ;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Que votre voix l’acclame : </a:t>
            </a:r>
            <a:br>
              <a:rPr lang="fr-FR" sz="4000" dirty="0" smtClean="0">
                <a:solidFill>
                  <a:srgbClr val="003366"/>
                </a:solidFill>
                <a:latin typeface="Arial Rounded MT Bold" pitchFamily="34" charset="0"/>
              </a:rPr>
            </a:br>
            <a:r>
              <a:rPr lang="fr-FR" sz="4000" dirty="0" smtClean="0">
                <a:solidFill>
                  <a:srgbClr val="00B050"/>
                </a:solidFill>
                <a:latin typeface="Arial Rounded MT Bold" pitchFamily="34" charset="0"/>
              </a:rPr>
              <a:t>Refrain. </a:t>
            </a:r>
            <a:r>
              <a:rPr lang="fr-FR" sz="4000" dirty="0" smtClean="0">
                <a:solidFill>
                  <a:srgbClr val="003366"/>
                </a:solidFill>
                <a:latin typeface="Arial Rounded MT Bold" pitchFamily="34" charset="0"/>
              </a:rPr>
              <a:t/>
            </a:r>
            <a:br>
              <a:rPr lang="fr-FR" sz="4000" dirty="0" smtClean="0">
                <a:solidFill>
                  <a:srgbClr val="003366"/>
                </a:solidFill>
                <a:latin typeface="Arial Rounded MT Bold" pitchFamily="34" charset="0"/>
              </a:rPr>
            </a:br>
            <a:r>
              <a:rPr lang="fr-FR" sz="4000" dirty="0" smtClean="0">
                <a:solidFill>
                  <a:srgbClr val="460000"/>
                </a:solidFill>
                <a:latin typeface="Arial Rounded MT Bold" pitchFamily="34" charset="0"/>
              </a:rPr>
              <a:t>Nom célébré par les élus,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Adore par les 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Thème éternel de nos louanges,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Jésus ! Jésus ! Jésus ! </a:t>
            </a:r>
            <a:r>
              <a:rPr lang="fr-FR" sz="3200" dirty="0" smtClean="0">
                <a:solidFill>
                  <a:srgbClr val="003366"/>
                </a:solidFill>
                <a:latin typeface="Arial Rounded MT Bold" pitchFamily="34" charset="0"/>
              </a:rPr>
              <a:t/>
            </a:r>
            <a:br>
              <a:rPr lang="fr-FR" sz="3200" dirty="0" smtClean="0">
                <a:solidFill>
                  <a:srgbClr val="003366"/>
                </a:solidFill>
                <a:latin typeface="Arial Rounded MT Bold" pitchFamily="34" charset="0"/>
              </a:rPr>
            </a:br>
            <a:endParaRPr lang="en-US" sz="3200" dirty="0">
              <a:solidFill>
                <a:srgbClr val="003366"/>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3200" dirty="0" smtClean="0">
                <a:solidFill>
                  <a:srgbClr val="00B050"/>
                </a:solidFill>
                <a:latin typeface="Arial Rounded MT Bold" pitchFamily="34" charset="0"/>
              </a:rPr>
              <a:t>2</a:t>
            </a:r>
            <a:r>
              <a:rPr lang="fr-FR" sz="3200" dirty="0" smtClean="0">
                <a:solidFill>
                  <a:srgbClr val="00B050"/>
                </a:solidFill>
                <a:latin typeface="Arial Rounded MT Bold" pitchFamily="34" charset="0"/>
              </a:rPr>
              <a:t>. </a:t>
            </a:r>
            <a:r>
              <a:rPr lang="fr-FR" sz="3200" dirty="0" smtClean="0">
                <a:solidFill>
                  <a:srgbClr val="003366"/>
                </a:solidFill>
                <a:latin typeface="Arial Rounded MT Bold" pitchFamily="34" charset="0"/>
              </a:rPr>
              <a:t/>
            </a:r>
            <a:br>
              <a:rPr lang="fr-FR" sz="3200" dirty="0" smtClean="0">
                <a:solidFill>
                  <a:srgbClr val="003366"/>
                </a:solidFill>
                <a:latin typeface="Arial Rounded MT Bold" pitchFamily="34" charset="0"/>
              </a:rPr>
            </a:br>
            <a:r>
              <a:rPr lang="fr-FR" sz="4000" dirty="0" smtClean="0">
                <a:solidFill>
                  <a:srgbClr val="003366"/>
                </a:solidFill>
                <a:latin typeface="Arial Rounded MT Bold" pitchFamily="34" charset="0"/>
              </a:rPr>
              <a:t>En Christ nous sommes pardonnes ;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C’est la Bonne Nouvelle.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Par Lui les cieux nous sont donnes,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Et la vie éternelle. </a:t>
            </a:r>
            <a:br>
              <a:rPr lang="fr-FR" sz="4000" dirty="0" smtClean="0">
                <a:solidFill>
                  <a:srgbClr val="003366"/>
                </a:solidFill>
                <a:latin typeface="Arial Rounded MT Bold" pitchFamily="34" charset="0"/>
              </a:rPr>
            </a:br>
            <a:r>
              <a:rPr lang="fr-FR" sz="4000" dirty="0" smtClean="0">
                <a:solidFill>
                  <a:srgbClr val="00B050"/>
                </a:solidFill>
                <a:latin typeface="Arial Rounded MT Bold" pitchFamily="34" charset="0"/>
              </a:rPr>
              <a:t> Refrain. </a:t>
            </a:r>
            <a:r>
              <a:rPr lang="fr-FR" sz="4000" dirty="0" smtClean="0">
                <a:solidFill>
                  <a:srgbClr val="003366"/>
                </a:solidFill>
                <a:latin typeface="Arial Rounded MT Bold" pitchFamily="34" charset="0"/>
              </a:rPr>
              <a:t/>
            </a:r>
            <a:br>
              <a:rPr lang="fr-FR" sz="4000" dirty="0" smtClean="0">
                <a:solidFill>
                  <a:srgbClr val="003366"/>
                </a:solidFill>
                <a:latin typeface="Arial Rounded MT Bold" pitchFamily="34" charset="0"/>
              </a:rPr>
            </a:br>
            <a:r>
              <a:rPr lang="fr-FR" sz="4000" dirty="0" smtClean="0">
                <a:solidFill>
                  <a:srgbClr val="460000"/>
                </a:solidFill>
                <a:latin typeface="Arial Rounded MT Bold" pitchFamily="34" charset="0"/>
              </a:rPr>
              <a:t>Nom célébré par les élus,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Adore par les 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Thème éternel de nos louanges,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Jésus ! Jésus ! Jésus ! </a:t>
            </a:r>
            <a:endParaRPr lang="en-US" sz="4000" dirty="0">
              <a:solidFill>
                <a:srgbClr val="003366"/>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3200" dirty="0" smtClean="0">
                <a:solidFill>
                  <a:srgbClr val="00B050"/>
                </a:solidFill>
                <a:latin typeface="Arial Rounded MT Bold" pitchFamily="34" charset="0"/>
              </a:rPr>
              <a:t>3</a:t>
            </a:r>
            <a:r>
              <a:rPr lang="fr-FR" sz="3200" dirty="0" smtClean="0">
                <a:solidFill>
                  <a:srgbClr val="00B050"/>
                </a:solidFill>
                <a:latin typeface="Arial Rounded MT Bold" pitchFamily="34" charset="0"/>
              </a:rPr>
              <a:t>. </a:t>
            </a:r>
            <a:r>
              <a:rPr lang="fr-FR" sz="3200" dirty="0" smtClean="0">
                <a:solidFill>
                  <a:srgbClr val="003366"/>
                </a:solidFill>
                <a:latin typeface="Arial Rounded MT Bold" pitchFamily="34" charset="0"/>
              </a:rPr>
              <a:t/>
            </a:r>
            <a:br>
              <a:rPr lang="fr-FR" sz="3200" dirty="0" smtClean="0">
                <a:solidFill>
                  <a:srgbClr val="003366"/>
                </a:solidFill>
                <a:latin typeface="Arial Rounded MT Bold" pitchFamily="34" charset="0"/>
              </a:rPr>
            </a:br>
            <a:r>
              <a:rPr lang="fr-FR" sz="4000" dirty="0" smtClean="0">
                <a:solidFill>
                  <a:srgbClr val="003366"/>
                </a:solidFill>
                <a:latin typeface="Arial Rounded MT Bold" pitchFamily="34" charset="0"/>
              </a:rPr>
              <a:t>Vous tous qui souffrez isolés,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Venez, Jésus vous aime ;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Pour le troupeau des désolés,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Il s’est offert Lui-même. </a:t>
            </a:r>
            <a:br>
              <a:rPr lang="fr-FR" sz="4000" dirty="0" smtClean="0">
                <a:solidFill>
                  <a:srgbClr val="003366"/>
                </a:solidFill>
                <a:latin typeface="Arial Rounded MT Bold" pitchFamily="34" charset="0"/>
              </a:rPr>
            </a:br>
            <a:r>
              <a:rPr lang="fr-FR" sz="4000" dirty="0" smtClean="0">
                <a:solidFill>
                  <a:srgbClr val="00B050"/>
                </a:solidFill>
                <a:latin typeface="Arial Rounded MT Bold" pitchFamily="34" charset="0"/>
              </a:rPr>
              <a:t> Refrain. </a:t>
            </a:r>
            <a:r>
              <a:rPr lang="fr-FR" sz="4000" dirty="0" smtClean="0">
                <a:solidFill>
                  <a:srgbClr val="003366"/>
                </a:solidFill>
                <a:latin typeface="Arial Rounded MT Bold" pitchFamily="34" charset="0"/>
              </a:rPr>
              <a:t/>
            </a:r>
            <a:br>
              <a:rPr lang="fr-FR" sz="4000" dirty="0" smtClean="0">
                <a:solidFill>
                  <a:srgbClr val="003366"/>
                </a:solidFill>
                <a:latin typeface="Arial Rounded MT Bold" pitchFamily="34" charset="0"/>
              </a:rPr>
            </a:br>
            <a:r>
              <a:rPr lang="fr-FR" sz="4000" dirty="0" smtClean="0">
                <a:solidFill>
                  <a:srgbClr val="460000"/>
                </a:solidFill>
                <a:latin typeface="Arial Rounded MT Bold" pitchFamily="34" charset="0"/>
              </a:rPr>
              <a:t>Nom célébré par les élus,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Adore par les 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Thème éternel de nos louanges,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Jésus ! Jésus ! Jésus ! </a:t>
            </a:r>
            <a:endParaRPr lang="en-US" sz="4000" dirty="0">
              <a:solidFill>
                <a:srgbClr val="0033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3200" dirty="0" smtClean="0">
                <a:solidFill>
                  <a:srgbClr val="00B050"/>
                </a:solidFill>
                <a:latin typeface="Arial Rounded MT Bold" pitchFamily="34" charset="0"/>
              </a:rPr>
              <a:t>4</a:t>
            </a:r>
            <a:r>
              <a:rPr lang="fr-FR" sz="3200" dirty="0" smtClean="0">
                <a:solidFill>
                  <a:srgbClr val="00B050"/>
                </a:solidFill>
                <a:latin typeface="Arial Rounded MT Bold" pitchFamily="34" charset="0"/>
              </a:rPr>
              <a:t>. </a:t>
            </a:r>
            <a:r>
              <a:rPr lang="fr-FR" sz="3200" dirty="0" smtClean="0">
                <a:solidFill>
                  <a:srgbClr val="003366"/>
                </a:solidFill>
                <a:latin typeface="Arial Rounded MT Bold" pitchFamily="34" charset="0"/>
              </a:rPr>
              <a:t/>
            </a:r>
            <a:br>
              <a:rPr lang="fr-FR" sz="3200" dirty="0" smtClean="0">
                <a:solidFill>
                  <a:srgbClr val="003366"/>
                </a:solidFill>
                <a:latin typeface="Arial Rounded MT Bold" pitchFamily="34" charset="0"/>
              </a:rPr>
            </a:br>
            <a:r>
              <a:rPr lang="fr-FR" sz="4000" dirty="0" smtClean="0">
                <a:solidFill>
                  <a:srgbClr val="003366"/>
                </a:solidFill>
                <a:latin typeface="Arial Rounded MT Bold" pitchFamily="34" charset="0"/>
              </a:rPr>
              <a:t>D’un seul cœur, d’une seule voix,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Exaltons sa victoire ;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Et, dans le ciel, du Roi des rois </a:t>
            </a:r>
            <a:br>
              <a:rPr lang="fr-FR" sz="4000" dirty="0" smtClean="0">
                <a:solidFill>
                  <a:srgbClr val="003366"/>
                </a:solidFill>
                <a:latin typeface="Arial Rounded MT Bold" pitchFamily="34" charset="0"/>
              </a:rPr>
            </a:br>
            <a:r>
              <a:rPr lang="fr-FR" sz="4000" dirty="0" smtClean="0">
                <a:solidFill>
                  <a:srgbClr val="003366"/>
                </a:solidFill>
                <a:latin typeface="Arial Rounded MT Bold" pitchFamily="34" charset="0"/>
              </a:rPr>
              <a:t>Nous redirons la gloire</a:t>
            </a:r>
            <a:r>
              <a:rPr lang="fr-FR" sz="4000" dirty="0" smtClean="0">
                <a:solidFill>
                  <a:srgbClr val="003366"/>
                </a:solidFill>
                <a:latin typeface="Arial Rounded MT Bold" pitchFamily="34" charset="0"/>
              </a:rPr>
              <a:t>.</a:t>
            </a:r>
          </a:p>
          <a:p>
            <a:pPr marL="0" indent="0" algn="ctr">
              <a:buNone/>
            </a:pPr>
            <a:r>
              <a:rPr lang="fr-FR" sz="4000" dirty="0" smtClean="0">
                <a:solidFill>
                  <a:srgbClr val="00B050"/>
                </a:solidFill>
                <a:latin typeface="Arial Rounded MT Bold" pitchFamily="34" charset="0"/>
              </a:rPr>
              <a:t>Refrain. </a:t>
            </a:r>
            <a:r>
              <a:rPr lang="fr-FR" sz="4000" dirty="0" smtClean="0">
                <a:solidFill>
                  <a:srgbClr val="003366"/>
                </a:solidFill>
                <a:latin typeface="Arial Rounded MT Bold" pitchFamily="34" charset="0"/>
              </a:rPr>
              <a:t/>
            </a:r>
            <a:br>
              <a:rPr lang="fr-FR" sz="4000" dirty="0" smtClean="0">
                <a:solidFill>
                  <a:srgbClr val="003366"/>
                </a:solidFill>
                <a:latin typeface="Arial Rounded MT Bold" pitchFamily="34" charset="0"/>
              </a:rPr>
            </a:br>
            <a:r>
              <a:rPr lang="fr-FR" sz="4000" dirty="0" smtClean="0">
                <a:solidFill>
                  <a:srgbClr val="460000"/>
                </a:solidFill>
                <a:latin typeface="Arial Rounded MT Bold" pitchFamily="34" charset="0"/>
              </a:rPr>
              <a:t>Nom célébré par les élus,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Adore par les 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Thème éternel de nos louanges,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Jésus ! Jésus ! Jésus !</a:t>
            </a:r>
            <a:endParaRPr lang="en-US" sz="4000" dirty="0">
              <a:solidFill>
                <a:srgbClr val="003366"/>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endParaRPr lang="fr-FR" sz="8000" dirty="0" smtClean="0"/>
          </a:p>
          <a:p>
            <a:pPr algn="ctr">
              <a:buNone/>
            </a:pPr>
            <a:r>
              <a:rPr lang="fr-FR" sz="5400" dirty="0" smtClean="0">
                <a:solidFill>
                  <a:srgbClr val="66FFFF"/>
                </a:solidFill>
                <a:latin typeface="Copperplate Gothic Bold" pitchFamily="34" charset="0"/>
              </a:rPr>
              <a:t>Prière</a:t>
            </a:r>
          </a:p>
          <a:p>
            <a:pPr algn="ctr">
              <a:buNone/>
            </a:pPr>
            <a:r>
              <a:rPr lang="fr-FR" sz="5400" dirty="0" smtClean="0">
                <a:latin typeface="Copperplate Gothic Bold" pitchFamily="34" charset="0"/>
              </a:rPr>
              <a:t> la dirigeante pour Haïti avec l'assemblée</a:t>
            </a:r>
            <a:endParaRPr lang="en-US" sz="5400" b="1" dirty="0" smtClean="0">
              <a:solidFill>
                <a:srgbClr val="C00000"/>
              </a:solidFill>
              <a:latin typeface="Copperplate Gothic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0099"/>
                </a:solidFill>
                <a:latin typeface="Arial Rounded MT Bold" pitchFamily="34" charset="0"/>
              </a:rPr>
              <a:t>Ps 116</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Ps 116:1 ¶ J'aime l'Éternel, car il entend Ma voix, mes supplications;</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2 Car il a penché son oreille vers moi; Et je l'invoquerai toute ma vie.</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3 Les liens de la mort m'avaient environné, Et les angoisses du sépulcre m'avaient saisi; J'étais en proie à la détresse et à la douleur.</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 </a:t>
            </a:r>
            <a:r>
              <a:rPr lang="fr-FR" sz="4000" dirty="0" smtClean="0">
                <a:latin typeface="Arial Rounded MT Bold" pitchFamily="34" charset="0"/>
              </a:rPr>
              <a:t>Mais j'invoquai le nom de l'Éternel: O Éternel, sauve mon âme!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5 L'Éternel est miséricordieux et juste, Notre Dieu est plein de compassion;</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6 L'Éternel garde les simples; J'étais malheureux, et il m'a sauvé.</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99"/>
                </a:solidFill>
                <a:latin typeface="Arial Rounded MT Bold" pitchFamily="34" charset="0"/>
              </a:rPr>
              <a:t>7 Mon âme, retourne à ton repos, Car l'Éternel t'a fait du bien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8 </a:t>
            </a:r>
            <a:r>
              <a:rPr lang="fr-FR" sz="4000" dirty="0" smtClean="0">
                <a:latin typeface="Arial Rounded MT Bold" pitchFamily="34" charset="0"/>
              </a:rPr>
              <a:t>Oui, tu as délivré mon âme de la mort, Mes yeux des larmes, Mes pieds de la chute.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9 Je marcherai devant l'Éternel, Sur la terre des vivants.</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10 ¶ J'avais confiance, lorsque je disais: Je suis bien malheureux!</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11 Je disais dans mon angoisse: Tout homme est trompeur.</a:t>
            </a:r>
            <a:endParaRPr lang="en-US" sz="4000" dirty="0" smtClean="0">
              <a:solidFill>
                <a:srgbClr val="000099"/>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12 </a:t>
            </a:r>
            <a:r>
              <a:rPr lang="fr-FR" sz="4000" dirty="0" smtClean="0">
                <a:latin typeface="Arial Rounded MT Bold" pitchFamily="34" charset="0"/>
              </a:rPr>
              <a:t>Comment rendrai-je à l'Éternel Tous ses bienfaits envers moi?</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13 J'élèverai la coupe des délivrances, Et j'invoquerai le nom de l'Éternel;</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14 J'accomplirai mes vœux envers l'Éternel, En présence de tout son peuple.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15 Elle a du prix aux yeux de l'Éternel, La mort de ceux qui l'aiment</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dirty="0" smtClean="0">
                <a:latin typeface="Arial Rounded MT Bold" pitchFamily="34" charset="0"/>
              </a:rPr>
              <a:t>16 </a:t>
            </a:r>
            <a:r>
              <a:rPr lang="fr-FR" sz="4000" dirty="0" smtClean="0">
                <a:latin typeface="Arial Rounded MT Bold" pitchFamily="34" charset="0"/>
              </a:rPr>
              <a:t>Écoute-moi, ô Éternel! car je suis ton serviteur, Ton serviteur, fils de ta servante. Tu as détaché mes liens.</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17 Je t'offrirai un sacrifice d'actions de grâces, Et j'invoquerai le nom de l'Éternel;</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18 J'accomplirai mes vœux envers l'Éternel, En présence de tout son peuple,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19 Dans les parvis de la maison de l'Éternel, Au milieu de toi, Jérusalem! Louez l'Éternel!</a:t>
            </a:r>
            <a:endParaRPr lang="en-US" sz="4000" dirty="0">
              <a:solidFill>
                <a:srgbClr val="000099"/>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b="1" dirty="0" smtClean="0">
                <a:solidFill>
                  <a:srgbClr val="C00000"/>
                </a:solidFill>
                <a:latin typeface="Arial Rounded MT Bold" pitchFamily="34" charset="0"/>
              </a:rPr>
              <a:t>3 Fr </a:t>
            </a:r>
            <a:r>
              <a:rPr lang="fr-FR" b="1" dirty="0" err="1" smtClean="0">
                <a:solidFill>
                  <a:srgbClr val="C00000"/>
                </a:solidFill>
                <a:latin typeface="Arial Rounded MT Bold" pitchFamily="34" charset="0"/>
              </a:rPr>
              <a:t>Rev</a:t>
            </a:r>
            <a:r>
              <a:rPr lang="fr-FR" b="1" dirty="0" smtClean="0">
                <a:solidFill>
                  <a:srgbClr val="C00000"/>
                </a:solidFill>
                <a:latin typeface="Arial Rounded MT Bold" pitchFamily="34" charset="0"/>
              </a:rPr>
              <a:t>-NS Jai trouve la Voie</a:t>
            </a:r>
            <a:endParaRPr lang="en-US" b="1" dirty="0" smtClean="0">
              <a:solidFill>
                <a:srgbClr val="C00000"/>
              </a:solidFill>
              <a:latin typeface="Arial Rounded MT Bold" pitchFamily="34" charset="0"/>
            </a:endParaRPr>
          </a:p>
          <a:p>
            <a:pPr algn="ctr">
              <a:buNone/>
            </a:pPr>
            <a:r>
              <a:rPr lang="fr-FR" b="1" dirty="0" smtClean="0">
                <a:solidFill>
                  <a:srgbClr val="C00000"/>
                </a:solidFill>
                <a:latin typeface="Arial Rounded MT Bold" pitchFamily="34" charset="0"/>
              </a:rPr>
              <a:t>1</a:t>
            </a:r>
            <a:endParaRPr lang="en-US" b="1" dirty="0" smtClean="0">
              <a:solidFill>
                <a:srgbClr val="C00000"/>
              </a:solidFill>
              <a:latin typeface="Arial Rounded MT Bold" pitchFamily="34" charset="0"/>
            </a:endParaRPr>
          </a:p>
          <a:p>
            <a:pPr algn="ctr">
              <a:buNone/>
            </a:pPr>
            <a:r>
              <a:rPr lang="fr-FR" sz="3600" b="1" dirty="0" smtClean="0">
                <a:latin typeface="Arial Rounded MT Bold" pitchFamily="34" charset="0"/>
              </a:rPr>
              <a:t>Jai trouvé la voie</a:t>
            </a:r>
            <a:endParaRPr lang="en-US" sz="3600" b="1" dirty="0" smtClean="0">
              <a:latin typeface="Arial Rounded MT Bold" pitchFamily="34" charset="0"/>
            </a:endParaRPr>
          </a:p>
          <a:p>
            <a:pPr algn="ctr">
              <a:buNone/>
            </a:pPr>
            <a:r>
              <a:rPr lang="fr-FR" sz="3600" b="1" dirty="0" smtClean="0">
                <a:latin typeface="Arial Rounded MT Bold" pitchFamily="34" charset="0"/>
              </a:rPr>
              <a:t>Qui mène au jour sans fin</a:t>
            </a:r>
            <a:endParaRPr lang="en-US" sz="3600" b="1" dirty="0" smtClean="0">
              <a:latin typeface="Arial Rounded MT Bold" pitchFamily="34" charset="0"/>
            </a:endParaRPr>
          </a:p>
          <a:p>
            <a:pPr algn="ctr">
              <a:buNone/>
            </a:pPr>
            <a:r>
              <a:rPr lang="fr-FR" sz="3600" b="1" dirty="0" smtClean="0">
                <a:latin typeface="Arial Rounded MT Bold" pitchFamily="34" charset="0"/>
              </a:rPr>
              <a:t>Là-haut dans le lieu divin.</a:t>
            </a:r>
            <a:endParaRPr lang="en-US" sz="3600" b="1" dirty="0" smtClean="0">
              <a:latin typeface="Arial Rounded MT Bold" pitchFamily="34" charset="0"/>
            </a:endParaRPr>
          </a:p>
          <a:p>
            <a:pPr algn="ctr">
              <a:buNone/>
            </a:pPr>
            <a:r>
              <a:rPr lang="fr-FR" sz="3600" b="1" dirty="0" smtClean="0">
                <a:latin typeface="Arial Rounded MT Bold" pitchFamily="34" charset="0"/>
              </a:rPr>
              <a:t>Mais pour parcourir</a:t>
            </a:r>
            <a:endParaRPr lang="en-US" sz="3600" b="1" dirty="0" smtClean="0">
              <a:latin typeface="Arial Rounded MT Bold" pitchFamily="34" charset="0"/>
            </a:endParaRPr>
          </a:p>
          <a:p>
            <a:pPr algn="ctr">
              <a:buNone/>
            </a:pPr>
            <a:r>
              <a:rPr lang="fr-FR" sz="3600" b="1" dirty="0" smtClean="0">
                <a:latin typeface="Arial Rounded MT Bold" pitchFamily="34" charset="0"/>
              </a:rPr>
              <a:t>Le chemin sans faillir</a:t>
            </a:r>
            <a:endParaRPr lang="en-US" sz="3600" b="1" dirty="0" smtClean="0">
              <a:latin typeface="Arial Rounded MT Bold" pitchFamily="34" charset="0"/>
            </a:endParaRPr>
          </a:p>
          <a:p>
            <a:pPr algn="ctr">
              <a:buNone/>
            </a:pPr>
            <a:r>
              <a:rPr lang="fr-FR" sz="3600" b="1" dirty="0" smtClean="0">
                <a:latin typeface="Arial Rounded MT Bold" pitchFamily="34" charset="0"/>
              </a:rPr>
              <a:t>Seigneur tiens-moi près de Toi</a:t>
            </a:r>
            <a:endParaRPr lang="en-US" sz="3600" b="1" dirty="0" smtClean="0">
              <a:latin typeface="Arial Rounded MT Bold" pitchFamily="34" charset="0"/>
            </a:endParaRPr>
          </a:p>
          <a:p>
            <a:pPr algn="ctr">
              <a:buNone/>
            </a:pPr>
            <a:r>
              <a:rPr lang="fr-FR" sz="3600" b="1" dirty="0" smtClean="0">
                <a:solidFill>
                  <a:srgbClr val="C00000"/>
                </a:solidFill>
                <a:latin typeface="Arial Rounded MT Bold" pitchFamily="34" charset="0"/>
              </a:rPr>
              <a:t>Refrain</a:t>
            </a:r>
            <a:endParaRPr lang="en-US" sz="3600" b="1" dirty="0" smtClean="0">
              <a:solidFill>
                <a:srgbClr val="C00000"/>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 (bis)</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Oh Gloire alléluia,</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a:t>
            </a:r>
            <a:r>
              <a:rPr lang="fr-FR" sz="3600" b="1" dirty="0" smtClean="0">
                <a:solidFill>
                  <a:srgbClr val="000099"/>
                </a:solidFill>
                <a:latin typeface="Arial Rounded MT Bold" pitchFamily="34" charset="0"/>
              </a:rPr>
              <a:t>.</a:t>
            </a:r>
            <a:endParaRPr lang="en-US" sz="3600" b="1" dirty="0" smtClean="0">
              <a:solidFill>
                <a:srgbClr val="000099"/>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3600" b="1" dirty="0" smtClean="0">
                <a:solidFill>
                  <a:srgbClr val="C00000"/>
                </a:solidFill>
                <a:latin typeface="Arial Rounded MT Bold" pitchFamily="34" charset="0"/>
              </a:rPr>
              <a:t>2</a:t>
            </a:r>
            <a:endParaRPr lang="en-US" sz="3600" b="1" dirty="0" smtClean="0">
              <a:solidFill>
                <a:srgbClr val="C00000"/>
              </a:solidFill>
              <a:latin typeface="Arial Rounded MT Bold" pitchFamily="34" charset="0"/>
            </a:endParaRPr>
          </a:p>
          <a:p>
            <a:pPr algn="ctr">
              <a:buNone/>
            </a:pPr>
            <a:r>
              <a:rPr lang="fr-FR" sz="3600" b="1" dirty="0" smtClean="0">
                <a:latin typeface="Arial Rounded MT Bold" pitchFamily="34" charset="0"/>
              </a:rPr>
              <a:t>Que craindrais-je encore ?</a:t>
            </a:r>
            <a:endParaRPr lang="en-US" sz="3600" b="1" dirty="0" smtClean="0">
              <a:latin typeface="Arial Rounded MT Bold" pitchFamily="34" charset="0"/>
            </a:endParaRPr>
          </a:p>
          <a:p>
            <a:pPr algn="ctr">
              <a:buNone/>
            </a:pPr>
            <a:r>
              <a:rPr lang="fr-FR" sz="3600" b="1" dirty="0" smtClean="0">
                <a:latin typeface="Arial Rounded MT Bold" pitchFamily="34" charset="0"/>
              </a:rPr>
              <a:t>Car avec Jésus-Christ,</a:t>
            </a:r>
            <a:endParaRPr lang="en-US" sz="3600" b="1" dirty="0" smtClean="0">
              <a:latin typeface="Arial Rounded MT Bold" pitchFamily="34" charset="0"/>
            </a:endParaRPr>
          </a:p>
          <a:p>
            <a:pPr algn="ctr">
              <a:buNone/>
            </a:pPr>
            <a:r>
              <a:rPr lang="fr-FR" sz="3600" b="1" dirty="0" smtClean="0">
                <a:latin typeface="Arial Rounded MT Bold" pitchFamily="34" charset="0"/>
              </a:rPr>
              <a:t>Je vais braver l’ennemi.</a:t>
            </a:r>
            <a:endParaRPr lang="en-US" sz="3600" b="1" dirty="0" smtClean="0">
              <a:latin typeface="Arial Rounded MT Bold" pitchFamily="34" charset="0"/>
            </a:endParaRPr>
          </a:p>
          <a:p>
            <a:pPr algn="ctr">
              <a:buNone/>
            </a:pPr>
            <a:r>
              <a:rPr lang="fr-FR" sz="3600" b="1" dirty="0" smtClean="0">
                <a:latin typeface="Arial Rounded MT Bold" pitchFamily="34" charset="0"/>
              </a:rPr>
              <a:t>Et mes chants de joie</a:t>
            </a:r>
            <a:endParaRPr lang="en-US" sz="3600" b="1" dirty="0" smtClean="0">
              <a:latin typeface="Arial Rounded MT Bold" pitchFamily="34" charset="0"/>
            </a:endParaRPr>
          </a:p>
          <a:p>
            <a:pPr algn="ctr">
              <a:buNone/>
            </a:pPr>
            <a:r>
              <a:rPr lang="fr-FR" sz="3600" b="1" dirty="0" smtClean="0">
                <a:latin typeface="Arial Rounded MT Bold" pitchFamily="34" charset="0"/>
              </a:rPr>
              <a:t>En l’honneur de mon Roi</a:t>
            </a:r>
            <a:endParaRPr lang="en-US" sz="3600" b="1" dirty="0" smtClean="0">
              <a:latin typeface="Arial Rounded MT Bold" pitchFamily="34" charset="0"/>
            </a:endParaRPr>
          </a:p>
          <a:p>
            <a:pPr algn="ctr">
              <a:buNone/>
            </a:pPr>
            <a:r>
              <a:rPr lang="fr-FR" sz="3600" b="1" dirty="0" smtClean="0">
                <a:latin typeface="Arial Rounded MT Bold" pitchFamily="34" charset="0"/>
              </a:rPr>
              <a:t>Témoigneront ma victoire.</a:t>
            </a:r>
            <a:endParaRPr lang="en-US" sz="3600" b="1" dirty="0" smtClean="0">
              <a:latin typeface="Arial Rounded MT Bold" pitchFamily="34" charset="0"/>
            </a:endParaRPr>
          </a:p>
          <a:p>
            <a:pPr algn="ctr">
              <a:buNone/>
            </a:pPr>
            <a:r>
              <a:rPr lang="fr-FR" sz="3600" b="1" dirty="0" smtClean="0">
                <a:solidFill>
                  <a:srgbClr val="C00000"/>
                </a:solidFill>
                <a:latin typeface="Arial Rounded MT Bold" pitchFamily="34" charset="0"/>
              </a:rPr>
              <a:t>Refrain</a:t>
            </a:r>
            <a:endParaRPr lang="en-US" sz="3600" b="1" dirty="0" smtClean="0">
              <a:solidFill>
                <a:srgbClr val="C00000"/>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 (bis)</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Oh Gloire alléluia,</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a:t>
            </a:r>
            <a:endParaRPr lang="en-US" sz="3600" b="1" dirty="0" smtClean="0">
              <a:solidFill>
                <a:srgbClr val="000099"/>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3600" b="1" dirty="0" smtClean="0">
                <a:solidFill>
                  <a:srgbClr val="C00000"/>
                </a:solidFill>
                <a:latin typeface="Arial Rounded MT Bold" pitchFamily="34" charset="0"/>
              </a:rPr>
              <a:t>3</a:t>
            </a:r>
            <a:endParaRPr lang="en-US" sz="3600" b="1" dirty="0" smtClean="0">
              <a:solidFill>
                <a:srgbClr val="C00000"/>
              </a:solidFill>
              <a:latin typeface="Arial Rounded MT Bold" pitchFamily="34" charset="0"/>
            </a:endParaRPr>
          </a:p>
          <a:p>
            <a:pPr algn="ctr">
              <a:buNone/>
            </a:pPr>
            <a:r>
              <a:rPr lang="fr-FR" sz="3600" b="1" dirty="0" smtClean="0">
                <a:latin typeface="Arial Rounded MT Bold" pitchFamily="34" charset="0"/>
              </a:rPr>
              <a:t>Quand viendra la fin,</a:t>
            </a:r>
            <a:endParaRPr lang="en-US" sz="3600" b="1" dirty="0" smtClean="0">
              <a:latin typeface="Arial Rounded MT Bold" pitchFamily="34" charset="0"/>
            </a:endParaRPr>
          </a:p>
          <a:p>
            <a:pPr algn="ctr">
              <a:buNone/>
            </a:pPr>
            <a:r>
              <a:rPr lang="fr-FR" sz="3600" b="1" dirty="0" smtClean="0">
                <a:latin typeface="Arial Rounded MT Bold" pitchFamily="34" charset="0"/>
              </a:rPr>
              <a:t>Conduis-nous par la main ;</a:t>
            </a:r>
            <a:endParaRPr lang="en-US" sz="3600" b="1" dirty="0" smtClean="0">
              <a:latin typeface="Arial Rounded MT Bold" pitchFamily="34" charset="0"/>
            </a:endParaRPr>
          </a:p>
          <a:p>
            <a:pPr algn="ctr">
              <a:buNone/>
            </a:pPr>
            <a:r>
              <a:rPr lang="fr-FR" sz="3600" b="1" dirty="0" smtClean="0">
                <a:latin typeface="Arial Rounded MT Bold" pitchFamily="34" charset="0"/>
              </a:rPr>
              <a:t>Nous suivons le sûr chemin</a:t>
            </a:r>
            <a:endParaRPr lang="en-US" sz="3600" b="1" dirty="0" smtClean="0">
              <a:latin typeface="Arial Rounded MT Bold" pitchFamily="34" charset="0"/>
            </a:endParaRPr>
          </a:p>
          <a:p>
            <a:pPr algn="ctr">
              <a:buNone/>
            </a:pPr>
            <a:r>
              <a:rPr lang="fr-FR" sz="3600" b="1" dirty="0" smtClean="0">
                <a:latin typeface="Arial Rounded MT Bold" pitchFamily="34" charset="0"/>
              </a:rPr>
              <a:t>Qui mène au repos</a:t>
            </a:r>
            <a:endParaRPr lang="en-US" sz="3600" b="1" dirty="0" smtClean="0">
              <a:latin typeface="Arial Rounded MT Bold" pitchFamily="34" charset="0"/>
            </a:endParaRPr>
          </a:p>
          <a:p>
            <a:pPr algn="ctr">
              <a:buNone/>
            </a:pPr>
            <a:r>
              <a:rPr lang="fr-FR" sz="3600" b="1" dirty="0" smtClean="0">
                <a:latin typeface="Arial Rounded MT Bold" pitchFamily="34" charset="0"/>
              </a:rPr>
              <a:t>Alors avec l’agneau</a:t>
            </a:r>
            <a:endParaRPr lang="en-US" sz="3600" b="1" dirty="0" smtClean="0">
              <a:latin typeface="Arial Rounded MT Bold" pitchFamily="34" charset="0"/>
            </a:endParaRPr>
          </a:p>
          <a:p>
            <a:pPr algn="ctr">
              <a:buNone/>
            </a:pPr>
            <a:r>
              <a:rPr lang="fr-FR" sz="3600" b="1" dirty="0" smtClean="0">
                <a:latin typeface="Arial Rounded MT Bold" pitchFamily="34" charset="0"/>
              </a:rPr>
              <a:t>Nous verrons la gloire sans fin</a:t>
            </a:r>
            <a:r>
              <a:rPr lang="fr-FR" sz="3600" b="1" dirty="0" smtClean="0"/>
              <a:t>.</a:t>
            </a:r>
          </a:p>
          <a:p>
            <a:pPr algn="ctr">
              <a:buNone/>
            </a:pPr>
            <a:r>
              <a:rPr lang="fr-FR" sz="3600" b="1" dirty="0" smtClean="0">
                <a:solidFill>
                  <a:srgbClr val="C00000"/>
                </a:solidFill>
                <a:latin typeface="Arial Rounded MT Bold" pitchFamily="34" charset="0"/>
              </a:rPr>
              <a:t>Refrain</a:t>
            </a:r>
            <a:endParaRPr lang="en-US" sz="3600" b="1" dirty="0" smtClean="0">
              <a:solidFill>
                <a:srgbClr val="C00000"/>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 (bis)</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Oh Gloire alléluia,</a:t>
            </a:r>
            <a:endParaRPr lang="en-US" sz="3600" b="1" dirty="0" smtClean="0">
              <a:solidFill>
                <a:srgbClr val="000099"/>
              </a:solidFill>
              <a:latin typeface="Arial Rounded MT Bold" pitchFamily="34" charset="0"/>
            </a:endParaRPr>
          </a:p>
          <a:p>
            <a:pPr algn="ctr">
              <a:buNone/>
            </a:pPr>
            <a:r>
              <a:rPr lang="fr-FR" sz="3600" b="1" dirty="0" smtClean="0">
                <a:solidFill>
                  <a:srgbClr val="000099"/>
                </a:solidFill>
                <a:latin typeface="Arial Rounded MT Bold" pitchFamily="34" charset="0"/>
              </a:rPr>
              <a:t>Jai trouvé la voie</a:t>
            </a:r>
            <a:r>
              <a:rPr lang="fr-FR" sz="3600" b="1" dirty="0" smtClean="0">
                <a:solidFill>
                  <a:srgbClr val="000099"/>
                </a:solidFill>
                <a:latin typeface="Arial Rounded MT Bold" pitchFamily="34" charset="0"/>
              </a:rPr>
              <a:t>.</a:t>
            </a:r>
            <a:endParaRPr lang="en-US" sz="3600" b="1" dirty="0" smtClean="0">
              <a:solidFill>
                <a:srgbClr val="000099"/>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r>
              <a:rPr lang="en-US" sz="5400" b="1" dirty="0" smtClean="0"/>
              <a:t>PRESENTATION D’ENFANT</a:t>
            </a:r>
            <a:endParaRPr lang="en-US" sz="5400" b="1" dirty="0"/>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SEPTEMBRE 2024</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3905250"/>
          </a:xfrm>
          <a:solidFill>
            <a:schemeClr val="accent5">
              <a:lumMod val="20000"/>
              <a:lumOff val="80000"/>
            </a:schemeClr>
          </a:solidFill>
        </p:spPr>
        <p:txBody>
          <a:bodyPr>
            <a:normAutofit/>
          </a:bodyPr>
          <a:lstStyle/>
          <a:p>
            <a:r>
              <a:rPr lang="fr-FR" b="1" dirty="0" smtClean="0">
                <a:solidFill>
                  <a:srgbClr val="C00000"/>
                </a:solidFill>
              </a:rPr>
              <a:t>INFANT DEDICATION </a:t>
            </a:r>
            <a:br>
              <a:rPr lang="fr-FR" b="1" dirty="0" smtClean="0">
                <a:solidFill>
                  <a:srgbClr val="C00000"/>
                </a:solidFill>
              </a:rPr>
            </a:br>
            <a:r>
              <a:rPr lang="fr-FR" b="1" dirty="0" smtClean="0">
                <a:solidFill>
                  <a:schemeClr val="tx1"/>
                </a:solidFill>
              </a:rPr>
              <a:t>OF</a:t>
            </a:r>
            <a:r>
              <a:rPr lang="en-US" dirty="0" smtClean="0"/>
              <a:t/>
            </a:r>
            <a:br>
              <a:rPr lang="en-US" dirty="0" smtClean="0"/>
            </a:br>
            <a:r>
              <a:rPr lang="fr-FR" b="1" u="sng" dirty="0" smtClean="0">
                <a:solidFill>
                  <a:srgbClr val="000099"/>
                </a:solidFill>
              </a:rPr>
              <a:t>ELIJAN  YOAN  TERZIER</a:t>
            </a:r>
            <a:r>
              <a:rPr lang="fr-FR" b="1" dirty="0" smtClean="0">
                <a:solidFill>
                  <a:srgbClr val="000099"/>
                </a:solidFill>
              </a:rPr>
              <a:t> </a:t>
            </a:r>
            <a:r>
              <a:rPr lang="fr-FR" b="1" dirty="0" smtClean="0">
                <a:solidFill>
                  <a:srgbClr val="460000"/>
                </a:solidFill>
              </a:rPr>
              <a:t/>
            </a:r>
            <a:br>
              <a:rPr lang="fr-FR" b="1" dirty="0" smtClean="0">
                <a:solidFill>
                  <a:srgbClr val="460000"/>
                </a:solidFill>
              </a:rPr>
            </a:br>
            <a:r>
              <a:rPr lang="fr-FR" b="1" dirty="0" smtClean="0">
                <a:solidFill>
                  <a:schemeClr val="tx1"/>
                </a:solidFill>
              </a:rPr>
              <a:t>BORN </a:t>
            </a:r>
            <a:r>
              <a:rPr lang="fr-FR" b="1" dirty="0" smtClean="0">
                <a:solidFill>
                  <a:schemeClr val="tx1"/>
                </a:solidFill>
              </a:rPr>
              <a:t>ON </a:t>
            </a:r>
            <a:r>
              <a:rPr lang="fr-FR" b="1" dirty="0" smtClean="0">
                <a:solidFill>
                  <a:srgbClr val="460000"/>
                </a:solidFill>
              </a:rPr>
              <a:t/>
            </a:r>
            <a:br>
              <a:rPr lang="fr-FR" b="1" dirty="0" smtClean="0">
                <a:solidFill>
                  <a:srgbClr val="460000"/>
                </a:solidFill>
              </a:rPr>
            </a:br>
            <a:r>
              <a:rPr lang="fr-FR" b="1" dirty="0" smtClean="0">
                <a:solidFill>
                  <a:srgbClr val="460000"/>
                </a:solidFill>
              </a:rPr>
              <a:t>JULY </a:t>
            </a:r>
            <a:r>
              <a:rPr lang="fr-FR" b="1" dirty="0" smtClean="0">
                <a:solidFill>
                  <a:srgbClr val="460000"/>
                </a:solidFill>
              </a:rPr>
              <a:t>20TH 2024</a:t>
            </a:r>
            <a:r>
              <a:rPr lang="en-US" dirty="0" smtClean="0"/>
              <a:t/>
            </a:r>
            <a:br>
              <a:rPr lang="en-US" dirty="0" smtClean="0"/>
            </a:br>
            <a:endParaRPr lang="en-US" dirty="0"/>
          </a:p>
        </p:txBody>
      </p:sp>
      <p:sp>
        <p:nvSpPr>
          <p:cNvPr id="3" name="Subtitle 2"/>
          <p:cNvSpPr>
            <a:spLocks noGrp="1"/>
          </p:cNvSpPr>
          <p:nvPr>
            <p:ph type="subTitle" idx="1"/>
          </p:nvPr>
        </p:nvSpPr>
        <p:spPr>
          <a:xfrm>
            <a:off x="1524000" y="4648200"/>
            <a:ext cx="6400800" cy="1752600"/>
          </a:xfrm>
        </p:spPr>
        <p:txBody>
          <a:bodyPr/>
          <a:lstStyle/>
          <a:p>
            <a:r>
              <a:rPr lang="en-US" b="1" dirty="0" smtClean="0">
                <a:solidFill>
                  <a:srgbClr val="C00000"/>
                </a:solidFill>
              </a:rPr>
              <a:t>CHRIST THE ROCK CONGREGATION</a:t>
            </a:r>
          </a:p>
          <a:p>
            <a:r>
              <a:rPr lang="en-US" b="1" dirty="0" smtClean="0">
                <a:solidFill>
                  <a:srgbClr val="C00000"/>
                </a:solidFill>
              </a:rPr>
              <a:t>SUNDAY OCTOBER 13</a:t>
            </a:r>
            <a:r>
              <a:rPr lang="en-US" b="1" baseline="30000" dirty="0" smtClean="0">
                <a:solidFill>
                  <a:srgbClr val="C00000"/>
                </a:solidFill>
              </a:rPr>
              <a:t>TH</a:t>
            </a:r>
            <a:r>
              <a:rPr lang="en-US" b="1" dirty="0" smtClean="0">
                <a:solidFill>
                  <a:srgbClr val="C00000"/>
                </a:solidFill>
              </a:rPr>
              <a:t> 2024</a:t>
            </a:r>
            <a:endParaRPr lang="en-US" b="1" dirty="0">
              <a:solidFill>
                <a:srgbClr val="C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ctr">
              <a:buNone/>
            </a:pPr>
            <a:endParaRPr lang="fr-FR" b="1" dirty="0" smtClean="0">
              <a:solidFill>
                <a:srgbClr val="C00000"/>
              </a:solidFill>
              <a:latin typeface="Copperplate Gothic Bold" pitchFamily="34" charset="0"/>
            </a:endParaRPr>
          </a:p>
          <a:p>
            <a:pPr algn="ctr">
              <a:buNone/>
            </a:pPr>
            <a:r>
              <a:rPr lang="fr-FR" sz="4000" b="1" dirty="0" smtClean="0">
                <a:solidFill>
                  <a:srgbClr val="C00000"/>
                </a:solidFill>
                <a:latin typeface="Copperplate Gothic Bold" pitchFamily="34" charset="0"/>
              </a:rPr>
              <a:t>LA présentation de</a:t>
            </a:r>
            <a:endParaRPr lang="en-US" sz="4000" dirty="0" smtClean="0">
              <a:solidFill>
                <a:srgbClr val="C00000"/>
              </a:solidFill>
              <a:latin typeface="Copperplate Gothic Bold" pitchFamily="34" charset="0"/>
            </a:endParaRPr>
          </a:p>
          <a:p>
            <a:pPr algn="ctr">
              <a:buNone/>
            </a:pPr>
            <a:r>
              <a:rPr lang="fr-FR" sz="4000" b="1" u="sng" dirty="0" smtClean="0"/>
              <a:t>ELIJAN </a:t>
            </a:r>
            <a:r>
              <a:rPr lang="fr-FR" sz="4000" b="1" u="sng" dirty="0" smtClean="0"/>
              <a:t> </a:t>
            </a:r>
            <a:r>
              <a:rPr lang="fr-FR" sz="4000" b="1" u="sng" dirty="0" smtClean="0"/>
              <a:t>YOAN  </a:t>
            </a:r>
            <a:r>
              <a:rPr lang="fr-FR" sz="4000" b="1" u="sng" dirty="0" smtClean="0"/>
              <a:t>TERZIER</a:t>
            </a:r>
            <a:r>
              <a:rPr lang="fr-FR" sz="4000" b="1" dirty="0" smtClean="0"/>
              <a:t> </a:t>
            </a:r>
          </a:p>
          <a:p>
            <a:pPr algn="ctr">
              <a:buNone/>
            </a:pPr>
            <a:r>
              <a:rPr lang="fr-FR" sz="4000" b="1" dirty="0" smtClean="0">
                <a:solidFill>
                  <a:srgbClr val="C00000"/>
                </a:solidFill>
              </a:rPr>
              <a:t>Né le 20 JUILLET 2024</a:t>
            </a:r>
            <a:endParaRPr lang="en-US" sz="4000" dirty="0" smtClean="0">
              <a:solidFill>
                <a:srgbClr val="C00000"/>
              </a:solidFill>
            </a:endParaRPr>
          </a:p>
          <a:p>
            <a:pPr algn="ctr">
              <a:buNone/>
            </a:pPr>
            <a:r>
              <a:rPr lang="fr-FR" sz="4000" b="1" dirty="0" smtClean="0"/>
              <a:t>Exécutée </a:t>
            </a:r>
          </a:p>
          <a:p>
            <a:pPr algn="ctr">
              <a:buNone/>
            </a:pPr>
            <a:r>
              <a:rPr lang="fr-FR" sz="4000" b="1" dirty="0" smtClean="0">
                <a:solidFill>
                  <a:srgbClr val="002060"/>
                </a:solidFill>
              </a:rPr>
              <a:t>Dans la Congrégation Christ le Rocher</a:t>
            </a:r>
            <a:endParaRPr lang="en-US" sz="4000" dirty="0" smtClean="0">
              <a:solidFill>
                <a:srgbClr val="002060"/>
              </a:solidFill>
            </a:endParaRPr>
          </a:p>
          <a:p>
            <a:pPr algn="ctr">
              <a:buNone/>
            </a:pPr>
            <a:r>
              <a:rPr lang="fr-FR" sz="4000" b="1" dirty="0" smtClean="0"/>
              <a:t>15 CARY ST BROCKTON MA 02302</a:t>
            </a:r>
            <a:endParaRPr lang="en-US" sz="4000" dirty="0" smtClean="0"/>
          </a:p>
          <a:p>
            <a:pPr algn="ctr">
              <a:buNone/>
            </a:pPr>
            <a:r>
              <a:rPr lang="fr-FR" sz="4000" b="1" dirty="0" smtClean="0">
                <a:solidFill>
                  <a:srgbClr val="002060"/>
                </a:solidFill>
              </a:rPr>
              <a:t>Le Dimanche 13 OCTOBRE 2024</a:t>
            </a:r>
            <a:endParaRPr lang="en-US" sz="4000" dirty="0" smtClean="0">
              <a:solidFill>
                <a:srgbClr val="002060"/>
              </a:solidFill>
            </a:endParaRPr>
          </a:p>
          <a:p>
            <a:pPr algn="ctr">
              <a:buNone/>
            </a:pPr>
            <a:endParaRPr lang="en-US" dirty="0">
              <a:latin typeface="Copperplate Gothic Bold" pitchFamily="34" charset="0"/>
            </a:endParaRP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4000" dirty="0" smtClean="0">
                <a:latin typeface="Arial Rounded MT Bold" pitchFamily="34" charset="0"/>
              </a:rPr>
              <a:t>1</a:t>
            </a:r>
          </a:p>
          <a:p>
            <a:pPr marL="0" indent="0" algn="ctr">
              <a:buNone/>
            </a:pPr>
            <a:r>
              <a:rPr lang="fr-FR" sz="4000" dirty="0" smtClean="0">
                <a:latin typeface="Arial Rounded MT Bold" pitchFamily="34" charset="0"/>
              </a:rPr>
              <a:t>Nul </a:t>
            </a:r>
            <a:r>
              <a:rPr lang="fr-FR" sz="4000" dirty="0">
                <a:latin typeface="Arial Rounded MT Bold" pitchFamily="34" charset="0"/>
              </a:rPr>
              <a:t>enfant n’est trop petit</a:t>
            </a:r>
            <a:br>
              <a:rPr lang="fr-FR" sz="4000" dirty="0">
                <a:latin typeface="Arial Rounded MT Bold" pitchFamily="34" charset="0"/>
              </a:rPr>
            </a:br>
            <a:r>
              <a:rPr lang="fr-FR" sz="4000" dirty="0">
                <a:latin typeface="Arial Rounded MT Bold" pitchFamily="34" charset="0"/>
              </a:rPr>
              <a:t>Pour la route étroite,</a:t>
            </a:r>
            <a:br>
              <a:rPr lang="fr-FR" sz="4000" dirty="0">
                <a:latin typeface="Arial Rounded MT Bold" pitchFamily="34" charset="0"/>
              </a:rPr>
            </a:br>
            <a:r>
              <a:rPr lang="fr-FR" sz="4000" dirty="0">
                <a:latin typeface="Arial Rounded MT Bold" pitchFamily="34" charset="0"/>
              </a:rPr>
              <a:t>Quand le Seigneur l’y conduit</a:t>
            </a:r>
            <a:br>
              <a:rPr lang="fr-FR" sz="4000" dirty="0">
                <a:latin typeface="Arial Rounded MT Bold" pitchFamily="34" charset="0"/>
              </a:rPr>
            </a:br>
            <a:r>
              <a:rPr lang="fr-FR" sz="4000" dirty="0">
                <a:latin typeface="Arial Rounded MT Bold" pitchFamily="34" charset="0"/>
              </a:rPr>
              <a:t>Marchant à sa droite.</a:t>
            </a:r>
            <a:br>
              <a:rPr lang="fr-FR" sz="4000" dirty="0">
                <a:latin typeface="Arial Rounded MT Bold" pitchFamily="34" charset="0"/>
              </a:rPr>
            </a:br>
            <a:r>
              <a:rPr lang="fr-FR" sz="4000" dirty="0">
                <a:latin typeface="Arial Rounded MT Bold" pitchFamily="34" charset="0"/>
              </a:rPr>
              <a:t>Même le plus jeune cœur</a:t>
            </a:r>
            <a:br>
              <a:rPr lang="fr-FR" sz="4000" dirty="0">
                <a:latin typeface="Arial Rounded MT Bold" pitchFamily="34" charset="0"/>
              </a:rPr>
            </a:br>
            <a:r>
              <a:rPr lang="fr-FR" sz="4000" dirty="0">
                <a:latin typeface="Arial Rounded MT Bold" pitchFamily="34" charset="0"/>
              </a:rPr>
              <a:t>Peut être un temple au Seigneur,</a:t>
            </a:r>
            <a:br>
              <a:rPr lang="fr-FR" sz="4000" dirty="0">
                <a:latin typeface="Arial Rounded MT Bold" pitchFamily="34" charset="0"/>
              </a:rPr>
            </a:br>
            <a:r>
              <a:rPr lang="fr-FR" sz="4000" dirty="0">
                <a:latin typeface="Arial Rounded MT Bold" pitchFamily="34" charset="0"/>
              </a:rPr>
              <a:t>Même le plus jeune cœur</a:t>
            </a:r>
            <a:br>
              <a:rPr lang="fr-FR" sz="4000" dirty="0">
                <a:latin typeface="Arial Rounded MT Bold" pitchFamily="34" charset="0"/>
              </a:rPr>
            </a:br>
            <a:r>
              <a:rPr lang="fr-FR" sz="4000" dirty="0">
                <a:latin typeface="Arial Rounded MT Bold" pitchFamily="34" charset="0"/>
              </a:rPr>
              <a:t>Peut être un temple au Seigneur</a:t>
            </a:r>
            <a:r>
              <a:rPr lang="fr-FR" sz="4000"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r>
              <a:rPr lang="fr-FR" sz="4000" b="1" dirty="0" smtClean="0">
                <a:solidFill>
                  <a:srgbClr val="002060"/>
                </a:solidFill>
                <a:latin typeface="Arial Rounded MT Bold" pitchFamily="34" charset="0"/>
              </a:rPr>
              <a:t>Marc </a:t>
            </a:r>
            <a:r>
              <a:rPr lang="fr-FR" sz="4000" b="1" dirty="0">
                <a:solidFill>
                  <a:srgbClr val="002060"/>
                </a:solidFill>
                <a:latin typeface="Arial Rounded MT Bold" pitchFamily="34" charset="0"/>
              </a:rPr>
              <a:t>10.14-16</a:t>
            </a:r>
            <a:endParaRPr lang="en-US" sz="4000" dirty="0">
              <a:solidFill>
                <a:srgbClr val="002060"/>
              </a:solidFill>
              <a:latin typeface="Arial Rounded MT Bold" pitchFamily="34" charset="0"/>
            </a:endParaRPr>
          </a:p>
          <a:p>
            <a:pPr algn="just"/>
            <a:r>
              <a:rPr lang="fr-FR" sz="4000" i="1" dirty="0">
                <a:latin typeface="Arial Rounded MT Bold" pitchFamily="34" charset="0"/>
              </a:rPr>
              <a:t>Des gens amenèrent à Jésus de petits enfants pour qu'Il pose les mains sur eux, mais les disciples leur firent des reproches.  Jésus le vit, et Il s'en indigna. Laissez donc les petits enfants venir à Moi, ne les en empêchez pas, car le Royaume de Dieu appartient à ceux qui leur ressemblent</a:t>
            </a:r>
            <a:r>
              <a:rPr lang="fr-FR" sz="4000" i="1"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4000" dirty="0" smtClean="0">
                <a:latin typeface="Arial Rounded MT Bold" pitchFamily="34" charset="0"/>
              </a:rPr>
              <a:t>Dieu aime tant les petits enfants et il dit «  toutes âmes m’appartiennent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Jésus avait l’habitude de poser les mains sur les petits enfants pour les bénir.</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Les disciples n’en apercevaient aucune importance en ce que les gens amenaient les petits enfants pour être béni Jésus.</a:t>
            </a:r>
            <a:endParaRPr lang="en-US" sz="4000" dirty="0" smtClean="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4000" dirty="0" smtClean="0">
                <a:latin typeface="Arial Rounded MT Bold" pitchFamily="34" charset="0"/>
              </a:rPr>
              <a:t>Jésus s’en indigna de l’attitude des disciples qui empêchaient les enfants de venir vers lui.</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royaume des cieux appartient à ceux qui les ressemblent.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Ceux qui sont aussi simples et faciles comme ces petits enfants.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Ceux qui sont innocents et conciliants comme ces petits enfants.</a:t>
            </a:r>
            <a:endParaRPr lang="en-US" sz="4000" dirty="0" smtClean="0">
              <a:solidFill>
                <a:srgbClr val="C00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3600" dirty="0" smtClean="0">
                <a:latin typeface="Arial Rounded MT Bold" pitchFamily="34" charset="0"/>
              </a:rPr>
              <a:t>Ceux qui ont la foi en Dieu à la même manière que ces petits enfants.</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On dit que l’enfant est le produit de son environnement.</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L’enfant est comme une éponge qui absorbe tout et tout de son environnement.</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La première responsabilité dans l’élevage d’un enfant revient aux parents.</a:t>
            </a:r>
            <a:endParaRPr lang="en-US" sz="3600" dirty="0" smtClean="0">
              <a:solidFill>
                <a:srgbClr val="C000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3600" dirty="0" smtClean="0">
                <a:latin typeface="Arial Rounded MT Bold" pitchFamily="34" charset="0"/>
              </a:rPr>
              <a:t>Les parents doivent protéger les yeux et les oreilles des petits enfants, car ceux sont les portes d’entrées de la conscience.</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La foi d’un enfant doit être sécurisée par une bonne exposition de la parole de Dieu.</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Pr 22:6 ¶ Instruis l'enfant selon la voie qu'il doit suivre; Et quand il sera vieux, il ne s'en détournera pas.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4400" dirty="0" smtClean="0">
                <a:latin typeface="Arial Rounded MT Bold" pitchFamily="34" charset="0"/>
              </a:rPr>
              <a:t>La majorité des personnes qui sont désorientées dans la vie pointent le doigt vers leurs parents comme en étant la cause.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La chaleur ou le froideur que les parents exhibent  pour les choses de Dieu sera reflété dans la vie des leurs enfants.</a:t>
            </a:r>
            <a:endParaRPr lang="en-US" sz="4400" dirty="0" smtClean="0">
              <a:solidFill>
                <a:srgbClr val="C0000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lvl="0" algn="just"/>
            <a:r>
              <a:rPr lang="fr-FR" sz="4000" dirty="0" smtClean="0">
                <a:latin typeface="Arial Rounded MT Bold" pitchFamily="34" charset="0"/>
              </a:rPr>
              <a:t>Ce que vous faites ce matin, c’est de prendre l’engagement et la responsabilité devant Dieu et devant cette assemblée, pour élever votre fils à devenir un serviteur de Dieu.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Par votre engagement, vous promettez que votre fils va devenir un homme juste, droit et utile à la société.</a:t>
            </a:r>
            <a:endParaRPr lang="en-US" sz="4000" dirty="0" smtClean="0">
              <a:solidFill>
                <a:srgbClr val="C0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lnSpcReduction="10000"/>
          </a:bodyPr>
          <a:lstStyle/>
          <a:p>
            <a:pPr marL="0" indent="0" algn="ctr">
              <a:buNone/>
            </a:pPr>
            <a:r>
              <a:rPr lang="fr-FR" sz="4000" b="1" dirty="0" smtClean="0">
                <a:latin typeface="Arial Rounded MT Bold" pitchFamily="34" charset="0"/>
              </a:rPr>
              <a:t>2</a:t>
            </a:r>
            <a:r>
              <a:rPr lang="fr-FR" sz="4000" b="1" dirty="0">
                <a:latin typeface="Arial Rounded MT Bold" pitchFamily="34" charset="0"/>
              </a:rPr>
              <a:t> </a:t>
            </a:r>
            <a:endParaRPr lang="fr-FR" sz="4000" b="1" dirty="0" smtClean="0">
              <a:latin typeface="Arial Rounded MT Bold" pitchFamily="34" charset="0"/>
            </a:endParaRPr>
          </a:p>
          <a:p>
            <a:pPr marL="0" indent="0" algn="ctr">
              <a:buNone/>
            </a:pPr>
            <a:r>
              <a:rPr lang="fr-FR" sz="4000" dirty="0" smtClean="0">
                <a:latin typeface="Arial Rounded MT Bold" pitchFamily="34" charset="0"/>
              </a:rPr>
              <a:t>Ce </a:t>
            </a:r>
            <a:r>
              <a:rPr lang="fr-FR" sz="4000" dirty="0">
                <a:latin typeface="Arial Rounded MT Bold" pitchFamily="34" charset="0"/>
              </a:rPr>
              <a:t>sont aussi les petits</a:t>
            </a:r>
            <a:br>
              <a:rPr lang="fr-FR" sz="4000" dirty="0">
                <a:latin typeface="Arial Rounded MT Bold" pitchFamily="34" charset="0"/>
              </a:rPr>
            </a:br>
            <a:r>
              <a:rPr lang="fr-FR" sz="4000" dirty="0">
                <a:latin typeface="Arial Rounded MT Bold" pitchFamily="34" charset="0"/>
              </a:rPr>
              <a:t>Que Jésus convie,</a:t>
            </a:r>
            <a:br>
              <a:rPr lang="fr-FR" sz="4000" dirty="0">
                <a:latin typeface="Arial Rounded MT Bold" pitchFamily="34" charset="0"/>
              </a:rPr>
            </a:br>
            <a:r>
              <a:rPr lang="fr-FR" sz="4000" dirty="0">
                <a:latin typeface="Arial Rounded MT Bold" pitchFamily="34" charset="0"/>
              </a:rPr>
              <a:t>Et dont les noms sont écrits</a:t>
            </a:r>
            <a:br>
              <a:rPr lang="fr-FR" sz="4000" dirty="0">
                <a:latin typeface="Arial Rounded MT Bold" pitchFamily="34" charset="0"/>
              </a:rPr>
            </a:br>
            <a:r>
              <a:rPr lang="fr-FR" sz="4000" dirty="0">
                <a:latin typeface="Arial Rounded MT Bold" pitchFamily="34" charset="0"/>
              </a:rPr>
              <a:t>Au livre de vie,</a:t>
            </a:r>
            <a:br>
              <a:rPr lang="fr-FR" sz="4000" dirty="0">
                <a:latin typeface="Arial Rounded MT Bold" pitchFamily="34" charset="0"/>
              </a:rPr>
            </a:br>
            <a:r>
              <a:rPr lang="fr-FR" sz="4000" dirty="0">
                <a:latin typeface="Arial Rounded MT Bold" pitchFamily="34" charset="0"/>
              </a:rPr>
              <a:t>Dans les parvis éternel,</a:t>
            </a:r>
            <a:br>
              <a:rPr lang="fr-FR" sz="4000" dirty="0">
                <a:latin typeface="Arial Rounded MT Bold" pitchFamily="34" charset="0"/>
              </a:rPr>
            </a:br>
            <a:r>
              <a:rPr lang="fr-FR" sz="4000" dirty="0">
                <a:latin typeface="Arial Rounded MT Bold" pitchFamily="34" charset="0"/>
              </a:rPr>
              <a:t>Dieu reçoit ceux qui sont tels,</a:t>
            </a:r>
            <a:br>
              <a:rPr lang="fr-FR" sz="4000" dirty="0">
                <a:latin typeface="Arial Rounded MT Bold" pitchFamily="34" charset="0"/>
              </a:rPr>
            </a:br>
            <a:r>
              <a:rPr lang="fr-FR" sz="4000" dirty="0">
                <a:latin typeface="Arial Rounded MT Bold" pitchFamily="34" charset="0"/>
              </a:rPr>
              <a:t>Dans les parvis éternels,</a:t>
            </a:r>
            <a:br>
              <a:rPr lang="fr-FR" sz="4000" dirty="0">
                <a:latin typeface="Arial Rounded MT Bold" pitchFamily="34" charset="0"/>
              </a:rPr>
            </a:br>
            <a:r>
              <a:rPr lang="fr-FR" sz="4000" dirty="0">
                <a:latin typeface="Arial Rounded MT Bold" pitchFamily="34" charset="0"/>
              </a:rPr>
              <a:t>Dieu reçoit ceux qui sont tels</a:t>
            </a:r>
            <a:r>
              <a:rPr lang="fr-FR" sz="4000" dirty="0" smtClean="0">
                <a:latin typeface="Arial Rounded MT Bold" pitchFamily="34" charset="0"/>
              </a:rPr>
              <a:t>.</a:t>
            </a:r>
          </a:p>
          <a:p>
            <a:pPr marL="0" indent="0" algn="ctr">
              <a:buNone/>
            </a:pPr>
            <a:endParaRPr lang="fr-FR" sz="4000" dirty="0" smtClean="0">
              <a:latin typeface="Arial Rounded MT Bold" pitchFamily="34" charset="0"/>
            </a:endParaRPr>
          </a:p>
          <a:p>
            <a:pPr marL="0" indent="0" algn="ctr">
              <a:buNone/>
            </a:pPr>
            <a:r>
              <a:rPr lang="fr-FR" sz="4000" b="1" dirty="0" smtClean="0">
                <a:solidFill>
                  <a:srgbClr val="C00000"/>
                </a:solidFill>
              </a:rPr>
              <a:t>PRIERE DE CONSECRATION</a:t>
            </a:r>
            <a:endParaRPr lang="en-US" sz="4000" dirty="0" smtClean="0">
              <a:solidFill>
                <a:srgbClr val="C00000"/>
              </a:solidFill>
            </a:endParaRPr>
          </a:p>
          <a:p>
            <a:pPr marL="0" indent="0" algn="ctr">
              <a:buNone/>
            </a:pPr>
            <a:endParaRPr lang="en-US" sz="4000"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ctr">
              <a:buNone/>
            </a:pPr>
            <a:r>
              <a:rPr lang="fr-FR" sz="3600" dirty="0">
                <a:solidFill>
                  <a:srgbClr val="C00000"/>
                </a:solidFill>
                <a:latin typeface="Arial Rounded MT Bold" pitchFamily="34" charset="0"/>
              </a:rPr>
              <a:t>3 </a:t>
            </a:r>
            <a:endParaRPr lang="fr-FR" sz="3600" dirty="0" smtClean="0">
              <a:solidFill>
                <a:srgbClr val="C00000"/>
              </a:solidFill>
              <a:latin typeface="Arial Rounded MT Bold" pitchFamily="34" charset="0"/>
            </a:endParaRPr>
          </a:p>
          <a:p>
            <a:pPr algn="ctr">
              <a:buNone/>
            </a:pPr>
            <a:r>
              <a:rPr lang="fr-FR" sz="3600" dirty="0" smtClean="0">
                <a:latin typeface="Arial Rounded MT Bold" pitchFamily="34" charset="0"/>
              </a:rPr>
              <a:t>Puis</a:t>
            </a:r>
            <a:r>
              <a:rPr lang="fr-FR" sz="3600" dirty="0">
                <a:latin typeface="Arial Rounded MT Bold" pitchFamily="34" charset="0"/>
              </a:rPr>
              <a:t>, dans les concerts des cieux,</a:t>
            </a:r>
            <a:br>
              <a:rPr lang="fr-FR" sz="3600" dirty="0">
                <a:latin typeface="Arial Rounded MT Bold" pitchFamily="34" charset="0"/>
              </a:rPr>
            </a:br>
            <a:r>
              <a:rPr lang="fr-FR" sz="3600" dirty="0">
                <a:latin typeface="Arial Rounded MT Bold" pitchFamily="34" charset="0"/>
              </a:rPr>
              <a:t>Les voix enfantines</a:t>
            </a:r>
            <a:br>
              <a:rPr lang="fr-FR" sz="3600" dirty="0">
                <a:latin typeface="Arial Rounded MT Bold" pitchFamily="34" charset="0"/>
              </a:rPr>
            </a:br>
            <a:r>
              <a:rPr lang="fr-FR" sz="3600" dirty="0">
                <a:latin typeface="Arial Rounded MT Bold" pitchFamily="34" charset="0"/>
              </a:rPr>
              <a:t>Uniront leurs chants joyeux </a:t>
            </a:r>
            <a:br>
              <a:rPr lang="fr-FR" sz="3600" dirty="0">
                <a:latin typeface="Arial Rounded MT Bold" pitchFamily="34" charset="0"/>
              </a:rPr>
            </a:br>
            <a:r>
              <a:rPr lang="fr-FR" sz="3600" dirty="0">
                <a:latin typeface="Arial Rounded MT Bold" pitchFamily="34" charset="0"/>
              </a:rPr>
              <a:t>Aux hymnes divines.</a:t>
            </a:r>
            <a:br>
              <a:rPr lang="fr-FR" sz="3600" dirty="0">
                <a:latin typeface="Arial Rounded MT Bold" pitchFamily="34" charset="0"/>
              </a:rPr>
            </a:br>
            <a:r>
              <a:rPr lang="fr-FR" sz="3600" dirty="0">
                <a:latin typeface="Arial Rounded MT Bold" pitchFamily="34" charset="0"/>
              </a:rPr>
              <a:t>Petits et grands, d’un seul cœur,</a:t>
            </a:r>
            <a:br>
              <a:rPr lang="fr-FR" sz="3600" dirty="0">
                <a:latin typeface="Arial Rounded MT Bold" pitchFamily="34" charset="0"/>
              </a:rPr>
            </a:br>
            <a:r>
              <a:rPr lang="fr-FR" sz="3600" dirty="0">
                <a:latin typeface="Arial Rounded MT Bold" pitchFamily="34" charset="0"/>
              </a:rPr>
              <a:t>Loueront alors le Seigneur,</a:t>
            </a:r>
            <a:br>
              <a:rPr lang="fr-FR" sz="3600" dirty="0">
                <a:latin typeface="Arial Rounded MT Bold" pitchFamily="34" charset="0"/>
              </a:rPr>
            </a:br>
            <a:r>
              <a:rPr lang="fr-FR" sz="3600" dirty="0">
                <a:latin typeface="Arial Rounded MT Bold" pitchFamily="34" charset="0"/>
              </a:rPr>
              <a:t>Petits et grands, d’un seul cœur,</a:t>
            </a:r>
            <a:br>
              <a:rPr lang="fr-FR" sz="3600" dirty="0">
                <a:latin typeface="Arial Rounded MT Bold" pitchFamily="34" charset="0"/>
              </a:rPr>
            </a:br>
            <a:r>
              <a:rPr lang="fr-FR" sz="3600" dirty="0">
                <a:latin typeface="Arial Rounded MT Bold" pitchFamily="34" charset="0"/>
              </a:rPr>
              <a:t>Loueront alors le Seigneur</a:t>
            </a:r>
            <a:r>
              <a:rPr lang="fr-FR" sz="3600" dirty="0" smtClean="0">
                <a:latin typeface="Arial Rounded MT Bold" pitchFamily="34" charset="0"/>
              </a:rPr>
              <a:t>.</a:t>
            </a:r>
            <a:endParaRPr lang="en-US" sz="3600" dirty="0">
              <a:latin typeface="Arial Rounded MT Bold" pitchFamily="34" charset="0"/>
            </a:endParaRPr>
          </a:p>
          <a:p>
            <a:endParaRPr lang="fr-FR" b="1" dirty="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b="1" dirty="0" smtClean="0">
                <a:solidFill>
                  <a:srgbClr val="000099"/>
                </a:solidFill>
                <a:latin typeface="Arial Rounded MT Bold" pitchFamily="34" charset="0"/>
              </a:rPr>
              <a:t>44 La Voix du Réveil - VR / Page 297</a:t>
            </a:r>
            <a:endParaRPr lang="en-US" sz="4000" dirty="0" smtClean="0">
              <a:solidFill>
                <a:srgbClr val="000099"/>
              </a:solidFill>
              <a:latin typeface="Arial Rounded MT Bold" pitchFamily="34" charset="0"/>
            </a:endParaRPr>
          </a:p>
          <a:p>
            <a:pPr marL="0" indent="0" algn="ctr">
              <a:buNone/>
            </a:pPr>
            <a:r>
              <a:rPr lang="fr-FR" sz="4000" b="1" dirty="0" smtClean="0">
                <a:solidFill>
                  <a:srgbClr val="000099"/>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De Canaan, quand verrons-nous</a:t>
            </a:r>
            <a:br>
              <a:rPr lang="fr-FR" sz="4000" dirty="0" smtClean="0">
                <a:latin typeface="Arial Rounded MT Bold" pitchFamily="34" charset="0"/>
              </a:rPr>
            </a:br>
            <a:r>
              <a:rPr lang="fr-FR" sz="4000" dirty="0" smtClean="0">
                <a:latin typeface="Arial Rounded MT Bold" pitchFamily="34" charset="0"/>
              </a:rPr>
              <a:t>Le céleste rivage</a:t>
            </a:r>
            <a:br>
              <a:rPr lang="fr-FR" sz="4000" dirty="0" smtClean="0">
                <a:latin typeface="Arial Rounded MT Bold" pitchFamily="34" charset="0"/>
              </a:rPr>
            </a:br>
            <a:r>
              <a:rPr lang="fr-FR" sz="4000" dirty="0" smtClean="0">
                <a:latin typeface="Arial Rounded MT Bold" pitchFamily="34" charset="0"/>
              </a:rPr>
              <a:t>Vers le Jourdain entendez-vous</a:t>
            </a:r>
            <a:br>
              <a:rPr lang="fr-FR" sz="4000" dirty="0" smtClean="0">
                <a:latin typeface="Arial Rounded MT Bold" pitchFamily="34" charset="0"/>
              </a:rPr>
            </a:br>
            <a:r>
              <a:rPr lang="fr-FR" sz="4000" dirty="0" smtClean="0">
                <a:latin typeface="Arial Rounded MT Bold" pitchFamily="34" charset="0"/>
              </a:rPr>
              <a:t>Christ nous appelle tous.</a:t>
            </a:r>
            <a:br>
              <a:rPr lang="fr-FR" sz="4000" dirty="0" smtClean="0">
                <a:latin typeface="Arial Rounded MT Bold" pitchFamily="34" charset="0"/>
              </a:rPr>
            </a:br>
            <a:r>
              <a:rPr lang="fr-FR" sz="4000" dirty="0" smtClean="0">
                <a:latin typeface="Arial Rounded MT Bold" pitchFamily="34" charset="0"/>
              </a:rPr>
              <a:t>Près de Lui doux partage</a:t>
            </a:r>
            <a:br>
              <a:rPr lang="fr-FR" sz="4000" dirty="0" smtClean="0">
                <a:latin typeface="Arial Rounded MT Bold" pitchFamily="34" charset="0"/>
              </a:rPr>
            </a:br>
            <a:r>
              <a:rPr lang="fr-FR" sz="4000" dirty="0" smtClean="0">
                <a:latin typeface="Arial Rounded MT Bold" pitchFamily="34" charset="0"/>
              </a:rPr>
              <a:t>A l’abri de l'orage</a:t>
            </a:r>
            <a:br>
              <a:rPr lang="fr-FR" sz="4000" dirty="0" smtClean="0">
                <a:latin typeface="Arial Rounded MT Bold" pitchFamily="34" charset="0"/>
              </a:rPr>
            </a:br>
            <a:r>
              <a:rPr lang="fr-FR" sz="4000" dirty="0" smtClean="0">
                <a:latin typeface="Arial Rounded MT Bold" pitchFamily="34" charset="0"/>
              </a:rPr>
              <a:t>Nous pourrons chanter à jamais</a:t>
            </a:r>
            <a:br>
              <a:rPr lang="fr-FR" sz="4000" dirty="0" smtClean="0">
                <a:latin typeface="Arial Rounded MT Bold" pitchFamily="34" charset="0"/>
              </a:rPr>
            </a:br>
            <a:r>
              <a:rPr lang="fr-FR" sz="4000" dirty="0" smtClean="0">
                <a:latin typeface="Arial Rounded MT Bold" pitchFamily="34" charset="0"/>
              </a:rPr>
              <a:t>Le cantique de paix</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sz="4400" b="1" dirty="0" smtClean="0">
                <a:solidFill>
                  <a:srgbClr val="000099"/>
                </a:solidFill>
                <a:latin typeface="Arial Rounded MT Bold" pitchFamily="34" charset="0"/>
              </a:rPr>
              <a:t>Chœur</a:t>
            </a:r>
            <a:r>
              <a:rPr lang="fr-FR" sz="4400" dirty="0" smtClean="0">
                <a:solidFill>
                  <a:srgbClr val="460000"/>
                </a:solidFill>
                <a:latin typeface="Arial Rounded MT Bold" pitchFamily="34" charset="0"/>
              </a:rPr>
              <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Quel bonheur! Quel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Après tant de labeur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Pour toujours réunie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L'Église en sa patrie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Entonnera: Alléluia!</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à Toi Jéhovah</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b="1" dirty="0" smtClean="0">
                <a:solidFill>
                  <a:srgbClr val="000099"/>
                </a:solidFill>
                <a:latin typeface="Arial Rounded MT Bold" pitchFamily="34" charset="0"/>
              </a:rPr>
              <a:t>2</a:t>
            </a:r>
            <a:r>
              <a:rPr lang="fr-FR" sz="4000" b="1" dirty="0" smtClean="0">
                <a:solidFill>
                  <a:srgbClr val="000099"/>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Vêtus de blanc, les rachetés</a:t>
            </a:r>
            <a:br>
              <a:rPr lang="fr-FR" sz="4000" dirty="0" smtClean="0">
                <a:latin typeface="Arial Rounded MT Bold" pitchFamily="34" charset="0"/>
              </a:rPr>
            </a:br>
            <a:r>
              <a:rPr lang="fr-FR" sz="4000" dirty="0" smtClean="0">
                <a:latin typeface="Arial Rounded MT Bold" pitchFamily="34" charset="0"/>
              </a:rPr>
              <a:t>De Christ verront la gloire</a:t>
            </a:r>
            <a:br>
              <a:rPr lang="fr-FR" sz="4000" dirty="0" smtClean="0">
                <a:latin typeface="Arial Rounded MT Bold" pitchFamily="34" charset="0"/>
              </a:rPr>
            </a:br>
            <a:r>
              <a:rPr lang="fr-FR" sz="4000" dirty="0" smtClean="0">
                <a:latin typeface="Arial Rounded MT Bold" pitchFamily="34" charset="0"/>
              </a:rPr>
              <a:t>Par sa vertu ressuscités,</a:t>
            </a:r>
            <a:br>
              <a:rPr lang="fr-FR" sz="4000" dirty="0" smtClean="0">
                <a:latin typeface="Arial Rounded MT Bold" pitchFamily="34" charset="0"/>
              </a:rPr>
            </a:br>
            <a:r>
              <a:rPr lang="fr-FR" sz="4000" dirty="0" smtClean="0">
                <a:latin typeface="Arial Rounded MT Bold" pitchFamily="34" charset="0"/>
              </a:rPr>
              <a:t>Ils diront ses bontés.</a:t>
            </a:r>
            <a:br>
              <a:rPr lang="fr-FR" sz="4000" dirty="0" smtClean="0">
                <a:latin typeface="Arial Rounded MT Bold" pitchFamily="34" charset="0"/>
              </a:rPr>
            </a:br>
            <a:r>
              <a:rPr lang="fr-FR" sz="4000" dirty="0" smtClean="0">
                <a:latin typeface="Arial Rounded MT Bold" pitchFamily="34" charset="0"/>
              </a:rPr>
              <a:t>Célébrant sa victoire,</a:t>
            </a:r>
            <a:br>
              <a:rPr lang="fr-FR" sz="4000" dirty="0" smtClean="0">
                <a:latin typeface="Arial Rounded MT Bold" pitchFamily="34" charset="0"/>
              </a:rPr>
            </a:br>
            <a:r>
              <a:rPr lang="fr-FR" sz="4000" dirty="0" smtClean="0">
                <a:latin typeface="Arial Rounded MT Bold" pitchFamily="34" charset="0"/>
              </a:rPr>
              <a:t>Son œuvre expiatoire</a:t>
            </a:r>
            <a:br>
              <a:rPr lang="fr-FR" sz="4000" dirty="0" smtClean="0">
                <a:latin typeface="Arial Rounded MT Bold" pitchFamily="34" charset="0"/>
              </a:rPr>
            </a:br>
            <a:r>
              <a:rPr lang="fr-FR" sz="4000" dirty="0" smtClean="0">
                <a:latin typeface="Arial Rounded MT Bold" pitchFamily="34" charset="0"/>
              </a:rPr>
              <a:t>Autour de son trône avec eux</a:t>
            </a:r>
            <a:br>
              <a:rPr lang="fr-FR" sz="4000" dirty="0" smtClean="0">
                <a:latin typeface="Arial Rounded MT Bold" pitchFamily="34" charset="0"/>
              </a:rPr>
            </a:br>
            <a:r>
              <a:rPr lang="fr-FR" sz="4000" dirty="0" smtClean="0">
                <a:latin typeface="Arial Rounded MT Bold" pitchFamily="34" charset="0"/>
              </a:rPr>
              <a:t>Nous Lui rendrons nos vœux</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sz="4400" b="1" dirty="0" smtClean="0">
                <a:solidFill>
                  <a:srgbClr val="000099"/>
                </a:solidFill>
                <a:latin typeface="Arial Rounded MT Bold" pitchFamily="34" charset="0"/>
              </a:rPr>
              <a:t>Chœur</a:t>
            </a:r>
            <a:r>
              <a:rPr lang="fr-FR" sz="4400" dirty="0" smtClean="0">
                <a:solidFill>
                  <a:srgbClr val="460000"/>
                </a:solidFill>
                <a:latin typeface="Arial Rounded MT Bold" pitchFamily="34" charset="0"/>
              </a:rPr>
              <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Quel bonheur! Quel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Après tant de labeur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Pour toujours réunie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L'Église en sa patrie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Entonnera: Alléluia!</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à Toi Jéhovah</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b="1" dirty="0" smtClean="0">
                <a:solidFill>
                  <a:srgbClr val="000099"/>
                </a:solidFill>
                <a:latin typeface="Arial Rounded MT Bold" pitchFamily="34" charset="0"/>
              </a:rPr>
              <a:t>3</a:t>
            </a:r>
            <a:r>
              <a:rPr lang="fr-FR" sz="4000" b="1" dirty="0" smtClean="0">
                <a:solidFill>
                  <a:srgbClr val="000099"/>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Du grand jour de l'éternité</a:t>
            </a:r>
            <a:br>
              <a:rPr lang="fr-FR" sz="4000" dirty="0" smtClean="0">
                <a:latin typeface="Arial Rounded MT Bold" pitchFamily="34" charset="0"/>
              </a:rPr>
            </a:br>
            <a:r>
              <a:rPr lang="fr-FR" sz="4000" dirty="0" smtClean="0">
                <a:latin typeface="Arial Rounded MT Bold" pitchFamily="34" charset="0"/>
              </a:rPr>
              <a:t>Quand brillera l'aurore</a:t>
            </a:r>
            <a:br>
              <a:rPr lang="fr-FR" sz="4000" dirty="0" smtClean="0">
                <a:latin typeface="Arial Rounded MT Bold" pitchFamily="34" charset="0"/>
              </a:rPr>
            </a:br>
            <a:r>
              <a:rPr lang="fr-FR" sz="4000" dirty="0" smtClean="0">
                <a:latin typeface="Arial Rounded MT Bold" pitchFamily="34" charset="0"/>
              </a:rPr>
              <a:t>Tous consommés dans l'unité</a:t>
            </a:r>
            <a:br>
              <a:rPr lang="fr-FR" sz="4000" dirty="0" smtClean="0">
                <a:latin typeface="Arial Rounded MT Bold" pitchFamily="34" charset="0"/>
              </a:rPr>
            </a:br>
            <a:r>
              <a:rPr lang="fr-FR" sz="4000" dirty="0" smtClean="0">
                <a:latin typeface="Arial Rounded MT Bold" pitchFamily="34" charset="0"/>
              </a:rPr>
              <a:t>Et dans la charité</a:t>
            </a:r>
            <a:br>
              <a:rPr lang="fr-FR" sz="4000" dirty="0" smtClean="0">
                <a:latin typeface="Arial Rounded MT Bold" pitchFamily="34" charset="0"/>
              </a:rPr>
            </a:br>
            <a:r>
              <a:rPr lang="fr-FR" sz="4000" dirty="0" smtClean="0">
                <a:latin typeface="Arial Rounded MT Bold" pitchFamily="34" charset="0"/>
              </a:rPr>
              <a:t>A Celui qu'on adore</a:t>
            </a:r>
            <a:br>
              <a:rPr lang="fr-FR" sz="4000" dirty="0" smtClean="0">
                <a:latin typeface="Arial Rounded MT Bold" pitchFamily="34" charset="0"/>
              </a:rPr>
            </a:br>
            <a:r>
              <a:rPr lang="fr-FR" sz="4000" dirty="0" smtClean="0">
                <a:latin typeface="Arial Rounded MT Bold" pitchFamily="34" charset="0"/>
              </a:rPr>
              <a:t>Nous redirons encore:</a:t>
            </a:r>
            <a:br>
              <a:rPr lang="fr-FR" sz="4000" dirty="0" smtClean="0">
                <a:latin typeface="Arial Rounded MT Bold" pitchFamily="34" charset="0"/>
              </a:rPr>
            </a:br>
            <a:r>
              <a:rPr lang="fr-FR" sz="4000" dirty="0" smtClean="0">
                <a:latin typeface="Arial Rounded MT Bold" pitchFamily="34" charset="0"/>
              </a:rPr>
              <a:t>Digne est l'Agneau</a:t>
            </a:r>
            <a:br>
              <a:rPr lang="fr-FR" sz="4000" dirty="0" smtClean="0">
                <a:latin typeface="Arial Rounded MT Bold" pitchFamily="34" charset="0"/>
              </a:rPr>
            </a:br>
            <a:r>
              <a:rPr lang="fr-FR" sz="4000" dirty="0" smtClean="0">
                <a:latin typeface="Arial Rounded MT Bold" pitchFamily="34" charset="0"/>
              </a:rPr>
              <a:t>De recevoir</a:t>
            </a:r>
            <a:br>
              <a:rPr lang="fr-FR" sz="4000" dirty="0" smtClean="0">
                <a:latin typeface="Arial Rounded MT Bold" pitchFamily="34" charset="0"/>
              </a:rPr>
            </a:br>
            <a:r>
              <a:rPr lang="fr-FR" sz="4000" dirty="0" smtClean="0">
                <a:latin typeface="Arial Rounded MT Bold" pitchFamily="34" charset="0"/>
              </a:rPr>
              <a:t>Force, empire et pouvoir.</a:t>
            </a:r>
            <a:endParaRPr lang="en-US" sz="4000" dirty="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sz="4400" b="1" dirty="0" smtClean="0">
                <a:solidFill>
                  <a:srgbClr val="000099"/>
                </a:solidFill>
                <a:latin typeface="Arial Rounded MT Bold" pitchFamily="34" charset="0"/>
              </a:rPr>
              <a:t>Chœur</a:t>
            </a:r>
            <a:r>
              <a:rPr lang="fr-FR" sz="4400" dirty="0" smtClean="0">
                <a:solidFill>
                  <a:srgbClr val="460000"/>
                </a:solidFill>
                <a:latin typeface="Arial Rounded MT Bold" pitchFamily="34" charset="0"/>
              </a:rPr>
              <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Quel bonheur! Quel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Oh! Quel parfait bonheur!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Après tant de labeur</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Pour toujours réunie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L'Église en sa patrie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Entonnera: Alléluia!</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à Toi Jéhovah</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JEAN CLAUDE JEAN BAPTISTE</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r>
              <a:rPr lang="en-US" sz="3600" b="1" dirty="0" smtClean="0">
                <a:solidFill>
                  <a:srgbClr val="460000"/>
                </a:solidFill>
              </a:rPr>
              <a:t>CHRIST THE ROCK CONGREGATION</a:t>
            </a:r>
            <a:r>
              <a:rPr lang="en-US" sz="3600" b="1" dirty="0" smtClean="0"/>
              <a:t/>
            </a:r>
            <a:br>
              <a:rPr lang="en-US" sz="3600" b="1" dirty="0" smtClean="0"/>
            </a:br>
            <a:r>
              <a:rPr lang="en-US" sz="3600" b="1" dirty="0" smtClean="0">
                <a:solidFill>
                  <a:srgbClr val="000066"/>
                </a:solidFill>
              </a:rPr>
              <a:t>DIMANCHE </a:t>
            </a:r>
            <a:r>
              <a:rPr lang="en-US" sz="3600" b="1" dirty="0" smtClean="0">
                <a:solidFill>
                  <a:srgbClr val="000066"/>
                </a:solidFill>
              </a:rPr>
              <a:t>13 OCTOBRE </a:t>
            </a:r>
            <a:r>
              <a:rPr lang="en-US" sz="3600" b="1" dirty="0" smtClean="0">
                <a:solidFill>
                  <a:srgbClr val="000066"/>
                </a:solidFill>
              </a:rPr>
              <a:t>2024</a:t>
            </a:r>
            <a:r>
              <a:rPr lang="en-US" sz="3600" b="1" dirty="0" smtClean="0"/>
              <a:t/>
            </a:r>
            <a:br>
              <a:rPr lang="en-US" sz="3600" b="1" dirty="0" smtClean="0"/>
            </a:br>
            <a:r>
              <a:rPr lang="en-US" sz="3600" b="1" dirty="0" smtClean="0">
                <a:solidFill>
                  <a:srgbClr val="C00000"/>
                </a:solidFill>
                <a:latin typeface="Agency FB" pitchFamily="34" charset="0"/>
              </a:rPr>
              <a:t>SERMON  PAR  PASTEUR  </a:t>
            </a:r>
            <a:r>
              <a:rPr lang="en-US" sz="3600" b="1" dirty="0" smtClean="0">
                <a:solidFill>
                  <a:srgbClr val="C00000"/>
                </a:solidFill>
                <a:latin typeface="Agency FB" pitchFamily="34" charset="0"/>
              </a:rPr>
              <a:t>JEAN CLAUDE JEAN BAPTISTE</a:t>
            </a:r>
            <a:endParaRPr lang="en-US" sz="3600" b="1" dirty="0">
              <a:solidFill>
                <a:srgbClr val="C00000"/>
              </a:solidFill>
              <a:latin typeface="Agency FB"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4114800"/>
            <a:ext cx="9144000" cy="2971800"/>
          </a:xfrm>
          <a:prstGeom prst="rect">
            <a:avLst/>
          </a:prstGeom>
          <a:noFill/>
          <a:ln w="9525">
            <a:noFill/>
            <a:miter lim="800000"/>
            <a:headEnd/>
            <a:tailEnd/>
          </a:ln>
        </p:spPr>
      </p:pic>
      <p:sp>
        <p:nvSpPr>
          <p:cNvPr id="3" name="Subtitle 2"/>
          <p:cNvSpPr>
            <a:spLocks noGrp="1"/>
          </p:cNvSpPr>
          <p:nvPr>
            <p:ph type="subTitle" idx="1"/>
          </p:nvPr>
        </p:nvSpPr>
        <p:spPr>
          <a:xfrm>
            <a:off x="0" y="4114800"/>
            <a:ext cx="9144000" cy="1524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000" b="1" dirty="0" smtClean="0">
                <a:solidFill>
                  <a:schemeClr val="bg1"/>
                </a:solidFill>
              </a:rPr>
              <a:t>LES PREUVES </a:t>
            </a:r>
            <a:r>
              <a:rPr lang="fr-FR" sz="4000" b="1" dirty="0" smtClean="0">
                <a:solidFill>
                  <a:schemeClr val="bg1"/>
                </a:solidFill>
              </a:rPr>
              <a:t> TANGIBLES  DE  </a:t>
            </a:r>
            <a:r>
              <a:rPr lang="fr-FR" sz="4000" b="1" dirty="0" smtClean="0">
                <a:solidFill>
                  <a:schemeClr val="bg1"/>
                </a:solidFill>
              </a:rPr>
              <a:t>LA RÉSURRECTION </a:t>
            </a:r>
            <a:r>
              <a:rPr lang="fr-FR" sz="4000" b="1" dirty="0" smtClean="0">
                <a:solidFill>
                  <a:schemeClr val="bg1"/>
                </a:solidFill>
              </a:rPr>
              <a:t> </a:t>
            </a:r>
            <a:r>
              <a:rPr lang="fr-FR" sz="4000" b="1" smtClean="0">
                <a:solidFill>
                  <a:schemeClr val="bg1"/>
                </a:solidFill>
              </a:rPr>
              <a:t>DE  JÉSUS-CHRIST</a:t>
            </a:r>
            <a:endParaRPr lang="en-US" sz="4000" dirty="0">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ctr">
              <a:buNone/>
            </a:pPr>
            <a:r>
              <a:rPr lang="fr-FR" sz="4400" b="1" dirty="0" smtClean="0">
                <a:solidFill>
                  <a:srgbClr val="C00000"/>
                </a:solidFill>
                <a:latin typeface="Arial Rounded MT Bold" pitchFamily="34" charset="0"/>
              </a:rPr>
              <a:t>1 CORINTHIENS 15 :12-19</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1Co 15:12 ¶ Or, si l'on prêche que Christ est ressuscité des morts, comment quelques-uns parmi vous disent-ils qu'il n'y a point de résurrection des morts?</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13 S'il n'y a point de résurrection des morts, Christ non plus n'est pas ressuscité.</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 14 Et si Christ n'est pas ressuscité, notre prédication est donc vaine, et votre foi aussi est vaine.</a:t>
            </a:r>
            <a:endParaRPr lang="en-US" sz="4400" dirty="0" smtClean="0">
              <a:solidFill>
                <a:srgbClr val="000066"/>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00066"/>
                </a:solidFill>
                <a:latin typeface="Arial Rounded MT Bold" pitchFamily="34" charset="0"/>
              </a:rPr>
              <a:t>15 </a:t>
            </a:r>
            <a:r>
              <a:rPr lang="fr-FR" sz="4400" dirty="0" smtClean="0">
                <a:solidFill>
                  <a:srgbClr val="000066"/>
                </a:solidFill>
                <a:latin typeface="Arial Rounded MT Bold" pitchFamily="34" charset="0"/>
              </a:rPr>
              <a:t>Il se trouve même que nous sommes de faux témoins à l'égard de Dieu, puisque nous avons témoigné contre Dieu qu'il a ressuscité Christ, tandis qu'il ne l'aurait pas ressuscité, si les morts ne ressuscitent point.</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C00000"/>
                </a:solidFill>
                <a:latin typeface="Arial Rounded MT Bold" pitchFamily="34" charset="0"/>
              </a:rPr>
              <a:t>16 Car si les morts ne ressuscitent point, Christ non plus n'est pas ressuscité.</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000066"/>
                </a:solidFill>
                <a:latin typeface="Arial Rounded MT Bold" pitchFamily="34" charset="0"/>
              </a:rPr>
              <a:t>17 </a:t>
            </a:r>
            <a:r>
              <a:rPr lang="fr-FR" sz="4400" dirty="0" smtClean="0">
                <a:solidFill>
                  <a:srgbClr val="000066"/>
                </a:solidFill>
                <a:latin typeface="Arial Rounded MT Bold" pitchFamily="34" charset="0"/>
              </a:rPr>
              <a:t>Et si Christ n'est pas ressuscité, votre foi est vaine, vous êtes encore dans vos péchés,</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18 et par conséquent aussi ceux qui sont morts en Christ sont perdus.</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 19 Si c'est dans cette vie seulement que nous espérons en Christ, nous sommes les plus malheureux de tous les hommes.</a:t>
            </a:r>
            <a:endParaRPr lang="en-US" sz="4400" dirty="0">
              <a:solidFill>
                <a:srgbClr val="000066"/>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400" b="1" dirty="0" smtClean="0">
                <a:solidFill>
                  <a:srgbClr val="000066"/>
                </a:solidFill>
                <a:latin typeface="Arial Rounded MT Bold" pitchFamily="34" charset="0"/>
              </a:rPr>
              <a:t>THÈME : </a:t>
            </a:r>
            <a:endParaRPr lang="fr-FR" sz="4400" b="1" dirty="0" smtClean="0">
              <a:solidFill>
                <a:srgbClr val="000066"/>
              </a:solidFill>
              <a:latin typeface="Arial Rounded MT Bold" pitchFamily="34" charset="0"/>
            </a:endParaRPr>
          </a:p>
          <a:p>
            <a:pPr algn="ctr"/>
            <a:r>
              <a:rPr lang="fr-FR" sz="4400" b="1" dirty="0" smtClean="0">
                <a:latin typeface="Arial Rounded MT Bold" pitchFamily="34" charset="0"/>
              </a:rPr>
              <a:t>LES </a:t>
            </a:r>
            <a:r>
              <a:rPr lang="fr-FR" sz="4400" b="1" dirty="0" smtClean="0">
                <a:latin typeface="Arial Rounded MT Bold" pitchFamily="34" charset="0"/>
              </a:rPr>
              <a:t>PREUVES TANGIBLES DE LA RÉSURRECTION DE JESUS </a:t>
            </a:r>
            <a:r>
              <a:rPr lang="fr-FR" sz="4400" b="1" dirty="0" smtClean="0">
                <a:latin typeface="Arial Rounded MT Bold" pitchFamily="34" charset="0"/>
              </a:rPr>
              <a:t>CHRIST</a:t>
            </a:r>
            <a:endParaRPr lang="en-US" sz="4400" dirty="0" smtClean="0">
              <a:latin typeface="Arial Rounded MT Bold" pitchFamily="34" charset="0"/>
            </a:endParaRPr>
          </a:p>
          <a:p>
            <a:pPr algn="just"/>
            <a:r>
              <a:rPr lang="fr-FR" sz="4400" b="1" dirty="0" smtClean="0">
                <a:solidFill>
                  <a:srgbClr val="000066"/>
                </a:solidFill>
                <a:latin typeface="Copperplate Gothic Bold" pitchFamily="34" charset="0"/>
              </a:rPr>
              <a:t>Introduction : </a:t>
            </a:r>
            <a:endParaRPr lang="en-US" sz="4400" dirty="0" smtClean="0">
              <a:solidFill>
                <a:srgbClr val="000066"/>
              </a:solidFill>
              <a:latin typeface="Copperplate Gothic Bold" pitchFamily="34" charset="0"/>
            </a:endParaRPr>
          </a:p>
          <a:p>
            <a:pPr lvl="0" algn="just"/>
            <a:r>
              <a:rPr lang="fr-FR" sz="4400" dirty="0" smtClean="0">
                <a:latin typeface="Arial Rounded MT Bold" pitchFamily="34" charset="0"/>
              </a:rPr>
              <a:t>Enlever la résurrection  de Jésus Christ dans la proclamation de l’Evangile c’est casser les reins de l’Institution Chrétienne ou du Christianisme. </a:t>
            </a:r>
            <a:endParaRPr lang="en-US" sz="4400" dirty="0" smtClean="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400" dirty="0" smtClean="0">
                <a:latin typeface="Arial Rounded MT Bold" pitchFamily="34" charset="0"/>
              </a:rPr>
              <a:t>En </a:t>
            </a:r>
            <a:r>
              <a:rPr lang="fr-FR" sz="4400" dirty="0" smtClean="0">
                <a:latin typeface="Arial Rounded MT Bold" pitchFamily="34" charset="0"/>
              </a:rPr>
              <a:t>un mot tout s’écroule, c’est le sabotage complet de la foi et la bonne nouvelle que nous proclamons devient une fable, une farce, une comédie et comme on dit de nos jours “” This </a:t>
            </a:r>
            <a:r>
              <a:rPr lang="fr-FR" sz="4400" dirty="0" err="1" smtClean="0">
                <a:latin typeface="Arial Rounded MT Bold" pitchFamily="34" charset="0"/>
              </a:rPr>
              <a:t>is</a:t>
            </a:r>
            <a:r>
              <a:rPr lang="fr-FR" sz="4400" dirty="0" smtClean="0">
                <a:latin typeface="Arial Rounded MT Bold" pitchFamily="34" charset="0"/>
              </a:rPr>
              <a:t> </a:t>
            </a:r>
            <a:r>
              <a:rPr lang="fr-FR" sz="4400" dirty="0" err="1" smtClean="0">
                <a:latin typeface="Arial Rounded MT Bold" pitchFamily="34" charset="0"/>
              </a:rPr>
              <a:t>fake</a:t>
            </a:r>
            <a:r>
              <a:rPr lang="fr-FR" sz="4400" dirty="0" smtClean="0">
                <a:latin typeface="Arial Rounded MT Bold" pitchFamily="34" charset="0"/>
              </a:rPr>
              <a:t> news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Il y a de cela près de quarante ans, j'avais eu une terrible vision. </a:t>
            </a:r>
            <a:endParaRPr lang="en-US" sz="4400" dirty="0" smtClean="0">
              <a:solidFill>
                <a:srgbClr val="000066"/>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J’étais </a:t>
            </a:r>
            <a:r>
              <a:rPr lang="fr-FR" sz="4400" dirty="0" smtClean="0">
                <a:latin typeface="Arial Rounded MT Bold" pitchFamily="34" charset="0"/>
              </a:rPr>
              <a:t>seul debout dans une vaste vallée une voix puissante et invisible résonnait en écho  dans la vallée.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A trois reprises elle répétait </a:t>
            </a:r>
            <a:r>
              <a:rPr lang="fr-FR" sz="4400" dirty="0" smtClean="0">
                <a:latin typeface="Arial Rounded MT Bold" pitchFamily="34" charset="0"/>
              </a:rPr>
              <a:t>: </a:t>
            </a:r>
            <a:r>
              <a:rPr lang="fr-FR" sz="4400" dirty="0" smtClean="0">
                <a:solidFill>
                  <a:srgbClr val="C00000"/>
                </a:solidFill>
                <a:latin typeface="Arial Rounded MT Bold" pitchFamily="34" charset="0"/>
              </a:rPr>
              <a:t>« Christ n’est pas ressuscitée que ma foi était vaine.</a:t>
            </a:r>
            <a:r>
              <a:rPr lang="fr-FR" sz="4400" dirty="0" smtClean="0">
                <a:latin typeface="Arial Rounded MT Bold" pitchFamily="34" charset="0"/>
              </a:rPr>
              <a:t> » </a:t>
            </a:r>
          </a:p>
          <a:p>
            <a:pPr lvl="0" algn="just"/>
            <a:r>
              <a:rPr lang="fr-FR" sz="4400" dirty="0" smtClean="0">
                <a:latin typeface="Arial Rounded MT Bold" pitchFamily="34" charset="0"/>
              </a:rPr>
              <a:t>La </a:t>
            </a:r>
            <a:r>
              <a:rPr lang="fr-FR" sz="4400" dirty="0" smtClean="0">
                <a:latin typeface="Arial Rounded MT Bold" pitchFamily="34" charset="0"/>
              </a:rPr>
              <a:t>voix faisait trembler la vallée, l'écho était puissant. </a:t>
            </a:r>
            <a:endParaRPr lang="en-US" sz="4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400" dirty="0" smtClean="0">
                <a:latin typeface="Arial Rounded MT Bold" pitchFamily="34" charset="0"/>
              </a:rPr>
              <a:t>L’Esprit </a:t>
            </a:r>
            <a:r>
              <a:rPr lang="fr-FR" sz="4400" dirty="0" smtClean="0">
                <a:latin typeface="Arial Rounded MT Bold" pitchFamily="34" charset="0"/>
              </a:rPr>
              <a:t>de Dieu qui habite en moi commande à la voix de se manifester physiquement et qu’on puisse engager un combat, si je perds Christ n’est pas ressuscité, mais si je gagne Christ est bel et bien vivant.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Au même moment où j’achevais de prononcer ces mots à mes pieds s’éleva une vaste incendie, haute de plus de vingt cinq étages, un feu intense. </a:t>
            </a:r>
            <a:endParaRPr lang="en-US" sz="4400" dirty="0" smtClean="0">
              <a:solidFill>
                <a:srgbClr val="000066"/>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En </a:t>
            </a:r>
            <a:r>
              <a:rPr lang="fr-FR" sz="4400" dirty="0" smtClean="0">
                <a:latin typeface="Arial Rounded MT Bold" pitchFamily="34" charset="0"/>
              </a:rPr>
              <a:t>un instant, des sapeurs pompiers vinrent de tout côté et attaquèrent le feu avec de l’eau sous forte pression.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En un clin d'œil, le feu disparut complètement et le calme était absolu.</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Christ est vivant aux siècles des siècles j’en suis témoin</a:t>
            </a:r>
            <a:endParaRPr lang="en-US" sz="4400" dirty="0" smtClean="0">
              <a:latin typeface="Arial Rounded MT Bold" pitchFamily="34" charset="0"/>
            </a:endParaRPr>
          </a:p>
          <a:p>
            <a:endParaRPr lang="en-US" sz="4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400" dirty="0" smtClean="0">
                <a:solidFill>
                  <a:srgbClr val="000066"/>
                </a:solidFill>
                <a:latin typeface="Copperplate Gothic Bold" pitchFamily="34" charset="0"/>
              </a:rPr>
              <a:t>D</a:t>
            </a:r>
            <a:r>
              <a:rPr lang="fr-FR" sz="4800" dirty="0" smtClean="0">
                <a:solidFill>
                  <a:srgbClr val="000066"/>
                </a:solidFill>
                <a:latin typeface="Copperplate Gothic Bold" pitchFamily="34" charset="0"/>
              </a:rPr>
              <a:t>éveloppent- </a:t>
            </a:r>
            <a:endParaRPr lang="en-US" sz="4800" dirty="0" smtClean="0">
              <a:solidFill>
                <a:srgbClr val="000066"/>
              </a:solidFill>
              <a:latin typeface="Copperplate Gothic Bold" pitchFamily="34" charset="0"/>
            </a:endParaRPr>
          </a:p>
          <a:p>
            <a:pPr lvl="0" algn="just"/>
            <a:r>
              <a:rPr lang="fr-FR" sz="4800" dirty="0" smtClean="0">
                <a:latin typeface="Arial Rounded MT Bold" pitchFamily="34" charset="0"/>
              </a:rPr>
              <a:t>Satan et ses alliés feront tout pour dévier votre foi et vous ruiner. </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Celui qui peut troubler votre foi peut dangereusement attaquer votre âme. </a:t>
            </a:r>
            <a:r>
              <a:rPr lang="fr-FR" sz="4400" dirty="0" smtClean="0">
                <a:solidFill>
                  <a:srgbClr val="000066"/>
                </a:solidFill>
                <a:latin typeface="Arial Rounded MT Bold" pitchFamily="34" charset="0"/>
              </a:rPr>
              <a:t> </a:t>
            </a:r>
            <a:r>
              <a:rPr lang="fr-FR" sz="4400" dirty="0" smtClean="0">
                <a:latin typeface="Arial Rounded MT Bold" pitchFamily="34" charset="0"/>
              </a:rPr>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a:bodyPr>
          <a:lstStyle/>
          <a:p>
            <a:pPr algn="just"/>
            <a:r>
              <a:rPr lang="fr-FR" sz="4400" b="1" dirty="0" smtClean="0">
                <a:solidFill>
                  <a:srgbClr val="000066"/>
                </a:solidFill>
                <a:latin typeface="Arial Rounded MT Bold" pitchFamily="34" charset="0"/>
              </a:rPr>
              <a:t>1- </a:t>
            </a:r>
            <a:r>
              <a:rPr lang="fr-FR" sz="4400" b="1" dirty="0" smtClean="0">
                <a:solidFill>
                  <a:srgbClr val="000066"/>
                </a:solidFill>
                <a:latin typeface="Arial Rounded MT Bold" pitchFamily="34" charset="0"/>
              </a:rPr>
              <a:t>Les preuves de la résurrection de Jésus Christ sont  certaines, tangibles et véritables.</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Matt 28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La visite au tombeau et la résurrection annoncée par l’Ange</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Des femmes braves et curieuses. des femmes de foi portèrent  la bonne nouvelles de la résurrection aux disciples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10000"/>
          </a:bodyPr>
          <a:lstStyle/>
          <a:p>
            <a:pPr lvl="0" algn="just"/>
            <a:r>
              <a:rPr lang="fr-FR" sz="4400" dirty="0" smtClean="0">
                <a:latin typeface="Arial Rounded MT Bold" pitchFamily="34" charset="0"/>
              </a:rPr>
              <a:t>Des </a:t>
            </a:r>
            <a:r>
              <a:rPr lang="fr-FR" sz="4400" dirty="0" smtClean="0">
                <a:latin typeface="Arial Rounded MT Bold" pitchFamily="34" charset="0"/>
              </a:rPr>
              <a:t>soldats malgré eux  </a:t>
            </a:r>
            <a:r>
              <a:rPr lang="fr-FR" sz="4400" dirty="0" err="1" smtClean="0">
                <a:latin typeface="Arial Rounded MT Bold" pitchFamily="34" charset="0"/>
              </a:rPr>
              <a:t>eux</a:t>
            </a:r>
            <a:r>
              <a:rPr lang="fr-FR" sz="4400" dirty="0" smtClean="0">
                <a:latin typeface="Arial Rounded MT Bold" pitchFamily="34" charset="0"/>
              </a:rPr>
              <a:t> porteront la Bonne Nouvelle et ils sont gagnés à prix d’argent.</a:t>
            </a:r>
            <a:endParaRPr lang="en-US" sz="4400" dirty="0" smtClean="0">
              <a:latin typeface="Arial Rounded MT Bold" pitchFamily="34" charset="0"/>
            </a:endParaRPr>
          </a:p>
          <a:p>
            <a:pPr algn="just"/>
            <a:r>
              <a:rPr lang="fr-FR" sz="4400" b="1" dirty="0" smtClean="0">
                <a:solidFill>
                  <a:srgbClr val="000066"/>
                </a:solidFill>
                <a:latin typeface="Arial Rounded MT Bold" pitchFamily="34" charset="0"/>
              </a:rPr>
              <a:t>Matthieu 28: 16- 18</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Mt 28:16 ¶ Les onze disciples allèrent en Galilée, sur la montagne que Jésus leur avait désignée.</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17 Quand ils le virent, ils se prosternèrent devant lui. Mais quelques-uns eurent des doutes</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800" dirty="0" smtClean="0">
                <a:latin typeface="Arial Rounded MT Bold" pitchFamily="34" charset="0"/>
              </a:rPr>
              <a:t>18 </a:t>
            </a:r>
            <a:r>
              <a:rPr lang="fr-FR" sz="4800" dirty="0" smtClean="0">
                <a:latin typeface="Arial Rounded MT Bold" pitchFamily="34" charset="0"/>
              </a:rPr>
              <a:t>Jésus, s'étant approché, leur parla ainsi: Tout pouvoir m'a été donné dans le ciel et sur la terre.</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La rencontre de Jésus en Galilée avec ses disciples et L’ordre missionnaire lancée.</a:t>
            </a:r>
            <a:endParaRPr lang="en-US" sz="4800" dirty="0">
              <a:solidFill>
                <a:srgbClr val="000066"/>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a:bodyPr>
          <a:lstStyle/>
          <a:p>
            <a:pPr algn="just"/>
            <a:r>
              <a:rPr lang="fr-FR" sz="4400" b="1" dirty="0" smtClean="0">
                <a:latin typeface="Arial Rounded MT Bold" pitchFamily="34" charset="0"/>
              </a:rPr>
              <a:t>2-  40 jours de ministère avant l’enlèvement au ciel. Spéciale recommandations.</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ACTES 1 : 3-14.</a:t>
            </a:r>
            <a:endParaRPr lang="en-US" sz="4400" dirty="0" smtClean="0">
              <a:solidFill>
                <a:srgbClr val="C00000"/>
              </a:solidFill>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1:3 Après qu'il eut souffert, il leur apparut vivant, et leur en donna plusieurs preuves, se montrant à eux pendant quarante jours, et parlant des choses qui concernent le royaume de Dieu.</a:t>
            </a:r>
            <a:endParaRPr lang="en-US" sz="4400" dirty="0" smtClean="0">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lnSpcReduction="10000"/>
          </a:bodyPr>
          <a:lstStyle/>
          <a:p>
            <a:pPr algn="just"/>
            <a:r>
              <a:rPr lang="fr-FR" sz="4400" dirty="0" smtClean="0">
                <a:latin typeface="Arial Rounded MT Bold" pitchFamily="34" charset="0"/>
              </a:rPr>
              <a:t>4 </a:t>
            </a:r>
            <a:r>
              <a:rPr lang="fr-FR" sz="4400" dirty="0" smtClean="0">
                <a:latin typeface="Arial Rounded MT Bold" pitchFamily="34" charset="0"/>
              </a:rPr>
              <a:t>Comme il se trouvait avec eux, il leur recommanda de ne pas s'éloigner de Jérusalem, mais d'attendre ce que le Père avait promis, ce que je vous ai annoncé, leur dit-il;</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5 car Jean a baptisé d'eau, mais vous, dans peu de jours, vous serez baptisés du Saint-Esprit.</a:t>
            </a:r>
            <a:endParaRPr lang="en-US" sz="4400" dirty="0" smtClean="0">
              <a:solidFill>
                <a:srgbClr val="C000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a:bodyPr>
          <a:lstStyle/>
          <a:p>
            <a:pPr algn="just"/>
            <a:r>
              <a:rPr lang="fr-FR" sz="4400" dirty="0" smtClean="0">
                <a:latin typeface="Arial Rounded MT Bold" pitchFamily="34" charset="0"/>
              </a:rPr>
              <a:t>6 </a:t>
            </a:r>
            <a:r>
              <a:rPr lang="fr-FR" sz="4400" dirty="0" smtClean="0">
                <a:latin typeface="Arial Rounded MT Bold" pitchFamily="34" charset="0"/>
              </a:rPr>
              <a:t>¶ Alors les apôtres réunis lui demandèrent: Seigneur, est-ce en ce temps que tu rétabliras le royaume d'Israël?</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7 Il leur répondit: Ce n'est pas à vous de connaître les temps ou les moments que le Père a fixés de sa propre autorité</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a:bodyPr>
          <a:lstStyle/>
          <a:p>
            <a:pPr algn="just"/>
            <a:r>
              <a:rPr lang="fr-FR" sz="4400" dirty="0" smtClean="0">
                <a:latin typeface="Arial Rounded MT Bold" pitchFamily="34" charset="0"/>
              </a:rPr>
              <a:t>8 </a:t>
            </a:r>
            <a:r>
              <a:rPr lang="fr-FR" sz="4400" dirty="0" smtClean="0">
                <a:latin typeface="Arial Rounded MT Bold" pitchFamily="34" charset="0"/>
              </a:rPr>
              <a:t>Mais vous recevrez une puissance, le Saint-Esprit survenant sur vous, et vous serez mes témoins à Jérusalem, dans toute la Judée, dans la Samarie, et jusqu'aux extrémités de la terre.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9 Après avoir dit cela, il fut élevé pendant qu'ils le regardaient, et une nuée le déroba à leurs yeux.</a:t>
            </a:r>
            <a:endParaRPr lang="en-US" sz="4400" dirty="0" smtClean="0">
              <a:solidFill>
                <a:srgbClr val="C00000"/>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10 </a:t>
            </a:r>
            <a:r>
              <a:rPr lang="fr-FR" sz="4400" dirty="0" smtClean="0">
                <a:latin typeface="Arial Rounded MT Bold" pitchFamily="34" charset="0"/>
              </a:rPr>
              <a:t>Et comme ils avaient les regards fixés vers le ciel pendant qu'il s'en allait, voici, deux hommes vêtus de blanc leur apparurent,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11 et dirent: Hommes Galiléens, pourquoi vous arrêtez-vous à regarder au ciel? Ce Jésus, qui a été enlevé au ciel du milieu de vous, viendra de la même manière que vous l'avez vu allant au ciel.</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lnSpcReduction="20000"/>
          </a:bodyPr>
          <a:lstStyle/>
          <a:p>
            <a:pPr algn="just"/>
            <a:r>
              <a:rPr lang="fr-FR" sz="4400" dirty="0" smtClean="0">
                <a:latin typeface="Arial Rounded MT Bold" pitchFamily="34" charset="0"/>
              </a:rPr>
              <a:t>12 </a:t>
            </a:r>
            <a:r>
              <a:rPr lang="fr-FR" sz="4400" dirty="0" smtClean="0">
                <a:latin typeface="Arial Rounded MT Bold" pitchFamily="34" charset="0"/>
              </a:rPr>
              <a:t>¶ Alors ils retournèrent à Jérusalem, de la montagne appelée des oliviers, qui est près de Jérusalem, à la distance d'un chemin de sabbat.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13 Quand ils furent arrivés, ils montèrent dans la chambre haute où ils se tenaient d'ordinaire; c'étaient Pierre, Jean, Jacques, André, Philippe, Thomas, Barthélemy, Matthieu, Jacques, fils d'Alphée, Simon le Zélote, et Jude, fils de Jacques.</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a:bodyPr>
          <a:lstStyle/>
          <a:p>
            <a:pPr algn="just"/>
            <a:r>
              <a:rPr lang="fr-FR" sz="6000" dirty="0" smtClean="0">
                <a:solidFill>
                  <a:srgbClr val="C00000"/>
                </a:solidFill>
                <a:latin typeface="Arial Rounded MT Bold" pitchFamily="34" charset="0"/>
              </a:rPr>
              <a:t>14</a:t>
            </a:r>
            <a:r>
              <a:rPr lang="fr-FR" sz="6000" dirty="0" smtClean="0">
                <a:latin typeface="Arial Rounded MT Bold" pitchFamily="34" charset="0"/>
              </a:rPr>
              <a:t> </a:t>
            </a:r>
            <a:r>
              <a:rPr lang="fr-FR" sz="6000" dirty="0" smtClean="0">
                <a:latin typeface="Arial Rounded MT Bold" pitchFamily="34" charset="0"/>
              </a:rPr>
              <a:t>Tous d'un commun accord persévéraient dans la prière, avec les femmes, et Marie, mère de Jésus, et avec les frères de Jésus.</a:t>
            </a:r>
            <a:endParaRPr lang="en-US" sz="6000" dirty="0" smtClean="0">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3-  L’église de Jésus Christ prit naissance à la Pentecôte.</a:t>
            </a:r>
            <a:endParaRPr lang="en-US" sz="4400" dirty="0" smtClean="0">
              <a:solidFill>
                <a:srgbClr val="C00000"/>
              </a:solidFill>
              <a:latin typeface="Arial Rounded MT Bold" pitchFamily="34" charset="0"/>
            </a:endParaRPr>
          </a:p>
          <a:p>
            <a:pPr algn="just"/>
            <a:r>
              <a:rPr lang="fr-FR" sz="4400" dirty="0" smtClean="0">
                <a:solidFill>
                  <a:srgbClr val="0033CC"/>
                </a:solidFill>
                <a:latin typeface="Arial Rounded MT Bold" pitchFamily="34" charset="0"/>
              </a:rPr>
              <a:t>Actes 2 : 1-12</a:t>
            </a:r>
            <a:endParaRPr lang="en-US" sz="4400" dirty="0" smtClean="0">
              <a:solidFill>
                <a:srgbClr val="0033CC"/>
              </a:solidFill>
              <a:latin typeface="Arial Rounded MT Bold" pitchFamily="34" charset="0"/>
            </a:endParaRPr>
          </a:p>
          <a:p>
            <a:pPr algn="just"/>
            <a:r>
              <a:rPr lang="fr-FR" sz="4400" dirty="0" err="1" smtClean="0">
                <a:solidFill>
                  <a:schemeClr val="tx1"/>
                </a:solidFill>
                <a:latin typeface="Arial Rounded MT Bold" pitchFamily="34" charset="0"/>
              </a:rPr>
              <a:t>Ac</a:t>
            </a:r>
            <a:r>
              <a:rPr lang="fr-FR" sz="4400" dirty="0" smtClean="0">
                <a:solidFill>
                  <a:schemeClr val="tx1"/>
                </a:solidFill>
                <a:latin typeface="Arial Rounded MT Bold" pitchFamily="34" charset="0"/>
              </a:rPr>
              <a:t> 2:1 ¶ Le jour de la Pentecôte, ils étaient tous ensemble dans le même lieu.</a:t>
            </a:r>
            <a:endParaRPr lang="en-US" sz="4400" dirty="0" smtClean="0">
              <a:solidFill>
                <a:schemeClr val="tx1"/>
              </a:solidFill>
              <a:latin typeface="Arial Rounded MT Bold" pitchFamily="34" charset="0"/>
            </a:endParaRPr>
          </a:p>
          <a:p>
            <a:pPr algn="just"/>
            <a:r>
              <a:rPr lang="fr-FR" sz="4400" dirty="0" smtClean="0">
                <a:solidFill>
                  <a:schemeClr val="tx1"/>
                </a:solidFill>
                <a:latin typeface="Arial Rounded MT Bold" pitchFamily="34" charset="0"/>
              </a:rPr>
              <a:t> </a:t>
            </a:r>
            <a:r>
              <a:rPr lang="fr-FR" sz="4400" dirty="0" smtClean="0">
                <a:solidFill>
                  <a:srgbClr val="0033CC"/>
                </a:solidFill>
                <a:latin typeface="Arial Rounded MT Bold" pitchFamily="34" charset="0"/>
              </a:rPr>
              <a:t>2 Tout à coup il vint du ciel un bruit comme celui d'un vent impétueux, et il remplit toute la maison où ils étaient assis</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3 </a:t>
            </a:r>
            <a:r>
              <a:rPr lang="fr-FR" sz="4400" dirty="0" smtClean="0">
                <a:solidFill>
                  <a:schemeClr val="tx1"/>
                </a:solidFill>
                <a:latin typeface="Arial Rounded MT Bold" pitchFamily="34" charset="0"/>
              </a:rPr>
              <a:t>Des langues, semblables à des langues de feu, leur apparurent, séparées les unes des autres, et se posèrent sur chacun d'eux.</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4 Et ils furent tous remplis du Saint-Esprit, et se mirent à parler en d'autres langues, selon que l'Esprit leur donnait de s'exprimer.</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5 ¶ Or, il y avait en séjour à Jérusalem des Juifs, hommes pieux, de toutes les nations qui sont sous le ciel.</a:t>
            </a:r>
            <a:endParaRPr lang="en-US" sz="4400" dirty="0" smtClean="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6 </a:t>
            </a:r>
            <a:r>
              <a:rPr lang="fr-FR" sz="4400" dirty="0" smtClean="0">
                <a:solidFill>
                  <a:schemeClr val="tx1"/>
                </a:solidFill>
                <a:latin typeface="Arial Rounded MT Bold" pitchFamily="34" charset="0"/>
              </a:rPr>
              <a:t>Au bruit qui eut lieu, la multitude accourut, et elle fut confondue parce que chacun les entendait parler dans sa propre langue.</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7 Ils étaient tous dans l'étonnement et la surprise, et ils se disaient les uns aux autres: Voici, ces gens qui parlent ne sont-ils pas tous Galiléens?</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8 Et comment les entendons-nous dans notre propre langue à chacun, dans notre langue maternelle?</a:t>
            </a:r>
            <a:endParaRPr lang="en-US" sz="4400" dirty="0" smtClean="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9 </a:t>
            </a:r>
            <a:r>
              <a:rPr lang="fr-FR" sz="4400" dirty="0" smtClean="0">
                <a:solidFill>
                  <a:schemeClr val="tx1"/>
                </a:solidFill>
                <a:latin typeface="Arial Rounded MT Bold" pitchFamily="34" charset="0"/>
              </a:rPr>
              <a:t>Parthes, Mèdes, Élamites, ceux qui habitent la Mésopotamie, la Judée, la Cappadoce, le Pont, l'Asie,</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10 la Phrygie, la Pamphylie, l'Égypte, le territoire de la Libye voisine de Cyrène, et ceux qui sont venus de Rome, Juifs et prosélytes,</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11 Crétois et Arabes, comment les entendons-nous parler dans nos langues des merveilles de Dieu</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chemeClr val="tx1"/>
                </a:solidFill>
                <a:latin typeface="Arial Rounded MT Bold" pitchFamily="34" charset="0"/>
              </a:rPr>
              <a:t>12 </a:t>
            </a:r>
            <a:r>
              <a:rPr lang="fr-FR" sz="4400" dirty="0" smtClean="0">
                <a:solidFill>
                  <a:schemeClr val="tx1"/>
                </a:solidFill>
                <a:latin typeface="Arial Rounded MT Bold" pitchFamily="34" charset="0"/>
              </a:rPr>
              <a:t>Ils étaient tous dans l'étonnement, et, ne sachant que penser, ils se disaient les uns aux autres: Que veut dire ceci?</a:t>
            </a:r>
            <a:endParaRPr lang="en-US" sz="4400" dirty="0" smtClean="0">
              <a:solidFill>
                <a:schemeClr val="tx1"/>
              </a:solidFill>
              <a:latin typeface="Arial Rounded MT Bold" pitchFamily="34" charset="0"/>
            </a:endParaRPr>
          </a:p>
          <a:p>
            <a:pPr lvl="0" algn="just"/>
            <a:r>
              <a:rPr lang="fr-FR" sz="4400" dirty="0" smtClean="0">
                <a:solidFill>
                  <a:srgbClr val="0033CC"/>
                </a:solidFill>
                <a:latin typeface="Arial Rounded MT Bold" pitchFamily="34" charset="0"/>
              </a:rPr>
              <a:t>La prédication de Pierre </a:t>
            </a:r>
            <a:endParaRPr lang="en-US" sz="4400" dirty="0" smtClean="0">
              <a:solidFill>
                <a:srgbClr val="0033CC"/>
              </a:solidFill>
              <a:latin typeface="Arial Rounded MT Bold" pitchFamily="34" charset="0"/>
            </a:endParaRPr>
          </a:p>
          <a:p>
            <a:pPr lvl="0" algn="just"/>
            <a:r>
              <a:rPr lang="fr-FR" sz="4400" dirty="0" smtClean="0">
                <a:solidFill>
                  <a:schemeClr val="tx1"/>
                </a:solidFill>
                <a:latin typeface="Arial Rounded MT Bold" pitchFamily="34" charset="0"/>
              </a:rPr>
              <a:t>Nous ne sommes pas ivres.</a:t>
            </a:r>
            <a:endParaRPr lang="en-US" sz="4400" dirty="0" smtClean="0">
              <a:solidFill>
                <a:schemeClr val="tx1"/>
              </a:solidFill>
              <a:latin typeface="Arial Rounded MT Bold" pitchFamily="34" charset="0"/>
            </a:endParaRPr>
          </a:p>
          <a:p>
            <a:pPr lvl="0" algn="just"/>
            <a:r>
              <a:rPr lang="fr-FR" sz="4400" dirty="0" smtClean="0">
                <a:solidFill>
                  <a:srgbClr val="0033CC"/>
                </a:solidFill>
                <a:latin typeface="Arial Rounded MT Bold" pitchFamily="34" charset="0"/>
              </a:rPr>
              <a:t>Ce sont des prophéties qui s’accomplissent sous vos yeux. la plénitude du Saint Esprit est à votre </a:t>
            </a:r>
            <a:r>
              <a:rPr lang="fr-FR" sz="4400" dirty="0" smtClean="0">
                <a:solidFill>
                  <a:srgbClr val="0033CC"/>
                </a:solidFill>
                <a:latin typeface="Arial Rounded MT Bold" pitchFamily="34" charset="0"/>
              </a:rPr>
              <a:t>portée,</a:t>
            </a:r>
            <a:r>
              <a:rPr lang="en-US" sz="4400" dirty="0" smtClean="0">
                <a:solidFill>
                  <a:srgbClr val="0033CC"/>
                </a:solidFill>
                <a:latin typeface="Arial Rounded MT Bold" pitchFamily="34" charset="0"/>
              </a:rPr>
              <a:t> </a:t>
            </a:r>
            <a:r>
              <a:rPr lang="fr-FR" sz="4400" dirty="0" smtClean="0">
                <a:solidFill>
                  <a:schemeClr val="tx1"/>
                </a:solidFill>
                <a:latin typeface="Arial Rounded MT Bold" pitchFamily="34" charset="0"/>
              </a:rPr>
              <a:t>Jésus </a:t>
            </a:r>
            <a:r>
              <a:rPr lang="fr-FR" sz="4400" dirty="0" smtClean="0">
                <a:solidFill>
                  <a:schemeClr val="tx1"/>
                </a:solidFill>
                <a:latin typeface="Arial Rounded MT Bold" pitchFamily="34" charset="0"/>
              </a:rPr>
              <a:t>est bel et bien ressuscité</a:t>
            </a:r>
            <a:endParaRPr lang="en-US" sz="4400" dirty="0">
              <a:solidFill>
                <a:schemeClr val="tx1"/>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FFFF00"/>
                </a:solidFill>
                <a:latin typeface="Arial Rounded MT Bold" pitchFamily="34" charset="0"/>
              </a:rPr>
              <a:t>4- la présence de Jésus devient de plus en plus réelle.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Il n’est plus en un lieu à la fois ‘ Il est partout où son nom est invoqué.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Des miracles s’opèrent en tout lieu ou son nom est </a:t>
            </a:r>
            <a:r>
              <a:rPr lang="fr-FR" sz="4400" dirty="0" smtClean="0">
                <a:solidFill>
                  <a:srgbClr val="FFFF00"/>
                </a:solidFill>
                <a:latin typeface="Arial Rounded MT Bold" pitchFamily="34" charset="0"/>
              </a:rPr>
              <a:t>invoqué</a:t>
            </a:r>
            <a:endParaRPr lang="en-US" sz="4400" dirty="0" smtClean="0">
              <a:solidFill>
                <a:srgbClr val="FFFF00"/>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solidFill>
                  <a:srgbClr val="FFFF00"/>
                </a:solidFill>
                <a:latin typeface="Arial Rounded MT Bold" pitchFamily="34" charset="0"/>
              </a:rPr>
              <a:t>Actes </a:t>
            </a:r>
            <a:r>
              <a:rPr lang="fr-FR" sz="4400" b="1" dirty="0" smtClean="0">
                <a:solidFill>
                  <a:srgbClr val="FFFF00"/>
                </a:solidFill>
                <a:latin typeface="Arial Rounded MT Bold" pitchFamily="34" charset="0"/>
              </a:rPr>
              <a:t>4 ;1-12</a:t>
            </a:r>
            <a:endParaRPr lang="en-US" sz="4400" dirty="0" smtClean="0">
              <a:solidFill>
                <a:srgbClr val="FFFF00"/>
              </a:solidFill>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4:1 ¶ Tandis que Pierre et Jean parlaient au peuple, survinrent les sacrificateurs, le commandant du temple, et les sadducéens,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2 mécontents de ce qu'ils enseignaient le peuple, et annonçaient en la personne de Jésus la résurrection des morts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3 </a:t>
            </a:r>
            <a:r>
              <a:rPr lang="fr-FR" sz="4400" dirty="0" smtClean="0">
                <a:latin typeface="Arial Rounded MT Bold" pitchFamily="34" charset="0"/>
              </a:rPr>
              <a:t>Ils mirent les mains sur eux, et ils les jetèrent en prison jusqu'au lendemain; car c'était déjà le soir.</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4 Cependant, beaucoup de ceux qui avaient entendu la parole crurent, et le nombre des hommes s'éleva à environ cinq mille.</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 5 ¶ Le lendemain, les chefs du peuple, les anciens et les scribes,</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6 </a:t>
            </a:r>
            <a:r>
              <a:rPr lang="fr-FR" sz="4400" dirty="0" smtClean="0">
                <a:latin typeface="Arial Rounded MT Bold" pitchFamily="34" charset="0"/>
              </a:rPr>
              <a:t>(4:5) s'assemblèrent à Jérusalem, (4:6) avec Anne, le souverain sacrificateur, Caïphe, Jean, Alexandre, et tous ceux qui étaient de la race des principaux sacrificateurs.</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7 Ils firent placer au milieu d'eux Pierre et Jean, et leur demandèrent: Par quel pouvoir, ou au nom de qui avez-vous fait cela</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Alors Pierre, rempli du Saint-Esprit, leur dit: Chefs du peuple, et anciens d'Israël,</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9 puisque nous sommes interrogés aujourd'hui sur un bienfait accordé à un homme malade, afin que nous disions comment il a été guéri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FFFF00"/>
                </a:solidFill>
                <a:latin typeface="Arial Rounded MT Bold" pitchFamily="34" charset="0"/>
              </a:rPr>
              <a:t>10 </a:t>
            </a:r>
            <a:r>
              <a:rPr lang="fr-FR" sz="4400" dirty="0" smtClean="0">
                <a:latin typeface="Arial Rounded MT Bold" pitchFamily="34" charset="0"/>
              </a:rPr>
              <a:t>sachez-le tous, et que tout le peuple d'Israël le sache! C'est par le nom de Jésus-Christ de Nazareth, que vous avez crucifié, et que Dieu a ressuscité des morts, c'est par lui que cet homme se présente en pleine santé devant vous.</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11 </a:t>
            </a:r>
            <a:r>
              <a:rPr lang="fr-FR" sz="4400" dirty="0" smtClean="0">
                <a:latin typeface="Arial Rounded MT Bold" pitchFamily="34" charset="0"/>
              </a:rPr>
              <a:t>Jésus est La pierre rejetée par vous qui bâtissez, Et qui est devenue la principale de l'angle.</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12 Il n'y a de salut en aucun autre; car il n'y a sous le ciel aucun autre nom qui ait été donné parmi les hommes, par lequel nous devions être sauvés.</a:t>
            </a:r>
            <a:r>
              <a:rPr lang="fr-FR" sz="4400" dirty="0" smtClean="0">
                <a:latin typeface="Arial Rounded MT Bold" pitchFamily="34" charset="0"/>
              </a:rPr>
              <a:t> </a:t>
            </a:r>
            <a:r>
              <a:rPr lang="fr-FR" sz="4400" dirty="0" smtClean="0"/>
              <a:t>  </a:t>
            </a:r>
            <a:endParaRPr lang="en-US" sz="4400" dirty="0" smtClean="0"/>
          </a:p>
          <a:p>
            <a:pPr>
              <a:buNone/>
            </a:pPr>
            <a:endParaRPr lang="en-US" sz="4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 </a:t>
            </a:r>
            <a:r>
              <a:rPr lang="fr-FR" sz="4400" b="1" dirty="0" smtClean="0">
                <a:solidFill>
                  <a:srgbClr val="99FF33"/>
                </a:solidFill>
                <a:latin typeface="Arial Rounded MT Bold" pitchFamily="34" charset="0"/>
              </a:rPr>
              <a:t> ACTES 3 :1-7 </a:t>
            </a:r>
            <a:r>
              <a:rPr lang="fr-FR" sz="4400" b="1" dirty="0" smtClean="0">
                <a:latin typeface="Arial Rounded MT Bold" pitchFamily="34" charset="0"/>
              </a:rPr>
              <a:t> </a:t>
            </a:r>
            <a:endParaRPr lang="en-US" sz="4400" dirty="0" smtClean="0">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3:1 ¶ Pierre et Jean montaient ensemble au temple, à l'heure de la prière: c'était la neuvième heure.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99FF33"/>
                </a:solidFill>
                <a:latin typeface="Arial Rounded MT Bold" pitchFamily="34" charset="0"/>
              </a:rPr>
              <a:t>2 Il y avait un homme boiteux de naissance, qu'on portait et qu'on plaçait tous les jours à la porte du temple appelée la Belle, pour qu'il demandât l'aumône à ceux qui entraient dans le temple.</a:t>
            </a:r>
            <a:endParaRPr lang="en-US" sz="4400" dirty="0" smtClean="0">
              <a:solidFill>
                <a:srgbClr val="99FF33"/>
              </a:solidFill>
              <a:latin typeface="Arial Rounded MT Bold" pitchFamily="34" charset="0"/>
            </a:endParaRPr>
          </a:p>
          <a:p>
            <a:pPr algn="just"/>
            <a:endParaRPr lang="en-US" sz="44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3 </a:t>
            </a:r>
            <a:r>
              <a:rPr lang="fr-FR" sz="4400" dirty="0" smtClean="0">
                <a:latin typeface="Arial Rounded MT Bold" pitchFamily="34" charset="0"/>
              </a:rPr>
              <a:t>Cet homme, voyant Pierre et Jean qui allaient y entrer, leur demanda l'aumône.</a:t>
            </a:r>
            <a:endParaRPr lang="en-US" sz="4400" dirty="0" smtClean="0">
              <a:latin typeface="Arial Rounded MT Bold" pitchFamily="34" charset="0"/>
            </a:endParaRPr>
          </a:p>
          <a:p>
            <a:pPr algn="just"/>
            <a:r>
              <a:rPr lang="fr-FR" sz="4400" dirty="0" smtClean="0">
                <a:latin typeface="Arial Rounded MT Bold" pitchFamily="34" charset="0"/>
              </a:rPr>
              <a:t> 4 Pierre, de même que Jean, fixa les yeux sur lui, et dit: Regarde-nous.</a:t>
            </a:r>
            <a:endParaRPr lang="en-US" sz="4400" dirty="0" smtClean="0">
              <a:latin typeface="Arial Rounded MT Bold" pitchFamily="34" charset="0"/>
            </a:endParaRPr>
          </a:p>
          <a:p>
            <a:pPr algn="just"/>
            <a:r>
              <a:rPr lang="fr-FR" sz="4400" dirty="0" smtClean="0">
                <a:latin typeface="Arial Rounded MT Bold" pitchFamily="34" charset="0"/>
              </a:rPr>
              <a:t> 5 Et il les regardait attentivement, s'attendant à recevoir d'eux quelque chose.</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6 </a:t>
            </a:r>
            <a:r>
              <a:rPr lang="fr-FR" sz="4400" dirty="0" smtClean="0">
                <a:latin typeface="Arial Rounded MT Bold" pitchFamily="34" charset="0"/>
              </a:rPr>
              <a:t>Alors Pierre lui dit: Je n'ai ni argent, ni or; mais ce que j'ai, je te le donne: au nom de Jésus-Christ de Nazareth, lève-toi et marche.</a:t>
            </a:r>
            <a:endParaRPr lang="en-US" sz="4400" dirty="0" smtClean="0">
              <a:latin typeface="Arial Rounded MT Bold" pitchFamily="34" charset="0"/>
            </a:endParaRPr>
          </a:p>
          <a:p>
            <a:pPr algn="just"/>
            <a:r>
              <a:rPr lang="fr-FR" sz="4400" dirty="0" smtClean="0">
                <a:solidFill>
                  <a:srgbClr val="99FF33"/>
                </a:solidFill>
                <a:latin typeface="Arial Rounded MT Bold" pitchFamily="34" charset="0"/>
              </a:rPr>
              <a:t> 7 Et le prenant par la main droite, il le fit lever. Au même instant, ses pieds et ses chevilles devinrent fermes;</a:t>
            </a:r>
            <a:endParaRPr lang="en-US" sz="4400" dirty="0" smtClean="0">
              <a:solidFill>
                <a:srgbClr val="99FF33"/>
              </a:solidFill>
              <a:latin typeface="Arial Rounded MT Bold" pitchFamily="34" charset="0"/>
            </a:endParaRPr>
          </a:p>
          <a:p>
            <a:endParaRPr lang="en-US" sz="44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err="1" smtClean="0">
                <a:solidFill>
                  <a:srgbClr val="C00000"/>
                </a:solidFill>
                <a:latin typeface="Arial Rounded MT Bold" pitchFamily="34" charset="0"/>
              </a:rPr>
              <a:t>Ac</a:t>
            </a:r>
            <a:r>
              <a:rPr lang="fr-FR" sz="4400" dirty="0" smtClean="0">
                <a:solidFill>
                  <a:srgbClr val="C00000"/>
                </a:solidFill>
                <a:latin typeface="Arial Rounded MT Bold" pitchFamily="34" charset="0"/>
              </a:rPr>
              <a:t> </a:t>
            </a:r>
            <a:r>
              <a:rPr lang="fr-FR" sz="4400" dirty="0" smtClean="0">
                <a:solidFill>
                  <a:srgbClr val="C00000"/>
                </a:solidFill>
                <a:latin typeface="Arial Rounded MT Bold" pitchFamily="34" charset="0"/>
              </a:rPr>
              <a:t>8:1-13 </a:t>
            </a:r>
          </a:p>
          <a:p>
            <a:pPr algn="just"/>
            <a:r>
              <a:rPr lang="fr-FR" sz="4400" dirty="0" smtClean="0">
                <a:latin typeface="Arial Rounded MT Bold" pitchFamily="34" charset="0"/>
              </a:rPr>
              <a:t>1</a:t>
            </a:r>
            <a:r>
              <a:rPr lang="fr-FR" sz="4400" dirty="0" smtClean="0">
                <a:latin typeface="Arial Rounded MT Bold" pitchFamily="34" charset="0"/>
              </a:rPr>
              <a:t>¶ </a:t>
            </a:r>
            <a:r>
              <a:rPr lang="fr-FR" sz="4400" dirty="0" smtClean="0">
                <a:latin typeface="Arial Rounded MT Bold" pitchFamily="34" charset="0"/>
              </a:rPr>
              <a:t>Saul avait approuvé le meurtre d'Étienne. Il y eut, ce jour-là, une grande persécution contre l'Église de Jérusalem; et tous, excepté les apôtres, se dispersèrent dans les contrées de la Judée et de la Samarie.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2 Des hommes pieux ensevelirent Étienne, et le pleurèrent à grand bruit.</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dirty="0" smtClean="0">
                <a:latin typeface="Arial Rounded MT Bold" pitchFamily="34" charset="0"/>
              </a:rPr>
              <a:t>3 </a:t>
            </a:r>
            <a:r>
              <a:rPr lang="fr-FR" sz="4400" dirty="0" smtClean="0">
                <a:latin typeface="Arial Rounded MT Bold" pitchFamily="34" charset="0"/>
              </a:rPr>
              <a:t>Saul, de son côté, ravageait l'Église; pénétrant dans les maisons, il en arrachait hommes et femmes, et les faisait jeter en prison.</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4 ¶ Ceux qui avaient été dispersés allaient de lieu en lieu, annonçant la bonne nouvelle de la parole.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5 Philippe, étant descendu dans la ville de Samarie, y prêcha le Christ.</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fr-FR" sz="4400" dirty="0" smtClean="0">
                <a:latin typeface="Arial Rounded MT Bold" pitchFamily="34" charset="0"/>
              </a:rPr>
              <a:t>6 </a:t>
            </a:r>
            <a:r>
              <a:rPr lang="fr-FR" sz="4400" dirty="0" smtClean="0">
                <a:latin typeface="Arial Rounded MT Bold" pitchFamily="34" charset="0"/>
              </a:rPr>
              <a:t>Les foules tout entières étaient attentives à ce que disait Philippe, lorsqu'elles apprirent et virent les miracles qu'il faisait.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7 Car des esprits impurs sortirent de plusieurs démoniaques, en poussant de grands cris, et beaucoup de paralytiques et de boiteux furent guéris.</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Et il y eut une grande joie dans cette ville.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9 Il y avait auparavant dans la ville un homme nommé Simon, qui, se donnant pour un personnage important, exerçait la magie et provoquait l'étonnement du peuple de la Samarie.</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smtClean="0">
                <a:latin typeface="Arial Rounded MT Bold" pitchFamily="34" charset="0"/>
              </a:rPr>
              <a:t>10 </a:t>
            </a:r>
            <a:r>
              <a:rPr lang="fr-FR" sz="4400" dirty="0" smtClean="0">
                <a:latin typeface="Arial Rounded MT Bold" pitchFamily="34" charset="0"/>
              </a:rPr>
              <a:t>Tous, depuis le plus petit jusqu'au plus grand, l'écoutaient attentivement, et disaient: Celui-ci est la puissance de Dieu, celle qui s'appelle la grande.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11 Ils l'écoutaient attentivement, parce qu'il les avait longtemps étonnés par ses actes de magie.</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12 </a:t>
            </a:r>
            <a:r>
              <a:rPr lang="fr-FR" sz="4400" dirty="0" smtClean="0">
                <a:latin typeface="Arial Rounded MT Bold" pitchFamily="34" charset="0"/>
              </a:rPr>
              <a:t>Mais, quand ils eurent cru à Philippe, qui leur annonçait la bonne nouvelle du royaume de Dieu et du nom de Jésus-Christ, hommes et femmes se firent baptiser.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13 Simon lui-même crut, et, après avoir été baptisé, il ne quittait plus Philippe, et il voyait avec étonnement les miracles et les grands prodiges qui s'opéraient.</a:t>
            </a:r>
            <a:endParaRPr lang="en-US" sz="4400" dirty="0" smtClean="0">
              <a:solidFill>
                <a:srgbClr val="C00000"/>
              </a:solidFill>
              <a:latin typeface="Arial Rounded MT Bold" pitchFamily="34" charset="0"/>
            </a:endParaRPr>
          </a:p>
          <a:p>
            <a:pPr algn="just"/>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fr-FR" sz="4000" b="1" dirty="0" smtClean="0">
                <a:solidFill>
                  <a:srgbClr val="0033CC"/>
                </a:solidFill>
                <a:latin typeface="Arial Rounded MT Bold" pitchFamily="34" charset="0"/>
              </a:rPr>
              <a:t>5- Paul défend son ministère et part en guerre contre ceux qui essaient de détourner les Corinthiens de la foi.</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fait premièrement un récit des preuves oculaires de la résurrection et sa conversion, étant lui-même un témoignage vivant de cette résurrection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000" dirty="0" smtClean="0">
                <a:latin typeface="Arial Rounded MT Bold" pitchFamily="34" charset="0"/>
              </a:rPr>
              <a:t>Il </a:t>
            </a:r>
            <a:r>
              <a:rPr lang="fr-FR" sz="4000" dirty="0" smtClean="0">
                <a:latin typeface="Arial Rounded MT Bold" pitchFamily="34" charset="0"/>
              </a:rPr>
              <a:t>fait ressortir l’importance de la résurrection dans la vie du chrétien</a:t>
            </a:r>
            <a:endParaRPr lang="en-US" sz="4000" dirty="0" smtClean="0">
              <a:latin typeface="Arial Rounded MT Bold" pitchFamily="34" charset="0"/>
            </a:endParaRPr>
          </a:p>
          <a:p>
            <a:pPr algn="just"/>
            <a:r>
              <a:rPr lang="fr-FR" sz="4000" b="1" dirty="0" smtClean="0">
                <a:solidFill>
                  <a:srgbClr val="0033CC"/>
                </a:solidFill>
                <a:latin typeface="Arial Rounded MT Bold" pitchFamily="34" charset="0"/>
              </a:rPr>
              <a:t>1 Cor 15 ;12-19</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1Co 15:12 ¶ Or, si l'on prêche que Christ est ressuscité des morts, comment quelques-uns parmi vous disent-ils qu'il n'y a point de résurrection des morts</a:t>
            </a:r>
            <a:r>
              <a:rPr lang="fr-FR" sz="4000" dirty="0" smtClean="0">
                <a:latin typeface="Arial Rounded MT Bold" pitchFamily="34" charset="0"/>
              </a:rPr>
              <a:t>?</a:t>
            </a:r>
            <a:r>
              <a:rPr lang="fr-FR" sz="4000" dirty="0" smtClean="0">
                <a:latin typeface="Arial Rounded MT Bold" pitchFamily="34" charset="0"/>
              </a:rPr>
              <a:t> </a:t>
            </a:r>
            <a:endParaRPr lang="fr-FR" sz="4000" dirty="0" smtClean="0">
              <a:latin typeface="Arial Rounded MT Bold" pitchFamily="34" charset="0"/>
            </a:endParaRPr>
          </a:p>
          <a:p>
            <a:pPr algn="just"/>
            <a:r>
              <a:rPr lang="fr-FR" sz="4000" dirty="0" smtClean="0">
                <a:solidFill>
                  <a:srgbClr val="0033CC"/>
                </a:solidFill>
                <a:latin typeface="Arial Rounded MT Bold" pitchFamily="34" charset="0"/>
              </a:rPr>
              <a:t>13 </a:t>
            </a:r>
            <a:r>
              <a:rPr lang="fr-FR" sz="4000" dirty="0" smtClean="0">
                <a:solidFill>
                  <a:srgbClr val="0033CC"/>
                </a:solidFill>
                <a:latin typeface="Arial Rounded MT Bold" pitchFamily="34" charset="0"/>
              </a:rPr>
              <a:t>S'il n'y a point de résurrection des morts, Christ non plus n'est pas ressuscité.</a:t>
            </a:r>
            <a:endParaRPr lang="en-US" sz="4000" dirty="0" smtClean="0">
              <a:solidFill>
                <a:srgbClr val="0033CC"/>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fr-FR" sz="4000" dirty="0" smtClean="0">
                <a:solidFill>
                  <a:srgbClr val="0033CC"/>
                </a:solidFill>
                <a:latin typeface="Arial Rounded MT Bold" pitchFamily="34" charset="0"/>
              </a:rPr>
              <a:t>14 </a:t>
            </a:r>
            <a:r>
              <a:rPr lang="fr-FR" sz="4000" dirty="0" smtClean="0">
                <a:solidFill>
                  <a:srgbClr val="0033CC"/>
                </a:solidFill>
                <a:latin typeface="Arial Rounded MT Bold" pitchFamily="34" charset="0"/>
              </a:rPr>
              <a:t>Et si Christ n'est pas ressuscité, notre prédication est donc vaine, et votre foi aussi est vaine.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15 Il se trouve même que nous sommes de faux témoins à l'égard de Dieu, puisque nous avons témoigné contre Dieu qu'il a ressuscité Christ, tandis qu'il ne l'aurait pas ressuscité, si les morts ne ressuscitent point.</a:t>
            </a:r>
            <a:endParaRPr lang="en-US" sz="4000" dirty="0" smtClean="0">
              <a:latin typeface="Arial Rounded MT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dirty="0" smtClean="0">
                <a:latin typeface="Arial Rounded MT Bold" pitchFamily="34" charset="0"/>
              </a:rPr>
              <a:t>16 </a:t>
            </a:r>
            <a:r>
              <a:rPr lang="fr-FR" sz="4000" dirty="0" smtClean="0">
                <a:latin typeface="Arial Rounded MT Bold" pitchFamily="34" charset="0"/>
              </a:rPr>
              <a:t>Car si les morts ne ressuscitent point, Christ non plus n'est pas ressuscité.</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17 Et si Christ n'est pas ressuscité, votre foi est vaine, vous êtes encore dans vos péchés,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18 et par conséquent aussi ceux qui sont morts en Christ sont perdus.</a:t>
            </a:r>
            <a:endParaRPr lang="en-US" sz="4000" dirty="0" smtClean="0">
              <a:latin typeface="Arial Rounded MT Bold" pitchFamily="34" charset="0"/>
            </a:endParaRPr>
          </a:p>
          <a:p>
            <a:pPr algn="just"/>
            <a:endParaRPr lang="en-US" sz="2000" dirty="0" smtClean="0">
              <a:latin typeface="Arial Rounded MT Bold"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19 </a:t>
            </a:r>
            <a:r>
              <a:rPr lang="fr-FR" sz="4400" dirty="0" smtClean="0">
                <a:latin typeface="Arial Rounded MT Bold" pitchFamily="34" charset="0"/>
              </a:rPr>
              <a:t>Si c'est dans cette vie seulement que nous espérons en Christ, nous sommes les plus malheureux de tous les hommes</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Nos souffrances sont vaines </a:t>
            </a:r>
            <a:endParaRPr lang="en-US" sz="4400" dirty="0" smtClean="0">
              <a:solidFill>
                <a:srgbClr val="0033CC"/>
              </a:solidFill>
              <a:latin typeface="Arial Rounded MT Bold" pitchFamily="34" charset="0"/>
            </a:endParaRPr>
          </a:p>
          <a:p>
            <a:pPr algn="just"/>
            <a:r>
              <a:rPr lang="fr-FR" sz="4400" b="1" dirty="0" smtClean="0">
                <a:latin typeface="Arial Rounded MT Bold" pitchFamily="34" charset="0"/>
              </a:rPr>
              <a:t>1 Cor 15 : 30-34</a:t>
            </a:r>
            <a:endParaRPr lang="en-US" sz="4400" dirty="0" smtClean="0">
              <a:latin typeface="Arial Rounded MT Bold" pitchFamily="34" charset="0"/>
            </a:endParaRPr>
          </a:p>
          <a:p>
            <a:pPr algn="just"/>
            <a:r>
              <a:rPr lang="fr-FR" sz="4400" dirty="0" smtClean="0">
                <a:solidFill>
                  <a:srgbClr val="0033CC"/>
                </a:solidFill>
                <a:latin typeface="Arial Rounded MT Bold" pitchFamily="34" charset="0"/>
              </a:rPr>
              <a:t>30 </a:t>
            </a:r>
            <a:r>
              <a:rPr lang="fr-FR" sz="4400" dirty="0" smtClean="0">
                <a:solidFill>
                  <a:srgbClr val="0033CC"/>
                </a:solidFill>
                <a:latin typeface="Arial Rounded MT Bold" pitchFamily="34" charset="0"/>
              </a:rPr>
              <a:t>Et nous, pourquoi sommes-nous à toute heure en péril?</a:t>
            </a:r>
            <a:endParaRPr lang="en-US" sz="4400" dirty="0" smtClean="0">
              <a:solidFill>
                <a:srgbClr val="0033CC"/>
              </a:solidFill>
              <a:latin typeface="Arial Rounded MT Bold" pitchFamily="34" charset="0"/>
            </a:endParaRPr>
          </a:p>
          <a:p>
            <a:pPr algn="just"/>
            <a:endParaRPr lang="en-US" sz="2000" dirty="0" smtClean="0">
              <a:latin typeface="Arial Rounded MT Bold"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3600" dirty="0" smtClean="0">
                <a:latin typeface="Arial Rounded MT Bold" pitchFamily="34" charset="0"/>
              </a:rPr>
              <a:t>31 </a:t>
            </a:r>
            <a:r>
              <a:rPr lang="fr-FR" sz="3600" dirty="0" smtClean="0">
                <a:latin typeface="Arial Rounded MT Bold" pitchFamily="34" charset="0"/>
              </a:rPr>
              <a:t>Chaque jour je suis exposé à la mort, je l'atteste, frères, par la gloire dont vous êtes pour moi le sujet, en Jésus-Christ notre Seigneur.</a:t>
            </a:r>
            <a:endParaRPr lang="en-US" sz="3600" dirty="0" smtClean="0">
              <a:latin typeface="Arial Rounded MT Bold" pitchFamily="34" charset="0"/>
            </a:endParaRPr>
          </a:p>
          <a:p>
            <a:pPr algn="just"/>
            <a:r>
              <a:rPr lang="fr-FR" sz="3600" dirty="0" smtClean="0">
                <a:latin typeface="Arial Rounded MT Bold" pitchFamily="34" charset="0"/>
              </a:rPr>
              <a:t> </a:t>
            </a:r>
            <a:r>
              <a:rPr lang="fr-FR" sz="3600" dirty="0" smtClean="0">
                <a:solidFill>
                  <a:srgbClr val="0033CC"/>
                </a:solidFill>
                <a:latin typeface="Arial Rounded MT Bold" pitchFamily="34" charset="0"/>
              </a:rPr>
              <a:t>32 Si c'est dans des vues humaines que j'ai combattu contre les bêtes à Éphèse, quel avantage m'en revient-il? Si les morts ne ressuscitent pas, Mangeons et buvons, car demain nous mourrons.</a:t>
            </a:r>
            <a:endParaRPr lang="en-US" sz="3600" dirty="0" smtClean="0">
              <a:solidFill>
                <a:srgbClr val="0033CC"/>
              </a:solidFill>
              <a:latin typeface="Arial Rounded MT Bold" pitchFamily="34" charset="0"/>
            </a:endParaRPr>
          </a:p>
          <a:p>
            <a:pPr algn="just"/>
            <a:endParaRPr lang="en-US" sz="2000" dirty="0" smtClean="0">
              <a:solidFill>
                <a:srgbClr val="0033CC"/>
              </a:solidFill>
              <a:latin typeface="Arial Rounded MT Bold"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33 </a:t>
            </a:r>
            <a:r>
              <a:rPr lang="fr-FR" sz="4400" dirty="0" smtClean="0">
                <a:latin typeface="Arial Rounded MT Bold" pitchFamily="34" charset="0"/>
              </a:rPr>
              <a:t>Ne vous y trompez pas: les mauvaises compagnies corrompent les bonnes mœurs.</a:t>
            </a:r>
            <a:endParaRPr lang="en-US" sz="4400" dirty="0" smtClean="0">
              <a:latin typeface="Arial Rounded MT Bold" pitchFamily="34" charset="0"/>
            </a:endParaRPr>
          </a:p>
          <a:p>
            <a:pPr algn="just"/>
            <a:r>
              <a:rPr lang="fr-FR" sz="4400" dirty="0" smtClean="0">
                <a:solidFill>
                  <a:srgbClr val="0033CC"/>
                </a:solidFill>
                <a:latin typeface="Arial Rounded MT Bold" pitchFamily="34" charset="0"/>
              </a:rPr>
              <a:t> 34 Revenez à vous-mêmes, comme il est convenable, et ne péchez point; car quelques-uns ne connaissent pas Dieu, je le dis à votre honte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solidFill>
                  <a:srgbClr val="460000"/>
                </a:solidFill>
                <a:latin typeface="Arial Rounded MT Bold" pitchFamily="34" charset="0"/>
              </a:rPr>
              <a:t>Conclusion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lvl="0" algn="just"/>
            <a:r>
              <a:rPr lang="fr-FR" sz="4000" dirty="0" smtClean="0">
                <a:latin typeface="Arial Rounded MT Bold" pitchFamily="34" charset="0"/>
              </a:rPr>
              <a:t>Il est normal et nécessaire que les tenants du statu quo s’insurgent contre la résurrection de Jésus Christ et même prône que le personnage n’a jamais existé.</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 Cela ne changera rien, Les ennemis du Christianisme sont nombreux, subtils et cachés. </a:t>
            </a:r>
            <a:endParaRPr lang="en-US" sz="4000" dirty="0" smtClean="0">
              <a:solidFill>
                <a:srgbClr val="460000"/>
              </a:solidFill>
              <a:latin typeface="Arial Rounded MT Bold"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000" dirty="0" smtClean="0">
                <a:latin typeface="Arial Rounded MT Bold" pitchFamily="34" charset="0"/>
              </a:rPr>
              <a:t>Mais </a:t>
            </a:r>
            <a:r>
              <a:rPr lang="fr-FR" sz="4000" dirty="0" smtClean="0">
                <a:latin typeface="Arial Rounded MT Bold" pitchFamily="34" charset="0"/>
              </a:rPr>
              <a:t>cependant Jésus reste ce qu’il est et il fera trembler tous ceux qui prônent l’injustice, la division, la haine et la violence. </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En un mot tous ceux qui veulent détruire la terre. Jésus Christ est une réalité incontournable, vous pouvez le mettre à coté, l’ignorer et même le décrier. </a:t>
            </a:r>
            <a:endParaRPr lang="en-US" sz="4000" dirty="0" smtClean="0">
              <a:solidFill>
                <a:srgbClr val="460000"/>
              </a:solidFill>
              <a:latin typeface="Arial Rounded MT Bold"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400" dirty="0" smtClean="0">
                <a:latin typeface="Arial Rounded MT Bold" pitchFamily="34" charset="0"/>
              </a:rPr>
              <a:t>Mais </a:t>
            </a:r>
            <a:r>
              <a:rPr lang="fr-FR" sz="4400" dirty="0" smtClean="0">
                <a:latin typeface="Arial Rounded MT Bold" pitchFamily="34" charset="0"/>
              </a:rPr>
              <a:t>sachez qu’il est celui que le Père a choisi pour rétablir son règne sur la terre </a:t>
            </a:r>
            <a:endParaRPr lang="en-US" sz="4400" dirty="0" smtClean="0">
              <a:latin typeface="Arial Rounded MT Bold" pitchFamily="34" charset="0"/>
            </a:endParaRPr>
          </a:p>
          <a:p>
            <a:pPr algn="just"/>
            <a:r>
              <a:rPr lang="en-US" sz="4400" b="1" dirty="0" smtClean="0">
                <a:solidFill>
                  <a:srgbClr val="460000"/>
                </a:solidFill>
                <a:latin typeface="Arial Rounded MT Bold" pitchFamily="34" charset="0"/>
              </a:rPr>
              <a:t>1 </a:t>
            </a:r>
            <a:r>
              <a:rPr lang="en-US" sz="4400" b="1" dirty="0" err="1" smtClean="0">
                <a:solidFill>
                  <a:srgbClr val="460000"/>
                </a:solidFill>
                <a:latin typeface="Arial Rounded MT Bold" pitchFamily="34" charset="0"/>
              </a:rPr>
              <a:t>Cor</a:t>
            </a:r>
            <a:r>
              <a:rPr lang="en-US" sz="4400" b="1" dirty="0" smtClean="0">
                <a:solidFill>
                  <a:srgbClr val="460000"/>
                </a:solidFill>
                <a:latin typeface="Arial Rounded MT Bold" pitchFamily="34" charset="0"/>
              </a:rPr>
              <a:t> 15: </a:t>
            </a:r>
            <a:r>
              <a:rPr lang="en-US" sz="4400" b="1" dirty="0" smtClean="0">
                <a:solidFill>
                  <a:srgbClr val="460000"/>
                </a:solidFill>
                <a:latin typeface="Arial Rounded MT Bold" pitchFamily="34" charset="0"/>
              </a:rPr>
              <a:t>24-26 </a:t>
            </a:r>
          </a:p>
          <a:p>
            <a:pPr algn="just"/>
            <a:r>
              <a:rPr lang="en-US" sz="4400" b="1" dirty="0" smtClean="0">
                <a:solidFill>
                  <a:srgbClr val="460000"/>
                </a:solidFill>
                <a:latin typeface="Arial Rounded MT Bold" pitchFamily="34" charset="0"/>
              </a:rPr>
              <a:t>24 </a:t>
            </a:r>
            <a:r>
              <a:rPr lang="fr-FR" sz="4400" dirty="0" smtClean="0">
                <a:latin typeface="Arial Rounded MT Bold" pitchFamily="34" charset="0"/>
              </a:rPr>
              <a:t>Ensuite </a:t>
            </a:r>
            <a:r>
              <a:rPr lang="fr-FR" sz="4400" dirty="0" smtClean="0">
                <a:latin typeface="Arial Rounded MT Bold" pitchFamily="34" charset="0"/>
              </a:rPr>
              <a:t>viendra la fin, quand il remettra le royaume à celui qui est Dieu et Père, après avoir détruit toute domination, toute autorité et toute puissance.</a:t>
            </a:r>
            <a:endParaRPr lang="en-US" sz="44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dirty="0" smtClean="0">
                <a:latin typeface="Arial Rounded MT Bold" pitchFamily="34" charset="0"/>
              </a:rPr>
              <a:t>25 </a:t>
            </a:r>
            <a:r>
              <a:rPr lang="fr-FR" sz="4800" dirty="0" smtClean="0">
                <a:latin typeface="Arial Rounded MT Bold" pitchFamily="34" charset="0"/>
              </a:rPr>
              <a:t>Car il faut qu'il règne jusqu'à ce qu'il ait mis tous les ennemis sous ses pieds.</a:t>
            </a:r>
            <a:endParaRPr lang="en-US" sz="4800" dirty="0" smtClean="0">
              <a:latin typeface="Arial Rounded MT Bold" pitchFamily="34" charset="0"/>
            </a:endParaRPr>
          </a:p>
          <a:p>
            <a:pPr algn="just"/>
            <a:r>
              <a:rPr lang="fr-FR" sz="4800" dirty="0" smtClean="0">
                <a:solidFill>
                  <a:srgbClr val="460000"/>
                </a:solidFill>
                <a:latin typeface="Arial Rounded MT Bold" pitchFamily="34" charset="0"/>
              </a:rPr>
              <a:t> 26 Le dernier ennemi qui sera détruit, c'est la mort</a:t>
            </a:r>
            <a:r>
              <a:rPr lang="fr-FR" sz="4800" dirty="0" smtClean="0">
                <a:solidFill>
                  <a:srgbClr val="460000"/>
                </a:solidFill>
                <a:latin typeface="Arial Rounded MT Bold" pitchFamily="34" charset="0"/>
              </a:rPr>
              <a:t>.</a:t>
            </a:r>
          </a:p>
          <a:p>
            <a:pPr algn="r"/>
            <a:r>
              <a:rPr lang="fr-FR" sz="4800" dirty="0" smtClean="0">
                <a:latin typeface="Arial Rounded MT Bold" pitchFamily="34" charset="0"/>
              </a:rPr>
              <a:t>Amen!</a:t>
            </a:r>
            <a:endParaRPr lang="en-US" sz="4800" dirty="0">
              <a:latin typeface="Arial Rounded MT Bold"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lgn="ctr">
              <a:buNone/>
            </a:pPr>
            <a:r>
              <a:rPr lang="fr-FR" sz="2600" dirty="0" smtClean="0">
                <a:solidFill>
                  <a:srgbClr val="FF0000"/>
                </a:solidFill>
                <a:latin typeface="Arial Rounded MT Bold" pitchFamily="34" charset="0"/>
              </a:rPr>
              <a:t> </a:t>
            </a:r>
            <a:r>
              <a:rPr lang="fr-FR" sz="2600" b="1" dirty="0" smtClean="0">
                <a:solidFill>
                  <a:srgbClr val="FF0000"/>
                </a:solidFill>
                <a:latin typeface="Arial Rounded MT Bold" pitchFamily="34" charset="0"/>
              </a:rPr>
              <a:t> 167 FMJ VOICI JESUS REVIENT DU CIEL</a:t>
            </a:r>
            <a:endParaRPr lang="en-US" sz="2600" dirty="0" smtClean="0">
              <a:solidFill>
                <a:srgbClr val="FF0000"/>
              </a:solidFill>
              <a:latin typeface="Arial Rounded MT Bold" pitchFamily="34" charset="0"/>
            </a:endParaRPr>
          </a:p>
          <a:p>
            <a:pPr marL="0" indent="0" algn="ctr">
              <a:buNone/>
            </a:pPr>
            <a:r>
              <a:rPr lang="fr-FR" sz="2600" dirty="0" smtClean="0">
                <a:solidFill>
                  <a:srgbClr val="FF0000"/>
                </a:solidFill>
                <a:latin typeface="Arial Rounded MT Bold" pitchFamily="34" charset="0"/>
              </a:rPr>
              <a:t>1</a:t>
            </a:r>
            <a:endParaRPr lang="en-US" sz="26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Voici, Jésus revient des cieux.</a:t>
            </a:r>
            <a:br>
              <a:rPr lang="fr-FR" sz="4000" dirty="0" smtClean="0">
                <a:latin typeface="Arial Rounded MT Bold" pitchFamily="34" charset="0"/>
              </a:rPr>
            </a:br>
            <a:r>
              <a:rPr lang="fr-FR" sz="4000" dirty="0" smtClean="0">
                <a:latin typeface="Arial Rounded MT Bold" pitchFamily="34" charset="0"/>
              </a:rPr>
              <a:t>Quelle joie, glorieuse attente:</a:t>
            </a:r>
            <a:br>
              <a:rPr lang="fr-FR" sz="4000" dirty="0" smtClean="0">
                <a:latin typeface="Arial Rounded MT Bold" pitchFamily="34" charset="0"/>
              </a:rPr>
            </a:br>
            <a:r>
              <a:rPr lang="fr-FR" sz="4000" dirty="0" smtClean="0">
                <a:latin typeface="Arial Rounded MT Bold" pitchFamily="34" charset="0"/>
              </a:rPr>
              <a:t>Bientôt nous le verrons des yeux</a:t>
            </a:r>
            <a:br>
              <a:rPr lang="fr-FR" sz="4000" dirty="0" smtClean="0">
                <a:latin typeface="Arial Rounded MT Bold" pitchFamily="34" charset="0"/>
              </a:rPr>
            </a:br>
            <a:r>
              <a:rPr lang="fr-FR" sz="4000" dirty="0" smtClean="0">
                <a:latin typeface="Arial Rounded MT Bold" pitchFamily="34" charset="0"/>
              </a:rPr>
              <a:t>Revenir dans la nue éclatante.</a:t>
            </a:r>
            <a:endParaRPr lang="en-US" sz="4000" dirty="0" smtClean="0">
              <a:latin typeface="Arial Rounded MT Bold" pitchFamily="34" charset="0"/>
            </a:endParaRP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nue.</a:t>
            </a:r>
            <a:r>
              <a:rPr lang="fr-FR" sz="4000" dirty="0" smtClean="0">
                <a:latin typeface="Arial Rounded MT Bold" pitchFamily="34" charset="0"/>
              </a:rPr>
              <a:t/>
            </a:r>
            <a:br>
              <a:rPr lang="fr-FR" sz="4000" dirty="0" smtClean="0">
                <a:latin typeface="Arial Rounded MT Bold" pitchFamily="34" charset="0"/>
              </a:rPr>
            </a:br>
            <a:endParaRPr lang="en-US" sz="4000" dirty="0">
              <a:latin typeface="Arial Rounded MT Bold"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lgn="ctr">
              <a:buNone/>
            </a:pPr>
            <a:r>
              <a:rPr lang="fr-FR" sz="4000" dirty="0" smtClean="0">
                <a:solidFill>
                  <a:srgbClr val="FF0000"/>
                </a:solidFill>
                <a:latin typeface="Arial Rounded MT Bold" pitchFamily="34" charset="0"/>
              </a:rPr>
              <a:t>2</a:t>
            </a:r>
            <a:r>
              <a:rPr lang="fr-FR" sz="4000" dirty="0" smtClean="0">
                <a:solidFill>
                  <a:srgbClr val="FF00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Les signes des temps, </a:t>
            </a:r>
            <a:endParaRPr lang="fr-FR" sz="4000" dirty="0" smtClean="0">
              <a:latin typeface="Arial Rounded MT Bold" pitchFamily="34" charset="0"/>
            </a:endParaRPr>
          </a:p>
          <a:p>
            <a:pPr marL="0" indent="0" algn="ctr">
              <a:buNone/>
            </a:pPr>
            <a:r>
              <a:rPr lang="fr-FR" sz="4000" dirty="0" smtClean="0">
                <a:latin typeface="Arial Rounded MT Bold" pitchFamily="34" charset="0"/>
              </a:rPr>
              <a:t>sur </a:t>
            </a:r>
            <a:r>
              <a:rPr lang="fr-FR" sz="4000" dirty="0" smtClean="0">
                <a:latin typeface="Arial Rounded MT Bold" pitchFamily="34" charset="0"/>
              </a:rPr>
              <a:t>terre, sur mer</a:t>
            </a:r>
            <a:br>
              <a:rPr lang="fr-FR" sz="4000" dirty="0" smtClean="0">
                <a:latin typeface="Arial Rounded MT Bold" pitchFamily="34" charset="0"/>
              </a:rPr>
            </a:br>
            <a:r>
              <a:rPr lang="fr-FR" sz="4000" dirty="0" smtClean="0">
                <a:latin typeface="Arial Rounded MT Bold" pitchFamily="34" charset="0"/>
              </a:rPr>
              <a:t>Nous disent que le grand jour approche</a:t>
            </a:r>
            <a:br>
              <a:rPr lang="fr-FR" sz="4000" dirty="0" smtClean="0">
                <a:latin typeface="Arial Rounded MT Bold" pitchFamily="34" charset="0"/>
              </a:rPr>
            </a:br>
            <a:r>
              <a:rPr lang="fr-FR" sz="4000" dirty="0" smtClean="0">
                <a:latin typeface="Arial Rounded MT Bold" pitchFamily="34" charset="0"/>
              </a:rPr>
              <a:t>Promesse suprême de Dieu le Père,</a:t>
            </a:r>
            <a:br>
              <a:rPr lang="fr-FR" sz="4000" dirty="0" smtClean="0">
                <a:latin typeface="Arial Rounded MT Bold" pitchFamily="34" charset="0"/>
              </a:rPr>
            </a:br>
            <a:r>
              <a:rPr lang="fr-FR" sz="4000" dirty="0" smtClean="0">
                <a:latin typeface="Arial Rounded MT Bold" pitchFamily="34" charset="0"/>
              </a:rPr>
              <a:t>Jésus doit régner, le temps est proche.</a:t>
            </a:r>
            <a:br>
              <a:rPr lang="fr-FR" sz="4000" dirty="0" smtClean="0">
                <a:latin typeface="Arial Rounded MT Bold" pitchFamily="34" charset="0"/>
              </a:rPr>
            </a:b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nue.</a:t>
            </a:r>
            <a:r>
              <a:rPr lang="fr-FR" sz="4000" dirty="0" smtClean="0">
                <a:latin typeface="Arial Rounded MT Bold" pitchFamily="34" charset="0"/>
              </a:rPr>
              <a:t/>
            </a:r>
            <a:br>
              <a:rPr lang="fr-FR" sz="4000" dirty="0" smtClean="0">
                <a:latin typeface="Arial Rounded MT Bold" pitchFamily="34" charset="0"/>
              </a:rPr>
            </a:br>
            <a:endParaRPr lang="en-US" sz="4000" dirty="0">
              <a:latin typeface="Arial Rounded MT Bold"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gn="ctr">
              <a:buNone/>
            </a:pPr>
            <a:r>
              <a:rPr lang="fr-FR" sz="4000" dirty="0" smtClean="0">
                <a:solidFill>
                  <a:srgbClr val="FF0000"/>
                </a:solidFill>
                <a:latin typeface="Arial Rounded MT Bold" pitchFamily="34" charset="0"/>
              </a:rPr>
              <a:t>3</a:t>
            </a:r>
            <a:r>
              <a:rPr lang="fr-FR" sz="4000" dirty="0" smtClean="0">
                <a:solidFill>
                  <a:srgbClr val="FF00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Ce doux espoir ranime nos cœurs.</a:t>
            </a:r>
            <a:br>
              <a:rPr lang="fr-FR" sz="4000" dirty="0" smtClean="0">
                <a:latin typeface="Arial Rounded MT Bold" pitchFamily="34" charset="0"/>
              </a:rPr>
            </a:br>
            <a:r>
              <a:rPr lang="fr-FR" sz="4000" dirty="0" smtClean="0">
                <a:latin typeface="Arial Rounded MT Bold" pitchFamily="34" charset="0"/>
              </a:rPr>
              <a:t>Hâtons ce jour de fête, mon frère.</a:t>
            </a:r>
            <a:br>
              <a:rPr lang="fr-FR" sz="4000" dirty="0" smtClean="0">
                <a:latin typeface="Arial Rounded MT Bold" pitchFamily="34" charset="0"/>
              </a:rPr>
            </a:br>
            <a:r>
              <a:rPr lang="fr-FR" sz="4000" dirty="0" smtClean="0">
                <a:latin typeface="Arial Rounded MT Bold" pitchFamily="34" charset="0"/>
              </a:rPr>
              <a:t>Heureux le cœur où Christ demeure,</a:t>
            </a:r>
            <a:br>
              <a:rPr lang="fr-FR" sz="4000" dirty="0" smtClean="0">
                <a:latin typeface="Arial Rounded MT Bold" pitchFamily="34" charset="0"/>
              </a:rPr>
            </a:br>
            <a:r>
              <a:rPr lang="fr-FR" sz="4000" dirty="0" smtClean="0">
                <a:latin typeface="Arial Rounded MT Bold" pitchFamily="34" charset="0"/>
              </a:rPr>
              <a:t>Travaillons, luttons dans la prière</a:t>
            </a:r>
            <a:r>
              <a:rPr lang="fr-FR" sz="4000" dirty="0" smtClean="0">
                <a:latin typeface="Arial Rounded MT Bold" pitchFamily="34" charset="0"/>
              </a:rPr>
              <a:t>.</a:t>
            </a: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nue</a:t>
            </a:r>
            <a:r>
              <a:rPr lang="fr-FR" sz="4000" dirty="0" smtClean="0">
                <a:solidFill>
                  <a:srgbClr val="0033CC"/>
                </a:solidFill>
                <a:latin typeface="Arial Rounded MT Bold" pitchFamily="34" charset="0"/>
              </a:rPr>
              <a:t>.</a:t>
            </a:r>
            <a:r>
              <a:rPr lang="fr-FR" sz="4000" dirty="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102420</TotalTime>
  <Words>3685</Words>
  <Application>Microsoft Macintosh PowerPoint</Application>
  <PresentationFormat>On-screen Show (4:3)</PresentationFormat>
  <Paragraphs>413</Paragraphs>
  <Slides>112</Slides>
  <Notes>16</Notes>
  <HiddenSlides>0</HiddenSlides>
  <MMClips>0</MMClip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VISITORS WELCOME</vt:lpstr>
      <vt:lpstr>VISITORS WELCOME</vt:lpstr>
      <vt:lpstr>INFANT DEDICATION  OF ELIJAN  YOAN  TERZIER  BORN ON  JULY 20TH 2024 </vt:lpstr>
      <vt:lpstr>Slide 35</vt:lpstr>
      <vt:lpstr>Slide 36</vt:lpstr>
      <vt:lpstr>Slide 37</vt:lpstr>
      <vt:lpstr>Slide 38</vt:lpstr>
      <vt:lpstr>Slide 39</vt:lpstr>
      <vt:lpstr>Slide 40</vt:lpstr>
      <vt:lpstr>Slide 41</vt:lpstr>
      <vt:lpstr>Slide 42</vt:lpstr>
      <vt:lpstr>Slide 43</vt:lpstr>
      <vt:lpstr>Slide 44</vt:lpstr>
      <vt:lpstr>Slide 45</vt:lpstr>
      <vt:lpstr>OFFRANDE</vt:lpstr>
      <vt:lpstr>MOMENT D’ADORATION AVEC  MAESTRO RENAUD TERZIER </vt:lpstr>
      <vt:lpstr>Slide 48</vt:lpstr>
      <vt:lpstr>Slide 49</vt:lpstr>
      <vt:lpstr>Slide 50</vt:lpstr>
      <vt:lpstr>Slide 51</vt:lpstr>
      <vt:lpstr>Slide 52</vt:lpstr>
      <vt:lpstr>Slide 53</vt:lpstr>
      <vt:lpstr>Slide 54</vt:lpstr>
      <vt:lpstr>Slide 55</vt:lpstr>
      <vt:lpstr>PRIÈRE  POUR  L’OFFRANDE  ET LE SERMON</vt:lpstr>
      <vt:lpstr>CHRIST THE ROCK CONGREGATION DIMANCHE 13 OCTOBRE 2024 SERMON  PAR  PASTEUR  JEAN CLAUDE JEAN BAPTISTE</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674</cp:revision>
  <dcterms:created xsi:type="dcterms:W3CDTF">2012-11-25T13:28:17Z</dcterms:created>
  <dcterms:modified xsi:type="dcterms:W3CDTF">2024-10-13T00:04:16Z</dcterms:modified>
</cp:coreProperties>
</file>