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4" r:id="rId2"/>
    <p:sldId id="1805" r:id="rId3"/>
    <p:sldId id="1866" r:id="rId4"/>
    <p:sldId id="1861" r:id="rId5"/>
    <p:sldId id="1867" r:id="rId6"/>
    <p:sldId id="1868" r:id="rId7"/>
    <p:sldId id="1869" r:id="rId8"/>
    <p:sldId id="1870" r:id="rId9"/>
    <p:sldId id="1872" r:id="rId10"/>
    <p:sldId id="1873" r:id="rId11"/>
    <p:sldId id="1874" r:id="rId12"/>
    <p:sldId id="1862" r:id="rId13"/>
    <p:sldId id="1875" r:id="rId14"/>
    <p:sldId id="1863" r:id="rId15"/>
    <p:sldId id="1876" r:id="rId16"/>
    <p:sldId id="1877" r:id="rId17"/>
    <p:sldId id="1878" r:id="rId18"/>
    <p:sldId id="1879" r:id="rId19"/>
    <p:sldId id="1865" r:id="rId20"/>
    <p:sldId id="1880" r:id="rId21"/>
    <p:sldId id="1881" r:id="rId22"/>
    <p:sldId id="188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033CC"/>
    <a:srgbClr val="00FF00"/>
    <a:srgbClr val="460000"/>
    <a:srgbClr val="99FF33"/>
    <a:srgbClr val="000066"/>
    <a:srgbClr val="FC0AFC"/>
    <a:srgbClr val="FF3300"/>
    <a:srgbClr val="006666"/>
    <a:srgbClr val="0DE5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4" autoAdjust="0"/>
    <p:restoredTop sz="94436" autoAdjust="0"/>
  </p:normalViewPr>
  <p:slideViewPr>
    <p:cSldViewPr>
      <p:cViewPr varScale="1">
        <p:scale>
          <a:sx n="74" d="100"/>
          <a:sy n="74" d="100"/>
        </p:scale>
        <p:origin x="-8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335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99FF33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460000"/>
                </a:solidFill>
              </a:rPr>
              <a:t>CHRIST THE ROCK CONGREGATION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SUNDAY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SEPTEMBER 8</a:t>
            </a:r>
            <a:r>
              <a:rPr lang="en-US" sz="3600" b="1" baseline="30000" dirty="0" smtClean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2024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7030A0"/>
                </a:solidFill>
                <a:latin typeface="Agency FB" pitchFamily="34" charset="0"/>
              </a:rPr>
              <a:t>SERMON BY PASTOR MARC E SIMEON</a:t>
            </a:r>
            <a:endParaRPr lang="en-US" sz="3600" b="1" dirty="0">
              <a:solidFill>
                <a:srgbClr val="7030A0"/>
              </a:solidFill>
              <a:latin typeface="Agency FB" pitchFamily="34" charset="0"/>
            </a:endParaRPr>
          </a:p>
        </p:txBody>
      </p:sp>
      <p:pic>
        <p:nvPicPr>
          <p:cNvPr id="6" name="Picture 5" descr="Praise Worship Images – Browse 45,655 Stock Photos, Vectors, and Video |  Adobe Stock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52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10000"/>
            <a:ext cx="9144000" cy="2514600"/>
          </a:xfrm>
          <a:solidFill>
            <a:srgbClr val="46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GOD SEARCHES FOR A MAN TO STAND IN THE GAP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33CC"/>
                </a:solidFill>
                <a:latin typeface="Arial Rounded MT Bold" pitchFamily="34" charset="0"/>
              </a:rPr>
              <a:t>GOD SEARCHES FOR A MAN AND FOUND NONE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en-US" sz="4400" b="1" dirty="0" smtClean="0">
                <a:solidFill>
                  <a:srgbClr val="C00000"/>
                </a:solidFill>
                <a:latin typeface="Arial Rounded MT Bold" pitchFamily="34" charset="0"/>
              </a:rPr>
              <a:t>Jeremiah 5: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1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¶ </a:t>
            </a:r>
            <a:r>
              <a:rPr lang="en-US" sz="4400" dirty="0" smtClean="0">
                <a:latin typeface="Arial Rounded MT Bold" pitchFamily="34" charset="0"/>
              </a:rPr>
              <a:t>"Run to and fro through the streets of Jerusalem; See now and know; And seek in her open places If you can find a man, If there is anyone who executes judgment, Who seeks the truth, And I will pardon her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Ezekiel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22:30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en-US" sz="4400" dirty="0" smtClean="0">
                <a:latin typeface="Arial Rounded MT Bold" pitchFamily="34" charset="0"/>
              </a:rPr>
              <a:t>"</a:t>
            </a:r>
            <a:r>
              <a:rPr lang="en-US" sz="4400" dirty="0" smtClean="0">
                <a:latin typeface="Arial Rounded MT Bold" pitchFamily="34" charset="0"/>
              </a:rPr>
              <a:t>So I sought for a man among them who would make a wall, and stand in the gap before Me on behalf of the land, that I should not destroy it; but I found no one.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66"/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latin typeface="Arial Rounded MT Bold" pitchFamily="34" charset="0"/>
              </a:rPr>
              <a:t>INTRODUCTION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Example of the reality shows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en-US" sz="4400" b="1" dirty="0" smtClean="0">
                <a:solidFill>
                  <a:srgbClr val="FFFF00"/>
                </a:solidFill>
                <a:latin typeface="Arial Rounded MT Bold" pitchFamily="34" charset="0"/>
              </a:rPr>
              <a:t>Survival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2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Many  contestants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2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Many  obstacles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2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A lot of ordeals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2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One winner of the big 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prize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66"/>
          </a:solidFill>
        </p:spPr>
        <p:txBody>
          <a:bodyPr>
            <a:normAutofit/>
          </a:bodyPr>
          <a:lstStyle/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American 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Idol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2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Long line of prospects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2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Many trails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2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Top ten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2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One winner of the American Idol title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American Got Talents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Biggest Looser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Beauty 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Pageants, 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etc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>
              <a:buNone/>
            </a:pPr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66"/>
          </a:solidFill>
        </p:spPr>
        <p:txBody>
          <a:bodyPr>
            <a:normAutofit/>
          </a:bodyPr>
          <a:lstStyle/>
          <a:p>
            <a:pPr lvl="1" algn="just">
              <a:buNone/>
            </a:pP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All 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eyes are on the winner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The winner becomes the ambassador for the Game or the sport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In all generations we see God in the lookout for key people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Many a times God is searching for just one person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When God is up to something Big, He aims at just one 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person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66"/>
          </a:solidFill>
        </p:spPr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Not 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necessarily a male but a person, male or female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God chose Adam to begin the human race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God chose Noah to save the human race from extinction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God chose Abraham to be the father of a holy nation from which to send the 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Christ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66"/>
          </a:solidFill>
        </p:spPr>
        <p:txBody>
          <a:bodyPr>
            <a:normAutofit/>
          </a:bodyPr>
          <a:lstStyle/>
          <a:p>
            <a:pPr lvl="1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God 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chose Jacob to begin the nation of Israel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God chose Joseph to save his people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God chose Moses to get the Israelites out of bondage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God chose Joshua to get Israel to the Promised Land 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God Chose Samuel to save his 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generation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66"/>
          </a:solidFill>
        </p:spPr>
        <p:txBody>
          <a:bodyPr>
            <a:noAutofit/>
          </a:bodyPr>
          <a:lstStyle/>
          <a:p>
            <a:pPr lvl="1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God 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chose David to become the line of the Messiah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God chose Esther to save the Jewish people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God Chose Nehemiah to rebuild the wall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God Chose John the Baptist to become the forerunner of the 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Christ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66"/>
          </a:solidFill>
        </p:spPr>
        <p:txBody>
          <a:bodyPr>
            <a:normAutofit/>
          </a:bodyPr>
          <a:lstStyle/>
          <a:p>
            <a:pPr lvl="1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God </a:t>
            </a:r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chose Peter to be the Apostle of the Jews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1" algn="just"/>
            <a:r>
              <a:rPr lang="en-US" sz="4400" b="1" dirty="0" smtClean="0">
                <a:solidFill>
                  <a:srgbClr val="FFFF00"/>
                </a:solidFill>
                <a:latin typeface="Arial Rounded MT Bold" pitchFamily="34" charset="0"/>
              </a:rPr>
              <a:t>God Chose Paul to impact Christianity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Rounded MT Bold" pitchFamily="34" charset="0"/>
              </a:rPr>
              <a:t>God is still in the business of looking for people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b="1" dirty="0" smtClean="0">
                <a:solidFill>
                  <a:srgbClr val="FFFF00"/>
                </a:solidFill>
                <a:latin typeface="Arial Rounded MT Bold" pitchFamily="34" charset="0"/>
              </a:rPr>
              <a:t>God still has many assignments to be done on </a:t>
            </a:r>
            <a:r>
              <a:rPr lang="en-US" sz="4400" b="1" dirty="0" smtClean="0">
                <a:solidFill>
                  <a:srgbClr val="FFFF00"/>
                </a:solidFill>
                <a:latin typeface="Arial Rounded MT Bold" pitchFamily="34" charset="0"/>
              </a:rPr>
              <a:t>earth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66"/>
          </a:solidFill>
        </p:spPr>
        <p:txBody>
          <a:bodyPr>
            <a:normAutofit/>
          </a:bodyPr>
          <a:lstStyle/>
          <a:p>
            <a:pPr lvl="0" algn="just"/>
            <a:r>
              <a:rPr lang="en-US" sz="5400" b="1" dirty="0" smtClean="0">
                <a:solidFill>
                  <a:schemeClr val="bg1"/>
                </a:solidFill>
                <a:latin typeface="Arial Rounded MT Bold" pitchFamily="34" charset="0"/>
              </a:rPr>
              <a:t>God </a:t>
            </a:r>
            <a:r>
              <a:rPr lang="en-US" sz="5400" b="1" dirty="0" smtClean="0">
                <a:solidFill>
                  <a:schemeClr val="bg1"/>
                </a:solidFill>
                <a:latin typeface="Arial Rounded MT Bold" pitchFamily="34" charset="0"/>
              </a:rPr>
              <a:t>is looking for you</a:t>
            </a:r>
            <a:endParaRPr lang="en-US" sz="5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en-US" sz="5400" b="1" dirty="0" smtClean="0">
                <a:solidFill>
                  <a:srgbClr val="FFFF00"/>
                </a:solidFill>
                <a:latin typeface="Arial Rounded MT Bold" pitchFamily="34" charset="0"/>
              </a:rPr>
              <a:t>God has a specific assignment for you</a:t>
            </a:r>
            <a:endParaRPr lang="en-US" sz="5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5400" b="1" dirty="0" smtClean="0">
                <a:solidFill>
                  <a:schemeClr val="bg1"/>
                </a:solidFill>
                <a:latin typeface="Arial Rounded MT Bold" pitchFamily="34" charset="0"/>
              </a:rPr>
              <a:t>God has a mission on earth that only you can accomplish</a:t>
            </a:r>
            <a:endParaRPr lang="en-US" sz="5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en-US" sz="4800" b="1" dirty="0" smtClean="0">
                <a:latin typeface="Arial Rounded MT Bold" pitchFamily="34" charset="0"/>
              </a:rPr>
              <a:t>In Jeremiah 6:1-2 God was in desperate need of a man.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Rounded MT Bold" pitchFamily="34" charset="0"/>
              </a:rPr>
              <a:t>A man with good credit</a:t>
            </a:r>
            <a:endParaRPr lang="en-US" sz="48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b="1" dirty="0" smtClean="0">
                <a:latin typeface="Arial Rounded MT Bold" pitchFamily="34" charset="0"/>
              </a:rPr>
              <a:t>A man he could trust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Rounded MT Bold" pitchFamily="34" charset="0"/>
              </a:rPr>
              <a:t>He sent out a team looking for that man, but alas! that man was nowhere to be </a:t>
            </a:r>
            <a:r>
              <a:rPr lang="en-US" sz="4800" b="1" dirty="0" smtClean="0">
                <a:solidFill>
                  <a:srgbClr val="0033CC"/>
                </a:solidFill>
                <a:latin typeface="Arial Rounded MT Bold" pitchFamily="34" charset="0"/>
              </a:rPr>
              <a:t>found</a:t>
            </a:r>
            <a:endParaRPr lang="en-US" sz="48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rgbClr val="0033CC"/>
                </a:solidFill>
                <a:latin typeface="Arial Rounded MT Bold" pitchFamily="34" charset="0"/>
              </a:rPr>
              <a:t>Jeremiah </a:t>
            </a:r>
            <a:r>
              <a:rPr lang="en-US" sz="4000" b="1" dirty="0" smtClean="0">
                <a:solidFill>
                  <a:srgbClr val="0033CC"/>
                </a:solidFill>
                <a:latin typeface="Arial Rounded MT Bold" pitchFamily="34" charset="0"/>
              </a:rPr>
              <a:t>5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 </a:t>
            </a:r>
            <a:r>
              <a:rPr lang="en-US" sz="4000" baseline="30000" dirty="0" smtClean="0">
                <a:latin typeface="Arial Rounded MT Bold" pitchFamily="34" charset="0"/>
              </a:rPr>
              <a:t>1</a:t>
            </a:r>
            <a:r>
              <a:rPr lang="en-US" sz="4000" dirty="0" smtClean="0">
                <a:latin typeface="Arial Rounded MT Bold" pitchFamily="34" charset="0"/>
              </a:rPr>
              <a:t> Run ye to and fro through the streets of Jerusalem, and see now, and know, and seek in the broad places thereof, if ye can find a man, if there be any that doeth justly, that </a:t>
            </a:r>
            <a:r>
              <a:rPr lang="en-US" sz="4000" dirty="0" err="1" smtClean="0">
                <a:latin typeface="Arial Rounded MT Bold" pitchFamily="34" charset="0"/>
              </a:rPr>
              <a:t>seeketh</a:t>
            </a:r>
            <a:r>
              <a:rPr lang="en-US" sz="4000" dirty="0" smtClean="0">
                <a:latin typeface="Arial Rounded MT Bold" pitchFamily="34" charset="0"/>
              </a:rPr>
              <a:t> truth; and I will pardon her. </a:t>
            </a:r>
          </a:p>
          <a:p>
            <a:pPr algn="just"/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 </a:t>
            </a:r>
            <a:r>
              <a:rPr lang="en-US" sz="4000" baseline="30000" dirty="0" smtClean="0">
                <a:solidFill>
                  <a:srgbClr val="0033CC"/>
                </a:solidFill>
                <a:latin typeface="Arial Rounded MT Bold" pitchFamily="34" charset="0"/>
              </a:rPr>
              <a:t>2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 And though they say, As Jehovah </a:t>
            </a:r>
            <a:r>
              <a:rPr lang="en-US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liveth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; surely they swear falsely.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rgbClr val="C00000"/>
                </a:solidFill>
                <a:latin typeface="Arial Rounded MT Bold" pitchFamily="34" charset="0"/>
              </a:rPr>
              <a:t>GOD </a:t>
            </a:r>
            <a:r>
              <a:rPr lang="en-US" sz="4400" b="1" dirty="0" smtClean="0">
                <a:solidFill>
                  <a:srgbClr val="C00000"/>
                </a:solidFill>
                <a:latin typeface="Arial Rounded MT Bold" pitchFamily="34" charset="0"/>
              </a:rPr>
              <a:t>LOOKS </a:t>
            </a:r>
            <a:r>
              <a:rPr lang="en-US" sz="4400" b="1" dirty="0" smtClean="0">
                <a:solidFill>
                  <a:srgbClr val="C00000"/>
                </a:solidFill>
                <a:latin typeface="Arial Rounded MT Bold" pitchFamily="34" charset="0"/>
              </a:rPr>
              <a:t>FOR </a:t>
            </a:r>
            <a:r>
              <a:rPr lang="en-US" sz="4400" b="1" dirty="0" smtClean="0">
                <a:solidFill>
                  <a:srgbClr val="C00000"/>
                </a:solidFill>
                <a:latin typeface="Arial Rounded MT Bold" pitchFamily="34" charset="0"/>
              </a:rPr>
              <a:t>YOU TO </a:t>
            </a:r>
            <a:r>
              <a:rPr lang="en-US" sz="4400" b="1" dirty="0" smtClean="0">
                <a:solidFill>
                  <a:srgbClr val="C00000"/>
                </a:solidFill>
                <a:latin typeface="Arial Rounded MT Bold" pitchFamily="34" charset="0"/>
              </a:rPr>
              <a:t>STAND IN THE GAP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err="1" smtClean="0">
                <a:solidFill>
                  <a:srgbClr val="0033CC"/>
                </a:solidFill>
                <a:latin typeface="Arial Rounded MT Bold" pitchFamily="34" charset="0"/>
              </a:rPr>
              <a:t>Ezekiel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 22: 29-31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en-US" sz="4400" baseline="30000" dirty="0" smtClean="0">
                <a:latin typeface="Arial Rounded MT Bold" pitchFamily="34" charset="0"/>
              </a:rPr>
              <a:t>29</a:t>
            </a:r>
            <a:r>
              <a:rPr lang="en-US" sz="4400" dirty="0" smtClean="0">
                <a:latin typeface="Arial Rounded MT Bold" pitchFamily="34" charset="0"/>
              </a:rPr>
              <a:t> The people of the land have used oppression, and exercised robbery; yea, they have vexed the poor and needy, and have oppressed the sojourner wrongfully. </a:t>
            </a:r>
          </a:p>
          <a:p>
            <a:pPr algn="just"/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4400" dirty="0" smtClean="0">
                <a:latin typeface="Arial Rounded MT Bold" pitchFamily="34" charset="0"/>
              </a:rPr>
              <a:t> </a:t>
            </a:r>
            <a:r>
              <a:rPr lang="en-US" sz="4400" baseline="30000" dirty="0" smtClean="0">
                <a:latin typeface="Arial Rounded MT Bold" pitchFamily="34" charset="0"/>
              </a:rPr>
              <a:t>30</a:t>
            </a:r>
            <a:r>
              <a:rPr lang="en-US" sz="4400" dirty="0" smtClean="0">
                <a:latin typeface="Arial Rounded MT Bold" pitchFamily="34" charset="0"/>
              </a:rPr>
              <a:t> And I sought for a man among them, that should build up the wall, and stand in the gap before me for the land, that I should not destroy it; but I found none. </a:t>
            </a:r>
          </a:p>
          <a:p>
            <a:pPr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 </a:t>
            </a:r>
            <a:r>
              <a:rPr lang="en-US" sz="44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31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 Therefore have I poured out mine indignation upon them; I have consumed them with the fire of my wrath: their own way have I brought upon their heads, </a:t>
            </a:r>
            <a:r>
              <a:rPr lang="en-US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saith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 the Lord Jehovah.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In </a:t>
            </a:r>
            <a:r>
              <a:rPr lang="en-US" sz="4400" dirty="0" smtClean="0">
                <a:latin typeface="Arial Rounded MT Bold" pitchFamily="34" charset="0"/>
              </a:rPr>
              <a:t>the Bible, it is very consistent that God grants favor to people on account of others.</a:t>
            </a:r>
          </a:p>
          <a:p>
            <a:pPr lvl="0" algn="just"/>
            <a:r>
              <a:rPr lang="en-US" sz="4400" b="1" u="sng" dirty="0" smtClean="0">
                <a:solidFill>
                  <a:srgbClr val="C00000"/>
                </a:solidFill>
                <a:latin typeface="Arial Rounded MT Bold" pitchFamily="34" charset="0"/>
              </a:rPr>
              <a:t>In Genesis 18: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 God nearly saved Sodom because of the intercession of </a:t>
            </a:r>
            <a:r>
              <a:rPr lang="en-US" sz="4400" b="1" u="sng" dirty="0" smtClean="0">
                <a:solidFill>
                  <a:srgbClr val="C00000"/>
                </a:solidFill>
                <a:latin typeface="Arial Rounded MT Bold" pitchFamily="34" charset="0"/>
              </a:rPr>
              <a:t>Abraham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In Ezekiel 22 God was looking for a man so that he would spare Israel</a:t>
            </a:r>
            <a:r>
              <a:rPr lang="en-US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God </a:t>
            </a:r>
            <a:r>
              <a:rPr lang="en-US" sz="4400" dirty="0" smtClean="0">
                <a:latin typeface="Arial Rounded MT Bold" pitchFamily="34" charset="0"/>
              </a:rPr>
              <a:t>may want you to stand in breach for 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your family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Your community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Your church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Your school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Your place of employment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Your </a:t>
            </a:r>
            <a:r>
              <a:rPr lang="en-US" sz="4400" dirty="0" smtClean="0">
                <a:latin typeface="Arial Rounded MT Bold" pitchFamily="34" charset="0"/>
              </a:rPr>
              <a:t>generation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sz="4400" dirty="0" smtClean="0">
                <a:latin typeface="Arial Rounded MT Bold" pitchFamily="34" charset="0"/>
              </a:rPr>
              <a:t>Your </a:t>
            </a:r>
            <a:r>
              <a:rPr lang="en-US" sz="4400" dirty="0" smtClean="0">
                <a:latin typeface="Arial Rounded MT Bold" pitchFamily="34" charset="0"/>
              </a:rPr>
              <a:t>country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Your race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God is looking for individuals, </a:t>
            </a:r>
            <a:r>
              <a:rPr lang="en-US" sz="4400" u="sng" dirty="0" smtClean="0">
                <a:latin typeface="Arial Rounded MT Bold" pitchFamily="34" charset="0"/>
              </a:rPr>
              <a:t>not crowds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You are either going to step in the plate or fail to.</a:t>
            </a: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Every one of us has </a:t>
            </a:r>
            <a:r>
              <a:rPr lang="en-US" sz="4400" u="sng" dirty="0" smtClean="0">
                <a:latin typeface="Arial Rounded MT Bold" pitchFamily="34" charset="0"/>
              </a:rPr>
              <a:t>at least one major assignment on earth</a:t>
            </a:r>
            <a:r>
              <a:rPr lang="en-US" sz="4400" dirty="0" smtClean="0">
                <a:latin typeface="Arial Rounded MT Bold" pitchFamily="34" charset="0"/>
              </a:rPr>
              <a:t> that only you can do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What you do or don’t do will determine the fate of many others.</a:t>
            </a:r>
            <a:endParaRPr lang="en-US" sz="44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If you are alive in this place and time, it’s not a coincidence.</a:t>
            </a:r>
          </a:p>
          <a:p>
            <a:pPr lvl="0" algn="just"/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God chose you even before you were born to fulfill a mission on earth.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Everyone is a messiah of some sorts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</a:p>
          <a:p>
            <a:pPr lvl="0" algn="just"/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The reason the world is so depraved is because many did not respond to the cause for their existence.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The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people who have changed the world have lived selfless lives in order to foster their mission on earth.</a:t>
            </a:r>
          </a:p>
          <a:p>
            <a:pPr lvl="0" algn="just"/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God is looking for you.</a:t>
            </a:r>
          </a:p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God is trying to get your attention.</a:t>
            </a:r>
          </a:p>
          <a:p>
            <a:pPr lvl="0" algn="just"/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Each one of us is a puzzle in the grand scheme of life designed by God</a:t>
            </a:r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Only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by availing ourselves to God can we find true joy and fulfillment in life.</a:t>
            </a:r>
          </a:p>
          <a:p>
            <a:pPr algn="just"/>
            <a:r>
              <a:rPr lang="en-US" sz="4400" b="1" dirty="0" smtClean="0">
                <a:latin typeface="Arial Rounded MT Bold" pitchFamily="34" charset="0"/>
              </a:rPr>
              <a:t>Jeremiah 5:</a:t>
            </a:r>
            <a:r>
              <a:rPr lang="en-US" sz="4400" dirty="0" smtClean="0">
                <a:latin typeface="Arial Rounded MT Bold" pitchFamily="34" charset="0"/>
              </a:rPr>
              <a:t>1 </a:t>
            </a:r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¶ "Run to and fro through the streets of Jerusalem; See now and know; And seek in her open places If you can find a man, If there is anyone who executes judgment, Who seeks the truth, And I will pardon her</a:t>
            </a:r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algn="just"/>
            <a:r>
              <a:rPr lang="en-US" sz="4400" dirty="0" smtClean="0">
                <a:latin typeface="Arial Rounded MT Bold" pitchFamily="34" charset="0"/>
              </a:rPr>
              <a:t>Ezekiel </a:t>
            </a:r>
            <a:r>
              <a:rPr lang="en-US" sz="4400" dirty="0" smtClean="0">
                <a:latin typeface="Arial Rounded MT Bold" pitchFamily="34" charset="0"/>
              </a:rPr>
              <a:t>22:30 </a:t>
            </a:r>
            <a:r>
              <a:rPr lang="en-US" sz="4400" dirty="0" smtClean="0">
                <a:solidFill>
                  <a:srgbClr val="C00000"/>
                </a:solidFill>
                <a:latin typeface="Arial Rounded MT Bold" pitchFamily="34" charset="0"/>
              </a:rPr>
              <a:t>"So I sought for a man among them who would make a wall, and stand in the gap before Me on behalf of the land, that I should not destroy it; but I found no one.</a:t>
            </a:r>
          </a:p>
          <a:p>
            <a:pPr lvl="0" algn="just"/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May God never have to repeat it this phrase “</a:t>
            </a:r>
            <a:r>
              <a:rPr lang="en-US" sz="4400" i="1" dirty="0" smtClean="0">
                <a:solidFill>
                  <a:srgbClr val="003366"/>
                </a:solidFill>
                <a:latin typeface="Arial Rounded MT Bold" pitchFamily="34" charset="0"/>
              </a:rPr>
              <a:t>But I found no one</a:t>
            </a:r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.” on account of your generation</a:t>
            </a:r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.</a:t>
            </a:r>
          </a:p>
          <a:p>
            <a:pPr lvl="0" algn="r"/>
            <a:r>
              <a:rPr lang="en-US" sz="4400" dirty="0" smtClean="0">
                <a:solidFill>
                  <a:srgbClr val="003366"/>
                </a:solidFill>
                <a:latin typeface="Arial Rounded MT Bold" pitchFamily="34" charset="0"/>
              </a:rPr>
              <a:t> </a:t>
            </a:r>
            <a:r>
              <a:rPr lang="en-US" sz="4400" dirty="0" smtClean="0">
                <a:latin typeface="Arial Rounded MT Bold" pitchFamily="34" charset="0"/>
              </a:rPr>
              <a:t>AMEN!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25930</TotalTime>
  <Words>863</Words>
  <Application>Microsoft Office PowerPoint</Application>
  <PresentationFormat>On-screen Show (4:3)</PresentationFormat>
  <Paragraphs>90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CHRIST THE ROCK CONGREGATION SUNDAY SEPTEMBER 8TH 2024 SERMON BY PASTOR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347</cp:revision>
  <dcterms:created xsi:type="dcterms:W3CDTF">2022-04-13T13:36:19Z</dcterms:created>
  <dcterms:modified xsi:type="dcterms:W3CDTF">2024-09-05T14:09:49Z</dcterms:modified>
</cp:coreProperties>
</file>