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4" r:id="rId2"/>
    <p:sldId id="1805" r:id="rId3"/>
    <p:sldId id="1861" r:id="rId4"/>
    <p:sldId id="1881" r:id="rId5"/>
    <p:sldId id="1882" r:id="rId6"/>
    <p:sldId id="1883" r:id="rId7"/>
    <p:sldId id="1884" r:id="rId8"/>
    <p:sldId id="1885" r:id="rId9"/>
    <p:sldId id="1886" r:id="rId10"/>
    <p:sldId id="1887" r:id="rId11"/>
    <p:sldId id="1862" r:id="rId12"/>
    <p:sldId id="188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000"/>
    <a:srgbClr val="003366"/>
    <a:srgbClr val="99FF33"/>
    <a:srgbClr val="0033CC"/>
    <a:srgbClr val="00FF00"/>
    <a:srgbClr val="000066"/>
    <a:srgbClr val="FC0AFC"/>
    <a:srgbClr val="FF3300"/>
    <a:srgbClr val="006666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3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99FF33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60000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TUESDAY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AUGUST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27</a:t>
            </a:r>
            <a:r>
              <a:rPr lang="en-US" sz="3600" b="1" baseline="30000" dirty="0" smtClean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7030A0"/>
                </a:solidFill>
                <a:latin typeface="Agency FB" pitchFamily="34" charset="0"/>
              </a:rPr>
              <a:t>SERMON BY PASTOR MARC E SIMEON</a:t>
            </a:r>
            <a:endParaRPr lang="en-US" sz="3600" b="1" dirty="0">
              <a:solidFill>
                <a:srgbClr val="7030A0"/>
              </a:solidFill>
              <a:latin typeface="Agency FB" pitchFamily="34" charset="0"/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9144000" cy="2514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JEUNE DE </a:t>
            </a:r>
            <a:r>
              <a:rPr lang="fr-FR" sz="2400" b="1" dirty="0" smtClean="0">
                <a:solidFill>
                  <a:srgbClr val="FF0000"/>
                </a:solidFill>
              </a:rPr>
              <a:t>PRIÈRE EN PRÉLUDE DE L’EVANGELISATION</a:t>
            </a:r>
            <a:endParaRPr lang="en-US" sz="5400" dirty="0" smtClean="0">
              <a:solidFill>
                <a:srgbClr val="000066"/>
              </a:solidFill>
            </a:endParaRPr>
          </a:p>
          <a:p>
            <a:r>
              <a:rPr lang="en-US" sz="5400" dirty="0" smtClean="0">
                <a:solidFill>
                  <a:srgbClr val="000066"/>
                </a:solidFill>
              </a:rPr>
              <a:t>LE </a:t>
            </a:r>
            <a:r>
              <a:rPr lang="en-US" sz="5400" dirty="0" smtClean="0">
                <a:solidFill>
                  <a:srgbClr val="000066"/>
                </a:solidFill>
              </a:rPr>
              <a:t>MYSTÈRE DE </a:t>
            </a:r>
            <a:r>
              <a:rPr lang="en-US" sz="5400" dirty="0" smtClean="0">
                <a:solidFill>
                  <a:srgbClr val="000066"/>
                </a:solidFill>
              </a:rPr>
              <a:t>L'ÉVANGÉLISATION</a:t>
            </a:r>
            <a:endParaRPr lang="en-US" sz="54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FF0000"/>
                </a:solidFill>
                <a:latin typeface="Arial Rounded MT Bold" pitchFamily="34" charset="0"/>
              </a:rPr>
              <a:t>Mt 11:25 </a:t>
            </a:r>
            <a:endParaRPr lang="fr-FR" sz="4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latin typeface="Arial Rounded MT Bold" pitchFamily="34" charset="0"/>
              </a:rPr>
              <a:t>¶ </a:t>
            </a:r>
            <a:r>
              <a:rPr lang="fr-FR" sz="4800" dirty="0" smtClean="0">
                <a:latin typeface="Arial Rounded MT Bold" pitchFamily="34" charset="0"/>
              </a:rPr>
              <a:t>En ce temps-là, Jésus prit la parole, et dit: Je te loue, Père, Seigneur du ciel et de la terre, de ce que tu as caché ces choses aux sages et aux intelligents, et de ce que tu les as révélées aux enfants.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/>
          </a:bodyPr>
          <a:lstStyle/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La tache de l’évangélisation est bien sur intimidante.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Il y a toujours un élément inconnu dans l’évangélisation.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Suis-je à mesure en connaissance biblique pour faire de l’évangélisation publique ?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Est-ce que les gens vont être accessibles à la parole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?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Comment </a:t>
            </a:r>
            <a:r>
              <a:rPr lang="fr-FR" sz="4400" dirty="0" smtClean="0">
                <a:latin typeface="Arial Rounded MT Bold" pitchFamily="34" charset="0"/>
              </a:rPr>
              <a:t>faire pour ne pas offenser les gens en les évangélisant.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Comment vais-je pouvoir convaincre les hommes à accepter Christ ?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Evangéliser c’est comme une marchande qui va au marché avec sa marchandise.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Elle va exposer ses produits de manière attrayante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Elle </a:t>
            </a:r>
            <a:r>
              <a:rPr lang="fr-FR" sz="4400" dirty="0" smtClean="0">
                <a:latin typeface="Arial Rounded MT Bold" pitchFamily="34" charset="0"/>
              </a:rPr>
              <a:t>va tout faire pour attirer des clients vers son poste.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Au final, ce n’est que les personnes qui sont en nécessité du produit qui vont l’acheter.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Certaines de ces personnes sont parties au marché juste pour acheter ce produit.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D’autres se rappelleront de leur besoin du produit quand la marchante en fait mention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D’autres </a:t>
            </a:r>
            <a:r>
              <a:rPr lang="fr-FR" sz="4400" dirty="0" smtClean="0">
                <a:latin typeface="Arial Rounded MT Bold" pitchFamily="34" charset="0"/>
              </a:rPr>
              <a:t>achèteront ce produit après que la marchande leur explique l’utilité du produit.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L’évangélisation aura ces genres de réponses.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Ceux qui étaient déjà sous la conviction du Saint Esprit et qui n’avaient besoin que d’un </a:t>
            </a:r>
            <a:r>
              <a:rPr lang="fr-FR" sz="4400" dirty="0" smtClean="0">
                <a:latin typeface="Arial Rounded MT Bold" pitchFamily="34" charset="0"/>
              </a:rPr>
              <a:t>élan </a:t>
            </a:r>
            <a:r>
              <a:rPr lang="fr-FR" sz="4400" dirty="0" smtClean="0">
                <a:latin typeface="Arial Rounded MT Bold" pitchFamily="34" charset="0"/>
              </a:rPr>
              <a:t>pour  venir à Christ.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Ceux qui seront attirés à Christ par l’encouragement des évangélistes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D’autres </a:t>
            </a:r>
            <a:r>
              <a:rPr lang="fr-FR" sz="4400" dirty="0" smtClean="0">
                <a:latin typeface="Arial Rounded MT Bold" pitchFamily="34" charset="0"/>
              </a:rPr>
              <a:t>viendront à Christ par suite dune exposition concrète de la bonne nouvelle du salut.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Comme au marché, d’autres n’auront aucun intérêt du produit ou de l’évangile.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ne veulent pas entendre ce que vous avez à dire.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Dans la conversion il y a aussi la doctrine de l’élection qui rentre en jeu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Au </a:t>
            </a:r>
            <a:r>
              <a:rPr lang="fr-FR" sz="4400" dirty="0" smtClean="0">
                <a:latin typeface="Arial Rounded MT Bold" pitchFamily="34" charset="0"/>
              </a:rPr>
              <a:t>final, c’est Dieu qui va attirer les gens vers lui.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1Co 1:18 Car la prédication de la croix est une folie pour ceux qui périssent; mais pour nous qui sommes sauvés, elle est une puissance de Dieu.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1Co 1:21 Car puisque le monde, avec sa sagesse, n'a point connu Dieu dans la sagesse de Dieu, il a plu à Dieu de sauver les croyants par la folie de la prédication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Sans </a:t>
            </a:r>
            <a:r>
              <a:rPr lang="fr-FR" sz="4400" dirty="0" smtClean="0">
                <a:latin typeface="Arial Rounded MT Bold" pitchFamily="34" charset="0"/>
              </a:rPr>
              <a:t>l’aide du Saint Esprit, personne ne peut saisir les choses de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C’est pourquoi, ce que nous faisons aujourd’hui en cherchant la face de Dieu est primordial en vue de réclamer  l’assistance du Saint Esprit.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C’est le Saint Esprit qui convainc le cœur pour la repentance en non l’évangéliste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 </a:t>
            </a:r>
            <a:r>
              <a:rPr lang="fr-FR" sz="4400" dirty="0" smtClean="0">
                <a:latin typeface="Arial Rounded MT Bold" pitchFamily="34" charset="0"/>
              </a:rPr>
              <a:t>Saint Esprit va déléguer chaque personne dont vous allez rencontrer.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Le Saint Esprit va orchestrer sur la façon dont vous allez  aborder chaque personne individuellement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Même ci certains ne vont pas répondre à l’appel, mais le grain de l’évangile est semé.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SOYONS FIERS ET JOYEUX  EN ANNONÇANT LA BONNE NOUVELLE DU SALUT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err="1" smtClean="0">
                <a:solidFill>
                  <a:srgbClr val="003366"/>
                </a:solidFill>
                <a:latin typeface="Arial Rounded MT Bold" pitchFamily="34" charset="0"/>
              </a:rPr>
              <a:t>Ro</a:t>
            </a:r>
            <a:r>
              <a:rPr lang="fr-FR" sz="4000" dirty="0" smtClean="0">
                <a:solidFill>
                  <a:srgbClr val="003366"/>
                </a:solidFill>
                <a:latin typeface="Arial Rounded MT Bold" pitchFamily="34" charset="0"/>
              </a:rPr>
              <a:t> 1:16 ¶ Car je n'ai point honte de l'Évangile: c'est une puissance de Dieu pour le salut de quiconque croit, du Juif premièrement, puis du Grec</a:t>
            </a:r>
            <a:r>
              <a:rPr lang="fr-FR" sz="4000" dirty="0" smtClean="0">
                <a:solidFill>
                  <a:srgbClr val="003366"/>
                </a:solidFill>
                <a:latin typeface="Arial Rounded MT Bold" pitchFamily="34" charset="0"/>
              </a:rPr>
              <a:t>,</a:t>
            </a:r>
            <a:endParaRPr lang="en-US" sz="4000" dirty="0" smtClean="0">
              <a:solidFill>
                <a:srgbClr val="0033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003366"/>
                </a:solidFill>
                <a:latin typeface="Arial Rounded MT Bold" pitchFamily="34" charset="0"/>
              </a:rPr>
              <a:t>2Ti </a:t>
            </a:r>
            <a:r>
              <a:rPr lang="fr-FR" sz="4000" dirty="0" smtClean="0">
                <a:solidFill>
                  <a:srgbClr val="003366"/>
                </a:solidFill>
                <a:latin typeface="Arial Rounded MT Bold" pitchFamily="34" charset="0"/>
              </a:rPr>
              <a:t>1:7 Car ce n'est pas un esprit de timidité que Dieu nous a donné, mais un esprit de force, d'amour et de sagesse.</a:t>
            </a:r>
            <a:endParaRPr lang="en-US" sz="4000" dirty="0" smtClean="0">
              <a:solidFill>
                <a:srgbClr val="0033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err="1" smtClean="0">
                <a:solidFill>
                  <a:srgbClr val="460000"/>
                </a:solidFill>
                <a:latin typeface="Arial Rounded MT Bold" pitchFamily="34" charset="0"/>
              </a:rPr>
              <a:t>Ro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 10:14 Comment donc invoqueront-ils celui en qui ils n'ont pas cru? Et comment croiront-ils en celui dont ils n'ont pas entendu parler? Et comment en entendront-ils parler, s'il n'y a personne qui prêche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?     </a:t>
            </a:r>
          </a:p>
          <a:p>
            <a:pPr algn="r"/>
            <a:r>
              <a:rPr lang="fr-FR" sz="4000" dirty="0" smtClean="0">
                <a:solidFill>
                  <a:srgbClr val="003366"/>
                </a:solidFill>
                <a:latin typeface="Arial Rounded MT Bold" pitchFamily="34" charset="0"/>
              </a:rPr>
              <a:t>AMEN!</a:t>
            </a:r>
            <a:endParaRPr lang="en-US" sz="4000" dirty="0">
              <a:solidFill>
                <a:srgbClr val="0033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25912</TotalTime>
  <Words>583</Words>
  <Application>Microsoft Office PowerPoint</Application>
  <PresentationFormat>On-screen Show (4:3)</PresentationFormat>
  <Paragraphs>41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CHRIST THE ROCK CONGREGATION TUESDAY AUGUST 27TH 2024 SERMON BY PASTOR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344</cp:revision>
  <dcterms:created xsi:type="dcterms:W3CDTF">2022-04-13T13:36:19Z</dcterms:created>
  <dcterms:modified xsi:type="dcterms:W3CDTF">2024-08-27T12:40:42Z</dcterms:modified>
</cp:coreProperties>
</file>