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49" r:id="rId4"/>
    <p:sldId id="346" r:id="rId5"/>
    <p:sldId id="350" r:id="rId6"/>
    <p:sldId id="351" r:id="rId7"/>
    <p:sldId id="352" r:id="rId8"/>
    <p:sldId id="353" r:id="rId9"/>
    <p:sldId id="354" r:id="rId10"/>
    <p:sldId id="355" r:id="rId11"/>
    <p:sldId id="342" r:id="rId12"/>
    <p:sldId id="356" r:id="rId13"/>
    <p:sldId id="357" r:id="rId14"/>
    <p:sldId id="358" r:id="rId15"/>
    <p:sldId id="359" r:id="rId16"/>
    <p:sldId id="360" r:id="rId17"/>
    <p:sldId id="361" r:id="rId18"/>
    <p:sldId id="347" r:id="rId19"/>
    <p:sldId id="362" r:id="rId20"/>
    <p:sldId id="363" r:id="rId21"/>
    <p:sldId id="348" r:id="rId22"/>
    <p:sldId id="364" r:id="rId23"/>
    <p:sldId id="365" r:id="rId24"/>
    <p:sldId id="366" r:id="rId25"/>
    <p:sldId id="367" r:id="rId26"/>
    <p:sldId id="368" r:id="rId27"/>
    <p:sldId id="343" r:id="rId28"/>
    <p:sldId id="36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66FFFF"/>
    <a:srgbClr val="0033CC"/>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80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096A6C-231D-4FBD-A84B-F87577DE2DA6}"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096A6C-231D-4FBD-A84B-F87577DE2DA6}" type="datetimeFigureOut">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096A6C-231D-4FBD-A84B-F87577DE2DA6}" type="datetimeFigureOut">
              <a:rPr lang="en-US" smtClean="0"/>
              <a:pPr/>
              <a:t>6/21/2024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96A6C-231D-4FBD-A84B-F87577DE2DA6}" type="datetimeFigureOut">
              <a:rPr lang="en-US" smtClean="0"/>
              <a:pPr/>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96A6C-231D-4FBD-A84B-F87577DE2DA6}" type="datetimeFigureOut">
              <a:rPr lang="en-US" smtClean="0"/>
              <a:pPr/>
              <a:t>6/21/2024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96A6C-231D-4FBD-A84B-F87577DE2DA6}" type="datetimeFigureOut">
              <a:rPr lang="en-US" smtClean="0"/>
              <a:pPr/>
              <a:t>6/21/2024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E24C4-231B-4914-BF10-1F7D18CA5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p:spPr>
        <p:txBody>
          <a:bodyPr>
            <a:normAutofit fontScale="90000"/>
          </a:bodyPr>
          <a:lstStyle/>
          <a:p>
            <a:r>
              <a:rPr lang="en-US" sz="4000" dirty="0">
                <a:latin typeface="Arial Rounded MT Bold" pitchFamily="34" charset="0"/>
              </a:rPr>
              <a:t>CHRIST THE ROCK CONGREGATION</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err="1" smtClean="0">
                <a:solidFill>
                  <a:srgbClr val="C00000"/>
                </a:solidFill>
                <a:latin typeface="Arial Rounded MT Bold" pitchFamily="34" charset="0"/>
              </a:rPr>
              <a:t>june</a:t>
            </a:r>
            <a:r>
              <a:rPr lang="en-US" sz="4000" dirty="0" smtClean="0">
                <a:solidFill>
                  <a:srgbClr val="C00000"/>
                </a:solidFill>
                <a:latin typeface="Arial Rounded MT Bold" pitchFamily="34" charset="0"/>
              </a:rPr>
              <a:t> 23</a:t>
            </a:r>
            <a:r>
              <a:rPr lang="en-US" sz="4000" baseline="30000" dirty="0" smtClean="0">
                <a:solidFill>
                  <a:srgbClr val="C00000"/>
                </a:solidFill>
                <a:latin typeface="Arial Rounded MT Bold" pitchFamily="34" charset="0"/>
              </a:rPr>
              <a:t>rd</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latin typeface="Arial Rounded MT Bold" pitchFamily="34" charset="0"/>
              </a:rPr>
              <a:t>Sermon by </a:t>
            </a:r>
            <a:r>
              <a:rPr lang="en-US" sz="4000" dirty="0" smtClean="0">
                <a:latin typeface="Arial Rounded MT Bold" pitchFamily="34" charset="0"/>
              </a:rPr>
              <a:t/>
            </a:r>
            <a:br>
              <a:rPr lang="en-US" sz="4000" dirty="0" smtClean="0">
                <a:latin typeface="Arial Rounded MT Bold" pitchFamily="34" charset="0"/>
              </a:rPr>
            </a:br>
            <a:r>
              <a:rPr lang="en-US" sz="4000" dirty="0" smtClean="0">
                <a:latin typeface="Arial Rounded MT Bold" pitchFamily="34" charset="0"/>
              </a:rPr>
              <a:t>Pastor 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chemeClr val="accent2">
              <a:lumMod val="60000"/>
              <a:lumOff val="40000"/>
            </a:schemeClr>
          </a:solidFill>
        </p:spPr>
        <p:txBody>
          <a:bodyPr>
            <a:normAutofit/>
          </a:bodyPr>
          <a:lstStyle/>
          <a:p>
            <a:endParaRPr lang="en-US" sz="4800" b="1" dirty="0" smtClean="0">
              <a:solidFill>
                <a:srgbClr val="C00000"/>
              </a:solidFill>
            </a:endParaRPr>
          </a:p>
          <a:p>
            <a:r>
              <a:rPr lang="en-US" sz="4800" b="1" dirty="0" smtClean="0">
                <a:solidFill>
                  <a:schemeClr val="tx1"/>
                </a:solidFill>
              </a:rPr>
              <a:t>OH LORD DELIVER ME FROM ALL MY ENEMIES</a:t>
            </a:r>
            <a:endParaRPr lang="en-US" sz="48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r>
              <a:rPr lang="en-US" sz="4000" b="1" dirty="0" smtClean="0">
                <a:solidFill>
                  <a:srgbClr val="FF0000"/>
                </a:solidFill>
                <a:latin typeface="Arial Rounded MT Bold" pitchFamily="34" charset="0"/>
              </a:rPr>
              <a:t>PSALM 31:13-18</a:t>
            </a:r>
            <a:endParaRPr lang="en-US" sz="4000" dirty="0" smtClean="0">
              <a:solidFill>
                <a:srgbClr val="FF0000"/>
              </a:solidFill>
              <a:latin typeface="Arial Rounded MT Bold" pitchFamily="34" charset="0"/>
            </a:endParaRPr>
          </a:p>
          <a:p>
            <a:pPr algn="just"/>
            <a:r>
              <a:rPr lang="en-US" sz="4000" dirty="0" smtClean="0">
                <a:solidFill>
                  <a:srgbClr val="0D069A"/>
                </a:solidFill>
                <a:latin typeface="Arial Rounded MT Bold" pitchFamily="34" charset="0"/>
              </a:rPr>
              <a:t>Ps 31:13 For I hear the slander of many; Fear is on every side; While they take counsel together against me, They scheme to take away my life.</a:t>
            </a:r>
          </a:p>
          <a:p>
            <a:pPr algn="just"/>
            <a:r>
              <a:rPr lang="en-US" sz="4000" dirty="0" smtClean="0">
                <a:solidFill>
                  <a:srgbClr val="FF0000"/>
                </a:solidFill>
                <a:latin typeface="Arial Rounded MT Bold" pitchFamily="34" charset="0"/>
              </a:rPr>
              <a:t> 14 But as for me, I trust in You, O LORD; I say, "You are my God."</a:t>
            </a:r>
          </a:p>
          <a:p>
            <a:pPr algn="just"/>
            <a:r>
              <a:rPr lang="en-US" sz="4000" dirty="0" smtClean="0">
                <a:solidFill>
                  <a:srgbClr val="0D069A"/>
                </a:solidFill>
                <a:latin typeface="Arial Rounded MT Bold" pitchFamily="34" charset="0"/>
              </a:rPr>
              <a:t> 15 My times are in Your hand; Deliver me from the hand of my enemies, And from those who persecute me.</a:t>
            </a:r>
          </a:p>
          <a:p>
            <a:pPr algn="just"/>
            <a:endParaRPr lang="en-US" sz="4000" dirty="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000" dirty="0" smtClean="0">
                <a:solidFill>
                  <a:srgbClr val="0D069A"/>
                </a:solidFill>
                <a:latin typeface="Arial Rounded MT Bold" pitchFamily="34" charset="0"/>
              </a:rPr>
              <a:t>16 </a:t>
            </a:r>
            <a:r>
              <a:rPr lang="en-US" sz="4000" dirty="0" smtClean="0">
                <a:solidFill>
                  <a:srgbClr val="0D069A"/>
                </a:solidFill>
                <a:latin typeface="Arial Rounded MT Bold" pitchFamily="34" charset="0"/>
              </a:rPr>
              <a:t>Make Your face shine upon Your servant; Save me for Your mercies' sake.</a:t>
            </a:r>
          </a:p>
          <a:p>
            <a:pPr algn="just"/>
            <a:r>
              <a:rPr lang="en-US" sz="4000" dirty="0" smtClean="0">
                <a:solidFill>
                  <a:srgbClr val="FF0000"/>
                </a:solidFill>
                <a:latin typeface="Arial Rounded MT Bold" pitchFamily="34" charset="0"/>
              </a:rPr>
              <a:t> 17 Do not let me be ashamed, O LORD, for I have called upon You; Let the wicked be ashamed; Let them be silent in the grave.</a:t>
            </a:r>
          </a:p>
          <a:p>
            <a:pPr algn="just"/>
            <a:r>
              <a:rPr lang="en-US" sz="4000" dirty="0" smtClean="0">
                <a:solidFill>
                  <a:srgbClr val="0D069A"/>
                </a:solidFill>
                <a:latin typeface="Arial Rounded MT Bold" pitchFamily="34" charset="0"/>
              </a:rPr>
              <a:t> 18 Let the lying lips be put to silence, Which speak insolent things proudly and contemptuously against the righteous.</a:t>
            </a:r>
          </a:p>
          <a:p>
            <a:pPr algn="just">
              <a:buNone/>
            </a:pPr>
            <a:endParaRPr lang="en-US" sz="40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dirty="0" smtClean="0">
                <a:solidFill>
                  <a:srgbClr val="66FFFF"/>
                </a:solidFill>
                <a:latin typeface="Arial Rounded MT Bold" pitchFamily="34" charset="0"/>
              </a:rPr>
              <a:t>INTRODUCTION</a:t>
            </a:r>
          </a:p>
          <a:p>
            <a:pPr lvl="0" algn="just"/>
            <a:r>
              <a:rPr lang="en-US" sz="4400" dirty="0" smtClean="0">
                <a:latin typeface="Arial Rounded MT Bold" pitchFamily="34" charset="0"/>
              </a:rPr>
              <a:t>Psalm 31 is a psalm of David .</a:t>
            </a:r>
          </a:p>
          <a:p>
            <a:pPr lvl="0" algn="just"/>
            <a:r>
              <a:rPr lang="en-US" sz="4400" dirty="0" smtClean="0">
                <a:latin typeface="Arial Rounded MT Bold" pitchFamily="34" charset="0"/>
              </a:rPr>
              <a:t>It is a psalm of urgency.</a:t>
            </a:r>
          </a:p>
          <a:p>
            <a:pPr lvl="0" algn="just"/>
            <a:r>
              <a:rPr lang="en-US" sz="4400" dirty="0" smtClean="0">
                <a:solidFill>
                  <a:srgbClr val="66FFFF"/>
                </a:solidFill>
                <a:latin typeface="Arial Rounded MT Bold" pitchFamily="34" charset="0"/>
              </a:rPr>
              <a:t>There are times to make cute little prayers to God, and there are times that call for S.O.S. prayers.</a:t>
            </a:r>
          </a:p>
          <a:p>
            <a:pPr lvl="0" algn="just"/>
            <a:r>
              <a:rPr lang="en-US" sz="4400" dirty="0" smtClean="0">
                <a:latin typeface="Arial Rounded MT Bold" pitchFamily="34" charset="0"/>
              </a:rPr>
              <a:t>It may even seem as if you are yelling at God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latin typeface="Arial Rounded MT Bold" pitchFamily="34" charset="0"/>
              </a:rPr>
              <a:t>It </a:t>
            </a:r>
            <a:r>
              <a:rPr lang="en-US" sz="4400" dirty="0" smtClean="0">
                <a:latin typeface="Arial Rounded MT Bold" pitchFamily="34" charset="0"/>
              </a:rPr>
              <a:t>may feel like you are giving out orders to God.</a:t>
            </a:r>
          </a:p>
          <a:p>
            <a:pPr lvl="0" algn="just"/>
            <a:r>
              <a:rPr lang="en-US" sz="4400" dirty="0" smtClean="0">
                <a:solidFill>
                  <a:srgbClr val="66FFFF"/>
                </a:solidFill>
                <a:latin typeface="Arial Rounded MT Bold" pitchFamily="34" charset="0"/>
              </a:rPr>
              <a:t>It may feel that you are disappointed with God.</a:t>
            </a:r>
          </a:p>
          <a:p>
            <a:pPr lvl="0" algn="just"/>
            <a:r>
              <a:rPr lang="en-US" sz="4400" dirty="0" smtClean="0">
                <a:latin typeface="Arial Rounded MT Bold" pitchFamily="34" charset="0"/>
              </a:rPr>
              <a:t>God knows your heart and your state of being.</a:t>
            </a:r>
          </a:p>
          <a:p>
            <a:pPr lvl="0" algn="just"/>
            <a:r>
              <a:rPr lang="en-US" sz="4400" dirty="0" smtClean="0">
                <a:solidFill>
                  <a:srgbClr val="66FFFF"/>
                </a:solidFill>
                <a:latin typeface="Arial Rounded MT Bold" pitchFamily="34" charset="0"/>
              </a:rPr>
              <a:t>God doesn’t take offense at these prayers for He knows that your fears and concerns have taken over your </a:t>
            </a:r>
            <a:r>
              <a:rPr lang="en-US" sz="4400" dirty="0" smtClean="0">
                <a:solidFill>
                  <a:srgbClr val="66FFFF"/>
                </a:solidFill>
                <a:latin typeface="Arial Rounded MT Bold" pitchFamily="34" charset="0"/>
              </a:rPr>
              <a:t>entire being. </a:t>
            </a:r>
            <a:r>
              <a:rPr lang="en-US" sz="4400" dirty="0" smtClean="0"/>
              <a:t> </a:t>
            </a:r>
            <a:endParaRPr lang="en-US"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A </a:t>
            </a:r>
            <a:r>
              <a:rPr lang="en-US" sz="4400" dirty="0" smtClean="0">
                <a:latin typeface="Arial Rounded MT Bold" pitchFamily="34" charset="0"/>
              </a:rPr>
              <a:t>husband cannot take to heart any harsh words coming from his wife while in labor.</a:t>
            </a:r>
          </a:p>
          <a:p>
            <a:pPr lvl="0" algn="just"/>
            <a:r>
              <a:rPr lang="en-US" sz="4400" dirty="0" smtClean="0">
                <a:solidFill>
                  <a:srgbClr val="66FFFF"/>
                </a:solidFill>
                <a:latin typeface="Arial Rounded MT Bold" pitchFamily="34" charset="0"/>
              </a:rPr>
              <a:t>When we are in the presence of danger, despair and fear, the tone of our prayer changes.</a:t>
            </a:r>
          </a:p>
          <a:p>
            <a:pPr lvl="0" algn="just"/>
            <a:r>
              <a:rPr lang="en-US" sz="4400" dirty="0" smtClean="0">
                <a:latin typeface="Arial Rounded MT Bold" pitchFamily="34" charset="0"/>
              </a:rPr>
              <a:t>When we are been threatened by our enemy the tone of our prayers changes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David </a:t>
            </a:r>
            <a:r>
              <a:rPr lang="en-US" sz="4400" dirty="0" smtClean="0">
                <a:latin typeface="Arial Rounded MT Bold" pitchFamily="34" charset="0"/>
              </a:rPr>
              <a:t>has spent almost his entire life in the spotlight.</a:t>
            </a:r>
          </a:p>
          <a:p>
            <a:pPr lvl="0" algn="just"/>
            <a:r>
              <a:rPr lang="en-US" sz="4400" dirty="0" smtClean="0">
                <a:solidFill>
                  <a:srgbClr val="66FFFF"/>
                </a:solidFill>
                <a:latin typeface="Arial Rounded MT Bold" pitchFamily="34" charset="0"/>
              </a:rPr>
              <a:t>He has known his share of glory throughout his life, so has he known his fair share of persecution and threats.</a:t>
            </a:r>
          </a:p>
          <a:p>
            <a:pPr lvl="0" algn="just"/>
            <a:r>
              <a:rPr lang="en-US" sz="4400" dirty="0" smtClean="0">
                <a:latin typeface="Arial Rounded MT Bold" pitchFamily="34" charset="0"/>
              </a:rPr>
              <a:t>Many of the psalms of David are psalms of imploration and urgency to God for protection</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David </a:t>
            </a:r>
            <a:r>
              <a:rPr lang="en-US" sz="4400" dirty="0" smtClean="0">
                <a:latin typeface="Arial Rounded MT Bold" pitchFamily="34" charset="0"/>
              </a:rPr>
              <a:t>never set out to make enemies, yet he had no lack of them.</a:t>
            </a:r>
          </a:p>
          <a:p>
            <a:pPr lvl="0" algn="just"/>
            <a:r>
              <a:rPr lang="en-US" sz="4400" dirty="0" smtClean="0">
                <a:solidFill>
                  <a:srgbClr val="66FFFF"/>
                </a:solidFill>
                <a:latin typeface="Arial Rounded MT Bold" pitchFamily="34" charset="0"/>
              </a:rPr>
              <a:t>Christians often fail to realize that they are God’s soldiers on the battlefield.</a:t>
            </a:r>
          </a:p>
          <a:p>
            <a:pPr lvl="0" algn="just"/>
            <a:r>
              <a:rPr lang="en-US" sz="4400" dirty="0" smtClean="0">
                <a:latin typeface="Arial Rounded MT Bold" pitchFamily="34" charset="0"/>
              </a:rPr>
              <a:t>We find ourselves in disbelief when we see how many shots have been fired aiming at us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We </a:t>
            </a:r>
            <a:r>
              <a:rPr lang="en-US" sz="4400" dirty="0" smtClean="0">
                <a:latin typeface="Arial Rounded MT Bold" pitchFamily="34" charset="0"/>
              </a:rPr>
              <a:t>cannot understand the rage and the urgency of the enemy to take us out.</a:t>
            </a:r>
          </a:p>
          <a:p>
            <a:pPr lvl="0" algn="just"/>
            <a:r>
              <a:rPr lang="en-US" sz="4400" dirty="0" smtClean="0">
                <a:solidFill>
                  <a:srgbClr val="66FFFF"/>
                </a:solidFill>
                <a:latin typeface="Arial Rounded MT Bold" pitchFamily="34" charset="0"/>
              </a:rPr>
              <a:t>After a while we realize that it is the normalcy of the Christian pilgrimage on earth, to be constantly on the edge and at odd at all times</a:t>
            </a:r>
            <a:r>
              <a:rPr lang="en-US" sz="4400" dirty="0" smtClean="0">
                <a:solidFill>
                  <a:srgbClr val="66FFFF"/>
                </a:solidFill>
                <a:latin typeface="Arial Rounded MT Bold" pitchFamily="34"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latin typeface="Arial Rounded MT Bold" pitchFamily="34" charset="0"/>
              </a:rPr>
              <a:t>Thank God we have the Bible so that we can study the lives of the saints who lived before us, whom we consider as the pioneers and the pillars of the faith.</a:t>
            </a:r>
          </a:p>
          <a:p>
            <a:pPr lvl="0" algn="just"/>
            <a:r>
              <a:rPr lang="en-US" sz="4400" dirty="0" smtClean="0">
                <a:solidFill>
                  <a:srgbClr val="66FFFF"/>
                </a:solidFill>
                <a:latin typeface="Arial Rounded MT Bold" pitchFamily="34" charset="0"/>
              </a:rPr>
              <a:t>Thank God that we have the psalms to help us formulate the right words of prayers in times of distress.</a:t>
            </a:r>
          </a:p>
          <a:p>
            <a:pPr>
              <a:buNone/>
            </a:pPr>
            <a:endParaRPr lang="en-US" sz="4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C00000"/>
                </a:solidFill>
                <a:latin typeface="Arial Rounded MT Bold" pitchFamily="34" charset="0"/>
              </a:rPr>
              <a:t>WHY ARE YOU A TARGET?</a:t>
            </a:r>
          </a:p>
          <a:p>
            <a:pPr algn="just"/>
            <a:r>
              <a:rPr lang="en-US" sz="4000" dirty="0" smtClean="0">
                <a:latin typeface="Arial Rounded MT Bold" pitchFamily="34" charset="0"/>
              </a:rPr>
              <a:t>Lu 22:31 And the Lord said, "Simon, Simon! Indeed, Satan has asked for you, that he may sift you as wheat.</a:t>
            </a:r>
          </a:p>
          <a:p>
            <a:pPr algn="just"/>
            <a:r>
              <a:rPr lang="en-US" sz="4000" dirty="0" smtClean="0">
                <a:latin typeface="Arial Rounded MT Bold" pitchFamily="34" charset="0"/>
              </a:rPr>
              <a:t> </a:t>
            </a:r>
            <a:r>
              <a:rPr lang="en-US" sz="4000" dirty="0" smtClean="0">
                <a:solidFill>
                  <a:srgbClr val="C00000"/>
                </a:solidFill>
                <a:latin typeface="Arial Rounded MT Bold" pitchFamily="34" charset="0"/>
              </a:rPr>
              <a:t>32 "But I have prayed for you, that your faith should not fail; and when you have returned to Me, strengthen your brethren</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Peter </a:t>
            </a:r>
            <a:r>
              <a:rPr lang="en-US" sz="4000" dirty="0" smtClean="0">
                <a:latin typeface="Arial Rounded MT Bold" pitchFamily="34" charset="0"/>
              </a:rPr>
              <a:t>was the target because God has chosen him to be the front runner of the church to be born.</a:t>
            </a:r>
          </a:p>
          <a:p>
            <a:pPr lvl="0" algn="just"/>
            <a:r>
              <a:rPr lang="en-US" sz="4000" dirty="0" smtClean="0">
                <a:solidFill>
                  <a:srgbClr val="C00000"/>
                </a:solidFill>
                <a:latin typeface="Arial Rounded MT Bold" pitchFamily="34" charset="0"/>
              </a:rPr>
              <a:t>The enemy has some information about your destiny that even you don’t know.</a:t>
            </a:r>
          </a:p>
          <a:p>
            <a:pPr lvl="0" algn="just"/>
            <a:r>
              <a:rPr lang="en-US" sz="4000" dirty="0" smtClean="0">
                <a:latin typeface="Arial Rounded MT Bold" pitchFamily="34" charset="0"/>
              </a:rPr>
              <a:t>Satan tries to disqualify the children of God even before they become aware of their mission in life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work is plentiful but the workers are few in God’s kingdom, because the enemy keeps on disqualifying them.</a:t>
            </a:r>
          </a:p>
          <a:p>
            <a:pPr lvl="0" algn="just"/>
            <a:r>
              <a:rPr lang="en-US" sz="4000" dirty="0" smtClean="0">
                <a:solidFill>
                  <a:srgbClr val="C00000"/>
                </a:solidFill>
                <a:latin typeface="Arial Rounded MT Bold" pitchFamily="34" charset="0"/>
              </a:rPr>
              <a:t>You are a target because of the potentials God has placed in you.</a:t>
            </a:r>
          </a:p>
          <a:p>
            <a:pPr lvl="0" algn="just"/>
            <a:r>
              <a:rPr lang="en-US" sz="4000" dirty="0" smtClean="0">
                <a:latin typeface="Arial Rounded MT Bold" pitchFamily="34" charset="0"/>
              </a:rPr>
              <a:t>You are a target because you will be a problem for the kingdom of darkness if you stay on course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You </a:t>
            </a:r>
            <a:r>
              <a:rPr lang="en-US" sz="4000" dirty="0" smtClean="0">
                <a:latin typeface="Arial Rounded MT Bold" pitchFamily="34" charset="0"/>
              </a:rPr>
              <a:t>are a target because Satan is jealous of the rewards that you will be getting if you fulfill your assignment on earth.</a:t>
            </a:r>
          </a:p>
          <a:p>
            <a:pPr lvl="0" algn="just"/>
            <a:r>
              <a:rPr lang="en-US" sz="4000" dirty="0" smtClean="0">
                <a:solidFill>
                  <a:srgbClr val="C00000"/>
                </a:solidFill>
                <a:latin typeface="Arial Rounded MT Bold" pitchFamily="34" charset="0"/>
              </a:rPr>
              <a:t>Abraham was targeted and could not have children because God promised him that he would be the father of a great nation and that the entire human race would be blessed through him</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Isaac’s </a:t>
            </a:r>
            <a:r>
              <a:rPr lang="en-US" sz="4000" dirty="0" smtClean="0">
                <a:latin typeface="Arial Rounded MT Bold" pitchFamily="34" charset="0"/>
              </a:rPr>
              <a:t>wife, Rebecca, was barren so that the promise of God could be halted and dismissed.</a:t>
            </a:r>
          </a:p>
          <a:p>
            <a:pPr lvl="0" algn="just"/>
            <a:r>
              <a:rPr lang="en-US" sz="4000" dirty="0" smtClean="0">
                <a:solidFill>
                  <a:srgbClr val="C00000"/>
                </a:solidFill>
                <a:latin typeface="Arial Rounded MT Bold" pitchFamily="34" charset="0"/>
              </a:rPr>
              <a:t>Jacob was targeted because he was the chosen child of the alliance.</a:t>
            </a:r>
          </a:p>
          <a:p>
            <a:pPr lvl="0" algn="just"/>
            <a:r>
              <a:rPr lang="en-US" sz="4000" dirty="0" smtClean="0">
                <a:latin typeface="Arial Rounded MT Bold" pitchFamily="34" charset="0"/>
              </a:rPr>
              <a:t>Joseph was targeted because He was going to be the deliverer of his family in the furtherance of God’s alliance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Moses </a:t>
            </a:r>
            <a:r>
              <a:rPr lang="en-US" sz="4000" dirty="0" smtClean="0">
                <a:latin typeface="Arial Rounded MT Bold" pitchFamily="34" charset="0"/>
              </a:rPr>
              <a:t>was targeted because he would be the chosen one to take the children of Israel out of Egypt.</a:t>
            </a:r>
          </a:p>
          <a:p>
            <a:pPr lvl="0" algn="just"/>
            <a:r>
              <a:rPr lang="en-US" sz="4000" dirty="0" smtClean="0">
                <a:solidFill>
                  <a:srgbClr val="C00000"/>
                </a:solidFill>
                <a:latin typeface="Arial Rounded MT Bold" pitchFamily="34" charset="0"/>
              </a:rPr>
              <a:t>David was targeted because he was going to become the king of Israel after God’s own heart.</a:t>
            </a:r>
          </a:p>
          <a:p>
            <a:pPr lvl="0" algn="just"/>
            <a:r>
              <a:rPr lang="en-US" sz="4000" dirty="0" smtClean="0">
                <a:latin typeface="Arial Rounded MT Bold" pitchFamily="34" charset="0"/>
              </a:rPr>
              <a:t>David was targeted because the Messiah was going to come from his ancestral line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Everyone </a:t>
            </a:r>
            <a:r>
              <a:rPr lang="en-US" sz="4800" dirty="0" smtClean="0">
                <a:latin typeface="Arial Rounded MT Bold" pitchFamily="34" charset="0"/>
              </a:rPr>
              <a:t>who will contribute to enhance the Kingdom of God on earth is a target of the enemy. </a:t>
            </a:r>
          </a:p>
          <a:p>
            <a:pPr lvl="0" algn="just"/>
            <a:r>
              <a:rPr lang="en-US" sz="4800" dirty="0" smtClean="0">
                <a:solidFill>
                  <a:srgbClr val="C00000"/>
                </a:solidFill>
                <a:latin typeface="Arial Rounded MT Bold" pitchFamily="34" charset="0"/>
              </a:rPr>
              <a:t>Your attacks </a:t>
            </a:r>
            <a:r>
              <a:rPr lang="en-US" sz="4800" dirty="0" smtClean="0">
                <a:solidFill>
                  <a:srgbClr val="C00000"/>
                </a:solidFill>
                <a:latin typeface="Arial Rounded MT Bold" pitchFamily="34" charset="0"/>
              </a:rPr>
              <a:t>and mine are </a:t>
            </a:r>
            <a:r>
              <a:rPr lang="en-US" sz="4800" dirty="0" smtClean="0">
                <a:solidFill>
                  <a:srgbClr val="C00000"/>
                </a:solidFill>
                <a:latin typeface="Arial Rounded MT Bold" pitchFamily="34" charset="0"/>
              </a:rPr>
              <a:t>a </a:t>
            </a:r>
            <a:r>
              <a:rPr lang="en-US" sz="4800" dirty="0" smtClean="0">
                <a:solidFill>
                  <a:srgbClr val="C00000"/>
                </a:solidFill>
                <a:latin typeface="Arial Rounded MT Bold" pitchFamily="34" charset="0"/>
              </a:rPr>
              <a:t>evidences </a:t>
            </a:r>
            <a:r>
              <a:rPr lang="en-US" sz="4800" dirty="0" smtClean="0">
                <a:solidFill>
                  <a:srgbClr val="C00000"/>
                </a:solidFill>
                <a:latin typeface="Arial Rounded MT Bold" pitchFamily="34" charset="0"/>
              </a:rPr>
              <a:t>that God plans to do something significant with </a:t>
            </a:r>
            <a:r>
              <a:rPr lang="en-US" sz="4800" dirty="0" smtClean="0">
                <a:solidFill>
                  <a:srgbClr val="C00000"/>
                </a:solidFill>
                <a:latin typeface="Arial Rounded MT Bold" pitchFamily="34" charset="0"/>
              </a:rPr>
              <a:t>us.</a:t>
            </a:r>
            <a:endParaRPr lang="en-US" sz="4800" dirty="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dirty="0" smtClean="0">
                <a:solidFill>
                  <a:srgbClr val="0D069A"/>
                </a:solidFill>
                <a:latin typeface="Arial Rounded MT Bold" pitchFamily="34" charset="0"/>
              </a:rPr>
              <a:t>HOW ARE YOU TO RESPOND TO THE ASSAULTS OF THE ENEMY?</a:t>
            </a:r>
          </a:p>
          <a:p>
            <a:pPr lvl="0" algn="just"/>
            <a:r>
              <a:rPr lang="en-US" sz="4000" dirty="0" smtClean="0">
                <a:latin typeface="Arial Rounded MT Bold" pitchFamily="34" charset="0"/>
              </a:rPr>
              <a:t>Know that the battle is not yours but the Lord’s.</a:t>
            </a:r>
          </a:p>
          <a:p>
            <a:pPr lvl="0" algn="just"/>
            <a:r>
              <a:rPr lang="en-US" sz="4000" dirty="0" smtClean="0">
                <a:solidFill>
                  <a:srgbClr val="0D069A"/>
                </a:solidFill>
                <a:latin typeface="Arial Rounded MT Bold" pitchFamily="34" charset="0"/>
              </a:rPr>
              <a:t>Expect the cross that is associated with being a servant of God.</a:t>
            </a:r>
          </a:p>
          <a:p>
            <a:pPr lvl="0" algn="just"/>
            <a:r>
              <a:rPr lang="en-US" sz="4000" dirty="0" smtClean="0">
                <a:latin typeface="Arial Rounded MT Bold" pitchFamily="34" charset="0"/>
              </a:rPr>
              <a:t>Have a sustained prayer life</a:t>
            </a:r>
            <a:r>
              <a:rPr lang="en-US" sz="4000" dirty="0" smtClean="0">
                <a:latin typeface="Arial Rounded MT Bold" pitchFamily="34" charset="0"/>
              </a:rPr>
              <a:t>.</a:t>
            </a:r>
          </a:p>
          <a:p>
            <a:pPr lvl="0" algn="just"/>
            <a:r>
              <a:rPr lang="en-US" sz="4000" dirty="0" smtClean="0">
                <a:solidFill>
                  <a:srgbClr val="0D069A"/>
                </a:solidFill>
                <a:latin typeface="Arial Rounded MT Bold" pitchFamily="34" charset="0"/>
              </a:rPr>
              <a:t>Walk in the path of righteousness so that you can leave the devil no access point.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Psalm </a:t>
            </a:r>
            <a:r>
              <a:rPr lang="en-US" sz="4000" dirty="0" smtClean="0">
                <a:latin typeface="Arial Rounded MT Bold" pitchFamily="34" charset="0"/>
              </a:rPr>
              <a:t>66:18 If I regard iniquity in my heart, The Lord will not hear</a:t>
            </a:r>
            <a:r>
              <a:rPr lang="en-US" sz="4000" dirty="0" smtClean="0">
                <a:latin typeface="Arial Rounded MT Bold" pitchFamily="34" charset="0"/>
              </a:rPr>
              <a:t>.</a:t>
            </a:r>
            <a:endParaRPr lang="en-US" sz="4000" dirty="0" smtClean="0">
              <a:latin typeface="Arial Rounded MT Bold" pitchFamily="34" charset="0"/>
            </a:endParaRPr>
          </a:p>
          <a:p>
            <a:pPr lvl="0" algn="just"/>
            <a:r>
              <a:rPr lang="en-US" sz="4000" dirty="0" smtClean="0">
                <a:solidFill>
                  <a:srgbClr val="0D069A"/>
                </a:solidFill>
                <a:latin typeface="Arial Rounded MT Bold" pitchFamily="34" charset="0"/>
              </a:rPr>
              <a:t>James </a:t>
            </a:r>
            <a:r>
              <a:rPr lang="en-US" sz="4000" dirty="0" smtClean="0">
                <a:solidFill>
                  <a:srgbClr val="0D069A"/>
                </a:solidFill>
                <a:latin typeface="Arial Rounded MT Bold" pitchFamily="34" charset="0"/>
              </a:rPr>
              <a:t>4:7-10 </a:t>
            </a:r>
          </a:p>
          <a:p>
            <a:pPr lvl="0" algn="just"/>
            <a:r>
              <a:rPr lang="en-US" sz="4000" dirty="0" smtClean="0">
                <a:latin typeface="Arial Rounded MT Bold" pitchFamily="34" charset="0"/>
              </a:rPr>
              <a:t>7 Therefore </a:t>
            </a:r>
            <a:r>
              <a:rPr lang="en-US" sz="4000" dirty="0" smtClean="0">
                <a:latin typeface="Arial Rounded MT Bold" pitchFamily="34" charset="0"/>
              </a:rPr>
              <a:t>submit to God. Resist the devil and he will flee from you.</a:t>
            </a:r>
          </a:p>
          <a:p>
            <a:pPr lvl="0" algn="just"/>
            <a:r>
              <a:rPr lang="en-US" sz="4000" dirty="0" smtClean="0">
                <a:latin typeface="Arial Rounded MT Bold" pitchFamily="34" charset="0"/>
              </a:rPr>
              <a:t> </a:t>
            </a:r>
            <a:r>
              <a:rPr lang="en-US" sz="4000" dirty="0" smtClean="0">
                <a:solidFill>
                  <a:srgbClr val="0D069A"/>
                </a:solidFill>
                <a:latin typeface="Arial Rounded MT Bold" pitchFamily="34" charset="0"/>
              </a:rPr>
              <a:t>8 Draw near to God and He will draw near to you. Cleanse your hands, you sinners; and purify your hearts, you double-minded</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9 </a:t>
            </a:r>
            <a:r>
              <a:rPr lang="en-US" sz="4000" dirty="0" smtClean="0">
                <a:latin typeface="Arial Rounded MT Bold" pitchFamily="34" charset="0"/>
              </a:rPr>
              <a:t>Lament and mourn and weep! .. </a:t>
            </a:r>
          </a:p>
          <a:p>
            <a:pPr lvl="0" algn="just"/>
            <a:r>
              <a:rPr lang="en-US" sz="4000" dirty="0" smtClean="0">
                <a:solidFill>
                  <a:srgbClr val="0D069A"/>
                </a:solidFill>
                <a:latin typeface="Arial Rounded MT Bold" pitchFamily="34" charset="0"/>
              </a:rPr>
              <a:t>10 Humble yourselves in the sight of the Lord, and He will lift you up</a:t>
            </a:r>
            <a:r>
              <a:rPr lang="en-US" sz="4000" dirty="0" smtClean="0">
                <a:solidFill>
                  <a:srgbClr val="0D069A"/>
                </a:solidFill>
                <a:latin typeface="Arial Rounded MT Bold" pitchFamily="34" charset="0"/>
              </a:rPr>
              <a:t>.</a:t>
            </a:r>
          </a:p>
          <a:p>
            <a:pPr lvl="0" algn="just"/>
            <a:r>
              <a:rPr lang="en-US" sz="4000" dirty="0" smtClean="0">
                <a:latin typeface="Arial Rounded MT Bold" pitchFamily="34" charset="0"/>
              </a:rPr>
              <a:t>Don’t panic and have full confidence on God’s promises in times of trouble.</a:t>
            </a:r>
          </a:p>
          <a:p>
            <a:pPr lvl="0" algn="just"/>
            <a:r>
              <a:rPr lang="en-US" sz="4000" dirty="0" smtClean="0">
                <a:solidFill>
                  <a:srgbClr val="0D069A"/>
                </a:solidFill>
                <a:latin typeface="Arial Rounded MT Bold" pitchFamily="34" charset="0"/>
              </a:rPr>
              <a:t>Respond with boldness and faith.</a:t>
            </a:r>
          </a:p>
          <a:p>
            <a:pPr lvl="0" algn="just"/>
            <a:r>
              <a:rPr lang="en-US" sz="4000" dirty="0" smtClean="0">
                <a:latin typeface="Arial Rounded MT Bold" pitchFamily="34" charset="0"/>
              </a:rPr>
              <a:t>Resist the devil until he flees from you.</a:t>
            </a:r>
          </a:p>
          <a:p>
            <a:pPr lvl="0" algn="just"/>
            <a:r>
              <a:rPr lang="en-US" sz="4000" dirty="0" smtClean="0">
                <a:solidFill>
                  <a:srgbClr val="0D069A"/>
                </a:solidFill>
                <a:latin typeface="Arial Rounded MT Bold" pitchFamily="34" charset="0"/>
              </a:rPr>
              <a:t>Double your prayer life.</a:t>
            </a:r>
            <a:endParaRPr lang="en-US" sz="4000" dirty="0">
              <a:solidFill>
                <a:srgbClr val="0D069A"/>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C00000"/>
                </a:solidFill>
                <a:latin typeface="Arial Rounded MT Bold" pitchFamily="34" charset="0"/>
              </a:rPr>
              <a:t>WHAT IS TO EXPECT FROM GOD AFTER </a:t>
            </a:r>
            <a:r>
              <a:rPr lang="en-US" sz="4000" dirty="0" smtClean="0">
                <a:solidFill>
                  <a:srgbClr val="C00000"/>
                </a:solidFill>
                <a:latin typeface="Arial Rounded MT Bold" pitchFamily="34" charset="0"/>
              </a:rPr>
              <a:t>YOU’RE DONE PRAYING?</a:t>
            </a:r>
            <a:endParaRPr lang="en-US" sz="4000" dirty="0" smtClean="0">
              <a:solidFill>
                <a:srgbClr val="C00000"/>
              </a:solidFill>
              <a:latin typeface="Arial Rounded MT Bold" pitchFamily="34" charset="0"/>
            </a:endParaRPr>
          </a:p>
          <a:p>
            <a:pPr algn="just"/>
            <a:r>
              <a:rPr lang="en-US" sz="4000" dirty="0" smtClean="0">
                <a:solidFill>
                  <a:srgbClr val="0D069A"/>
                </a:solidFill>
                <a:latin typeface="Arial Rounded MT Bold" pitchFamily="34" charset="0"/>
              </a:rPr>
              <a:t>Ps 18:1 ¶ A Psalm of David the servant of the LORD, who spoke to the LORD the words of this song on the day that the LORD delivered him from the hand of all his enemies and from the hand of Saul. And he said:&gt;&gt; I will love You, O LORD, my strength</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dirty="0" smtClean="0">
                <a:solidFill>
                  <a:srgbClr val="C00000"/>
                </a:solidFill>
                <a:latin typeface="Arial Rounded MT Bold" pitchFamily="34" charset="0"/>
              </a:rPr>
              <a:t> 2 The LORD is my rock and my fortress and my deliverer; My God, my strength, in whom I will trust; My shield and the horn of my salvation, my stronghold.</a:t>
            </a:r>
          </a:p>
          <a:p>
            <a:pPr algn="just"/>
            <a:r>
              <a:rPr lang="en-US" sz="4000" dirty="0" smtClean="0">
                <a:solidFill>
                  <a:srgbClr val="0D069A"/>
                </a:solidFill>
                <a:latin typeface="Arial Rounded MT Bold" pitchFamily="34" charset="0"/>
              </a:rPr>
              <a:t>3 </a:t>
            </a:r>
            <a:r>
              <a:rPr lang="en-US" sz="4000" dirty="0" smtClean="0">
                <a:solidFill>
                  <a:srgbClr val="0D069A"/>
                </a:solidFill>
                <a:latin typeface="Arial Rounded MT Bold" pitchFamily="34" charset="0"/>
              </a:rPr>
              <a:t>I will call upon the LORD, who is worthy to be praised; So shall I be saved from my enemies.</a:t>
            </a:r>
          </a:p>
          <a:p>
            <a:pPr algn="just"/>
            <a:r>
              <a:rPr lang="en-US" sz="4000" dirty="0" smtClean="0">
                <a:solidFill>
                  <a:srgbClr val="C00000"/>
                </a:solidFill>
                <a:latin typeface="Arial Rounded MT Bold" pitchFamily="34" charset="0"/>
              </a:rPr>
              <a:t> 4 The pangs of death surrounded me, And the floods of ungodliness made me afraid</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000" dirty="0" smtClean="0">
                <a:solidFill>
                  <a:srgbClr val="0D069A"/>
                </a:solidFill>
                <a:latin typeface="Arial Rounded MT Bold" pitchFamily="34" charset="0"/>
              </a:rPr>
              <a:t>5 </a:t>
            </a:r>
            <a:r>
              <a:rPr lang="en-US" sz="4000" dirty="0" smtClean="0">
                <a:solidFill>
                  <a:srgbClr val="0D069A"/>
                </a:solidFill>
                <a:latin typeface="Arial Rounded MT Bold" pitchFamily="34" charset="0"/>
              </a:rPr>
              <a:t>The sorrows of </a:t>
            </a:r>
            <a:r>
              <a:rPr lang="en-US" sz="4000" dirty="0" err="1" smtClean="0">
                <a:solidFill>
                  <a:srgbClr val="0D069A"/>
                </a:solidFill>
                <a:latin typeface="Arial Rounded MT Bold" pitchFamily="34" charset="0"/>
              </a:rPr>
              <a:t>Sheol</a:t>
            </a:r>
            <a:r>
              <a:rPr lang="en-US" sz="4000" dirty="0" smtClean="0">
                <a:solidFill>
                  <a:srgbClr val="0D069A"/>
                </a:solidFill>
                <a:latin typeface="Arial Rounded MT Bold" pitchFamily="34" charset="0"/>
              </a:rPr>
              <a:t> surrounded me; The snares of death confronted me.</a:t>
            </a:r>
          </a:p>
          <a:p>
            <a:pPr algn="just"/>
            <a:r>
              <a:rPr lang="en-US" sz="4000" dirty="0" smtClean="0">
                <a:solidFill>
                  <a:srgbClr val="C00000"/>
                </a:solidFill>
                <a:latin typeface="Arial Rounded MT Bold" pitchFamily="34" charset="0"/>
              </a:rPr>
              <a:t> 6 In my distress I called upon the LORD, And cried out to my God; He heard my voice from His temple, And my cry came before Him, even to His ears.</a:t>
            </a:r>
          </a:p>
          <a:p>
            <a:pPr algn="just"/>
            <a:r>
              <a:rPr lang="en-US" sz="4000" dirty="0" smtClean="0">
                <a:solidFill>
                  <a:srgbClr val="0D069A"/>
                </a:solidFill>
                <a:latin typeface="Arial Rounded MT Bold" pitchFamily="34" charset="0"/>
              </a:rPr>
              <a:t> 7 Then the earth shook and trembled; The foundations of the hills also quaked and were shaken, Because He was angry</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We </a:t>
            </a:r>
            <a:r>
              <a:rPr lang="en-US" sz="4000" dirty="0" smtClean="0">
                <a:solidFill>
                  <a:srgbClr val="0D069A"/>
                </a:solidFill>
                <a:latin typeface="Arial Rounded MT Bold" pitchFamily="34" charset="0"/>
              </a:rPr>
              <a:t>need to know that all of our prayers are heard.</a:t>
            </a:r>
          </a:p>
          <a:p>
            <a:pPr lvl="0" algn="just"/>
            <a:r>
              <a:rPr lang="en-US" sz="4000" dirty="0" smtClean="0">
                <a:solidFill>
                  <a:srgbClr val="C00000"/>
                </a:solidFill>
                <a:latin typeface="Arial Rounded MT Bold" pitchFamily="34" charset="0"/>
              </a:rPr>
              <a:t>All of our prayers are answered.</a:t>
            </a:r>
          </a:p>
          <a:p>
            <a:pPr lvl="0" algn="just"/>
            <a:r>
              <a:rPr lang="en-US" sz="4000" dirty="0" smtClean="0">
                <a:solidFill>
                  <a:srgbClr val="0D069A"/>
                </a:solidFill>
                <a:latin typeface="Arial Rounded MT Bold" pitchFamily="34" charset="0"/>
              </a:rPr>
              <a:t>Sometimes the answer is to wait. “Seat by my right hand until I make of your enemies your footstool.”</a:t>
            </a:r>
          </a:p>
          <a:p>
            <a:pPr lvl="0" algn="just"/>
            <a:r>
              <a:rPr lang="en-US" sz="4000" dirty="0" smtClean="0">
                <a:solidFill>
                  <a:srgbClr val="C00000"/>
                </a:solidFill>
                <a:latin typeface="Arial Rounded MT Bold" pitchFamily="34" charset="0"/>
              </a:rPr>
              <a:t>Sometimes the answer is no</a:t>
            </a:r>
            <a:r>
              <a:rPr lang="en-US" sz="4000" dirty="0" smtClean="0">
                <a:solidFill>
                  <a:srgbClr val="C00000"/>
                </a:solidFill>
                <a:latin typeface="Arial Rounded MT Bold" pitchFamily="34" charset="0"/>
              </a:rPr>
              <a:t>.</a:t>
            </a:r>
          </a:p>
          <a:p>
            <a:pPr lvl="0" algn="just"/>
            <a:r>
              <a:rPr lang="en-US" sz="4000" dirty="0" smtClean="0">
                <a:solidFill>
                  <a:srgbClr val="0D069A"/>
                </a:solidFill>
                <a:latin typeface="Arial Rounded MT Bold" pitchFamily="34" charset="0"/>
              </a:rPr>
              <a:t>Sometimes there are conflicts in the airways, whereby we have to wait for clearance.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solidFill>
                  <a:srgbClr val="0D069A"/>
                </a:solidFill>
                <a:latin typeface="Arial Rounded MT Bold" pitchFamily="34" charset="0"/>
              </a:rPr>
              <a:t>Sometimes </a:t>
            </a:r>
            <a:r>
              <a:rPr lang="en-US" sz="4000" dirty="0" smtClean="0">
                <a:solidFill>
                  <a:srgbClr val="0D069A"/>
                </a:solidFill>
                <a:latin typeface="Arial Rounded MT Bold" pitchFamily="34" charset="0"/>
              </a:rPr>
              <a:t>God answers our prayers without giving us any feedback, we must maintain our confidence on God.</a:t>
            </a:r>
          </a:p>
          <a:p>
            <a:pPr lvl="0" algn="just"/>
            <a:r>
              <a:rPr lang="en-US" sz="4000" dirty="0" smtClean="0">
                <a:solidFill>
                  <a:srgbClr val="C00000"/>
                </a:solidFill>
                <a:latin typeface="Arial Rounded MT Bold" pitchFamily="34" charset="0"/>
              </a:rPr>
              <a:t>Sometimes God says, you have to go through this one; my name is glorified in this that you are going through.</a:t>
            </a:r>
          </a:p>
          <a:p>
            <a:pPr lvl="0" algn="just"/>
            <a:r>
              <a:rPr lang="en-US" sz="4000" dirty="0" smtClean="0">
                <a:solidFill>
                  <a:srgbClr val="0D069A"/>
                </a:solidFill>
                <a:latin typeface="Arial Rounded MT Bold" pitchFamily="34" charset="0"/>
              </a:rPr>
              <a:t>Sometimes God says, it is only a test. None of it is real, the enemy is just bluffing</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000" dirty="0" smtClean="0">
                <a:solidFill>
                  <a:srgbClr val="0D069A"/>
                </a:solidFill>
                <a:latin typeface="Arial Rounded MT Bold" pitchFamily="34" charset="0"/>
              </a:rPr>
              <a:t>Never </a:t>
            </a:r>
            <a:r>
              <a:rPr lang="en-US" sz="4000" dirty="0" smtClean="0">
                <a:solidFill>
                  <a:srgbClr val="0D069A"/>
                </a:solidFill>
                <a:latin typeface="Arial Rounded MT Bold" pitchFamily="34" charset="0"/>
              </a:rPr>
              <a:t>stop calling on God even if you don’t yet see any noticeable result.</a:t>
            </a:r>
          </a:p>
          <a:p>
            <a:pPr lvl="0" algn="just"/>
            <a:r>
              <a:rPr lang="en-US" sz="4000" dirty="0" smtClean="0">
                <a:solidFill>
                  <a:srgbClr val="C00000"/>
                </a:solidFill>
                <a:latin typeface="Arial Rounded MT Bold" pitchFamily="34" charset="0"/>
              </a:rPr>
              <a:t>Sometimes God is working out your patience.</a:t>
            </a:r>
          </a:p>
          <a:p>
            <a:pPr lvl="0" algn="just"/>
            <a:r>
              <a:rPr lang="en-US" sz="4000" dirty="0" smtClean="0">
                <a:solidFill>
                  <a:srgbClr val="0D069A"/>
                </a:solidFill>
                <a:latin typeface="Arial Rounded MT Bold" pitchFamily="34" charset="0"/>
              </a:rPr>
              <a:t>Sometimes God is helping you to develop your spiritual muscles.</a:t>
            </a:r>
          </a:p>
          <a:p>
            <a:pPr lvl="0" algn="just"/>
            <a:r>
              <a:rPr lang="en-US" sz="4000" dirty="0" smtClean="0">
                <a:solidFill>
                  <a:srgbClr val="C00000"/>
                </a:solidFill>
                <a:latin typeface="Arial Rounded MT Bold" pitchFamily="34" charset="0"/>
              </a:rPr>
              <a:t>Sometimes God is just trying to get your attention.</a:t>
            </a:r>
          </a:p>
          <a:p>
            <a:pPr lvl="0" algn="just"/>
            <a:r>
              <a:rPr lang="en-US" sz="4000" dirty="0" smtClean="0">
                <a:solidFill>
                  <a:srgbClr val="0D069A"/>
                </a:solidFill>
                <a:latin typeface="Arial Rounded MT Bold" pitchFamily="34" charset="0"/>
              </a:rPr>
              <a:t>Sometimes God allows the attacks so that you can be steered in the right direction because you were getting distracted.</a:t>
            </a:r>
            <a:endParaRPr lang="en-US" sz="4000" dirty="0">
              <a:solidFill>
                <a:srgbClr val="0D069A"/>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0D069A"/>
                </a:solidFill>
                <a:latin typeface="Arial Rounded MT Bold" pitchFamily="34" charset="0"/>
              </a:rPr>
              <a:t>CONCLUSION</a:t>
            </a:r>
          </a:p>
          <a:p>
            <a:pPr algn="just"/>
            <a:r>
              <a:rPr lang="en-US" sz="4400" dirty="0" smtClean="0">
                <a:latin typeface="Arial Rounded MT Bold" pitchFamily="34" charset="0"/>
              </a:rPr>
              <a:t>Psalm 31: 14-16</a:t>
            </a:r>
          </a:p>
          <a:p>
            <a:pPr algn="just"/>
            <a:r>
              <a:rPr lang="en-US" sz="4400" dirty="0" smtClean="0">
                <a:solidFill>
                  <a:srgbClr val="0D069A"/>
                </a:solidFill>
                <a:latin typeface="Arial Rounded MT Bold" pitchFamily="34" charset="0"/>
              </a:rPr>
              <a:t>14 But as for me, I trust in You, O LORD; I say, "You are my God."</a:t>
            </a:r>
          </a:p>
          <a:p>
            <a:pPr algn="just"/>
            <a:r>
              <a:rPr lang="en-US" sz="4400" dirty="0" smtClean="0">
                <a:latin typeface="Arial Rounded MT Bold" pitchFamily="34" charset="0"/>
              </a:rPr>
              <a:t> 15 My times are in Your hand; Deliver me from the hand of my enemies, And from those who persecute me.</a:t>
            </a:r>
          </a:p>
          <a:p>
            <a:pPr algn="just">
              <a:buNone/>
            </a:pPr>
            <a:endParaRPr lang="en-US" sz="40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16 </a:t>
            </a:r>
            <a:r>
              <a:rPr lang="en-US" sz="4000" dirty="0" smtClean="0">
                <a:latin typeface="Arial Rounded MT Bold" pitchFamily="34" charset="0"/>
              </a:rPr>
              <a:t>Make Your face shine upon Your servant; Save me for Your mercies' sake.</a:t>
            </a:r>
          </a:p>
          <a:p>
            <a:pPr lvl="0" algn="just"/>
            <a:r>
              <a:rPr lang="en-US" sz="4000" dirty="0" smtClean="0">
                <a:solidFill>
                  <a:srgbClr val="0D069A"/>
                </a:solidFill>
                <a:latin typeface="Arial Rounded MT Bold" pitchFamily="34" charset="0"/>
              </a:rPr>
              <a:t>The attacks will come for sure, but the Lord will never leave you nor forsake you.</a:t>
            </a:r>
          </a:p>
          <a:p>
            <a:pPr lvl="0" algn="just"/>
            <a:r>
              <a:rPr lang="en-US" sz="4000" dirty="0" smtClean="0">
                <a:latin typeface="Arial Rounded MT Bold" pitchFamily="34" charset="0"/>
              </a:rPr>
              <a:t>All your present tests will turn into testimonies if you persevere.</a:t>
            </a:r>
          </a:p>
          <a:p>
            <a:pPr lvl="0" algn="just"/>
            <a:r>
              <a:rPr lang="en-US" sz="4000" dirty="0" smtClean="0">
                <a:solidFill>
                  <a:srgbClr val="0D069A"/>
                </a:solidFill>
                <a:latin typeface="Arial Rounded MT Bold" pitchFamily="34" charset="0"/>
              </a:rPr>
              <a:t>May the Lord bless His word</a:t>
            </a:r>
            <a:r>
              <a:rPr lang="en-US" sz="4000" dirty="0" smtClean="0">
                <a:solidFill>
                  <a:srgbClr val="0D069A"/>
                </a:solidFill>
                <a:latin typeface="Arial Rounded MT Bold" pitchFamily="34" charset="0"/>
              </a:rPr>
              <a:t>!</a:t>
            </a:r>
            <a:r>
              <a:rPr lang="en-US" sz="4000" dirty="0" smtClean="0">
                <a:latin typeface="Arial Rounded MT Bold" pitchFamily="34" charset="0"/>
              </a:rPr>
              <a:t> </a:t>
            </a:r>
          </a:p>
          <a:p>
            <a:pPr algn="r"/>
            <a:r>
              <a:rPr lang="en-US" sz="4000" dirty="0" smtClean="0">
                <a:latin typeface="Arial Rounded MT Bold" pitchFamily="34" charset="0"/>
              </a:rPr>
              <a:t>AMEN</a:t>
            </a:r>
            <a:r>
              <a:rPr lang="en-US" sz="4000" dirty="0" smtClean="0">
                <a:latin typeface="Arial Rounded MT Bold" pitchFamily="34" charset="0"/>
              </a:rPr>
              <a:t>!</a:t>
            </a:r>
            <a:r>
              <a:rPr lang="en-US" sz="4000" dirty="0" smtClean="0">
                <a:latin typeface="Arial Rounded MT Bold" pitchFamily="34" charset="0"/>
              </a:rPr>
              <a:t> </a:t>
            </a:r>
            <a:endParaRPr lang="en-US" sz="4000"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9684</TotalTime>
  <Words>1606</Words>
  <Application>Microsoft Office PowerPoint</Application>
  <PresentationFormat>On-screen Show (4:3)</PresentationFormat>
  <Paragraphs>96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CHRIST THE ROCK CONGREGATION SUNDAY june 23rd  2024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21ST  2020  Sermon by Pastor Marc E Simeon</dc:title>
  <dc:creator>MARC EDOUARD SIMEON</dc:creator>
  <cp:lastModifiedBy>MARC EDOUARD SIMEON</cp:lastModifiedBy>
  <cp:revision>36</cp:revision>
  <dcterms:created xsi:type="dcterms:W3CDTF">2020-06-20T10:59:17Z</dcterms:created>
  <dcterms:modified xsi:type="dcterms:W3CDTF">2024-06-23T00:12:22Z</dcterms:modified>
</cp:coreProperties>
</file>