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42" r:id="rId4"/>
    <p:sldId id="343" r:id="rId5"/>
    <p:sldId id="344" r:id="rId6"/>
    <p:sldId id="334" r:id="rId7"/>
    <p:sldId id="345" r:id="rId8"/>
    <p:sldId id="346" r:id="rId9"/>
    <p:sldId id="347" r:id="rId10"/>
    <p:sldId id="338" r:id="rId11"/>
    <p:sldId id="348" r:id="rId12"/>
    <p:sldId id="349" r:id="rId13"/>
    <p:sldId id="351" r:id="rId14"/>
    <p:sldId id="350" r:id="rId15"/>
    <p:sldId id="339" r:id="rId16"/>
    <p:sldId id="352" r:id="rId17"/>
    <p:sldId id="353" r:id="rId18"/>
    <p:sldId id="354" r:id="rId19"/>
    <p:sldId id="355" r:id="rId20"/>
    <p:sldId id="335" r:id="rId21"/>
    <p:sldId id="356" r:id="rId22"/>
    <p:sldId id="357" r:id="rId23"/>
    <p:sldId id="340" r:id="rId24"/>
    <p:sldId id="358" r:id="rId25"/>
    <p:sldId id="359" r:id="rId26"/>
    <p:sldId id="360" r:id="rId27"/>
    <p:sldId id="341" r:id="rId28"/>
    <p:sldId id="361" r:id="rId29"/>
    <p:sldId id="362" r:id="rId30"/>
    <p:sldId id="36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33CC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6A6C-231D-4FBD-A84B-F87577DE2DA6}" type="datetimeFigureOut">
              <a:rPr lang="en-US" smtClean="0"/>
              <a:pPr/>
              <a:t>4/28/2024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66FFFF"/>
          </a:solidFill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 Rounded MT Bold" pitchFamily="34" charset="0"/>
              </a:rPr>
              <a:t>CHRIST THE ROCK CONGREGATION</a:t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SUNDAY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MAY 5</a:t>
            </a:r>
            <a:r>
              <a:rPr lang="en-US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2024 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latin typeface="Arial Rounded MT Bold" pitchFamily="34" charset="0"/>
              </a:rPr>
              <a:t>Sermon by </a:t>
            </a:r>
            <a:r>
              <a:rPr lang="en-US" sz="4000" dirty="0" smtClean="0">
                <a:latin typeface="Arial Rounded MT Bold" pitchFamily="34" charset="0"/>
              </a:rPr>
              <a:t/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Pastor MARC  SIMEON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/>
          </a:bodyPr>
          <a:lstStyle/>
          <a:p>
            <a:endParaRPr lang="en-US" sz="4000" b="1" dirty="0" smtClean="0"/>
          </a:p>
          <a:p>
            <a:r>
              <a:rPr lang="en-US" sz="4800" b="1" dirty="0" smtClean="0">
                <a:solidFill>
                  <a:srgbClr val="C00000"/>
                </a:solidFill>
              </a:rPr>
              <a:t>GOD CANNOT LIE</a:t>
            </a:r>
            <a:endParaRPr lang="en-US" sz="4800" b="1" dirty="0" smtClean="0">
              <a:solidFill>
                <a:srgbClr val="C00000"/>
              </a:solidFill>
            </a:endParaRPr>
          </a:p>
          <a:p>
            <a:r>
              <a:rPr lang="en-US" sz="4800" b="1" dirty="0" smtClean="0">
                <a:solidFill>
                  <a:srgbClr val="0033CC"/>
                </a:solidFill>
              </a:rPr>
              <a:t>DIEU NE PEUT PAS MENTIR</a:t>
            </a:r>
            <a:endParaRPr lang="en-US" sz="48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Tite </a:t>
            </a: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1:1-2 </a:t>
            </a:r>
            <a:endParaRPr lang="fr-FR" sz="4000" dirty="0" smtClean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¶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Paul, serviteur de Dieu, et apôtre de Jésus-Christ pour la foi des élus de Dieu et la connaissance de la vérité qui est selon la piété,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2 lesquelles reposent sur l'espérance de la vie éternelle, promise dès les plus anciens temps par le Dieu qui ne ment point</a:t>
            </a: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33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3333CC"/>
                </a:solidFill>
                <a:latin typeface="Arial Rounded MT Bold" pitchFamily="34" charset="0"/>
              </a:rPr>
              <a:t>Tit </a:t>
            </a:r>
            <a:r>
              <a:rPr lang="en-US" sz="4000" b="1" dirty="0" smtClean="0">
                <a:solidFill>
                  <a:srgbClr val="3333CC"/>
                </a:solidFill>
                <a:latin typeface="Arial Rounded MT Bold" pitchFamily="34" charset="0"/>
              </a:rPr>
              <a:t>1:1-2</a:t>
            </a: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  <a:endParaRPr lang="en-US" sz="4000" dirty="0" smtClean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¶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Paul, a bondservant of God and an apostle of Jesus Christ, according to the faith of God's elect and the acknowledgment of the truth which accords with godliness,</a:t>
            </a:r>
          </a:p>
          <a:p>
            <a:pPr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2 in hope of eternal life which God, who cannot lie, promised before time began</a:t>
            </a: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33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rgbClr val="3333CC"/>
                </a:solidFill>
                <a:latin typeface="Arial Rounded MT Bold" pitchFamily="34" charset="0"/>
              </a:rPr>
              <a:t>Nombres </a:t>
            </a:r>
            <a:r>
              <a:rPr lang="fr-FR" sz="4000" b="1" dirty="0" smtClean="0">
                <a:solidFill>
                  <a:srgbClr val="3333CC"/>
                </a:solidFill>
                <a:latin typeface="Arial Rounded MT Bold" pitchFamily="34" charset="0"/>
              </a:rPr>
              <a:t>23:19</a:t>
            </a: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Dieu n'est point un homme pour mentir, Ni fils d'un homme pour se repentir. Ce qu'il a dit, ne le fera-t-il pas? Ce qu'il a déclaré, ne l'exécutera-t il pas? 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19 "God is not a man, that He should lie, Nor a son of man, that He should repent. Has He said, and will He not do? Or has He spoken, and will He not make it good?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2Ti </a:t>
            </a:r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2:13 </a:t>
            </a:r>
            <a:r>
              <a:rPr lang="fr-FR" sz="5400" dirty="0" smtClean="0">
                <a:solidFill>
                  <a:srgbClr val="C00000"/>
                </a:solidFill>
                <a:latin typeface="Arial Rounded MT Bold" pitchFamily="34" charset="0"/>
              </a:rPr>
              <a:t>si nous sommes infidèles, il demeure fidèle, car il ne peut se renier lui-même. </a:t>
            </a:r>
            <a:endParaRPr lang="en-US" sz="5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  <a:r>
              <a:rPr lang="en-US" sz="5400" dirty="0" smtClean="0">
                <a:solidFill>
                  <a:srgbClr val="3333CC"/>
                </a:solidFill>
                <a:latin typeface="Arial Rounded MT Bold" pitchFamily="34" charset="0"/>
              </a:rPr>
              <a:t>13 If we are faithless, He remains faithful; He cannot deny Himself. </a:t>
            </a:r>
          </a:p>
          <a:p>
            <a:pPr algn="just">
              <a:buNone/>
            </a:pP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INTRODUCTION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Some could rightly say that one of the biggest problems in our world today is the heavy presence of lies and deceptions in all human endeavors.</a:t>
            </a:r>
          </a:p>
          <a:p>
            <a:pPr lvl="0" algn="just"/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It is so reassuring to find a truthful person</a:t>
            </a:r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You </a:t>
            </a:r>
            <a:r>
              <a:rPr lang="en-US" sz="4000" dirty="0" smtClean="0">
                <a:latin typeface="Arial Rounded MT Bold" pitchFamily="34" charset="0"/>
              </a:rPr>
              <a:t>can trust them with money, material possession, and leadership over all your businesses.</a:t>
            </a:r>
          </a:p>
          <a:p>
            <a:pPr lvl="0" algn="just"/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Lie is so prevalent in our world that we develop all sorts of tricks and science to extract the truth out of people.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whole human justice system is to extract truth out of people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We </a:t>
            </a:r>
            <a:r>
              <a:rPr lang="en-US" sz="4000" dirty="0" smtClean="0">
                <a:latin typeface="Arial Rounded MT Bold" pitchFamily="34" charset="0"/>
              </a:rPr>
              <a:t>invent lie detectors in order to fish the truth out of people involuntarily. But, some people have been trained to on how not to be detected by the lie detector.</a:t>
            </a:r>
          </a:p>
          <a:p>
            <a:pPr lvl="0" algn="just"/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We hire detectives to catch people in the act in order to force them to admit the truth.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We make people swear on the bible to get the truth, yet they lie all the more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We </a:t>
            </a:r>
            <a:r>
              <a:rPr lang="en-US" sz="4000" dirty="0" smtClean="0">
                <a:latin typeface="Arial Rounded MT Bold" pitchFamily="34" charset="0"/>
              </a:rPr>
              <a:t>use torture and harsh treatment to spill the truth out of people most of the time to no avail.</a:t>
            </a:r>
          </a:p>
          <a:p>
            <a:pPr lvl="0" algn="just"/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We compromise on punishment to encourage people to say the truth. Still they lie.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We install cameras to catch video evidences in order to squeeze the truth out. Some people still claim their innocence regardless.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THE ORIGIN OF LIE</a:t>
            </a: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It all started in the Garden of Eden.</a:t>
            </a: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Mankind received his first lies from the lips of Satan himself who is the father of lies and deception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algn="just"/>
            <a:r>
              <a:rPr lang="en-US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Ge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 3:4 Then the serpent said to the woman, "You will not surely die.</a:t>
            </a:r>
          </a:p>
          <a:p>
            <a:pPr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 5 "For God knows that in the day you eat of it your eyes will be opened, and you will be like God, knowing good and evil."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Ge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3:4 Alors le serpent dit à la femme: Vous ne mourrez point;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5 mais Dieu sait que, le jour où vous en mangerez, vos yeux s'ouvriront, et que vous serez comme des dieux, connaissant le bien et le mal. 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A lie is a pseudo true, a fake truth, something that resembles the true, but is not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A </a:t>
            </a:r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lie is a deception of the truth. A lie is a counterfeit of the truth.</a:t>
            </a:r>
          </a:p>
          <a:p>
            <a:pPr lvl="0" algn="just"/>
            <a:r>
              <a:rPr lang="en-US" sz="4800" dirty="0" smtClean="0">
                <a:solidFill>
                  <a:srgbClr val="0033CC"/>
                </a:solidFill>
                <a:latin typeface="Arial Rounded MT Bold" pitchFamily="34" charset="0"/>
              </a:rPr>
              <a:t>A lie is a replacement of the truth. A lie is an imaginary truth.</a:t>
            </a:r>
          </a:p>
          <a:p>
            <a:pPr lvl="0" algn="just"/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A lie is the violation of the truth</a:t>
            </a:r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Jean 8:44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Vous avez pour père le diable, et vous voulez accomplir les désirs de votre père. Il a été meurtrier dès le commencement, et il ne se tient pas dans la vérité, parce qu'il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n'y a pas de vérité en lui. Lorsqu'il profère le mensonge, il parle de son propre fonds; car il est menteur et le père du mensonge.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(LSV)</a:t>
            </a:r>
            <a:endParaRPr lang="en-US" sz="4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Joh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8:44 "You are of your father the devil, and the desires of your father you want to do. He was a murderer from the beginning, and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does not stand in the truth, because there is no truth in him. When he speaks a lie, he speaks from his own resources, for he is a liar and the father of it.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(NKJV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ALL MEN ARE LIARS / TOUT HOMME EST MENTEUR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Not only was the human race a victim of lies, but we ourselves become the products of lies.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The bible declares “All men are liars</a:t>
            </a: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.”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Ro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3:4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Loin de là! Que Dieu, au contraire, soit reconnu pour vrai, et tout homme pour menteur, selon qu'il est écrit: Afin que tu sois trouvé juste dans tes paroles, Et que tu triomphes lorsqu'on te juge.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Ro 3:4 Certainly not! Indeed, let God be true but every man a liar. As it is written: "That You may be justified in Your words, And may overcome when You are judged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."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Ps 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62:9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Surely men of low degree are a vapor, Men of high degree are a lie; If they are weighed on the scales, They are altogether lighter than vapor. </a:t>
            </a: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9 (62:10) Oui, vanité, les fils de l'homme! Mensonge, les fils de l'homme! Dans une balance ils monteraient Tous ensemble, plus légers qu'un souffle. 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Some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of the best liars carry the mantles of diplomats, strategists, politicians, negotiators, conciliators, lawyers, advocates, pastors and priests.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Governments use lies as currencies.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The business world uses lies as fuel.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Every contract and policy is full of it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Every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label on a product is saturated with lies. They should also put the percentage of saturated lies as they do for fat.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Every advertisement is full of lie.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It is the common denominator between the youngest babies to the older senior adults. 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Wars and bloodshed are justified with lies.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GOD CANNOT AND WILL NOT LIE</a:t>
            </a:r>
          </a:p>
          <a:p>
            <a:pPr algn="just">
              <a:spcBef>
                <a:spcPts val="0"/>
              </a:spcBef>
            </a:pPr>
            <a:r>
              <a:rPr lang="fr-FR" sz="4000" dirty="0" err="1" smtClean="0">
                <a:latin typeface="Arial Rounded MT Bold" pitchFamily="34" charset="0"/>
              </a:rPr>
              <a:t>Joh</a:t>
            </a:r>
            <a:r>
              <a:rPr lang="fr-FR" sz="4000" dirty="0" smtClean="0">
                <a:latin typeface="Arial Rounded MT Bold" pitchFamily="34" charset="0"/>
              </a:rPr>
              <a:t> 3:33 Celui qui a reçu son témoignage a certifié que Dieu est vrai;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US" sz="4000" dirty="0" err="1" smtClean="0">
                <a:solidFill>
                  <a:srgbClr val="3333CC"/>
                </a:solidFill>
                <a:latin typeface="Arial Rounded MT Bold" pitchFamily="34" charset="0"/>
              </a:rPr>
              <a:t>Joh</a:t>
            </a: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 3:33 "He who has received His testimony has certified that God is true</a:t>
            </a:r>
          </a:p>
          <a:p>
            <a:pPr algn="just">
              <a:spcBef>
                <a:spcPts val="0"/>
              </a:spcBef>
            </a:pPr>
            <a:r>
              <a:rPr lang="fr-FR" sz="4000" dirty="0" smtClean="0">
                <a:latin typeface="Arial Rounded MT Bold" pitchFamily="34" charset="0"/>
              </a:rPr>
              <a:t>1Sa 15:29 Celui qui est la force d'Israël ne ment point et ne se repent point, car il n'est pas un homme pour se repentir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4000" dirty="0" smtClean="0">
                <a:latin typeface="Arial Rounded MT Bold" pitchFamily="34" charset="0"/>
              </a:rPr>
              <a:t>29 </a:t>
            </a:r>
            <a:r>
              <a:rPr lang="en-US" sz="4000" dirty="0" smtClean="0">
                <a:latin typeface="Arial Rounded MT Bold" pitchFamily="34" charset="0"/>
              </a:rPr>
              <a:t>"And also the Strength of Israel will not lie nor relent. For He is not a man, that He should relent." 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People lie out of fear of consequences; God is sovereign and is subjected to no one but Himself.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latin typeface="Arial Rounded MT Bold" pitchFamily="34" charset="0"/>
              </a:rPr>
              <a:t>People lie to project a good image about them; God has no flaws in Him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en-US" sz="4000" dirty="0" smtClean="0">
                <a:latin typeface="Arial Rounded MT Bold" pitchFamily="34" charset="0"/>
              </a:rPr>
              <a:t>People </a:t>
            </a:r>
            <a:r>
              <a:rPr lang="en-US" sz="4000" dirty="0" smtClean="0">
                <a:latin typeface="Arial Rounded MT Bold" pitchFamily="34" charset="0"/>
              </a:rPr>
              <a:t>lie to hide their shortcomings; God is omnipotent, nothing is impossible for Him.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People lie to cause harms to others; God has no sin in Him and God cannot be tempted to commit sin.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latin typeface="Arial Rounded MT Bold" pitchFamily="34" charset="0"/>
              </a:rPr>
              <a:t>People lie to steer people to action; God is </a:t>
            </a:r>
            <a:r>
              <a:rPr lang="en-US" sz="4000" dirty="0" smtClean="0">
                <a:latin typeface="Arial Rounded MT Bold" pitchFamily="34" charset="0"/>
              </a:rPr>
              <a:t>sovereign </a:t>
            </a:r>
            <a:r>
              <a:rPr lang="en-US" sz="4000" dirty="0" smtClean="0">
                <a:latin typeface="Arial Rounded MT Bold" pitchFamily="34" charset="0"/>
              </a:rPr>
              <a:t>and His enforced orders cannot be </a:t>
            </a:r>
            <a:r>
              <a:rPr lang="en-US" sz="4000" dirty="0" smtClean="0">
                <a:latin typeface="Arial Rounded MT Bold" pitchFamily="34" charset="0"/>
              </a:rPr>
              <a:t>resisted.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IF GOD CANNOT LIE THAN THE BIBLE IS FLAWLESS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It feels good to know that there is one entity that cannot lie.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Truth is one of the attributes or essence of God.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Word of God, the bible is without errors.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All the bible promises are true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What </a:t>
            </a:r>
            <a:r>
              <a:rPr lang="en-US" sz="4000" dirty="0" smtClean="0">
                <a:latin typeface="Arial Rounded MT Bold" pitchFamily="34" charset="0"/>
              </a:rPr>
              <a:t>the bible says about my origin is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All that God says about eternity is true.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Jesus says, “I am the way, the truth and the life”.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The virgin birth of Jesus is truth.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death, burial and resurrection of Jesus are true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</a:t>
            </a:r>
            <a:r>
              <a:rPr lang="en-US" sz="4000" dirty="0" smtClean="0">
                <a:latin typeface="Arial Rounded MT Bold" pitchFamily="34" charset="0"/>
              </a:rPr>
              <a:t>rapture of the church is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The millennium Kingdom of Jesus on earth is true.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My salvation is also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Spending eternity in the presence of God is true.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destruction of the kingdom of Satan is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The construction of a new earth and new heavens is also true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Jaques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1:17 </a:t>
            </a:r>
            <a:r>
              <a:rPr lang="fr-FR" sz="4000" dirty="0" smtClean="0">
                <a:latin typeface="Arial Rounded MT Bold" pitchFamily="34" charset="0"/>
              </a:rPr>
              <a:t>toute grâce excellente et tout don parfait descendent d'en haut, du Père des lumières, chez lequel il n'y a ni changement ni ombre de variation</a:t>
            </a:r>
            <a:r>
              <a:rPr lang="fr-FR" sz="4000" dirty="0" smtClean="0">
                <a:latin typeface="Arial Rounded MT Bold" pitchFamily="34" charset="0"/>
              </a:rPr>
              <a:t>.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17 Every good gift and every perfect gift is from above, and comes down from the Father of lights, with whom there is no variation or shadow of turning.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This message came as an answer to my recent prayers, as I was questioning the validity of some bible passages with respect to our present time.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As an answer to my petition, God led me to this passage in </a:t>
            </a:r>
            <a:r>
              <a:rPr lang="en-US" sz="4000" dirty="0" smtClean="0">
                <a:latin typeface="Arial Rounded MT Bold" pitchFamily="34" charset="0"/>
              </a:rPr>
              <a:t>Titus 1:2 “</a:t>
            </a:r>
            <a:r>
              <a:rPr lang="en-US" sz="4000" b="1" i="1" dirty="0" smtClean="0">
                <a:latin typeface="Arial Rounded MT Bold" pitchFamily="34" charset="0"/>
              </a:rPr>
              <a:t>God cannot lie</a:t>
            </a:r>
            <a:r>
              <a:rPr lang="en-US" sz="4000" dirty="0" smtClean="0">
                <a:latin typeface="Arial Rounded MT Bold" pitchFamily="34" charset="0"/>
              </a:rPr>
              <a:t>.”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</a:t>
            </a:r>
            <a:r>
              <a:rPr lang="en-US" sz="4000" dirty="0" smtClean="0">
                <a:latin typeface="Arial Rounded MT Bold" pitchFamily="34" charset="0"/>
              </a:rPr>
              <a:t>power that was promised to the church was and is still true and so is the persecution of the church that was foretold. 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In other words the disciples were all over Satan and his minions and so was the devil ravaging their foundations with relentless attacks as he does today.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If you find yourself in a situation you cannot understand, claim on the promises of God.</a:t>
            </a:r>
          </a:p>
          <a:p>
            <a:pPr lvl="0" algn="just"/>
            <a:endParaRPr lang="en-US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Remember </a:t>
            </a:r>
            <a:r>
              <a:rPr lang="en-US" sz="4800" dirty="0" smtClean="0">
                <a:latin typeface="Arial Rounded MT Bold" pitchFamily="34" charset="0"/>
              </a:rPr>
              <a:t>that God cannot lie.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God will always have the last word in your situation.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God will never leave you nor forsake you as promised.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God’s word is true and Amen!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</a:t>
            </a:r>
            <a:r>
              <a:rPr lang="en-US" sz="4000" dirty="0" smtClean="0">
                <a:latin typeface="Arial Rounded MT Bold" pitchFamily="34" charset="0"/>
              </a:rPr>
              <a:t>same way that God cannot lie, God cannot lose the battle.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If you think that God is always going to answer your prayers the way you wish it, you will always be disappointed with God.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may or may not do what I wish, but God is not weak, and God cannot lie. 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r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AMEN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! 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8110</TotalTime>
  <Words>1734</Words>
  <Application>Microsoft Office PowerPoint</Application>
  <PresentationFormat>On-screen Show (4:3)</PresentationFormat>
  <Paragraphs>96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CHRIST THE ROCK CONGREGATION SUNDAY MAY 5TH  2024  Sermon by  Pastor MARC  SIMEON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JUNE 21ST  2020  Sermon by Pastor Marc E Simeon</dc:title>
  <dc:creator>MARC EDOUARD SIMEON</dc:creator>
  <cp:lastModifiedBy>MARC EDOUARD SIMEON</cp:lastModifiedBy>
  <cp:revision>28</cp:revision>
  <dcterms:created xsi:type="dcterms:W3CDTF">2020-06-20T10:59:17Z</dcterms:created>
  <dcterms:modified xsi:type="dcterms:W3CDTF">2024-05-03T13:06:33Z</dcterms:modified>
</cp:coreProperties>
</file>