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slides/slide79.xml" ContentType="application/vnd.openxmlformats-officedocument.presentationml.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1"/>
  </p:notesMasterIdLst>
  <p:sldIdLst>
    <p:sldId id="256" r:id="rId2"/>
    <p:sldId id="667" r:id="rId3"/>
    <p:sldId id="2106" r:id="rId4"/>
    <p:sldId id="2741" r:id="rId5"/>
    <p:sldId id="2742" r:id="rId6"/>
    <p:sldId id="2743" r:id="rId7"/>
    <p:sldId id="936" r:id="rId8"/>
    <p:sldId id="2662" r:id="rId9"/>
    <p:sldId id="2639" r:id="rId10"/>
    <p:sldId id="2744" r:id="rId11"/>
    <p:sldId id="2745" r:id="rId12"/>
    <p:sldId id="2746" r:id="rId13"/>
    <p:sldId id="2747" r:id="rId14"/>
    <p:sldId id="2659" r:id="rId15"/>
    <p:sldId id="2748" r:id="rId16"/>
    <p:sldId id="2749" r:id="rId17"/>
    <p:sldId id="2750" r:id="rId18"/>
    <p:sldId id="1788" r:id="rId19"/>
    <p:sldId id="1691" r:id="rId20"/>
    <p:sldId id="2629" r:id="rId21"/>
    <p:sldId id="2756" r:id="rId22"/>
    <p:sldId id="2757" r:id="rId23"/>
    <p:sldId id="2758" r:id="rId24"/>
    <p:sldId id="2759" r:id="rId25"/>
    <p:sldId id="2760" r:id="rId26"/>
    <p:sldId id="2761" r:id="rId27"/>
    <p:sldId id="2651" r:id="rId28"/>
    <p:sldId id="2762" r:id="rId29"/>
    <p:sldId id="2763" r:id="rId30"/>
    <p:sldId id="1716" r:id="rId31"/>
    <p:sldId id="1365" r:id="rId32"/>
    <p:sldId id="1366" r:id="rId33"/>
    <p:sldId id="1711" r:id="rId34"/>
    <p:sldId id="1367" r:id="rId35"/>
    <p:sldId id="2722" r:id="rId36"/>
    <p:sldId id="2723" r:id="rId37"/>
    <p:sldId id="2724" r:id="rId38"/>
    <p:sldId id="2725" r:id="rId39"/>
    <p:sldId id="2726" r:id="rId40"/>
    <p:sldId id="2727" r:id="rId41"/>
    <p:sldId id="2643" r:id="rId42"/>
    <p:sldId id="461" r:id="rId43"/>
    <p:sldId id="949" r:id="rId44"/>
    <p:sldId id="634" r:id="rId45"/>
    <p:sldId id="2767" r:id="rId46"/>
    <p:sldId id="2768" r:id="rId47"/>
    <p:sldId id="2769" r:id="rId48"/>
    <p:sldId id="2770" r:id="rId49"/>
    <p:sldId id="2771" r:id="rId50"/>
    <p:sldId id="2772" r:id="rId51"/>
    <p:sldId id="2773" r:id="rId52"/>
    <p:sldId id="2774" r:id="rId53"/>
    <p:sldId id="2775" r:id="rId54"/>
    <p:sldId id="2776" r:id="rId55"/>
    <p:sldId id="2777" r:id="rId56"/>
    <p:sldId id="2778" r:id="rId57"/>
    <p:sldId id="2779" r:id="rId58"/>
    <p:sldId id="2780" r:id="rId59"/>
    <p:sldId id="2781" r:id="rId60"/>
    <p:sldId id="2782" r:id="rId61"/>
    <p:sldId id="2783" r:id="rId62"/>
    <p:sldId id="2784" r:id="rId63"/>
    <p:sldId id="2785" r:id="rId64"/>
    <p:sldId id="2786" r:id="rId65"/>
    <p:sldId id="2787" r:id="rId66"/>
    <p:sldId id="2788" r:id="rId67"/>
    <p:sldId id="2789" r:id="rId68"/>
    <p:sldId id="2790" r:id="rId69"/>
    <p:sldId id="2791" r:id="rId70"/>
    <p:sldId id="2792" r:id="rId71"/>
    <p:sldId id="2793" r:id="rId72"/>
    <p:sldId id="2794" r:id="rId73"/>
    <p:sldId id="2795" r:id="rId74"/>
    <p:sldId id="2796" r:id="rId75"/>
    <p:sldId id="2720" r:id="rId76"/>
    <p:sldId id="2764" r:id="rId77"/>
    <p:sldId id="2765" r:id="rId78"/>
    <p:sldId id="2766" r:id="rId79"/>
    <p:sldId id="1650" r:id="rId8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69A"/>
    <a:srgbClr val="460000"/>
    <a:srgbClr val="009900"/>
    <a:srgbClr val="FC0AFC"/>
    <a:srgbClr val="CCFF33"/>
    <a:srgbClr val="000099"/>
    <a:srgbClr val="66FFFF"/>
    <a:srgbClr val="0033CC"/>
    <a:srgbClr val="0000CC"/>
    <a:srgbClr val="FF66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327" autoAdjust="0"/>
    <p:restoredTop sz="94530" autoAdjust="0"/>
  </p:normalViewPr>
  <p:slideViewPr>
    <p:cSldViewPr>
      <p:cViewPr varScale="1">
        <p:scale>
          <a:sx n="74" d="100"/>
          <a:sy n="74" d="100"/>
        </p:scale>
        <p:origin x="-780" y="-102"/>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5/25/2024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9</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12</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13</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14</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15</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16</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17</a:t>
            </a:fld>
            <a:endParaRPr lang="en-US"/>
          </a:p>
        </p:txBody>
      </p:sp>
    </p:spTree>
    <p:extLst>
      <p:ext uri="{BB962C8B-B14F-4D97-AF65-F5344CB8AC3E}">
        <p14:creationId xmlns="" xmlns:p14="http://schemas.microsoft.com/office/powerpoint/2010/main" val="2121252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5/25/2024</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5/25/2024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5/25/2024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5/25/2024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5/25/2024</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5/25/2024</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5/25/2024</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5/25/2024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5/25/2024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5/25/2024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5/25/2024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5/25/2024</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3.gif"/><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3"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16200000" scaled="1"/>
            <a:tileRect/>
          </a:gradFill>
        </p:spPr>
        <p:txBody>
          <a:bodyPr>
            <a:normAutofit/>
          </a:bodyPr>
          <a:lstStyle/>
          <a:p>
            <a:pPr algn="ctr"/>
            <a:r>
              <a:rPr lang="en-US" sz="5400" b="1" dirty="0" smtClean="0">
                <a:solidFill>
                  <a:schemeClr val="tx1"/>
                </a:solidFill>
                <a:latin typeface="Agency FB" pitchFamily="34" charset="0"/>
              </a:rPr>
              <a:t>MAY </a:t>
            </a:r>
            <a:r>
              <a:rPr lang="en-US" sz="5400" b="1" dirty="0" smtClean="0">
                <a:solidFill>
                  <a:schemeClr val="tx1"/>
                </a:solidFill>
                <a:latin typeface="Agency FB" pitchFamily="34" charset="0"/>
              </a:rPr>
              <a:t>26</a:t>
            </a:r>
            <a:r>
              <a:rPr lang="en-US" sz="5400" b="1" baseline="30000" dirty="0" smtClean="0">
                <a:solidFill>
                  <a:schemeClr val="tx1"/>
                </a:solidFill>
                <a:latin typeface="Agency FB" pitchFamily="34" charset="0"/>
              </a:rPr>
              <a:t>TH</a:t>
            </a:r>
            <a:r>
              <a:rPr lang="en-US" sz="5400" b="1" dirty="0" smtClean="0">
                <a:solidFill>
                  <a:schemeClr val="tx1"/>
                </a:solidFill>
                <a:latin typeface="Agency FB" pitchFamily="34" charset="0"/>
              </a:rPr>
              <a:t> </a:t>
            </a:r>
            <a:r>
              <a:rPr lang="en-US" sz="5400" b="1" dirty="0" smtClean="0">
                <a:solidFill>
                  <a:schemeClr val="tx1"/>
                </a:solidFill>
                <a:latin typeface="Agency FB" pitchFamily="34" charset="0"/>
              </a:rPr>
              <a:t>2024</a:t>
            </a:r>
            <a:endParaRPr lang="en-US" sz="5400" b="1" dirty="0">
              <a:solidFill>
                <a:schemeClr val="tx1"/>
              </a:solidFill>
              <a:latin typeface="Agency FB" pitchFamily="34" charset="0"/>
            </a:endParaRPr>
          </a:p>
          <a:p>
            <a:pPr algn="ctr"/>
            <a:r>
              <a:rPr lang="en-US" sz="2800" b="1" dirty="0">
                <a:solidFill>
                  <a:srgbClr val="FF0000"/>
                </a:solidFill>
                <a:latin typeface="Agency FB" pitchFamily="34" charset="0"/>
              </a:rPr>
              <a:t>Lead by </a:t>
            </a:r>
          </a:p>
          <a:p>
            <a:pPr algn="ctr"/>
            <a:r>
              <a:rPr lang="en-US" sz="5400" b="1" dirty="0" err="1" smtClean="0">
                <a:solidFill>
                  <a:schemeClr val="tx1"/>
                </a:solidFill>
                <a:latin typeface="Agency FB" pitchFamily="34" charset="0"/>
              </a:rPr>
              <a:t>Sr</a:t>
            </a:r>
            <a:r>
              <a:rPr lang="en-US" sz="5400" b="1" dirty="0" smtClean="0">
                <a:solidFill>
                  <a:schemeClr val="tx1"/>
                </a:solidFill>
                <a:latin typeface="Agency FB" pitchFamily="34" charset="0"/>
              </a:rPr>
              <a:t> </a:t>
            </a:r>
            <a:r>
              <a:rPr lang="en-US" sz="5400" b="1" dirty="0" smtClean="0">
                <a:solidFill>
                  <a:schemeClr val="tx1"/>
                </a:solidFill>
                <a:latin typeface="Agency FB" pitchFamily="34" charset="0"/>
              </a:rPr>
              <a:t>RITA DESIR</a:t>
            </a:r>
            <a:endParaRPr lang="en-US" sz="5400" b="1" dirty="0">
              <a:solidFill>
                <a:schemeClr val="tx1"/>
              </a:solidFill>
              <a:latin typeface="Agency FB" pitchFamily="34" charset="0"/>
            </a:endParaRPr>
          </a:p>
        </p:txBody>
      </p:sp>
      <p:sp>
        <p:nvSpPr>
          <p:cNvPr id="7" name="TextBox 6"/>
          <p:cNvSpPr txBox="1"/>
          <p:nvPr/>
        </p:nvSpPr>
        <p:spPr>
          <a:xfrm>
            <a:off x="0" y="1"/>
            <a:ext cx="2286000" cy="7017306"/>
          </a:xfrm>
          <a:prstGeom prst="rect">
            <a:avLst/>
          </a:prstGeom>
          <a:solidFill>
            <a:schemeClr val="accent4">
              <a:lumMod val="60000"/>
              <a:lumOff val="40000"/>
            </a:schemeClr>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a:solidFill>
                <a:schemeClr val="bg1"/>
              </a:solidFill>
            </a:endParaRPr>
          </a:p>
          <a:p>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rgbClr val="99FF33"/>
                </a:solidFill>
              </a:rPr>
              <a:t>@@@</a:t>
            </a:r>
            <a:r>
              <a:rPr lang="en-US" b="1" dirty="0">
                <a:solidFill>
                  <a:schemeClr val="tx1"/>
                </a:solidFill>
              </a:rPr>
              <a:t>@</a:t>
            </a:r>
            <a:r>
              <a:rPr lang="en-US" dirty="0">
                <a:solidFill>
                  <a:srgbClr val="99FF33"/>
                </a:solidFill>
              </a:rPr>
              <a:t>@@@</a:t>
            </a:r>
            <a:r>
              <a:rPr lang="en-US" dirty="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10800000" scaled="1"/>
            <a:tileRect/>
          </a:gradFill>
        </p:spPr>
        <p:style>
          <a:lnRef idx="1">
            <a:schemeClr val="accent1"/>
          </a:lnRef>
          <a:fillRef idx="1002">
            <a:schemeClr val="lt2"/>
          </a:fillRef>
          <a:effectRef idx="1">
            <a:schemeClr val="accent1"/>
          </a:effectRef>
          <a:fontRef idx="minor">
            <a:schemeClr val="dk1"/>
          </a:fontRef>
        </p:style>
        <p:txBody>
          <a:bodyPr>
            <a:normAutofit/>
          </a:bodyPr>
          <a:lstStyle/>
          <a:p>
            <a:pPr algn="ctr"/>
            <a:r>
              <a:rPr lang="en-US" b="1" dirty="0">
                <a:solidFill>
                  <a:schemeClr val="tx1"/>
                </a:solidFill>
              </a:rPr>
              <a:t>CHRIST THE ROCK CONGREGATION</a:t>
            </a:r>
            <a:br>
              <a:rPr lang="en-US" b="1" dirty="0">
                <a:solidFill>
                  <a:schemeClr val="tx1"/>
                </a:solidFill>
              </a:rPr>
            </a:br>
            <a:r>
              <a:rPr lang="en-US" b="1" dirty="0">
                <a:solidFill>
                  <a:srgbClr val="000099"/>
                </a:solidFill>
              </a:rPr>
              <a:t>WORSHIP SERVICE</a:t>
            </a: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10800000" scaled="1"/>
            <a:tileRect/>
          </a:gradFill>
        </p:spPr>
        <p:txBody>
          <a:bodyPr wrap="square" rtlCol="0">
            <a:spAutoFit/>
          </a:bodyPr>
          <a:lstStyle/>
          <a:p>
            <a:pPr algn="ctr"/>
            <a:r>
              <a:rPr lang="en-US" sz="3100" b="1" dirty="0">
                <a:solidFill>
                  <a:srgbClr val="003300"/>
                </a:solidFill>
              </a:rPr>
              <a:t>JESUS</a:t>
            </a:r>
          </a:p>
          <a:p>
            <a:pPr algn="ctr"/>
            <a:r>
              <a:rPr lang="en-US" sz="3100" b="1" dirty="0">
                <a:solidFill>
                  <a:srgbClr val="003300"/>
                </a:solidFill>
              </a:rPr>
              <a:t>IS</a:t>
            </a:r>
          </a:p>
          <a:p>
            <a:pPr algn="ctr"/>
            <a:r>
              <a:rPr lang="en-US" sz="3100" b="1" dirty="0">
                <a:solidFill>
                  <a:srgbClr val="003300"/>
                </a:solidFill>
              </a:rPr>
              <a:t>LORD!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blipFill>
            <a:blip r:embed="rId3"/>
            <a:tile tx="0" ty="0" sx="100000" sy="100000" flip="none" algn="tl"/>
          </a:blip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2800" b="1" dirty="0" smtClean="0">
                <a:solidFill>
                  <a:srgbClr val="0D069A"/>
                </a:solidFill>
                <a:latin typeface="Arial Rounded MT Bold" pitchFamily="34" charset="0"/>
              </a:rPr>
              <a:t>122 CEF Je lève les yeux vers les monts que j’aime</a:t>
            </a:r>
            <a:endParaRPr lang="en-US" sz="2800" dirty="0" smtClean="0">
              <a:solidFill>
                <a:srgbClr val="0D069A"/>
              </a:solidFill>
              <a:latin typeface="Arial Rounded MT Bold" pitchFamily="34" charset="0"/>
            </a:endParaRPr>
          </a:p>
          <a:p>
            <a:pPr algn="ctr">
              <a:buNone/>
            </a:pPr>
            <a:r>
              <a:rPr lang="fr-FR" sz="4000" b="1" dirty="0" smtClean="0">
                <a:solidFill>
                  <a:srgbClr val="0D069A"/>
                </a:solidFill>
                <a:latin typeface="Arial Rounded MT Bold" pitchFamily="34" charset="0"/>
              </a:rPr>
              <a:t>1</a:t>
            </a:r>
            <a:r>
              <a:rPr lang="fr-FR" sz="4000" dirty="0" smtClean="0">
                <a:solidFill>
                  <a:srgbClr val="460000"/>
                </a:solidFill>
                <a:latin typeface="Arial Rounded MT Bold" pitchFamily="34" charset="0"/>
              </a:rPr>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Je lève les yeux </a:t>
            </a:r>
            <a:endParaRPr lang="fr-FR" sz="4000" dirty="0" smtClean="0">
              <a:solidFill>
                <a:srgbClr val="460000"/>
              </a:solidFill>
              <a:latin typeface="Arial Rounded MT Bold" pitchFamily="34" charset="0"/>
            </a:endParaRPr>
          </a:p>
          <a:p>
            <a:pPr algn="ctr">
              <a:buNone/>
            </a:pPr>
            <a:r>
              <a:rPr lang="fr-FR" sz="4000" dirty="0" smtClean="0">
                <a:solidFill>
                  <a:srgbClr val="460000"/>
                </a:solidFill>
                <a:latin typeface="Arial Rounded MT Bold" pitchFamily="34" charset="0"/>
              </a:rPr>
              <a:t>V</a:t>
            </a:r>
            <a:r>
              <a:rPr lang="fr-FR" sz="4000" dirty="0" smtClean="0">
                <a:solidFill>
                  <a:srgbClr val="460000"/>
                </a:solidFill>
                <a:latin typeface="Arial Rounded MT Bold" pitchFamily="34" charset="0"/>
              </a:rPr>
              <a:t>ers </a:t>
            </a:r>
            <a:r>
              <a:rPr lang="fr-FR" sz="4000" dirty="0" smtClean="0">
                <a:solidFill>
                  <a:srgbClr val="460000"/>
                </a:solidFill>
                <a:latin typeface="Arial Rounded MT Bold" pitchFamily="34" charset="0"/>
              </a:rPr>
              <a:t>les monts que j'aime,</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D'où peut me venir ici le secours?</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Le secours me viens </a:t>
            </a:r>
            <a:endParaRPr lang="fr-FR" sz="4000" dirty="0" smtClean="0">
              <a:solidFill>
                <a:srgbClr val="460000"/>
              </a:solidFill>
              <a:latin typeface="Arial Rounded MT Bold" pitchFamily="34" charset="0"/>
            </a:endParaRPr>
          </a:p>
          <a:p>
            <a:pPr algn="ctr">
              <a:buNone/>
            </a:pPr>
            <a:r>
              <a:rPr lang="fr-FR" sz="4000" dirty="0" smtClean="0">
                <a:solidFill>
                  <a:srgbClr val="460000"/>
                </a:solidFill>
                <a:latin typeface="Arial Rounded MT Bold" pitchFamily="34" charset="0"/>
              </a:rPr>
              <a:t>D</a:t>
            </a:r>
            <a:r>
              <a:rPr lang="fr-FR" sz="4000" dirty="0" smtClean="0">
                <a:solidFill>
                  <a:srgbClr val="460000"/>
                </a:solidFill>
                <a:latin typeface="Arial Rounded MT Bold" pitchFamily="34" charset="0"/>
              </a:rPr>
              <a:t>e </a:t>
            </a:r>
            <a:r>
              <a:rPr lang="fr-FR" sz="4000" dirty="0" smtClean="0">
                <a:solidFill>
                  <a:srgbClr val="460000"/>
                </a:solidFill>
                <a:latin typeface="Arial Rounded MT Bold" pitchFamily="34" charset="0"/>
              </a:rPr>
              <a:t>l'Éternel même,</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Du Dieu qui créa </a:t>
            </a:r>
            <a:endParaRPr lang="fr-FR" sz="4000" dirty="0" smtClean="0">
              <a:solidFill>
                <a:srgbClr val="460000"/>
              </a:solidFill>
              <a:latin typeface="Arial Rounded MT Bold" pitchFamily="34" charset="0"/>
            </a:endParaRPr>
          </a:p>
          <a:p>
            <a:pPr algn="ctr">
              <a:buNone/>
            </a:pPr>
            <a:r>
              <a:rPr lang="fr-FR" sz="4000" dirty="0" smtClean="0">
                <a:solidFill>
                  <a:srgbClr val="460000"/>
                </a:solidFill>
                <a:latin typeface="Arial Rounded MT Bold" pitchFamily="34" charset="0"/>
              </a:rPr>
              <a:t>L</a:t>
            </a:r>
            <a:r>
              <a:rPr lang="fr-FR" sz="4000" dirty="0" smtClean="0">
                <a:solidFill>
                  <a:srgbClr val="460000"/>
                </a:solidFill>
                <a:latin typeface="Arial Rounded MT Bold" pitchFamily="34" charset="0"/>
              </a:rPr>
              <a:t>es </a:t>
            </a:r>
            <a:r>
              <a:rPr lang="fr-FR" sz="4000" dirty="0" smtClean="0">
                <a:solidFill>
                  <a:srgbClr val="460000"/>
                </a:solidFill>
                <a:latin typeface="Arial Rounded MT Bold" pitchFamily="34" charset="0"/>
              </a:rPr>
              <a:t>nuits et les jours</a:t>
            </a:r>
            <a:r>
              <a:rPr lang="fr-FR" sz="4000" dirty="0" smtClean="0">
                <a:solidFill>
                  <a:srgbClr val="460000"/>
                </a:solidFill>
                <a:latin typeface="Arial Rounded MT Bold" pitchFamily="34" charset="0"/>
              </a:rPr>
              <a:t>.</a:t>
            </a:r>
            <a:endParaRPr lang="en-US" sz="4000" dirty="0" smtClean="0">
              <a:solidFill>
                <a:srgbClr val="46000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4000" b="1" dirty="0" smtClean="0">
                <a:solidFill>
                  <a:srgbClr val="0D069A"/>
                </a:solidFill>
                <a:latin typeface="Arial Rounded MT Bold" pitchFamily="34" charset="0"/>
              </a:rPr>
              <a:t>2</a:t>
            </a:r>
            <a:r>
              <a:rPr lang="fr-FR" sz="4000" dirty="0" smtClean="0">
                <a:solidFill>
                  <a:srgbClr val="460000"/>
                </a:solidFill>
                <a:latin typeface="Arial Rounded MT Bold" pitchFamily="34" charset="0"/>
              </a:rPr>
              <a:t/>
            </a:r>
            <a:br>
              <a:rPr lang="fr-FR" sz="4000" dirty="0" smtClean="0">
                <a:solidFill>
                  <a:srgbClr val="460000"/>
                </a:solidFill>
                <a:latin typeface="Arial Rounded MT Bold" pitchFamily="34" charset="0"/>
              </a:rPr>
            </a:br>
            <a:r>
              <a:rPr lang="fr-FR" sz="4400" dirty="0" smtClean="0">
                <a:solidFill>
                  <a:srgbClr val="460000"/>
                </a:solidFill>
                <a:latin typeface="Arial Rounded MT Bold" pitchFamily="34" charset="0"/>
              </a:rPr>
              <a:t>Pourra-t-il souffrir </a:t>
            </a:r>
            <a:endParaRPr lang="fr-FR" sz="4400" dirty="0" smtClean="0">
              <a:solidFill>
                <a:srgbClr val="460000"/>
              </a:solidFill>
              <a:latin typeface="Arial Rounded MT Bold" pitchFamily="34" charset="0"/>
            </a:endParaRPr>
          </a:p>
          <a:p>
            <a:pPr algn="ctr">
              <a:buNone/>
            </a:pPr>
            <a:r>
              <a:rPr lang="fr-FR" sz="4400" dirty="0" smtClean="0">
                <a:solidFill>
                  <a:srgbClr val="460000"/>
                </a:solidFill>
                <a:latin typeface="Arial Rounded MT Bold" pitchFamily="34" charset="0"/>
              </a:rPr>
              <a:t>Q</a:t>
            </a:r>
            <a:r>
              <a:rPr lang="fr-FR" sz="4400" dirty="0" smtClean="0">
                <a:solidFill>
                  <a:srgbClr val="460000"/>
                </a:solidFill>
                <a:latin typeface="Arial Rounded MT Bold" pitchFamily="34" charset="0"/>
              </a:rPr>
              <a:t>ue </a:t>
            </a:r>
            <a:r>
              <a:rPr lang="fr-FR" sz="4400" dirty="0" smtClean="0">
                <a:solidFill>
                  <a:srgbClr val="460000"/>
                </a:solidFill>
                <a:latin typeface="Arial Rounded MT Bold" pitchFamily="34" charset="0"/>
              </a:rPr>
              <a:t>ton pied chancelle?</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Ton gardien peut-il </a:t>
            </a:r>
            <a:endParaRPr lang="fr-FR" sz="4400" dirty="0" smtClean="0">
              <a:solidFill>
                <a:srgbClr val="460000"/>
              </a:solidFill>
              <a:latin typeface="Arial Rounded MT Bold" pitchFamily="34" charset="0"/>
            </a:endParaRPr>
          </a:p>
          <a:p>
            <a:pPr algn="ctr">
              <a:buNone/>
            </a:pPr>
            <a:r>
              <a:rPr lang="fr-FR" sz="4400" dirty="0" smtClean="0">
                <a:solidFill>
                  <a:srgbClr val="460000"/>
                </a:solidFill>
                <a:latin typeface="Arial Rounded MT Bold" pitchFamily="34" charset="0"/>
              </a:rPr>
              <a:t>S</a:t>
            </a:r>
            <a:r>
              <a:rPr lang="fr-FR" sz="4400" dirty="0" smtClean="0">
                <a:solidFill>
                  <a:srgbClr val="460000"/>
                </a:solidFill>
                <a:latin typeface="Arial Rounded MT Bold" pitchFamily="34" charset="0"/>
              </a:rPr>
              <a:t>ommeiller </a:t>
            </a:r>
            <a:r>
              <a:rPr lang="fr-FR" sz="4400" dirty="0" smtClean="0">
                <a:solidFill>
                  <a:srgbClr val="460000"/>
                </a:solidFill>
                <a:latin typeface="Arial Rounded MT Bold" pitchFamily="34" charset="0"/>
              </a:rPr>
              <a:t>jamais?</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Non, il ne dort pas, </a:t>
            </a:r>
            <a:endParaRPr lang="fr-FR" sz="4400" dirty="0" smtClean="0">
              <a:solidFill>
                <a:srgbClr val="460000"/>
              </a:solidFill>
              <a:latin typeface="Arial Rounded MT Bold" pitchFamily="34" charset="0"/>
            </a:endParaRPr>
          </a:p>
          <a:p>
            <a:pPr algn="ctr">
              <a:buNone/>
            </a:pPr>
            <a:r>
              <a:rPr lang="fr-FR" sz="4400" dirty="0" smtClean="0">
                <a:solidFill>
                  <a:srgbClr val="460000"/>
                </a:solidFill>
                <a:latin typeface="Arial Rounded MT Bold" pitchFamily="34" charset="0"/>
              </a:rPr>
              <a:t>L</a:t>
            </a:r>
            <a:r>
              <a:rPr lang="fr-FR" sz="4400" dirty="0" smtClean="0">
                <a:solidFill>
                  <a:srgbClr val="460000"/>
                </a:solidFill>
                <a:latin typeface="Arial Rounded MT Bold" pitchFamily="34" charset="0"/>
              </a:rPr>
              <a:t>e </a:t>
            </a:r>
            <a:r>
              <a:rPr lang="fr-FR" sz="4400" dirty="0" smtClean="0">
                <a:solidFill>
                  <a:srgbClr val="460000"/>
                </a:solidFill>
                <a:latin typeface="Arial Rounded MT Bold" pitchFamily="34" charset="0"/>
              </a:rPr>
              <a:t>gardien fidèle,</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Celui qui maintient </a:t>
            </a:r>
            <a:endParaRPr lang="fr-FR" sz="4400" dirty="0" smtClean="0">
              <a:solidFill>
                <a:srgbClr val="460000"/>
              </a:solidFill>
              <a:latin typeface="Arial Rounded MT Bold" pitchFamily="34" charset="0"/>
            </a:endParaRPr>
          </a:p>
          <a:p>
            <a:pPr algn="ctr">
              <a:buNone/>
            </a:pPr>
            <a:r>
              <a:rPr lang="fr-FR" sz="4400" dirty="0" smtClean="0">
                <a:solidFill>
                  <a:srgbClr val="460000"/>
                </a:solidFill>
                <a:latin typeface="Arial Rounded MT Bold" pitchFamily="34" charset="0"/>
              </a:rPr>
              <a:t>Israël </a:t>
            </a:r>
            <a:r>
              <a:rPr lang="fr-FR" sz="4400" dirty="0" smtClean="0">
                <a:solidFill>
                  <a:srgbClr val="460000"/>
                </a:solidFill>
                <a:latin typeface="Arial Rounded MT Bold" pitchFamily="34" charset="0"/>
              </a:rPr>
              <a:t>en paix</a:t>
            </a:r>
            <a:r>
              <a:rPr lang="fr-FR" sz="4400" dirty="0" smtClean="0">
                <a:solidFill>
                  <a:srgbClr val="460000"/>
                </a:solidFill>
                <a:latin typeface="Arial Rounded MT Bold" pitchFamily="34" charset="0"/>
              </a:rPr>
              <a:t>.</a:t>
            </a:r>
            <a:endParaRPr lang="en-US" sz="4400" dirty="0" smtClean="0">
              <a:solidFill>
                <a:srgbClr val="46000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4000" b="1" dirty="0" smtClean="0">
                <a:solidFill>
                  <a:srgbClr val="0D069A"/>
                </a:solidFill>
                <a:latin typeface="Arial Rounded MT Bold" pitchFamily="34" charset="0"/>
              </a:rPr>
              <a:t>3</a:t>
            </a:r>
            <a:r>
              <a:rPr lang="fr-FR" sz="4000" dirty="0" smtClean="0">
                <a:solidFill>
                  <a:srgbClr val="460000"/>
                </a:solidFill>
                <a:latin typeface="Arial Rounded MT Bold" pitchFamily="34" charset="0"/>
              </a:rPr>
              <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Pour toi, l'Éternel </a:t>
            </a:r>
            <a:endParaRPr lang="fr-FR" sz="4000" dirty="0" smtClean="0">
              <a:solidFill>
                <a:srgbClr val="460000"/>
              </a:solidFill>
              <a:latin typeface="Arial Rounded MT Bold" pitchFamily="34" charset="0"/>
            </a:endParaRPr>
          </a:p>
          <a:p>
            <a:pPr algn="ctr">
              <a:buNone/>
            </a:pPr>
            <a:r>
              <a:rPr lang="fr-FR" sz="4000" dirty="0" smtClean="0">
                <a:solidFill>
                  <a:srgbClr val="460000"/>
                </a:solidFill>
                <a:latin typeface="Arial Rounded MT Bold" pitchFamily="34" charset="0"/>
              </a:rPr>
              <a:t>E</a:t>
            </a:r>
            <a:r>
              <a:rPr lang="fr-FR" sz="4000" dirty="0" smtClean="0">
                <a:solidFill>
                  <a:srgbClr val="460000"/>
                </a:solidFill>
                <a:latin typeface="Arial Rounded MT Bold" pitchFamily="34" charset="0"/>
              </a:rPr>
              <a:t>st </a:t>
            </a:r>
            <a:r>
              <a:rPr lang="fr-FR" sz="4000" dirty="0" smtClean="0">
                <a:solidFill>
                  <a:srgbClr val="460000"/>
                </a:solidFill>
                <a:latin typeface="Arial Rounded MT Bold" pitchFamily="34" charset="0"/>
              </a:rPr>
              <a:t>une retraite;</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Il te sert à droite </a:t>
            </a:r>
            <a:endParaRPr lang="fr-FR" sz="4000" dirty="0" smtClean="0">
              <a:solidFill>
                <a:srgbClr val="460000"/>
              </a:solidFill>
              <a:latin typeface="Arial Rounded MT Bold" pitchFamily="34" charset="0"/>
            </a:endParaRPr>
          </a:p>
          <a:p>
            <a:pPr algn="ctr">
              <a:buNone/>
            </a:pPr>
            <a:r>
              <a:rPr lang="fr-FR" sz="4000" dirty="0" smtClean="0">
                <a:solidFill>
                  <a:srgbClr val="460000"/>
                </a:solidFill>
                <a:latin typeface="Arial Rounded MT Bold" pitchFamily="34" charset="0"/>
              </a:rPr>
              <a:t>E</a:t>
            </a:r>
            <a:r>
              <a:rPr lang="fr-FR" sz="4000" dirty="0" smtClean="0">
                <a:solidFill>
                  <a:srgbClr val="460000"/>
                </a:solidFill>
                <a:latin typeface="Arial Rounded MT Bold" pitchFamily="34" charset="0"/>
              </a:rPr>
              <a:t>t </a:t>
            </a:r>
            <a:r>
              <a:rPr lang="fr-FR" sz="4000" dirty="0" smtClean="0">
                <a:solidFill>
                  <a:srgbClr val="460000"/>
                </a:solidFill>
                <a:latin typeface="Arial Rounded MT Bold" pitchFamily="34" charset="0"/>
              </a:rPr>
              <a:t>d'ombre et d'appui,</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Le soleil ne peut </a:t>
            </a:r>
            <a:endParaRPr lang="fr-FR" sz="4000" dirty="0" smtClean="0">
              <a:solidFill>
                <a:srgbClr val="460000"/>
              </a:solidFill>
              <a:latin typeface="Arial Rounded MT Bold" pitchFamily="34" charset="0"/>
            </a:endParaRPr>
          </a:p>
          <a:p>
            <a:pPr algn="ctr">
              <a:buNone/>
            </a:pPr>
            <a:r>
              <a:rPr lang="fr-FR" sz="4000" dirty="0" smtClean="0">
                <a:solidFill>
                  <a:srgbClr val="460000"/>
                </a:solidFill>
                <a:latin typeface="Arial Rounded MT Bold" pitchFamily="34" charset="0"/>
              </a:rPr>
              <a:t>F</a:t>
            </a:r>
            <a:r>
              <a:rPr lang="fr-FR" sz="4000" dirty="0" smtClean="0">
                <a:solidFill>
                  <a:srgbClr val="460000"/>
                </a:solidFill>
                <a:latin typeface="Arial Rounded MT Bold" pitchFamily="34" charset="0"/>
              </a:rPr>
              <a:t>rapper </a:t>
            </a:r>
            <a:r>
              <a:rPr lang="fr-FR" sz="4000" dirty="0" smtClean="0">
                <a:solidFill>
                  <a:srgbClr val="460000"/>
                </a:solidFill>
                <a:latin typeface="Arial Rounded MT Bold" pitchFamily="34" charset="0"/>
              </a:rPr>
              <a:t>sur ta tête,</a:t>
            </a:r>
            <a:br>
              <a:rPr lang="fr-FR" sz="4000" dirty="0" smtClean="0">
                <a:solidFill>
                  <a:srgbClr val="460000"/>
                </a:solidFill>
                <a:latin typeface="Arial Rounded MT Bold" pitchFamily="34" charset="0"/>
              </a:rPr>
            </a:br>
            <a:r>
              <a:rPr lang="fr-FR" sz="4000" dirty="0" smtClean="0">
                <a:solidFill>
                  <a:srgbClr val="460000"/>
                </a:solidFill>
                <a:latin typeface="Arial Rounded MT Bold" pitchFamily="34" charset="0"/>
              </a:rPr>
              <a:t>Ni la lune à l'heure </a:t>
            </a:r>
            <a:endParaRPr lang="fr-FR" sz="4000" dirty="0" smtClean="0">
              <a:solidFill>
                <a:srgbClr val="460000"/>
              </a:solidFill>
              <a:latin typeface="Arial Rounded MT Bold" pitchFamily="34" charset="0"/>
            </a:endParaRPr>
          </a:p>
          <a:p>
            <a:pPr algn="ctr">
              <a:buNone/>
            </a:pPr>
            <a:r>
              <a:rPr lang="fr-FR" sz="4000" dirty="0" smtClean="0">
                <a:solidFill>
                  <a:srgbClr val="460000"/>
                </a:solidFill>
                <a:latin typeface="Arial Rounded MT Bold" pitchFamily="34" charset="0"/>
              </a:rPr>
              <a:t>O</a:t>
            </a:r>
            <a:r>
              <a:rPr lang="fr-FR" sz="4000" dirty="0" smtClean="0">
                <a:solidFill>
                  <a:srgbClr val="460000"/>
                </a:solidFill>
                <a:latin typeface="Arial Rounded MT Bold" pitchFamily="34" charset="0"/>
              </a:rPr>
              <a:t>ù </a:t>
            </a:r>
            <a:r>
              <a:rPr lang="fr-FR" sz="4000" dirty="0" smtClean="0">
                <a:solidFill>
                  <a:srgbClr val="460000"/>
                </a:solidFill>
                <a:latin typeface="Arial Rounded MT Bold" pitchFamily="34" charset="0"/>
              </a:rPr>
              <a:t>le jour a fui</a:t>
            </a:r>
            <a:r>
              <a:rPr lang="fr-FR" sz="4000" dirty="0" smtClean="0">
                <a:solidFill>
                  <a:srgbClr val="460000"/>
                </a:solidFill>
                <a:latin typeface="Arial Rounded MT Bold" pitchFamily="34" charset="0"/>
              </a:rPr>
              <a:t>.</a:t>
            </a:r>
            <a:endParaRPr lang="en-US" sz="4000" dirty="0" smtClean="0">
              <a:solidFill>
                <a:srgbClr val="460000"/>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4000" b="1" dirty="0" smtClean="0">
                <a:solidFill>
                  <a:srgbClr val="0D069A"/>
                </a:solidFill>
                <a:latin typeface="Arial Rounded MT Bold" pitchFamily="34" charset="0"/>
              </a:rPr>
              <a:t>4</a:t>
            </a:r>
            <a:r>
              <a:rPr lang="fr-FR" sz="4000" dirty="0" smtClean="0">
                <a:solidFill>
                  <a:srgbClr val="460000"/>
                </a:solidFill>
                <a:latin typeface="Arial Rounded MT Bold" pitchFamily="34" charset="0"/>
              </a:rPr>
              <a:t/>
            </a:r>
            <a:br>
              <a:rPr lang="fr-FR" sz="4000" dirty="0" smtClean="0">
                <a:solidFill>
                  <a:srgbClr val="460000"/>
                </a:solidFill>
                <a:latin typeface="Arial Rounded MT Bold" pitchFamily="34" charset="0"/>
              </a:rPr>
            </a:br>
            <a:r>
              <a:rPr lang="fr-FR" sz="4400" dirty="0" smtClean="0">
                <a:solidFill>
                  <a:srgbClr val="460000"/>
                </a:solidFill>
                <a:latin typeface="Arial Rounded MT Bold" pitchFamily="34" charset="0"/>
              </a:rPr>
              <a:t>Il te gardera </a:t>
            </a:r>
          </a:p>
          <a:p>
            <a:pPr algn="ctr">
              <a:buNone/>
            </a:pPr>
            <a:r>
              <a:rPr lang="fr-FR" sz="4400" dirty="0" smtClean="0">
                <a:solidFill>
                  <a:srgbClr val="460000"/>
                </a:solidFill>
                <a:latin typeface="Arial Rounded MT Bold" pitchFamily="34" charset="0"/>
              </a:rPr>
              <a:t>D</a:t>
            </a:r>
            <a:r>
              <a:rPr lang="fr-FR" sz="4400" dirty="0" smtClean="0">
                <a:solidFill>
                  <a:srgbClr val="460000"/>
                </a:solidFill>
                <a:latin typeface="Arial Rounded MT Bold" pitchFamily="34" charset="0"/>
              </a:rPr>
              <a:t>e </a:t>
            </a:r>
            <a:r>
              <a:rPr lang="fr-FR" sz="4400" dirty="0" smtClean="0">
                <a:solidFill>
                  <a:srgbClr val="460000"/>
                </a:solidFill>
                <a:latin typeface="Arial Rounded MT Bold" pitchFamily="34" charset="0"/>
              </a:rPr>
              <a:t>tout mal possible;</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Il garde ton âme, </a:t>
            </a:r>
            <a:endParaRPr lang="fr-FR" sz="4400" dirty="0" smtClean="0">
              <a:solidFill>
                <a:srgbClr val="460000"/>
              </a:solidFill>
              <a:latin typeface="Arial Rounded MT Bold" pitchFamily="34" charset="0"/>
            </a:endParaRPr>
          </a:p>
          <a:p>
            <a:pPr algn="ctr">
              <a:buNone/>
            </a:pPr>
            <a:r>
              <a:rPr lang="fr-FR" sz="4400" dirty="0" smtClean="0">
                <a:solidFill>
                  <a:srgbClr val="460000"/>
                </a:solidFill>
                <a:latin typeface="Arial Rounded MT Bold" pitchFamily="34" charset="0"/>
              </a:rPr>
              <a:t>I</a:t>
            </a:r>
            <a:r>
              <a:rPr lang="fr-FR" sz="4400" dirty="0" smtClean="0">
                <a:solidFill>
                  <a:srgbClr val="460000"/>
                </a:solidFill>
                <a:latin typeface="Arial Rounded MT Bold" pitchFamily="34" charset="0"/>
              </a:rPr>
              <a:t>l </a:t>
            </a:r>
            <a:r>
              <a:rPr lang="fr-FR" sz="4400" dirty="0" smtClean="0">
                <a:solidFill>
                  <a:srgbClr val="460000"/>
                </a:solidFill>
                <a:latin typeface="Arial Rounded MT Bold" pitchFamily="34" charset="0"/>
              </a:rPr>
              <a:t>garde tes jours;</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Il te gardera! </a:t>
            </a:r>
            <a:endParaRPr lang="fr-FR" sz="4400" dirty="0" smtClean="0">
              <a:solidFill>
                <a:srgbClr val="460000"/>
              </a:solidFill>
              <a:latin typeface="Arial Rounded MT Bold" pitchFamily="34" charset="0"/>
            </a:endParaRPr>
          </a:p>
          <a:p>
            <a:pPr algn="ctr">
              <a:buNone/>
            </a:pPr>
            <a:r>
              <a:rPr lang="fr-FR" sz="4400" dirty="0" smtClean="0">
                <a:solidFill>
                  <a:srgbClr val="460000"/>
                </a:solidFill>
                <a:latin typeface="Arial Rounded MT Bold" pitchFamily="34" charset="0"/>
              </a:rPr>
              <a:t>Rentre </a:t>
            </a:r>
            <a:r>
              <a:rPr lang="fr-FR" sz="4400" dirty="0" smtClean="0">
                <a:solidFill>
                  <a:srgbClr val="460000"/>
                </a:solidFill>
                <a:latin typeface="Arial Rounded MT Bold" pitchFamily="34" charset="0"/>
              </a:rPr>
              <a:t>ou sors paisible!</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L'Éternel sur toi </a:t>
            </a:r>
            <a:endParaRPr lang="fr-FR" sz="4400" dirty="0" smtClean="0">
              <a:solidFill>
                <a:srgbClr val="460000"/>
              </a:solidFill>
              <a:latin typeface="Arial Rounded MT Bold" pitchFamily="34" charset="0"/>
            </a:endParaRPr>
          </a:p>
          <a:p>
            <a:pPr algn="ctr">
              <a:buNone/>
            </a:pPr>
            <a:r>
              <a:rPr lang="fr-FR" sz="4400" dirty="0" smtClean="0">
                <a:solidFill>
                  <a:srgbClr val="460000"/>
                </a:solidFill>
                <a:latin typeface="Arial Rounded MT Bold" pitchFamily="34" charset="0"/>
              </a:rPr>
              <a:t>V</a:t>
            </a:r>
            <a:r>
              <a:rPr lang="fr-FR" sz="4400" dirty="0" smtClean="0">
                <a:solidFill>
                  <a:srgbClr val="460000"/>
                </a:solidFill>
                <a:latin typeface="Arial Rounded MT Bold" pitchFamily="34" charset="0"/>
              </a:rPr>
              <a:t>eillera </a:t>
            </a:r>
            <a:r>
              <a:rPr lang="fr-FR" sz="4400" dirty="0" smtClean="0">
                <a:solidFill>
                  <a:srgbClr val="460000"/>
                </a:solidFill>
                <a:latin typeface="Arial Rounded MT Bold" pitchFamily="34" charset="0"/>
              </a:rPr>
              <a:t>toujours.</a:t>
            </a:r>
            <a:endParaRPr lang="en-US" sz="4400" dirty="0">
              <a:solidFill>
                <a:srgbClr val="46000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1569660"/>
          </a:xfrm>
          <a:prstGeom prst="rect">
            <a:avLst/>
          </a:prstGeom>
          <a:solidFill>
            <a:schemeClr val="accent4">
              <a:lumMod val="20000"/>
              <a:lumOff val="80000"/>
            </a:schemeClr>
          </a:solidFill>
        </p:spPr>
        <p:txBody>
          <a:bodyPr wrap="square" rtlCol="0">
            <a:spAutoFit/>
          </a:bodyPr>
          <a:lstStyle/>
          <a:p>
            <a:pPr algn="ctr"/>
            <a:r>
              <a:rPr lang="en-US" sz="4800" b="1" dirty="0" smtClean="0">
                <a:solidFill>
                  <a:srgbClr val="FF0000"/>
                </a:solidFill>
                <a:latin typeface="Arial Rounded MT Bold" pitchFamily="34" charset="0"/>
              </a:rPr>
              <a:t>26</a:t>
            </a:r>
            <a:r>
              <a:rPr lang="en-US" sz="4800" b="1" dirty="0" smtClean="0">
                <a:solidFill>
                  <a:srgbClr val="FF0000"/>
                </a:solidFill>
                <a:latin typeface="Arial Rounded MT Bold" pitchFamily="34" charset="0"/>
              </a:rPr>
              <a:t> </a:t>
            </a:r>
            <a:r>
              <a:rPr lang="en-US" sz="4800" b="1" dirty="0" smtClean="0">
                <a:solidFill>
                  <a:srgbClr val="FF0000"/>
                </a:solidFill>
                <a:latin typeface="Arial Rounded MT Bold" pitchFamily="34" charset="0"/>
              </a:rPr>
              <a:t>MAI 2024</a:t>
            </a:r>
          </a:p>
          <a:p>
            <a:pPr algn="ctr"/>
            <a:r>
              <a:rPr lang="en-US" sz="4800" b="1" dirty="0" smtClean="0">
                <a:solidFill>
                  <a:srgbClr val="0033CC"/>
                </a:solidFill>
                <a:latin typeface="Arial Rounded MT Bold" pitchFamily="34" charset="0"/>
              </a:rPr>
              <a:t>DEBUT DU SERVICE</a:t>
            </a:r>
            <a:endParaRPr lang="en-US" sz="4800" b="1" dirty="0">
              <a:solidFill>
                <a:srgbClr val="0033CC"/>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C000"/>
          </a:solidFill>
        </p:spPr>
        <p:txBody>
          <a:bodyPr>
            <a:normAutofit lnSpcReduction="10000"/>
          </a:bodyPr>
          <a:lstStyle/>
          <a:p>
            <a:pPr algn="just"/>
            <a:r>
              <a:rPr lang="en-US" sz="4800" dirty="0" smtClean="0">
                <a:solidFill>
                  <a:srgbClr val="0D069A"/>
                </a:solidFill>
                <a:latin typeface="Arial Rounded MT Bold" pitchFamily="34" charset="0"/>
              </a:rPr>
              <a:t>Ps 117</a:t>
            </a:r>
          </a:p>
          <a:p>
            <a:pPr algn="just"/>
            <a:r>
              <a:rPr lang="fr-FR" sz="4800" dirty="0" smtClean="0">
                <a:latin typeface="Arial Rounded MT Bold" pitchFamily="34" charset="0"/>
              </a:rPr>
              <a:t>Ps 117:1 ¶ Louez l'Éternel, vous toutes les nations, Célébrez-le, vous tous les peuples!</a:t>
            </a:r>
            <a:endParaRPr lang="en-US" sz="4800" dirty="0" smtClean="0">
              <a:latin typeface="Arial Rounded MT Bold" pitchFamily="34" charset="0"/>
            </a:endParaRPr>
          </a:p>
          <a:p>
            <a:pPr algn="just"/>
            <a:r>
              <a:rPr lang="fr-FR" sz="4800" dirty="0" smtClean="0">
                <a:latin typeface="Arial Rounded MT Bold" pitchFamily="34" charset="0"/>
              </a:rPr>
              <a:t> </a:t>
            </a:r>
            <a:r>
              <a:rPr lang="fr-FR" sz="4800" dirty="0" smtClean="0">
                <a:solidFill>
                  <a:srgbClr val="0D069A"/>
                </a:solidFill>
                <a:latin typeface="Arial Rounded MT Bold" pitchFamily="34" charset="0"/>
              </a:rPr>
              <a:t>2 Car sa bonté pour nous est grande, Et sa fidélité dure à toujours. </a:t>
            </a:r>
            <a:r>
              <a:rPr lang="en-US" sz="4800" dirty="0" err="1" smtClean="0">
                <a:solidFill>
                  <a:srgbClr val="0D069A"/>
                </a:solidFill>
                <a:latin typeface="Arial Rounded MT Bold" pitchFamily="34" charset="0"/>
              </a:rPr>
              <a:t>Louez</a:t>
            </a:r>
            <a:r>
              <a:rPr lang="en-US" sz="4800" dirty="0" smtClean="0">
                <a:solidFill>
                  <a:srgbClr val="0D069A"/>
                </a:solidFill>
                <a:latin typeface="Arial Rounded MT Bold" pitchFamily="34" charset="0"/>
              </a:rPr>
              <a:t> </a:t>
            </a:r>
            <a:r>
              <a:rPr lang="en-US" sz="4800" dirty="0" err="1" smtClean="0">
                <a:solidFill>
                  <a:srgbClr val="0D069A"/>
                </a:solidFill>
                <a:latin typeface="Arial Rounded MT Bold" pitchFamily="34" charset="0"/>
              </a:rPr>
              <a:t>l'Éternel</a:t>
            </a:r>
            <a:r>
              <a:rPr lang="en-US" sz="4800" dirty="0" smtClean="0">
                <a:solidFill>
                  <a:srgbClr val="0D069A"/>
                </a:solidFill>
                <a:latin typeface="Arial Rounded MT Bold" pitchFamily="34" charset="0"/>
              </a:rPr>
              <a:t>! </a:t>
            </a:r>
          </a:p>
          <a:p>
            <a:pPr algn="r"/>
            <a:r>
              <a:rPr lang="en-US" sz="4800" dirty="0" smtClean="0">
                <a:latin typeface="Arial Rounded MT Bold" pitchFamily="34" charset="0"/>
              </a:rPr>
              <a:t>AMEN!</a:t>
            </a:r>
            <a:endParaRPr lang="en-US" sz="4800" dirty="0">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fontScale="92500" lnSpcReduction="10000"/>
          </a:bodyPr>
          <a:lstStyle/>
          <a:p>
            <a:pPr marL="0" indent="0" algn="ctr">
              <a:buNone/>
            </a:pPr>
            <a:r>
              <a:rPr lang="fr-FR" sz="4000" b="1" dirty="0" smtClean="0">
                <a:solidFill>
                  <a:srgbClr val="C00000"/>
                </a:solidFill>
                <a:latin typeface="Arial Rounded MT Bold" pitchFamily="34" charset="0"/>
              </a:rPr>
              <a:t>19 Fr. CE: </a:t>
            </a:r>
            <a:r>
              <a:rPr lang="fr-FR" sz="4000" b="1" u="sng" dirty="0" smtClean="0">
                <a:solidFill>
                  <a:srgbClr val="C00000"/>
                </a:solidFill>
                <a:latin typeface="Arial Rounded MT Bold" pitchFamily="34" charset="0"/>
              </a:rPr>
              <a:t>Le Nom De </a:t>
            </a:r>
            <a:r>
              <a:rPr lang="fr-FR" sz="4000" b="1" u="sng" dirty="0" err="1" smtClean="0">
                <a:solidFill>
                  <a:srgbClr val="C00000"/>
                </a:solidFill>
                <a:latin typeface="Arial Rounded MT Bold" pitchFamily="34" charset="0"/>
              </a:rPr>
              <a:t>Jesus</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C00000"/>
                </a:solidFill>
                <a:latin typeface="Arial Rounded MT Bold" pitchFamily="34" charset="0"/>
              </a:rPr>
              <a:t>1-</a:t>
            </a:r>
            <a:endParaRPr lang="en-US" sz="4000" b="1" dirty="0" smtClean="0">
              <a:solidFill>
                <a:srgbClr val="C00000"/>
              </a:solidFill>
              <a:latin typeface="Arial Rounded MT Bold" pitchFamily="34" charset="0"/>
            </a:endParaRPr>
          </a:p>
          <a:p>
            <a:pPr marL="0" indent="0" algn="ctr">
              <a:buNone/>
            </a:pPr>
            <a:r>
              <a:rPr lang="fr-FR" sz="4000" b="1" dirty="0" smtClean="0">
                <a:latin typeface="Arial Rounded MT Bold" pitchFamily="34" charset="0"/>
              </a:rPr>
              <a:t>Le Nom de Jésus est si doux!</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De Dieu désarmant le courroux,</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Il nous appelle au rendez-vous,</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Précieux nom de </a:t>
            </a:r>
            <a:r>
              <a:rPr lang="fr-FR" sz="4000" b="1" dirty="0" smtClean="0">
                <a:latin typeface="Arial Rounded MT Bold" pitchFamily="34" charset="0"/>
              </a:rPr>
              <a:t>Jésus</a:t>
            </a:r>
            <a:endParaRPr lang="en-US" sz="4000" b="1" dirty="0" smtClean="0">
              <a:latin typeface="Arial Rounded MT Bold" pitchFamily="34" charset="0"/>
            </a:endParaRPr>
          </a:p>
          <a:p>
            <a:pPr marL="0" indent="0" algn="ctr">
              <a:buNone/>
            </a:pPr>
            <a:r>
              <a:rPr lang="fr-FR" sz="4000" b="1" dirty="0" err="1" smtClean="0">
                <a:solidFill>
                  <a:srgbClr val="C00000"/>
                </a:solidFill>
                <a:latin typeface="Arial Rounded MT Bold" pitchFamily="34" charset="0"/>
              </a:rPr>
              <a:t>Ref</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Béni soit ton Nom!</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Oh merveilleux don!</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Suprême rançon,</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Sois adoré pour toujours</a:t>
            </a:r>
            <a:r>
              <a:rPr lang="fr-FR" sz="4000" b="1" dirty="0" smtClean="0">
                <a:solidFill>
                  <a:srgbClr val="0D069A"/>
                </a:solidFill>
                <a:latin typeface="Arial Rounded MT Bold" pitchFamily="34" charset="0"/>
              </a:rPr>
              <a:t>.</a:t>
            </a:r>
            <a:endParaRPr lang="en-US" sz="4000" b="1" dirty="0" smtClean="0">
              <a:solidFill>
                <a:srgbClr val="0D069A"/>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lnSpcReduction="10000"/>
          </a:bodyPr>
          <a:lstStyle/>
          <a:p>
            <a:pPr marL="0" indent="0" algn="ctr">
              <a:buNone/>
            </a:pPr>
            <a:r>
              <a:rPr lang="fr-FR" sz="4000" b="1" dirty="0" smtClean="0">
                <a:solidFill>
                  <a:srgbClr val="C00000"/>
                </a:solidFill>
                <a:latin typeface="Arial Rounded MT Bold" pitchFamily="34" charset="0"/>
              </a:rPr>
              <a:t>2-</a:t>
            </a:r>
            <a:endParaRPr lang="en-US" sz="4000" b="1" dirty="0" smtClean="0">
              <a:solidFill>
                <a:srgbClr val="C00000"/>
              </a:solidFill>
              <a:latin typeface="Arial Rounded MT Bold" pitchFamily="34" charset="0"/>
            </a:endParaRPr>
          </a:p>
          <a:p>
            <a:pPr marL="0" indent="0" algn="ctr">
              <a:buNone/>
            </a:pPr>
            <a:r>
              <a:rPr lang="fr-FR" sz="4000" b="1" dirty="0" smtClean="0">
                <a:latin typeface="Arial Rounded MT Bold" pitchFamily="34" charset="0"/>
              </a:rPr>
              <a:t>J’aime ce Nom dans le chagrin</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Il me soutient sur le chemin,</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Sa musique est un son divin,</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Précieux </a:t>
            </a:r>
            <a:r>
              <a:rPr lang="fr-FR" sz="4000" b="1" dirty="0" smtClean="0">
                <a:latin typeface="Arial Rounded MT Bold" pitchFamily="34" charset="0"/>
              </a:rPr>
              <a:t>Nom de </a:t>
            </a:r>
            <a:r>
              <a:rPr lang="fr-FR" sz="4000" b="1" dirty="0" smtClean="0">
                <a:latin typeface="Arial Rounded MT Bold" pitchFamily="34" charset="0"/>
              </a:rPr>
              <a:t>Jésus!</a:t>
            </a:r>
          </a:p>
          <a:p>
            <a:pPr marL="0" indent="0" algn="ctr">
              <a:buNone/>
            </a:pPr>
            <a:r>
              <a:rPr lang="fr-FR" sz="4000" b="1" dirty="0" err="1" smtClean="0">
                <a:solidFill>
                  <a:srgbClr val="C00000"/>
                </a:solidFill>
                <a:latin typeface="Arial Rounded MT Bold" pitchFamily="34" charset="0"/>
              </a:rPr>
              <a:t>Ref</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Béni soit ton Nom!</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Oh merveilleux don!</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Suprême rançon,</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Sois adoré pour toujours.</a:t>
            </a:r>
            <a:endParaRPr lang="en-US" sz="4000" b="1" dirty="0" smtClean="0">
              <a:solidFill>
                <a:srgbClr val="0D069A"/>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lnSpcReduction="10000"/>
          </a:bodyPr>
          <a:lstStyle/>
          <a:p>
            <a:pPr marL="0" indent="0" algn="ctr">
              <a:buNone/>
            </a:pPr>
            <a:r>
              <a:rPr lang="fr-FR" sz="4000" b="1" dirty="0" smtClean="0">
                <a:solidFill>
                  <a:srgbClr val="C00000"/>
                </a:solidFill>
                <a:latin typeface="Arial Rounded MT Bold" pitchFamily="34" charset="0"/>
              </a:rPr>
              <a:t>3-</a:t>
            </a:r>
            <a:endParaRPr lang="en-US" sz="4000" b="1" dirty="0" smtClean="0">
              <a:solidFill>
                <a:srgbClr val="C00000"/>
              </a:solidFill>
              <a:latin typeface="Arial Rounded MT Bold" pitchFamily="34" charset="0"/>
            </a:endParaRPr>
          </a:p>
          <a:p>
            <a:pPr marL="0" indent="0" algn="ctr">
              <a:buNone/>
            </a:pPr>
            <a:r>
              <a:rPr lang="fr-FR" sz="4000" b="1" dirty="0" smtClean="0">
                <a:latin typeface="Arial Rounded MT Bold" pitchFamily="34" charset="0"/>
              </a:rPr>
              <a:t>J’aime le Nom de mon Sauveur,</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Car Lui-seul connaît tout mon cœur,</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Lui seul me rend plus que vainqueur:</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Précieux Nom de </a:t>
            </a:r>
            <a:r>
              <a:rPr lang="fr-FR" sz="4000" b="1" dirty="0" smtClean="0">
                <a:latin typeface="Arial Rounded MT Bold" pitchFamily="34" charset="0"/>
              </a:rPr>
              <a:t>Jésus!</a:t>
            </a:r>
            <a:endParaRPr lang="en-US" sz="4000" b="1" dirty="0" smtClean="0">
              <a:latin typeface="Arial Rounded MT Bold" pitchFamily="34" charset="0"/>
            </a:endParaRPr>
          </a:p>
          <a:p>
            <a:pPr marL="0" indent="0" algn="ctr">
              <a:buNone/>
            </a:pPr>
            <a:r>
              <a:rPr lang="fr-FR" sz="4000" b="1" dirty="0" err="1" smtClean="0">
                <a:solidFill>
                  <a:srgbClr val="C00000"/>
                </a:solidFill>
                <a:latin typeface="Arial Rounded MT Bold" pitchFamily="34" charset="0"/>
              </a:rPr>
              <a:t>Ref</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Béni soit ton Nom!</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Oh merveilleux don!</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Suprême rançon,</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Sois adoré pour toujours.</a:t>
            </a:r>
            <a:endParaRPr lang="en-US" sz="4000" b="1" dirty="0" smtClean="0">
              <a:solidFill>
                <a:srgbClr val="0D069A"/>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lnSpcReduction="10000"/>
          </a:bodyPr>
          <a:lstStyle/>
          <a:p>
            <a:pPr marL="0" indent="0" algn="ctr">
              <a:buNone/>
            </a:pPr>
            <a:r>
              <a:rPr lang="fr-FR" sz="4000" b="1" dirty="0" smtClean="0">
                <a:solidFill>
                  <a:srgbClr val="C00000"/>
                </a:solidFill>
                <a:latin typeface="Arial Rounded MT Bold" pitchFamily="34" charset="0"/>
              </a:rPr>
              <a:t>4-</a:t>
            </a:r>
            <a:endParaRPr lang="en-US" sz="4000" b="1" dirty="0" smtClean="0">
              <a:solidFill>
                <a:srgbClr val="C00000"/>
              </a:solidFill>
              <a:latin typeface="Arial Rounded MT Bold" pitchFamily="34" charset="0"/>
            </a:endParaRPr>
          </a:p>
          <a:p>
            <a:pPr marL="0" indent="0" algn="ctr">
              <a:buNone/>
            </a:pPr>
            <a:r>
              <a:rPr lang="fr-FR" sz="4000" b="1" dirty="0" smtClean="0">
                <a:latin typeface="Arial Rounded MT Bold" pitchFamily="34" charset="0"/>
              </a:rPr>
              <a:t>Et si parfois j’ai succombé,</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Si dans le mal je suis tombé,</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Son Nom puissant m’a relevé</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Précieux </a:t>
            </a:r>
            <a:r>
              <a:rPr lang="fr-FR" sz="4000" b="1" dirty="0" smtClean="0">
                <a:latin typeface="Arial Rounded MT Bold" pitchFamily="34" charset="0"/>
              </a:rPr>
              <a:t>Nom de Jésus.</a:t>
            </a:r>
            <a:endParaRPr lang="en-US" sz="4000" b="1" dirty="0" smtClean="0">
              <a:latin typeface="Arial Rounded MT Bold" pitchFamily="34" charset="0"/>
            </a:endParaRPr>
          </a:p>
          <a:p>
            <a:pPr marL="0" indent="0" algn="ctr">
              <a:buNone/>
            </a:pPr>
            <a:r>
              <a:rPr lang="fr-FR" sz="4000" b="1" dirty="0" err="1" smtClean="0">
                <a:solidFill>
                  <a:srgbClr val="C00000"/>
                </a:solidFill>
                <a:latin typeface="Arial Rounded MT Bold" pitchFamily="34" charset="0"/>
              </a:rPr>
              <a:t>Ref</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Béni soit ton Nom!</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Oh merveilleux don!</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Suprême rançon,</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Sois adoré pour toujours.</a:t>
            </a:r>
            <a:endParaRPr lang="en-US" sz="4000" b="1" dirty="0" smtClean="0">
              <a:solidFill>
                <a:srgbClr val="0D069A"/>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lnSpcReduction="10000"/>
          </a:bodyPr>
          <a:lstStyle/>
          <a:p>
            <a:pPr marL="0" indent="0" algn="ctr">
              <a:buNone/>
            </a:pPr>
            <a:r>
              <a:rPr lang="fr-FR" sz="4000" b="1" dirty="0" smtClean="0">
                <a:solidFill>
                  <a:srgbClr val="C00000"/>
                </a:solidFill>
                <a:latin typeface="Arial Rounded MT Bold" pitchFamily="34" charset="0"/>
              </a:rPr>
              <a:t>5-</a:t>
            </a:r>
            <a:endParaRPr lang="en-US" sz="4000" b="1" dirty="0" smtClean="0">
              <a:solidFill>
                <a:srgbClr val="C00000"/>
              </a:solidFill>
              <a:latin typeface="Arial Rounded MT Bold" pitchFamily="34" charset="0"/>
            </a:endParaRPr>
          </a:p>
          <a:p>
            <a:pPr marL="0" indent="0" algn="ctr">
              <a:buNone/>
            </a:pPr>
            <a:r>
              <a:rPr lang="fr-FR" sz="4000" b="1" dirty="0" smtClean="0">
                <a:latin typeface="Arial Rounded MT Bold" pitchFamily="34" charset="0"/>
              </a:rPr>
              <a:t>Et lorsqu’avec Lui je serai,</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Et lorsqu’enfin je Le verrai,</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Alors sans fin je redirai:</a:t>
            </a:r>
            <a:endParaRPr lang="en-US" sz="4000" b="1" dirty="0" smtClean="0">
              <a:latin typeface="Arial Rounded MT Bold" pitchFamily="34" charset="0"/>
            </a:endParaRPr>
          </a:p>
          <a:p>
            <a:pPr marL="0" indent="0" algn="ctr">
              <a:buNone/>
            </a:pPr>
            <a:r>
              <a:rPr lang="fr-FR" sz="4000" b="1" dirty="0" smtClean="0">
                <a:latin typeface="Arial Rounded MT Bold" pitchFamily="34" charset="0"/>
              </a:rPr>
              <a:t>Précieux Nom de Jésus</a:t>
            </a:r>
            <a:r>
              <a:rPr lang="fr-FR" sz="4000" b="1" dirty="0" smtClean="0">
                <a:latin typeface="Arial Rounded MT Bold" pitchFamily="34" charset="0"/>
              </a:rPr>
              <a:t>!</a:t>
            </a:r>
          </a:p>
          <a:p>
            <a:pPr marL="0" indent="0" algn="ctr">
              <a:buNone/>
            </a:pPr>
            <a:r>
              <a:rPr lang="fr-FR" sz="4000" b="1" dirty="0" err="1" smtClean="0">
                <a:solidFill>
                  <a:srgbClr val="C00000"/>
                </a:solidFill>
                <a:latin typeface="Arial Rounded MT Bold" pitchFamily="34" charset="0"/>
              </a:rPr>
              <a:t>Ref</a:t>
            </a:r>
            <a:endParaRPr lang="en-US" sz="4000" b="1" dirty="0" smtClean="0">
              <a:solidFill>
                <a:srgbClr val="C00000"/>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Béni soit ton Nom!</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Oh merveilleux don!</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Jésus! Suprême rançon,</a:t>
            </a:r>
            <a:endParaRPr lang="en-US" sz="4000" b="1" dirty="0" smtClean="0">
              <a:solidFill>
                <a:srgbClr val="0D069A"/>
              </a:solidFill>
              <a:latin typeface="Arial Rounded MT Bold" pitchFamily="34" charset="0"/>
            </a:endParaRPr>
          </a:p>
          <a:p>
            <a:pPr marL="0" indent="0" algn="ctr">
              <a:buNone/>
            </a:pPr>
            <a:r>
              <a:rPr lang="fr-FR" sz="4000" b="1" dirty="0" smtClean="0">
                <a:solidFill>
                  <a:srgbClr val="0D069A"/>
                </a:solidFill>
                <a:latin typeface="Arial Rounded MT Bold" pitchFamily="34" charset="0"/>
              </a:rPr>
              <a:t>Sois adoré pour toujours.</a:t>
            </a:r>
            <a:endParaRPr lang="en-US" sz="4000" b="1" dirty="0" smtClean="0">
              <a:solidFill>
                <a:srgbClr val="0D069A"/>
              </a:solidFill>
              <a:latin typeface="Arial Rounded MT Bold" pitchFamily="34" charset="0"/>
            </a:endParaRPr>
          </a:p>
          <a:p>
            <a:pPr marL="0" indent="0" algn="ctr">
              <a:buNone/>
            </a:pPr>
            <a:endParaRPr lang="en-US" sz="4000" b="1" dirty="0">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16200000" scaled="1"/>
            <a:tileRect/>
          </a:gradFill>
        </p:spPr>
        <p:txBody>
          <a:bodyPr>
            <a:normAutofit lnSpcReduction="10000"/>
          </a:bodyPr>
          <a:lstStyle/>
          <a:p>
            <a:pPr algn="ctr">
              <a:buNone/>
            </a:pPr>
            <a:r>
              <a:rPr lang="fr-FR" sz="3600" b="1" dirty="0" smtClean="0">
                <a:solidFill>
                  <a:srgbClr val="009900"/>
                </a:solidFill>
                <a:latin typeface="Arial Rounded MT Bold" pitchFamily="34" charset="0"/>
              </a:rPr>
              <a:t>141 Fr CE : A JESUS JE M’ABANDONNE</a:t>
            </a:r>
            <a:endParaRPr lang="en-US" sz="3600" b="1" dirty="0" smtClean="0">
              <a:solidFill>
                <a:srgbClr val="009900"/>
              </a:solidFill>
              <a:latin typeface="Arial Rounded MT Bold" pitchFamily="34" charset="0"/>
            </a:endParaRPr>
          </a:p>
          <a:p>
            <a:pPr algn="ctr">
              <a:buNone/>
            </a:pPr>
            <a:r>
              <a:rPr lang="fr-FR" sz="3600" b="1" dirty="0" smtClean="0">
                <a:solidFill>
                  <a:srgbClr val="009900"/>
                </a:solidFill>
                <a:latin typeface="Arial Rounded MT Bold" pitchFamily="34" charset="0"/>
              </a:rPr>
              <a:t>1.</a:t>
            </a:r>
            <a:endParaRPr lang="en-US" sz="3600" b="1" dirty="0" smtClean="0">
              <a:solidFill>
                <a:srgbClr val="009900"/>
              </a:solidFill>
              <a:latin typeface="Arial Rounded MT Bold" pitchFamily="34" charset="0"/>
            </a:endParaRPr>
          </a:p>
          <a:p>
            <a:pPr algn="ctr">
              <a:buNone/>
            </a:pPr>
            <a:r>
              <a:rPr lang="fr-FR" sz="3600" b="1" dirty="0" smtClean="0">
                <a:latin typeface="Arial Rounded MT Bold" pitchFamily="34" charset="0"/>
              </a:rPr>
              <a:t>	A Jésus je m’abandonne:	</a:t>
            </a:r>
            <a:endParaRPr lang="en-US" sz="3600" b="1" dirty="0" smtClean="0">
              <a:latin typeface="Arial Rounded MT Bold" pitchFamily="34" charset="0"/>
            </a:endParaRPr>
          </a:p>
          <a:p>
            <a:pPr algn="ctr">
              <a:buNone/>
            </a:pPr>
            <a:r>
              <a:rPr lang="fr-FR" sz="3600" b="1" dirty="0" smtClean="0">
                <a:latin typeface="Arial Rounded MT Bold" pitchFamily="34" charset="0"/>
              </a:rPr>
              <a:t>Ce qu’il me dit, je le crois,</a:t>
            </a:r>
            <a:endParaRPr lang="en-US" sz="3600" b="1" dirty="0" smtClean="0">
              <a:latin typeface="Arial Rounded MT Bold" pitchFamily="34" charset="0"/>
            </a:endParaRPr>
          </a:p>
          <a:p>
            <a:pPr algn="ctr">
              <a:buNone/>
            </a:pPr>
            <a:r>
              <a:rPr lang="fr-FR" sz="3600" b="1" dirty="0" smtClean="0">
                <a:latin typeface="Arial Rounded MT Bold" pitchFamily="34" charset="0"/>
              </a:rPr>
              <a:t>Et je prends ce qu’il me donne,</a:t>
            </a:r>
            <a:endParaRPr lang="en-US" sz="3600" b="1" dirty="0" smtClean="0">
              <a:latin typeface="Arial Rounded MT Bold" pitchFamily="34" charset="0"/>
            </a:endParaRPr>
          </a:p>
          <a:p>
            <a:pPr algn="ctr">
              <a:buNone/>
            </a:pPr>
            <a:r>
              <a:rPr lang="fr-FR" sz="3600" b="1" dirty="0" smtClean="0">
                <a:latin typeface="Arial Rounded MT Bold" pitchFamily="34" charset="0"/>
              </a:rPr>
              <a:t>La couronne avec la croix.</a:t>
            </a:r>
            <a:endParaRPr lang="en-US" sz="3600" b="1" dirty="0" smtClean="0">
              <a:latin typeface="Arial Rounded MT Bold" pitchFamily="34" charset="0"/>
            </a:endParaRPr>
          </a:p>
          <a:p>
            <a:pPr algn="ctr">
              <a:buNone/>
            </a:pPr>
            <a:r>
              <a:rPr lang="fr-FR" sz="3600" b="1" dirty="0" smtClean="0">
                <a:solidFill>
                  <a:srgbClr val="009900"/>
                </a:solidFill>
                <a:latin typeface="Arial Rounded MT Bold" pitchFamily="34" charset="0"/>
              </a:rPr>
              <a:t>Refrain :</a:t>
            </a:r>
            <a:endParaRPr lang="en-US" sz="3600" b="1" dirty="0" smtClean="0">
              <a:solidFill>
                <a:srgbClr val="009900"/>
              </a:solidFill>
              <a:latin typeface="Arial Rounded MT Bold" pitchFamily="34" charset="0"/>
            </a:endParaRPr>
          </a:p>
          <a:p>
            <a:pPr algn="ctr">
              <a:buNone/>
            </a:pPr>
            <a:r>
              <a:rPr lang="fr-FR" sz="3600" b="1" dirty="0" smtClean="0">
                <a:solidFill>
                  <a:srgbClr val="C00000"/>
                </a:solidFill>
                <a:latin typeface="Arial Rounded MT Bold" pitchFamily="34" charset="0"/>
              </a:rPr>
              <a:t>Compter sur lui d’heure en heure,</a:t>
            </a:r>
            <a:endParaRPr lang="en-US" sz="3600" b="1" dirty="0" smtClean="0">
              <a:solidFill>
                <a:srgbClr val="C00000"/>
              </a:solidFill>
              <a:latin typeface="Arial Rounded MT Bold" pitchFamily="34" charset="0"/>
            </a:endParaRPr>
          </a:p>
          <a:p>
            <a:pPr algn="ctr">
              <a:buNone/>
            </a:pPr>
            <a:r>
              <a:rPr lang="fr-FR" sz="3600" b="1" dirty="0" smtClean="0">
                <a:solidFill>
                  <a:srgbClr val="C00000"/>
                </a:solidFill>
                <a:latin typeface="Arial Rounded MT Bold" pitchFamily="34" charset="0"/>
              </a:rPr>
              <a:t>Tant que dure le combat ;</a:t>
            </a:r>
            <a:endParaRPr lang="en-US" sz="3600" b="1" dirty="0" smtClean="0">
              <a:solidFill>
                <a:srgbClr val="C00000"/>
              </a:solidFill>
              <a:latin typeface="Arial Rounded MT Bold" pitchFamily="34" charset="0"/>
            </a:endParaRPr>
          </a:p>
          <a:p>
            <a:pPr algn="ctr">
              <a:buNone/>
            </a:pPr>
            <a:r>
              <a:rPr lang="fr-FR" sz="3600" b="1" dirty="0" smtClean="0">
                <a:solidFill>
                  <a:srgbClr val="C00000"/>
                </a:solidFill>
                <a:latin typeface="Arial Rounded MT Bold" pitchFamily="34" charset="0"/>
              </a:rPr>
              <a:t>Que l’on vive ou que l’on meure,</a:t>
            </a:r>
            <a:endParaRPr lang="en-US" sz="3600" b="1" dirty="0" smtClean="0">
              <a:solidFill>
                <a:srgbClr val="C00000"/>
              </a:solidFill>
              <a:latin typeface="Arial Rounded MT Bold" pitchFamily="34" charset="0"/>
            </a:endParaRPr>
          </a:p>
          <a:p>
            <a:pPr algn="ctr">
              <a:buNone/>
            </a:pPr>
            <a:r>
              <a:rPr lang="fr-FR" sz="3600" b="1" dirty="0" smtClean="0">
                <a:solidFill>
                  <a:srgbClr val="C00000"/>
                </a:solidFill>
                <a:latin typeface="Arial Rounded MT Bold" pitchFamily="34" charset="0"/>
              </a:rPr>
              <a:t>Compter sur lui, tout est là. (bis 2 lignes</a:t>
            </a:r>
            <a:r>
              <a:rPr lang="fr-FR" sz="3600" b="1" dirty="0" smtClean="0">
                <a:solidFill>
                  <a:srgbClr val="C00000"/>
                </a:solidFill>
                <a:latin typeface="Arial Rounded MT Bold" pitchFamily="34" charset="0"/>
              </a:rPr>
              <a:t>)</a:t>
            </a:r>
            <a:endParaRPr lang="en-US" sz="3600" b="1" dirty="0" smtClean="0">
              <a:solidFill>
                <a:srgbClr val="C00000"/>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16200000" scaled="1"/>
            <a:tileRect/>
          </a:gradFill>
        </p:spPr>
        <p:txBody>
          <a:bodyPr>
            <a:normAutofit/>
          </a:bodyPr>
          <a:lstStyle/>
          <a:p>
            <a:pPr algn="ctr">
              <a:buNone/>
            </a:pPr>
            <a:r>
              <a:rPr lang="fr-FR" sz="3600" b="1" dirty="0" smtClean="0">
                <a:solidFill>
                  <a:srgbClr val="009900"/>
                </a:solidFill>
                <a:latin typeface="Arial Rounded MT Bold" pitchFamily="34" charset="0"/>
              </a:rPr>
              <a:t>2</a:t>
            </a:r>
            <a:r>
              <a:rPr lang="fr-FR" sz="3600" b="1" dirty="0" smtClean="0">
                <a:solidFill>
                  <a:srgbClr val="009900"/>
                </a:solidFill>
                <a:latin typeface="Arial Rounded MT Bold" pitchFamily="34" charset="0"/>
              </a:rPr>
              <a:t>.</a:t>
            </a:r>
            <a:endParaRPr lang="en-US" sz="3600" b="1" dirty="0" smtClean="0">
              <a:solidFill>
                <a:srgbClr val="009900"/>
              </a:solidFill>
              <a:latin typeface="Arial Rounded MT Bold" pitchFamily="34" charset="0"/>
            </a:endParaRPr>
          </a:p>
          <a:p>
            <a:pPr algn="ctr">
              <a:buNone/>
            </a:pPr>
            <a:r>
              <a:rPr lang="fr-FR" sz="3600" b="1" dirty="0" smtClean="0">
                <a:latin typeface="Arial Rounded MT Bold" pitchFamily="34" charset="0"/>
              </a:rPr>
              <a:t>Que si l’ennemi se montre,</a:t>
            </a:r>
            <a:endParaRPr lang="en-US" sz="3600" b="1" dirty="0" smtClean="0">
              <a:latin typeface="Arial Rounded MT Bold" pitchFamily="34" charset="0"/>
            </a:endParaRPr>
          </a:p>
          <a:p>
            <a:pPr algn="ctr">
              <a:buNone/>
            </a:pPr>
            <a:r>
              <a:rPr lang="fr-FR" sz="3600" b="1" dirty="0" smtClean="0">
                <a:latin typeface="Arial Rounded MT Bold" pitchFamily="34" charset="0"/>
              </a:rPr>
              <a:t>Mon cœur n’en est point troublé ;</a:t>
            </a:r>
            <a:endParaRPr lang="en-US" sz="3600" b="1" dirty="0" smtClean="0">
              <a:latin typeface="Arial Rounded MT Bold" pitchFamily="34" charset="0"/>
            </a:endParaRPr>
          </a:p>
          <a:p>
            <a:pPr algn="ctr">
              <a:buNone/>
            </a:pPr>
            <a:r>
              <a:rPr lang="fr-FR" sz="3600" b="1" dirty="0" smtClean="0">
                <a:latin typeface="Arial Rounded MT Bold" pitchFamily="34" charset="0"/>
              </a:rPr>
              <a:t>Avec Christ à sa rencontre</a:t>
            </a:r>
            <a:endParaRPr lang="en-US" sz="3600" b="1" dirty="0" smtClean="0">
              <a:latin typeface="Arial Rounded MT Bold" pitchFamily="34" charset="0"/>
            </a:endParaRPr>
          </a:p>
          <a:p>
            <a:pPr algn="ctr">
              <a:buNone/>
            </a:pPr>
            <a:r>
              <a:rPr lang="fr-FR" sz="3600" b="1" dirty="0" smtClean="0">
                <a:latin typeface="Arial Rounded MT Bold" pitchFamily="34" charset="0"/>
              </a:rPr>
              <a:t>Je puis aller sans </a:t>
            </a:r>
            <a:r>
              <a:rPr lang="fr-FR" sz="3600" b="1" dirty="0" smtClean="0">
                <a:latin typeface="Arial Rounded MT Bold" pitchFamily="34" charset="0"/>
              </a:rPr>
              <a:t>trembler.</a:t>
            </a:r>
            <a:endParaRPr lang="en-US" sz="3600" b="1" dirty="0" smtClean="0">
              <a:latin typeface="Arial Rounded MT Bold" pitchFamily="34" charset="0"/>
            </a:endParaRPr>
          </a:p>
          <a:p>
            <a:pPr algn="ctr">
              <a:buNone/>
            </a:pPr>
            <a:r>
              <a:rPr lang="fr-FR" sz="3600" b="1" dirty="0" smtClean="0">
                <a:solidFill>
                  <a:srgbClr val="009900"/>
                </a:solidFill>
                <a:latin typeface="Arial Rounded MT Bold" pitchFamily="34" charset="0"/>
              </a:rPr>
              <a:t>Refrain :</a:t>
            </a:r>
            <a:endParaRPr lang="en-US" sz="3600" b="1" dirty="0" smtClean="0">
              <a:solidFill>
                <a:srgbClr val="009900"/>
              </a:solidFill>
              <a:latin typeface="Arial Rounded MT Bold" pitchFamily="34" charset="0"/>
            </a:endParaRPr>
          </a:p>
          <a:p>
            <a:pPr algn="ctr">
              <a:buNone/>
            </a:pPr>
            <a:r>
              <a:rPr lang="fr-FR" sz="3600" b="1" dirty="0" smtClean="0">
                <a:solidFill>
                  <a:srgbClr val="C00000"/>
                </a:solidFill>
                <a:latin typeface="Arial Rounded MT Bold" pitchFamily="34" charset="0"/>
              </a:rPr>
              <a:t>Compter sur lui d’heure en heure,</a:t>
            </a:r>
            <a:endParaRPr lang="en-US" sz="3600" b="1" dirty="0" smtClean="0">
              <a:solidFill>
                <a:srgbClr val="C00000"/>
              </a:solidFill>
              <a:latin typeface="Arial Rounded MT Bold" pitchFamily="34" charset="0"/>
            </a:endParaRPr>
          </a:p>
          <a:p>
            <a:pPr algn="ctr">
              <a:buNone/>
            </a:pPr>
            <a:r>
              <a:rPr lang="fr-FR" sz="3600" b="1" dirty="0" smtClean="0">
                <a:solidFill>
                  <a:srgbClr val="C00000"/>
                </a:solidFill>
                <a:latin typeface="Arial Rounded MT Bold" pitchFamily="34" charset="0"/>
              </a:rPr>
              <a:t>Tant que dure le combat ;</a:t>
            </a:r>
            <a:endParaRPr lang="en-US" sz="3600" b="1" dirty="0" smtClean="0">
              <a:solidFill>
                <a:srgbClr val="C00000"/>
              </a:solidFill>
              <a:latin typeface="Arial Rounded MT Bold" pitchFamily="34" charset="0"/>
            </a:endParaRPr>
          </a:p>
          <a:p>
            <a:pPr algn="ctr">
              <a:buNone/>
            </a:pPr>
            <a:r>
              <a:rPr lang="fr-FR" sz="3600" b="1" dirty="0" smtClean="0">
                <a:solidFill>
                  <a:srgbClr val="C00000"/>
                </a:solidFill>
                <a:latin typeface="Arial Rounded MT Bold" pitchFamily="34" charset="0"/>
              </a:rPr>
              <a:t>Que l’on vive ou que l’on meure,</a:t>
            </a:r>
            <a:endParaRPr lang="en-US" sz="3600" b="1" dirty="0" smtClean="0">
              <a:solidFill>
                <a:srgbClr val="C00000"/>
              </a:solidFill>
              <a:latin typeface="Arial Rounded MT Bold" pitchFamily="34" charset="0"/>
            </a:endParaRPr>
          </a:p>
          <a:p>
            <a:pPr algn="ctr">
              <a:buNone/>
            </a:pPr>
            <a:r>
              <a:rPr lang="fr-FR" sz="3600" b="1" dirty="0" smtClean="0">
                <a:solidFill>
                  <a:srgbClr val="C00000"/>
                </a:solidFill>
                <a:latin typeface="Arial Rounded MT Bold" pitchFamily="34" charset="0"/>
              </a:rPr>
              <a:t>Compter sur lui, tout est là. (bis 2 lignes)</a:t>
            </a:r>
            <a:endParaRPr lang="en-US" sz="3600" b="1" dirty="0" smtClean="0">
              <a:solidFill>
                <a:srgbClr val="C00000"/>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16200000" scaled="1"/>
            <a:tileRect/>
          </a:gradFill>
        </p:spPr>
        <p:txBody>
          <a:bodyPr>
            <a:normAutofit/>
          </a:bodyPr>
          <a:lstStyle/>
          <a:p>
            <a:pPr algn="ctr">
              <a:buNone/>
            </a:pPr>
            <a:r>
              <a:rPr lang="fr-FR" sz="3600" b="1" dirty="0" smtClean="0">
                <a:solidFill>
                  <a:srgbClr val="009900"/>
                </a:solidFill>
                <a:latin typeface="Arial Rounded MT Bold" pitchFamily="34" charset="0"/>
              </a:rPr>
              <a:t>3</a:t>
            </a:r>
            <a:r>
              <a:rPr lang="fr-FR" sz="3600" b="1" dirty="0" smtClean="0">
                <a:solidFill>
                  <a:srgbClr val="009900"/>
                </a:solidFill>
                <a:latin typeface="Arial Rounded MT Bold" pitchFamily="34" charset="0"/>
              </a:rPr>
              <a:t>.</a:t>
            </a:r>
            <a:endParaRPr lang="en-US" sz="3600" b="1" dirty="0" smtClean="0">
              <a:solidFill>
                <a:srgbClr val="009900"/>
              </a:solidFill>
              <a:latin typeface="Arial Rounded MT Bold" pitchFamily="34" charset="0"/>
            </a:endParaRPr>
          </a:p>
          <a:p>
            <a:pPr algn="ctr">
              <a:buNone/>
            </a:pPr>
            <a:r>
              <a:rPr lang="fr-FR" sz="3600" b="1" dirty="0" smtClean="0">
                <a:latin typeface="Arial Rounded MT Bold" pitchFamily="34" charset="0"/>
              </a:rPr>
              <a:t>Suis-je en paix ? Vers la lumière</a:t>
            </a:r>
            <a:endParaRPr lang="en-US" sz="3600" b="1" dirty="0" smtClean="0">
              <a:latin typeface="Arial Rounded MT Bold" pitchFamily="34" charset="0"/>
            </a:endParaRPr>
          </a:p>
          <a:p>
            <a:pPr algn="ctr">
              <a:buNone/>
            </a:pPr>
            <a:r>
              <a:rPr lang="fr-FR" sz="3600" b="1" dirty="0" smtClean="0">
                <a:latin typeface="Arial Rounded MT Bold" pitchFamily="34" charset="0"/>
              </a:rPr>
              <a:t>Mon chant s’élève, attendri,</a:t>
            </a:r>
            <a:endParaRPr lang="en-US" sz="3600" b="1" dirty="0" smtClean="0">
              <a:latin typeface="Arial Rounded MT Bold" pitchFamily="34" charset="0"/>
            </a:endParaRPr>
          </a:p>
          <a:p>
            <a:pPr algn="ctr">
              <a:buNone/>
            </a:pPr>
            <a:r>
              <a:rPr lang="fr-FR" sz="3600" b="1" dirty="0" smtClean="0">
                <a:latin typeface="Arial Rounded MT Bold" pitchFamily="34" charset="0"/>
              </a:rPr>
              <a:t>Pour se changer en prière</a:t>
            </a:r>
            <a:endParaRPr lang="en-US" sz="3600" b="1" dirty="0" smtClean="0">
              <a:latin typeface="Arial Rounded MT Bold" pitchFamily="34" charset="0"/>
            </a:endParaRPr>
          </a:p>
          <a:p>
            <a:pPr algn="ctr">
              <a:buNone/>
            </a:pPr>
            <a:r>
              <a:rPr lang="fr-FR" sz="3600" b="1" dirty="0" smtClean="0">
                <a:latin typeface="Arial Rounded MT Bold" pitchFamily="34" charset="0"/>
              </a:rPr>
              <a:t>Si l’horizon s’assombrit.</a:t>
            </a:r>
            <a:endParaRPr lang="en-US" sz="3600" b="1" dirty="0" smtClean="0">
              <a:latin typeface="Arial Rounded MT Bold" pitchFamily="34" charset="0"/>
            </a:endParaRPr>
          </a:p>
          <a:p>
            <a:pPr algn="ctr">
              <a:buNone/>
            </a:pPr>
            <a:r>
              <a:rPr lang="fr-FR" sz="3600" b="1" dirty="0" smtClean="0">
                <a:solidFill>
                  <a:srgbClr val="009900"/>
                </a:solidFill>
                <a:latin typeface="Arial Rounded MT Bold" pitchFamily="34" charset="0"/>
              </a:rPr>
              <a:t>Refrain :</a:t>
            </a:r>
            <a:endParaRPr lang="en-US" sz="3600" b="1" dirty="0" smtClean="0">
              <a:solidFill>
                <a:srgbClr val="009900"/>
              </a:solidFill>
              <a:latin typeface="Arial Rounded MT Bold" pitchFamily="34" charset="0"/>
            </a:endParaRPr>
          </a:p>
          <a:p>
            <a:pPr algn="ctr">
              <a:buNone/>
            </a:pPr>
            <a:r>
              <a:rPr lang="fr-FR" sz="3600" b="1" dirty="0" smtClean="0">
                <a:solidFill>
                  <a:srgbClr val="C00000"/>
                </a:solidFill>
                <a:latin typeface="Arial Rounded MT Bold" pitchFamily="34" charset="0"/>
              </a:rPr>
              <a:t>Compter sur lui d’heure en heure,</a:t>
            </a:r>
            <a:endParaRPr lang="en-US" sz="3600" b="1" dirty="0" smtClean="0">
              <a:solidFill>
                <a:srgbClr val="C00000"/>
              </a:solidFill>
              <a:latin typeface="Arial Rounded MT Bold" pitchFamily="34" charset="0"/>
            </a:endParaRPr>
          </a:p>
          <a:p>
            <a:pPr algn="ctr">
              <a:buNone/>
            </a:pPr>
            <a:r>
              <a:rPr lang="fr-FR" sz="3600" b="1" dirty="0" smtClean="0">
                <a:solidFill>
                  <a:srgbClr val="C00000"/>
                </a:solidFill>
                <a:latin typeface="Arial Rounded MT Bold" pitchFamily="34" charset="0"/>
              </a:rPr>
              <a:t>Tant que dure le combat ;</a:t>
            </a:r>
            <a:endParaRPr lang="en-US" sz="3600" b="1" dirty="0" smtClean="0">
              <a:solidFill>
                <a:srgbClr val="C00000"/>
              </a:solidFill>
              <a:latin typeface="Arial Rounded MT Bold" pitchFamily="34" charset="0"/>
            </a:endParaRPr>
          </a:p>
          <a:p>
            <a:pPr algn="ctr">
              <a:buNone/>
            </a:pPr>
            <a:r>
              <a:rPr lang="fr-FR" sz="3600" b="1" dirty="0" smtClean="0">
                <a:solidFill>
                  <a:srgbClr val="C00000"/>
                </a:solidFill>
                <a:latin typeface="Arial Rounded MT Bold" pitchFamily="34" charset="0"/>
              </a:rPr>
              <a:t>Que l’on vive ou que l’on meure,</a:t>
            </a:r>
            <a:endParaRPr lang="en-US" sz="3600" b="1" dirty="0" smtClean="0">
              <a:solidFill>
                <a:srgbClr val="C00000"/>
              </a:solidFill>
              <a:latin typeface="Arial Rounded MT Bold" pitchFamily="34" charset="0"/>
            </a:endParaRPr>
          </a:p>
          <a:p>
            <a:pPr algn="ctr">
              <a:buNone/>
            </a:pPr>
            <a:r>
              <a:rPr lang="fr-FR" sz="3600" b="1" dirty="0" smtClean="0">
                <a:solidFill>
                  <a:srgbClr val="C00000"/>
                </a:solidFill>
                <a:latin typeface="Arial Rounded MT Bold" pitchFamily="34" charset="0"/>
              </a:rPr>
              <a:t>Compter sur lui, tout est là. (bis 2 lignes)</a:t>
            </a:r>
            <a:endParaRPr lang="en-US" sz="3600" b="1" dirty="0" smtClean="0">
              <a:solidFill>
                <a:srgbClr val="C00000"/>
              </a:solidFill>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C0AFC">
                  <a:tint val="66000"/>
                  <a:satMod val="160000"/>
                </a:srgbClr>
              </a:gs>
              <a:gs pos="50000">
                <a:srgbClr val="FC0AFC">
                  <a:tint val="44500"/>
                  <a:satMod val="160000"/>
                </a:srgbClr>
              </a:gs>
              <a:gs pos="100000">
                <a:srgbClr val="FC0AFC">
                  <a:tint val="23500"/>
                  <a:satMod val="160000"/>
                </a:srgbClr>
              </a:gs>
            </a:gsLst>
            <a:lin ang="16200000" scaled="1"/>
            <a:tileRect/>
          </a:gradFill>
        </p:spPr>
        <p:txBody>
          <a:bodyPr>
            <a:normAutofit/>
          </a:bodyPr>
          <a:lstStyle/>
          <a:p>
            <a:pPr algn="ctr">
              <a:buNone/>
            </a:pPr>
            <a:r>
              <a:rPr lang="fr-FR" sz="3600" b="1" dirty="0" smtClean="0">
                <a:solidFill>
                  <a:srgbClr val="009900"/>
                </a:solidFill>
                <a:latin typeface="Arial Rounded MT Bold" pitchFamily="34" charset="0"/>
              </a:rPr>
              <a:t>4</a:t>
            </a:r>
            <a:r>
              <a:rPr lang="fr-FR" sz="3600" b="1" dirty="0" smtClean="0">
                <a:solidFill>
                  <a:srgbClr val="009900"/>
                </a:solidFill>
                <a:latin typeface="Arial Rounded MT Bold" pitchFamily="34" charset="0"/>
              </a:rPr>
              <a:t>.</a:t>
            </a:r>
            <a:endParaRPr lang="en-US" sz="3600" b="1" dirty="0" smtClean="0">
              <a:solidFill>
                <a:srgbClr val="009900"/>
              </a:solidFill>
              <a:latin typeface="Arial Rounded MT Bold" pitchFamily="34" charset="0"/>
            </a:endParaRPr>
          </a:p>
          <a:p>
            <a:pPr algn="ctr">
              <a:buNone/>
            </a:pPr>
            <a:r>
              <a:rPr lang="fr-FR" sz="3600" b="1" dirty="0" smtClean="0">
                <a:latin typeface="Arial Rounded MT Bold" pitchFamily="34" charset="0"/>
              </a:rPr>
              <a:t>Qu’on m’approuve ou qu’on me blâme,</a:t>
            </a:r>
            <a:endParaRPr lang="en-US" sz="3600" b="1" dirty="0" smtClean="0">
              <a:latin typeface="Arial Rounded MT Bold" pitchFamily="34" charset="0"/>
            </a:endParaRPr>
          </a:p>
          <a:p>
            <a:pPr algn="ctr">
              <a:buNone/>
            </a:pPr>
            <a:r>
              <a:rPr lang="fr-FR" sz="3600" b="1" dirty="0" smtClean="0">
                <a:latin typeface="Arial Rounded MT Bold" pitchFamily="34" charset="0"/>
              </a:rPr>
              <a:t>Et demain comme aujourd’hui,</a:t>
            </a:r>
            <a:endParaRPr lang="en-US" sz="3600" b="1" dirty="0" smtClean="0">
              <a:latin typeface="Arial Rounded MT Bold" pitchFamily="34" charset="0"/>
            </a:endParaRPr>
          </a:p>
          <a:p>
            <a:pPr algn="ctr">
              <a:buNone/>
            </a:pPr>
            <a:r>
              <a:rPr lang="fr-FR" sz="3600" b="1" dirty="0" smtClean="0">
                <a:latin typeface="Arial Rounded MT Bold" pitchFamily="34" charset="0"/>
              </a:rPr>
              <a:t>Je ne veux quoiqu’on réclame,</a:t>
            </a:r>
            <a:endParaRPr lang="en-US" sz="3600" b="1" dirty="0" smtClean="0">
              <a:latin typeface="Arial Rounded MT Bold" pitchFamily="34" charset="0"/>
            </a:endParaRPr>
          </a:p>
          <a:p>
            <a:pPr algn="ctr">
              <a:buNone/>
            </a:pPr>
            <a:r>
              <a:rPr lang="fr-FR" sz="3600" b="1" dirty="0" smtClean="0">
                <a:latin typeface="Arial Rounded MT Bold" pitchFamily="34" charset="0"/>
              </a:rPr>
              <a:t>Jamais compter que sur Lui</a:t>
            </a:r>
            <a:r>
              <a:rPr lang="fr-FR" sz="3600" b="1" dirty="0" smtClean="0">
                <a:latin typeface="Arial Rounded MT Bold" pitchFamily="34" charset="0"/>
              </a:rPr>
              <a:t>.</a:t>
            </a:r>
          </a:p>
          <a:p>
            <a:pPr algn="ctr">
              <a:buNone/>
            </a:pPr>
            <a:r>
              <a:rPr lang="fr-FR" sz="3600" b="1" dirty="0" smtClean="0">
                <a:solidFill>
                  <a:srgbClr val="009900"/>
                </a:solidFill>
                <a:latin typeface="Arial Rounded MT Bold" pitchFamily="34" charset="0"/>
              </a:rPr>
              <a:t>Refrain :</a:t>
            </a:r>
            <a:endParaRPr lang="en-US" sz="3600" b="1" dirty="0" smtClean="0">
              <a:solidFill>
                <a:srgbClr val="009900"/>
              </a:solidFill>
              <a:latin typeface="Arial Rounded MT Bold" pitchFamily="34" charset="0"/>
            </a:endParaRPr>
          </a:p>
          <a:p>
            <a:pPr algn="ctr">
              <a:buNone/>
            </a:pPr>
            <a:r>
              <a:rPr lang="fr-FR" sz="3600" b="1" dirty="0" smtClean="0">
                <a:solidFill>
                  <a:srgbClr val="C00000"/>
                </a:solidFill>
                <a:latin typeface="Arial Rounded MT Bold" pitchFamily="34" charset="0"/>
              </a:rPr>
              <a:t>Compter sur lui d’heure en heure,</a:t>
            </a:r>
            <a:endParaRPr lang="en-US" sz="3600" b="1" dirty="0" smtClean="0">
              <a:solidFill>
                <a:srgbClr val="C00000"/>
              </a:solidFill>
              <a:latin typeface="Arial Rounded MT Bold" pitchFamily="34" charset="0"/>
            </a:endParaRPr>
          </a:p>
          <a:p>
            <a:pPr algn="ctr">
              <a:buNone/>
            </a:pPr>
            <a:r>
              <a:rPr lang="fr-FR" sz="3600" b="1" dirty="0" smtClean="0">
                <a:solidFill>
                  <a:srgbClr val="C00000"/>
                </a:solidFill>
                <a:latin typeface="Arial Rounded MT Bold" pitchFamily="34" charset="0"/>
              </a:rPr>
              <a:t>Tant que dure le combat ;</a:t>
            </a:r>
            <a:endParaRPr lang="en-US" sz="3600" b="1" dirty="0" smtClean="0">
              <a:solidFill>
                <a:srgbClr val="C00000"/>
              </a:solidFill>
              <a:latin typeface="Arial Rounded MT Bold" pitchFamily="34" charset="0"/>
            </a:endParaRPr>
          </a:p>
          <a:p>
            <a:pPr algn="ctr">
              <a:buNone/>
            </a:pPr>
            <a:r>
              <a:rPr lang="fr-FR" sz="3600" b="1" dirty="0" smtClean="0">
                <a:solidFill>
                  <a:srgbClr val="C00000"/>
                </a:solidFill>
                <a:latin typeface="Arial Rounded MT Bold" pitchFamily="34" charset="0"/>
              </a:rPr>
              <a:t>Que l’on vive ou que l’on meure,</a:t>
            </a:r>
            <a:endParaRPr lang="en-US" sz="3600" b="1" dirty="0" smtClean="0">
              <a:solidFill>
                <a:srgbClr val="C00000"/>
              </a:solidFill>
              <a:latin typeface="Arial Rounded MT Bold" pitchFamily="34" charset="0"/>
            </a:endParaRPr>
          </a:p>
          <a:p>
            <a:pPr algn="ctr">
              <a:buNone/>
            </a:pPr>
            <a:r>
              <a:rPr lang="fr-FR" sz="3600" b="1" dirty="0" smtClean="0">
                <a:solidFill>
                  <a:srgbClr val="C00000"/>
                </a:solidFill>
                <a:latin typeface="Arial Rounded MT Bold" pitchFamily="34" charset="0"/>
              </a:rPr>
              <a:t>Compter sur lui, tout est là. (bis 2 lignes)</a:t>
            </a:r>
            <a:endParaRPr lang="en-US" sz="3600" b="1" dirty="0" smtClean="0">
              <a:solidFill>
                <a:srgbClr val="C00000"/>
              </a:solidFill>
              <a:latin typeface="Arial Rounded MT Bold" pitchFamily="34" charset="0"/>
            </a:endParaRPr>
          </a:p>
          <a:p>
            <a:pPr algn="ctr">
              <a:buNone/>
            </a:pPr>
            <a:endParaRPr lang="en-US" sz="3600" b="1" dirty="0">
              <a:latin typeface="Arial Rounded MT Bold" pitchFamily="34" charset="0"/>
            </a:endParaRPr>
          </a:p>
        </p:txBody>
      </p:sp>
    </p:spTree>
    <p:extLst>
      <p:ext uri="{BB962C8B-B14F-4D97-AF65-F5344CB8AC3E}">
        <p14:creationId xmlns="" xmlns:p14="http://schemas.microsoft.com/office/powerpoint/2010/main" val="2448966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a:solidFill>
                  <a:srgbClr val="0000FF"/>
                </a:solidFill>
                <a:latin typeface="Algerian" pitchFamily="82" charset="0"/>
              </a:rPr>
              <a:t>PRIÈRE D’INTERCESSION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lvl="0" algn="ctr">
              <a:buNone/>
            </a:pPr>
            <a:r>
              <a:rPr lang="fr-FR" sz="4000" b="1" dirty="0" smtClean="0">
                <a:solidFill>
                  <a:srgbClr val="000099"/>
                </a:solidFill>
                <a:latin typeface="Arial Rounded MT Bold" pitchFamily="34" charset="0"/>
              </a:rPr>
              <a:t>LECTURE PSAUME </a:t>
            </a:r>
            <a:r>
              <a:rPr lang="fr-FR" sz="4000" b="1" dirty="0" smtClean="0">
                <a:solidFill>
                  <a:srgbClr val="000099"/>
                </a:solidFill>
                <a:latin typeface="Arial Rounded MT Bold" pitchFamily="34" charset="0"/>
              </a:rPr>
              <a:t>40</a:t>
            </a:r>
            <a:endParaRPr lang="en-US" sz="4000" dirty="0" smtClean="0">
              <a:latin typeface="Arial Rounded MT Bold" pitchFamily="34" charset="0"/>
            </a:endParaRPr>
          </a:p>
          <a:p>
            <a:pPr algn="just"/>
            <a:r>
              <a:rPr lang="fr-FR" sz="4000" dirty="0" smtClean="0">
                <a:latin typeface="Arial Rounded MT Bold" pitchFamily="34" charset="0"/>
              </a:rPr>
              <a:t>Ps 40:1 ¶ </a:t>
            </a:r>
            <a:r>
              <a:rPr lang="fr-FR" sz="4000" dirty="0" smtClean="0">
                <a:latin typeface="Arial Rounded MT Bold" pitchFamily="34" charset="0"/>
              </a:rPr>
              <a:t> </a:t>
            </a:r>
            <a:r>
              <a:rPr lang="fr-FR" sz="4000" dirty="0" smtClean="0">
                <a:latin typeface="Arial Rounded MT Bold" pitchFamily="34" charset="0"/>
              </a:rPr>
              <a:t>Au chef des chantres. De David. </a:t>
            </a:r>
            <a:endParaRPr lang="fr-FR" sz="4000" dirty="0" smtClean="0">
              <a:latin typeface="Arial Rounded MT Bold" pitchFamily="34" charset="0"/>
            </a:endParaRPr>
          </a:p>
          <a:p>
            <a:pPr algn="just"/>
            <a:r>
              <a:rPr lang="fr-FR" sz="4000" dirty="0" smtClean="0">
                <a:solidFill>
                  <a:srgbClr val="0D069A"/>
                </a:solidFill>
                <a:latin typeface="Arial Rounded MT Bold" pitchFamily="34" charset="0"/>
              </a:rPr>
              <a:t>2</a:t>
            </a:r>
            <a:r>
              <a:rPr lang="fr-FR" sz="4000" dirty="0" smtClean="0">
                <a:solidFill>
                  <a:srgbClr val="0D069A"/>
                </a:solidFill>
                <a:latin typeface="Arial Rounded MT Bold" pitchFamily="34" charset="0"/>
              </a:rPr>
              <a:t>) J'avais mis en l'Éternel mon espérance; Et il s'est incliné vers moi, il a écouté mes cris.</a:t>
            </a:r>
            <a:endParaRPr lang="en-US" sz="4000" dirty="0" smtClean="0">
              <a:solidFill>
                <a:srgbClr val="0D069A"/>
              </a:solidFill>
              <a:latin typeface="Arial Rounded MT Bold" pitchFamily="34" charset="0"/>
            </a:endParaRPr>
          </a:p>
          <a:p>
            <a:pPr algn="just"/>
            <a:r>
              <a:rPr lang="fr-FR" sz="4000" dirty="0" smtClean="0">
                <a:latin typeface="Arial Rounded MT Bold" pitchFamily="34" charset="0"/>
              </a:rPr>
              <a:t> </a:t>
            </a:r>
            <a:r>
              <a:rPr lang="fr-FR" sz="4000" dirty="0" smtClean="0">
                <a:latin typeface="Arial Rounded MT Bold" pitchFamily="34" charset="0"/>
              </a:rPr>
              <a:t>3</a:t>
            </a:r>
            <a:r>
              <a:rPr lang="fr-FR" sz="4000" dirty="0" smtClean="0">
                <a:latin typeface="Arial Rounded MT Bold" pitchFamily="34" charset="0"/>
              </a:rPr>
              <a:t>) Il m'a retiré de la fosse de destruction, Du fond de la boue; Et il a dressé mes pieds sur le roc, Il a affermi mes pas.</a:t>
            </a:r>
            <a:endParaRPr lang="en-US" sz="4000" dirty="0" smtClean="0">
              <a:latin typeface="Arial Rounded MT Bold" pitchFamily="34" charset="0"/>
            </a:endParaRPr>
          </a:p>
          <a:p>
            <a:pPr algn="just">
              <a:buNone/>
            </a:pPr>
            <a:endParaRPr lang="en-US" sz="4000" dirty="0" smtClean="0">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smtClean="0">
                <a:latin typeface="Arial Rounded MT Bold" pitchFamily="34" charset="0"/>
              </a:rPr>
              <a:t>5</a:t>
            </a:r>
            <a:r>
              <a:rPr lang="fr-FR" sz="4000" dirty="0" smtClean="0">
                <a:latin typeface="Arial Rounded MT Bold" pitchFamily="34" charset="0"/>
              </a:rPr>
              <a:t>) Heureux l'homme qui place en l'Éternel sa confiance, Et qui ne se tourne pas vers les hautains et les menteurs!</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0D069A"/>
                </a:solidFill>
                <a:latin typeface="Arial Rounded MT Bold" pitchFamily="34" charset="0"/>
              </a:rPr>
              <a:t>6</a:t>
            </a:r>
            <a:r>
              <a:rPr lang="fr-FR" sz="4000" dirty="0" smtClean="0">
                <a:solidFill>
                  <a:srgbClr val="0D069A"/>
                </a:solidFill>
                <a:latin typeface="Arial Rounded MT Bold" pitchFamily="34" charset="0"/>
              </a:rPr>
              <a:t>) Tu as multiplié, Éternel, mon Dieu! Tes merveilles et tes desseins en notre faveur; Nul n'est comparable à toi; Je voudrais les publier et les proclamer, Mais leur nombre est trop grand pour que je les raconte.</a:t>
            </a:r>
            <a:endParaRPr lang="en-US" sz="4000" dirty="0" smtClean="0">
              <a:solidFill>
                <a:srgbClr val="0D069A"/>
              </a:solidFill>
              <a:latin typeface="Arial Rounded MT Bold" pitchFamily="34" charset="0"/>
            </a:endParaRPr>
          </a:p>
          <a:p>
            <a:pPr algn="just">
              <a:buNone/>
            </a:pPr>
            <a:endParaRPr lang="en-US" sz="4000" dirty="0" smtClean="0">
              <a:solidFill>
                <a:srgbClr val="0D069A"/>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7</a:t>
            </a:r>
            <a:r>
              <a:rPr lang="fr-FR" sz="4000" dirty="0" smtClean="0">
                <a:latin typeface="Arial Rounded MT Bold" pitchFamily="34" charset="0"/>
              </a:rPr>
              <a:t>) Tu ne désires ni sacrifice ni offrande, Tu m'as ouvert les oreilles; Tu ne demandes ni holocauste ni victime expiatoire.</a:t>
            </a:r>
            <a:endParaRPr lang="en-US" sz="4000" dirty="0" smtClean="0">
              <a:latin typeface="Arial Rounded MT Bold" pitchFamily="34" charset="0"/>
            </a:endParaRPr>
          </a:p>
          <a:p>
            <a:pPr algn="just"/>
            <a:r>
              <a:rPr lang="fr-FR" sz="4000" dirty="0" smtClean="0">
                <a:solidFill>
                  <a:srgbClr val="0D069A"/>
                </a:solidFill>
                <a:latin typeface="Arial Rounded MT Bold" pitchFamily="34" charset="0"/>
              </a:rPr>
              <a:t> </a:t>
            </a:r>
            <a:r>
              <a:rPr lang="fr-FR" sz="4000" dirty="0" smtClean="0">
                <a:solidFill>
                  <a:srgbClr val="0D069A"/>
                </a:solidFill>
                <a:latin typeface="Arial Rounded MT Bold" pitchFamily="34" charset="0"/>
              </a:rPr>
              <a:t>8</a:t>
            </a:r>
            <a:r>
              <a:rPr lang="fr-FR" sz="4000" dirty="0" smtClean="0">
                <a:solidFill>
                  <a:srgbClr val="0D069A"/>
                </a:solidFill>
                <a:latin typeface="Arial Rounded MT Bold" pitchFamily="34" charset="0"/>
              </a:rPr>
              <a:t>) Alors je dis: Voici, je viens Avec le rouleau du livre écrit pour moi.</a:t>
            </a:r>
            <a:endParaRPr lang="en-US" sz="4000" dirty="0" smtClean="0">
              <a:solidFill>
                <a:srgbClr val="0D069A"/>
              </a:solidFill>
              <a:latin typeface="Arial Rounded MT Bold" pitchFamily="34" charset="0"/>
            </a:endParaRPr>
          </a:p>
          <a:p>
            <a:pPr algn="just"/>
            <a:r>
              <a:rPr lang="fr-FR" sz="4000" dirty="0" smtClean="0">
                <a:latin typeface="Arial Rounded MT Bold" pitchFamily="34" charset="0"/>
              </a:rPr>
              <a:t> </a:t>
            </a:r>
            <a:r>
              <a:rPr lang="fr-FR" sz="4000" dirty="0" smtClean="0">
                <a:latin typeface="Arial Rounded MT Bold" pitchFamily="34" charset="0"/>
              </a:rPr>
              <a:t>9</a:t>
            </a:r>
            <a:r>
              <a:rPr lang="fr-FR" sz="4000" dirty="0" smtClean="0">
                <a:latin typeface="Arial Rounded MT Bold" pitchFamily="34" charset="0"/>
              </a:rPr>
              <a:t>) Je veux faire ta volonté, mon Dieu! Et ta loi est au fond de mon </a:t>
            </a:r>
            <a:r>
              <a:rPr lang="fr-FR" sz="4000" dirty="0" smtClean="0">
                <a:latin typeface="Arial Rounded MT Bold" pitchFamily="34" charset="0"/>
              </a:rPr>
              <a:t>cœur.</a:t>
            </a:r>
            <a:endParaRPr lang="en-US" sz="4000" dirty="0" smtClean="0">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smtClean="0">
                <a:latin typeface="Arial Rounded MT Bold" pitchFamily="34" charset="0"/>
              </a:rPr>
              <a:t>10</a:t>
            </a:r>
            <a:r>
              <a:rPr lang="fr-FR" sz="4000" dirty="0" smtClean="0">
                <a:latin typeface="Arial Rounded MT Bold" pitchFamily="34" charset="0"/>
              </a:rPr>
              <a:t>) J'annonce la justice dans la grande assemblée; Voici, je ne ferme pas mes lèvres, Éternel, tu le sais!</a:t>
            </a:r>
            <a:endParaRPr lang="en-US" sz="4000" dirty="0" smtClean="0">
              <a:latin typeface="Arial Rounded MT Bold" pitchFamily="34" charset="0"/>
            </a:endParaRPr>
          </a:p>
          <a:p>
            <a:pPr algn="just"/>
            <a:r>
              <a:rPr lang="fr-FR" sz="4000" dirty="0" smtClean="0">
                <a:solidFill>
                  <a:srgbClr val="0D069A"/>
                </a:solidFill>
                <a:latin typeface="Arial Rounded MT Bold" pitchFamily="34" charset="0"/>
              </a:rPr>
              <a:t>11</a:t>
            </a:r>
            <a:r>
              <a:rPr lang="fr-FR" sz="4000" dirty="0" smtClean="0">
                <a:solidFill>
                  <a:srgbClr val="0D069A"/>
                </a:solidFill>
                <a:latin typeface="Arial Rounded MT Bold" pitchFamily="34" charset="0"/>
              </a:rPr>
              <a:t>) Je ne retiens pas dans mon </a:t>
            </a:r>
            <a:r>
              <a:rPr lang="fr-FR" sz="4000" dirty="0" smtClean="0">
                <a:solidFill>
                  <a:srgbClr val="0D069A"/>
                </a:solidFill>
                <a:latin typeface="Arial Rounded MT Bold" pitchFamily="34" charset="0"/>
              </a:rPr>
              <a:t>cœur </a:t>
            </a:r>
            <a:r>
              <a:rPr lang="fr-FR" sz="4000" dirty="0" smtClean="0">
                <a:solidFill>
                  <a:srgbClr val="0D069A"/>
                </a:solidFill>
                <a:latin typeface="Arial Rounded MT Bold" pitchFamily="34" charset="0"/>
              </a:rPr>
              <a:t>ta justice, Je publie ta vérité et ton salut; Je ne cache pas ta bonté et ta fidélité Dans la grande assemblée.</a:t>
            </a:r>
            <a:endParaRPr lang="en-US" sz="4000" dirty="0" smtClean="0">
              <a:solidFill>
                <a:srgbClr val="0D069A"/>
              </a:solidFill>
              <a:latin typeface="Arial Rounded MT Bold" pitchFamily="34" charset="0"/>
            </a:endParaRPr>
          </a:p>
          <a:p>
            <a:pPr algn="just"/>
            <a:r>
              <a:rPr lang="fr-FR" sz="4000" dirty="0" smtClean="0">
                <a:latin typeface="Arial Rounded MT Bold" pitchFamily="34" charset="0"/>
              </a:rPr>
              <a:t>12</a:t>
            </a:r>
            <a:r>
              <a:rPr lang="fr-FR" sz="4000" dirty="0" smtClean="0">
                <a:latin typeface="Arial Rounded MT Bold" pitchFamily="34" charset="0"/>
              </a:rPr>
              <a:t>) Toi, Éternel! tu ne me refuseras pas tes compassions; Ta bonté et ta fidélité me garderont toujours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13</a:t>
            </a:r>
            <a:r>
              <a:rPr lang="fr-FR" sz="4000" dirty="0" smtClean="0">
                <a:latin typeface="Arial Rounded MT Bold" pitchFamily="34" charset="0"/>
              </a:rPr>
              <a:t>) Car des maux sans nombre m'environnent; Les châtiments de mes iniquités m'atteignent, Et je ne puis en supporter la vue; Ils sont plus nombreux que les cheveux de ma tête, Et mon courage m'abandonne.</a:t>
            </a:r>
            <a:endParaRPr lang="en-US" sz="4000" dirty="0" smtClean="0">
              <a:latin typeface="Arial Rounded MT Bold" pitchFamily="34" charset="0"/>
            </a:endParaRPr>
          </a:p>
          <a:p>
            <a:pPr algn="just"/>
            <a:r>
              <a:rPr lang="fr-FR" sz="4000" dirty="0" smtClean="0">
                <a:solidFill>
                  <a:srgbClr val="0D069A"/>
                </a:solidFill>
                <a:latin typeface="Arial Rounded MT Bold" pitchFamily="34" charset="0"/>
              </a:rPr>
              <a:t>14</a:t>
            </a:r>
            <a:r>
              <a:rPr lang="fr-FR" sz="4000" dirty="0" smtClean="0">
                <a:solidFill>
                  <a:srgbClr val="0D069A"/>
                </a:solidFill>
                <a:latin typeface="Arial Rounded MT Bold" pitchFamily="34" charset="0"/>
              </a:rPr>
              <a:t>) Veuille me délivrer, ô Éternel! Éternel, viens en hâte à mon secours</a:t>
            </a:r>
            <a:r>
              <a:rPr lang="fr-FR"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latin typeface="Arial Rounded MT Bold" pitchFamily="34" charset="0"/>
              </a:rPr>
              <a:t>15</a:t>
            </a:r>
            <a:r>
              <a:rPr lang="fr-FR" sz="4400" dirty="0" smtClean="0">
                <a:latin typeface="Arial Rounded MT Bold" pitchFamily="34" charset="0"/>
              </a:rPr>
              <a:t>) Que tous ensemble ils soient honteux et confus, Ceux qui en veulent à ma vie pour l'enlever! Qu'ils reculent et rougissent, Ceux qui désirent ma perte!</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16</a:t>
            </a:r>
            <a:r>
              <a:rPr lang="fr-FR" sz="4400" dirty="0" smtClean="0">
                <a:solidFill>
                  <a:srgbClr val="0D069A"/>
                </a:solidFill>
                <a:latin typeface="Arial Rounded MT Bold" pitchFamily="34" charset="0"/>
              </a:rPr>
              <a:t>) Qu'ils soient dans la stupeur par l'effet de leur honte, Ceux qui me disent: Ah! ah</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17</a:t>
            </a:r>
            <a:r>
              <a:rPr lang="fr-FR" sz="4000" dirty="0" smtClean="0">
                <a:latin typeface="Arial Rounded MT Bold" pitchFamily="34" charset="0"/>
              </a:rPr>
              <a:t>) Que tous ceux qui te cherchent Soient dans l'allégresse et se réjouissent en toi! Que ceux qui aiment ton salut Disent sans cesse: Exalté soit l'Éternel!</a:t>
            </a:r>
            <a:endParaRPr lang="en-US" sz="4000" dirty="0" smtClean="0">
              <a:latin typeface="Arial Rounded MT Bold" pitchFamily="34" charset="0"/>
            </a:endParaRPr>
          </a:p>
          <a:p>
            <a:pPr algn="just"/>
            <a:r>
              <a:rPr lang="fr-FR" sz="4000" dirty="0" smtClean="0">
                <a:solidFill>
                  <a:srgbClr val="0D069A"/>
                </a:solidFill>
                <a:latin typeface="Arial Rounded MT Bold" pitchFamily="34" charset="0"/>
              </a:rPr>
              <a:t>18</a:t>
            </a:r>
            <a:r>
              <a:rPr lang="fr-FR" sz="4000" dirty="0" smtClean="0">
                <a:solidFill>
                  <a:srgbClr val="0D069A"/>
                </a:solidFill>
                <a:latin typeface="Arial Rounded MT Bold" pitchFamily="34" charset="0"/>
              </a:rPr>
              <a:t>) Moi, je suis pauvre et indigent; Mais le Seigneur pense à moi. Tu es mon aide et mon libérateur: Mon Dieu, ne tarde pas!</a:t>
            </a:r>
            <a:endParaRPr lang="en-US" sz="4000" dirty="0">
              <a:solidFill>
                <a:srgbClr val="0D069A"/>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marL="0" lvl="0" indent="0" algn="ctr">
              <a:buNone/>
            </a:pPr>
            <a:r>
              <a:rPr lang="fr-FR" sz="4000" b="1" dirty="0" smtClean="0">
                <a:solidFill>
                  <a:srgbClr val="FF0000"/>
                </a:solidFill>
                <a:latin typeface="Arial Rounded MT Bold" pitchFamily="34" charset="0"/>
              </a:rPr>
              <a:t>DOXOLOGIE</a:t>
            </a:r>
            <a:endParaRPr lang="en-US" sz="4000" dirty="0" smtClean="0">
              <a:solidFill>
                <a:srgbClr val="FF0000"/>
              </a:solidFill>
              <a:latin typeface="Arial Rounded MT Bold" pitchFamily="34" charset="0"/>
            </a:endParaRPr>
          </a:p>
          <a:p>
            <a:pPr marL="0" indent="0" algn="ctr">
              <a:buNone/>
            </a:pPr>
            <a:r>
              <a:rPr lang="fr-FR" sz="3500" b="1" dirty="0" smtClean="0">
                <a:solidFill>
                  <a:srgbClr val="000099"/>
                </a:solidFill>
                <a:latin typeface="Arial Rounded MT Bold" pitchFamily="34" charset="0"/>
              </a:rPr>
              <a:t>&lt;&gt;&lt;&gt;&lt;&gt; </a:t>
            </a:r>
            <a:endParaRPr lang="en-US" sz="3500" dirty="0" smtClean="0">
              <a:solidFill>
                <a:srgbClr val="000099"/>
              </a:solidFill>
              <a:latin typeface="Arial Rounded MT Bold" pitchFamily="34" charset="0"/>
            </a:endParaRPr>
          </a:p>
          <a:p>
            <a:pPr algn="ctr">
              <a:buNone/>
            </a:pPr>
            <a:r>
              <a:rPr lang="fr-FR" sz="3600" dirty="0" smtClean="0">
                <a:solidFill>
                  <a:srgbClr val="FF0000"/>
                </a:solidFill>
                <a:latin typeface="Arial Rounded MT Bold" pitchFamily="34" charset="0"/>
              </a:rPr>
              <a:t>205 Fr CE:  O </a:t>
            </a:r>
            <a:r>
              <a:rPr lang="fr-FR" sz="3600" dirty="0" smtClean="0">
                <a:solidFill>
                  <a:srgbClr val="FF0000"/>
                </a:solidFill>
                <a:latin typeface="Arial Rounded MT Bold" pitchFamily="34" charset="0"/>
              </a:rPr>
              <a:t>Toi Qui Donnes La Vie, </a:t>
            </a:r>
            <a:br>
              <a:rPr lang="fr-FR" sz="3600" dirty="0" smtClean="0">
                <a:solidFill>
                  <a:srgbClr val="FF0000"/>
                </a:solidFill>
                <a:latin typeface="Arial Rounded MT Bold" pitchFamily="34" charset="0"/>
              </a:rPr>
            </a:br>
            <a:r>
              <a:rPr lang="fr-FR" sz="4800" dirty="0" smtClean="0">
                <a:solidFill>
                  <a:srgbClr val="FF0000"/>
                </a:solidFill>
                <a:latin typeface="Arial Rounded MT Bold" pitchFamily="34" charset="0"/>
              </a:rPr>
              <a:t>1</a:t>
            </a:r>
            <a:r>
              <a:rPr lang="fr-FR" sz="4800" dirty="0" smtClean="0">
                <a:latin typeface="Arial Rounded MT Bold" pitchFamily="34" charset="0"/>
              </a:rPr>
              <a:t/>
            </a:r>
            <a:br>
              <a:rPr lang="fr-FR" sz="4800" dirty="0" smtClean="0">
                <a:latin typeface="Arial Rounded MT Bold" pitchFamily="34" charset="0"/>
              </a:rPr>
            </a:br>
            <a:r>
              <a:rPr lang="fr-FR" sz="4800" dirty="0" smtClean="0">
                <a:latin typeface="Arial Rounded MT Bold" pitchFamily="34" charset="0"/>
              </a:rPr>
              <a:t>O toi qui donnes la vie, </a:t>
            </a:r>
            <a:br>
              <a:rPr lang="fr-FR" sz="4800" dirty="0" smtClean="0">
                <a:latin typeface="Arial Rounded MT Bold" pitchFamily="34" charset="0"/>
              </a:rPr>
            </a:br>
            <a:r>
              <a:rPr lang="fr-FR" sz="4800" dirty="0" smtClean="0">
                <a:latin typeface="Arial Rounded MT Bold" pitchFamily="34" charset="0"/>
              </a:rPr>
              <a:t>A tes pieds je veux m’asseoir </a:t>
            </a:r>
            <a:br>
              <a:rPr lang="fr-FR" sz="4800" dirty="0" smtClean="0">
                <a:latin typeface="Arial Rounded MT Bold" pitchFamily="34" charset="0"/>
              </a:rPr>
            </a:br>
            <a:r>
              <a:rPr lang="fr-FR" sz="4800" dirty="0" smtClean="0">
                <a:solidFill>
                  <a:srgbClr val="FF0000"/>
                </a:solidFill>
                <a:latin typeface="Arial Rounded MT Bold" pitchFamily="34" charset="0"/>
              </a:rPr>
              <a:t>Comme s’asseyait Marie </a:t>
            </a:r>
            <a:br>
              <a:rPr lang="fr-FR" sz="4800" dirty="0" smtClean="0">
                <a:solidFill>
                  <a:srgbClr val="FF0000"/>
                </a:solidFill>
                <a:latin typeface="Arial Rounded MT Bold" pitchFamily="34" charset="0"/>
              </a:rPr>
            </a:br>
            <a:r>
              <a:rPr lang="fr-FR" sz="4800" dirty="0" smtClean="0">
                <a:solidFill>
                  <a:srgbClr val="FF0000"/>
                </a:solidFill>
                <a:latin typeface="Arial Rounded MT Bold" pitchFamily="34" charset="0"/>
              </a:rPr>
              <a:t>A l’heure douce du soir. </a:t>
            </a:r>
            <a:endParaRPr lang="fr-FR" sz="4800" dirty="0" smtClean="0">
              <a:solidFill>
                <a:srgbClr val="FF0000"/>
              </a:solidFill>
              <a:latin typeface="Arial Rounded MT Bold" pitchFamily="34" charset="0"/>
            </a:endParaRPr>
          </a:p>
          <a:p>
            <a:pPr algn="ctr">
              <a:buNone/>
            </a:pPr>
            <a:r>
              <a:rPr lang="fr-FR" sz="4800" dirty="0" smtClean="0">
                <a:solidFill>
                  <a:srgbClr val="0D069A"/>
                </a:solidFill>
                <a:latin typeface="Arial Rounded MT Bold" pitchFamily="34" charset="0"/>
              </a:rPr>
              <a:t>(</a:t>
            </a:r>
            <a:r>
              <a:rPr lang="fr-FR" sz="4800" dirty="0" smtClean="0">
                <a:solidFill>
                  <a:srgbClr val="0D069A"/>
                </a:solidFill>
                <a:latin typeface="Arial Rounded MT Bold" pitchFamily="34" charset="0"/>
              </a:rPr>
              <a:t>bis 2 lignes) </a:t>
            </a:r>
            <a:r>
              <a:rPr lang="fr-FR" sz="3600" dirty="0" smtClean="0">
                <a:latin typeface="Arial Rounded MT Bold" pitchFamily="34" charset="0"/>
              </a:rPr>
              <a:t/>
            </a:r>
            <a:br>
              <a:rPr lang="fr-FR" sz="3600" dirty="0" smtClean="0">
                <a:latin typeface="Arial Rounded MT Bold" pitchFamily="34" charset="0"/>
              </a:rPr>
            </a:br>
            <a:endParaRPr lang="en-US" sz="3600" dirty="0">
              <a:solidFill>
                <a:srgbClr val="FF0000"/>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lvl="0" indent="0" algn="ctr">
              <a:buNone/>
            </a:pPr>
            <a:r>
              <a:rPr lang="fr-FR" sz="4000" b="1" dirty="0" smtClean="0">
                <a:solidFill>
                  <a:srgbClr val="FF0000"/>
                </a:solidFill>
                <a:latin typeface="Arial Rounded MT Bold" pitchFamily="34" charset="0"/>
              </a:rPr>
              <a:t>DOXOLOGIE</a:t>
            </a:r>
            <a:endParaRPr lang="en-US" sz="4000" dirty="0" smtClean="0">
              <a:solidFill>
                <a:srgbClr val="FF0000"/>
              </a:solidFill>
              <a:latin typeface="Arial Rounded MT Bold" pitchFamily="34" charset="0"/>
            </a:endParaRPr>
          </a:p>
          <a:p>
            <a:pPr marL="0" indent="0" algn="ctr">
              <a:buNone/>
            </a:pPr>
            <a:r>
              <a:rPr lang="fr-FR" sz="3500" b="1" dirty="0" smtClean="0">
                <a:solidFill>
                  <a:srgbClr val="000099"/>
                </a:solidFill>
                <a:latin typeface="Arial Rounded MT Bold" pitchFamily="34" charset="0"/>
              </a:rPr>
              <a:t>&lt;&gt;&lt;&gt;&lt;&gt; </a:t>
            </a:r>
            <a:r>
              <a:rPr lang="fr-FR" sz="3600" dirty="0" smtClean="0">
                <a:latin typeface="Arial Rounded MT Bold" pitchFamily="34" charset="0"/>
              </a:rPr>
              <a:t/>
            </a:r>
            <a:br>
              <a:rPr lang="fr-FR" sz="3600" dirty="0" smtClean="0">
                <a:latin typeface="Arial Rounded MT Bold" pitchFamily="34" charset="0"/>
              </a:rPr>
            </a:br>
            <a:r>
              <a:rPr lang="fr-FR" sz="4400" dirty="0" smtClean="0">
                <a:solidFill>
                  <a:srgbClr val="FF0000"/>
                </a:solidFill>
                <a:latin typeface="Arial Rounded MT Bold" pitchFamily="34" charset="0"/>
              </a:rPr>
              <a:t>2. </a:t>
            </a:r>
            <a:r>
              <a:rPr lang="fr-FR" sz="4400" dirty="0" smtClean="0">
                <a:latin typeface="Arial Rounded MT Bold" pitchFamily="34" charset="0"/>
              </a:rPr>
              <a:t/>
            </a:r>
            <a:br>
              <a:rPr lang="fr-FR" sz="4400" dirty="0" smtClean="0">
                <a:latin typeface="Arial Rounded MT Bold" pitchFamily="34" charset="0"/>
              </a:rPr>
            </a:br>
            <a:r>
              <a:rPr lang="fr-FR" sz="4400" dirty="0" smtClean="0">
                <a:latin typeface="Arial Rounded MT Bold" pitchFamily="34" charset="0"/>
              </a:rPr>
              <a:t>Mon être entier te réclame </a:t>
            </a:r>
            <a:br>
              <a:rPr lang="fr-FR" sz="4400" dirty="0" smtClean="0">
                <a:latin typeface="Arial Rounded MT Bold" pitchFamily="34" charset="0"/>
              </a:rPr>
            </a:br>
            <a:r>
              <a:rPr lang="fr-FR" sz="4400" dirty="0" smtClean="0">
                <a:latin typeface="Arial Rounded MT Bold" pitchFamily="34" charset="0"/>
              </a:rPr>
              <a:t>Tout n’est que faiblesse en moi; </a:t>
            </a:r>
            <a:br>
              <a:rPr lang="fr-FR" sz="4400" dirty="0" smtClean="0">
                <a:latin typeface="Arial Rounded MT Bold" pitchFamily="34" charset="0"/>
              </a:rPr>
            </a:br>
            <a:r>
              <a:rPr lang="fr-FR" sz="4400" dirty="0" smtClean="0">
                <a:solidFill>
                  <a:srgbClr val="FF0000"/>
                </a:solidFill>
                <a:latin typeface="Arial Rounded MT Bold" pitchFamily="34" charset="0"/>
              </a:rPr>
              <a:t>Viens te pencher sur mon âme, </a:t>
            </a:r>
            <a:br>
              <a:rPr lang="fr-FR" sz="4400" dirty="0" smtClean="0">
                <a:solidFill>
                  <a:srgbClr val="FF0000"/>
                </a:solidFill>
                <a:latin typeface="Arial Rounded MT Bold" pitchFamily="34" charset="0"/>
              </a:rPr>
            </a:br>
            <a:r>
              <a:rPr lang="fr-FR" sz="4400" dirty="0" smtClean="0">
                <a:solidFill>
                  <a:srgbClr val="FF0000"/>
                </a:solidFill>
                <a:latin typeface="Arial Rounded MT Bold" pitchFamily="34" charset="0"/>
              </a:rPr>
              <a:t>Elle a tant besoin de Toi! </a:t>
            </a:r>
            <a:endParaRPr lang="fr-FR" sz="4400" dirty="0" smtClean="0">
              <a:solidFill>
                <a:srgbClr val="FF0000"/>
              </a:solidFill>
              <a:latin typeface="Arial Rounded MT Bold" pitchFamily="34" charset="0"/>
            </a:endParaRPr>
          </a:p>
          <a:p>
            <a:pPr marL="0" indent="0" algn="ctr">
              <a:buNone/>
            </a:pPr>
            <a:r>
              <a:rPr lang="fr-FR" sz="4400" dirty="0" smtClean="0">
                <a:solidFill>
                  <a:srgbClr val="0D069A"/>
                </a:solidFill>
                <a:latin typeface="Arial Rounded MT Bold" pitchFamily="34" charset="0"/>
              </a:rPr>
              <a:t>(</a:t>
            </a:r>
            <a:r>
              <a:rPr lang="fr-FR" sz="4400" dirty="0" smtClean="0">
                <a:solidFill>
                  <a:srgbClr val="0D069A"/>
                </a:solidFill>
                <a:latin typeface="Arial Rounded MT Bold" pitchFamily="34" charset="0"/>
              </a:rPr>
              <a:t>bis 2 lignes) </a:t>
            </a:r>
            <a:r>
              <a:rPr lang="fr-FR" sz="3600" dirty="0" smtClean="0">
                <a:latin typeface="Arial Rounded MT Bold" pitchFamily="34" charset="0"/>
              </a:rPr>
              <a:t/>
            </a:r>
            <a:br>
              <a:rPr lang="fr-FR" sz="3600" dirty="0" smtClean="0">
                <a:latin typeface="Arial Rounded MT Bold" pitchFamily="34" charset="0"/>
              </a:rPr>
            </a:br>
            <a:endParaRPr lang="en-US" sz="3600" dirty="0">
              <a:solidFill>
                <a:srgbClr val="FF0000"/>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lvl="0" indent="0" algn="ctr">
              <a:buNone/>
            </a:pPr>
            <a:r>
              <a:rPr lang="fr-FR" sz="4400" b="1" dirty="0" smtClean="0">
                <a:solidFill>
                  <a:srgbClr val="FF0000"/>
                </a:solidFill>
                <a:latin typeface="Arial Rounded MT Bold" pitchFamily="34" charset="0"/>
              </a:rPr>
              <a:t>DOXOLOGIE</a:t>
            </a:r>
            <a:endParaRPr lang="en-US" sz="4400" dirty="0" smtClean="0">
              <a:solidFill>
                <a:srgbClr val="FF0000"/>
              </a:solidFill>
              <a:latin typeface="Arial Rounded MT Bold" pitchFamily="34" charset="0"/>
            </a:endParaRPr>
          </a:p>
          <a:p>
            <a:pPr marL="0" indent="0" algn="ctr">
              <a:buNone/>
            </a:pPr>
            <a:r>
              <a:rPr lang="fr-FR" sz="4000" b="1" dirty="0" smtClean="0">
                <a:solidFill>
                  <a:srgbClr val="000099"/>
                </a:solidFill>
                <a:latin typeface="Arial Rounded MT Bold" pitchFamily="34" charset="0"/>
              </a:rPr>
              <a:t>&lt;&gt;&lt;&gt;&lt;&gt; </a:t>
            </a:r>
            <a:endParaRPr lang="fr-FR" sz="4000" b="1" dirty="0" smtClean="0">
              <a:solidFill>
                <a:srgbClr val="000099"/>
              </a:solidFill>
              <a:latin typeface="Arial Rounded MT Bold" pitchFamily="34" charset="0"/>
            </a:endParaRPr>
          </a:p>
          <a:p>
            <a:pPr marL="0" indent="0" algn="ctr">
              <a:buNone/>
            </a:pPr>
            <a:r>
              <a:rPr lang="fr-FR" sz="4400" dirty="0" smtClean="0">
                <a:solidFill>
                  <a:srgbClr val="FF0000"/>
                </a:solidFill>
                <a:latin typeface="Arial Rounded MT Bold" pitchFamily="34" charset="0"/>
              </a:rPr>
              <a:t>3</a:t>
            </a:r>
            <a:r>
              <a:rPr lang="fr-FR" sz="4400" dirty="0" smtClean="0">
                <a:solidFill>
                  <a:srgbClr val="FF0000"/>
                </a:solidFill>
                <a:latin typeface="Arial Rounded MT Bold" pitchFamily="34" charset="0"/>
              </a:rPr>
              <a:t>. </a:t>
            </a:r>
            <a:r>
              <a:rPr lang="fr-FR" sz="4400" dirty="0" smtClean="0">
                <a:latin typeface="Arial Rounded MT Bold" pitchFamily="34" charset="0"/>
              </a:rPr>
              <a:t/>
            </a:r>
            <a:br>
              <a:rPr lang="fr-FR" sz="4400" dirty="0" smtClean="0">
                <a:latin typeface="Arial Rounded MT Bold" pitchFamily="34" charset="0"/>
              </a:rPr>
            </a:br>
            <a:r>
              <a:rPr lang="fr-FR" sz="4400" dirty="0" smtClean="0">
                <a:latin typeface="Arial Rounded MT Bold" pitchFamily="34" charset="0"/>
              </a:rPr>
              <a:t>Maître, a tes pieds je m’incline, </a:t>
            </a:r>
            <a:br>
              <a:rPr lang="fr-FR" sz="4400" dirty="0" smtClean="0">
                <a:latin typeface="Arial Rounded MT Bold" pitchFamily="34" charset="0"/>
              </a:rPr>
            </a:br>
            <a:r>
              <a:rPr lang="fr-FR" sz="4400" dirty="0" smtClean="0">
                <a:latin typeface="Arial Rounded MT Bold" pitchFamily="34" charset="0"/>
              </a:rPr>
              <a:t>Je t’appartiens sans retour, </a:t>
            </a:r>
            <a:br>
              <a:rPr lang="fr-FR" sz="4400" dirty="0" smtClean="0">
                <a:latin typeface="Arial Rounded MT Bold" pitchFamily="34" charset="0"/>
              </a:rPr>
            </a:br>
            <a:r>
              <a:rPr lang="fr-FR" sz="4400" dirty="0" smtClean="0">
                <a:solidFill>
                  <a:srgbClr val="FF0000"/>
                </a:solidFill>
                <a:latin typeface="Arial Rounded MT Bold" pitchFamily="34" charset="0"/>
              </a:rPr>
              <a:t>Verse en moi ta paix divine, </a:t>
            </a:r>
            <a:br>
              <a:rPr lang="fr-FR" sz="4400" dirty="0" smtClean="0">
                <a:solidFill>
                  <a:srgbClr val="FF0000"/>
                </a:solidFill>
                <a:latin typeface="Arial Rounded MT Bold" pitchFamily="34" charset="0"/>
              </a:rPr>
            </a:br>
            <a:r>
              <a:rPr lang="fr-FR" sz="4400" dirty="0" smtClean="0">
                <a:solidFill>
                  <a:srgbClr val="FF0000"/>
                </a:solidFill>
                <a:latin typeface="Arial Rounded MT Bold" pitchFamily="34" charset="0"/>
              </a:rPr>
              <a:t>Répands en moi ton amour! </a:t>
            </a:r>
            <a:endParaRPr lang="fr-FR" sz="4400" dirty="0" smtClean="0">
              <a:solidFill>
                <a:srgbClr val="FF0000"/>
              </a:solidFill>
              <a:latin typeface="Arial Rounded MT Bold" pitchFamily="34" charset="0"/>
            </a:endParaRPr>
          </a:p>
          <a:p>
            <a:pPr marL="0" lvl="0" indent="0" algn="ctr">
              <a:buNone/>
            </a:pPr>
            <a:r>
              <a:rPr lang="fr-FR" sz="4400" dirty="0" smtClean="0">
                <a:solidFill>
                  <a:srgbClr val="0D069A"/>
                </a:solidFill>
                <a:latin typeface="Arial Rounded MT Bold" pitchFamily="34" charset="0"/>
              </a:rPr>
              <a:t>(</a:t>
            </a:r>
            <a:r>
              <a:rPr lang="fr-FR" sz="4400" dirty="0" smtClean="0">
                <a:solidFill>
                  <a:srgbClr val="0D069A"/>
                </a:solidFill>
                <a:latin typeface="Arial Rounded MT Bold" pitchFamily="34" charset="0"/>
              </a:rPr>
              <a:t>bis 2 lignes)</a:t>
            </a:r>
            <a:endParaRPr lang="en-US" sz="4400" dirty="0">
              <a:solidFill>
                <a:srgbClr val="0D069A"/>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F0000"/>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a:t>GRANDE  PRIÈRE</a:t>
            </a:r>
            <a:endParaRPr lang="en-US" sz="6600" dirty="0"/>
          </a:p>
          <a:p>
            <a:r>
              <a:rPr lang="fr-FR" sz="4400" dirty="0"/>
              <a:t> </a:t>
            </a:r>
            <a:endParaRPr lang="en-US" sz="4400" dirty="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371600"/>
            <a:ext cx="9144000" cy="54864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a:solidFill>
                  <a:srgbClr val="00FF00"/>
                </a:solidFill>
              </a:rPr>
              <a:t>VISITORS WELCOME</a:t>
            </a:r>
          </a:p>
        </p:txBody>
      </p:sp>
      <p:sp>
        <p:nvSpPr>
          <p:cNvPr id="3" name="Content Placeholder 2"/>
          <p:cNvSpPr>
            <a:spLocks noGrp="1"/>
          </p:cNvSpPr>
          <p:nvPr>
            <p:ph sz="quarter" idx="1"/>
          </p:nvPr>
        </p:nvSpPr>
        <p:spPr>
          <a:xfrm>
            <a:off x="0" y="2209800"/>
            <a:ext cx="9144000" cy="4648200"/>
          </a:xfrm>
          <a:solidFill>
            <a:srgbClr val="00FF00"/>
          </a:solidFill>
        </p:spPr>
        <p:txBody>
          <a:bodyPr/>
          <a:lstStyle/>
          <a:p>
            <a:r>
              <a:rPr lang="en-US" sz="6600" dirty="0"/>
              <a:t>ANNOUNCEMENT</a:t>
            </a:r>
          </a:p>
          <a:p>
            <a:r>
              <a:rPr lang="en-US" sz="6600" dirty="0"/>
              <a:t>MUSICAL PROGRAM</a:t>
            </a:r>
          </a:p>
          <a:p>
            <a:pPr>
              <a:buNone/>
            </a:pPr>
            <a:endParaRPr lang="en-US" sz="4400" dirty="0">
              <a:solidFill>
                <a:srgbClr val="00FF00"/>
              </a:solidFill>
            </a:endParaRP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a:solidFill>
                  <a:srgbClr val="0000CC"/>
                </a:solidFill>
              </a:rPr>
              <a:t>VISITORS WELCOME</a:t>
            </a: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3900" dirty="0">
                <a:solidFill>
                  <a:srgbClr val="C00000"/>
                </a:solidFill>
              </a:rPr>
              <a:t>ANNOUNCEMENTS </a:t>
            </a:r>
            <a:r>
              <a:rPr lang="en-US" sz="3900" dirty="0" smtClean="0">
                <a:solidFill>
                  <a:srgbClr val="C00000"/>
                </a:solidFill>
              </a:rPr>
              <a:t>APRIL 2024</a:t>
            </a:r>
            <a:endParaRPr lang="en-US" sz="3900" dirty="0">
              <a:solidFill>
                <a:srgbClr val="C00000"/>
              </a:solidFill>
            </a:endParaRPr>
          </a:p>
          <a:p>
            <a:pPr algn="ctr">
              <a:buNone/>
            </a:pPr>
            <a:r>
              <a:rPr lang="en-US" sz="3600" b="1" dirty="0">
                <a:latin typeface="Agency FB" pitchFamily="34" charset="0"/>
              </a:rPr>
              <a:t>(Mon, Wed) 7:30-9:30PM  </a:t>
            </a:r>
            <a:r>
              <a:rPr lang="en-US" sz="3600" dirty="0">
                <a:latin typeface="Agency FB" pitchFamily="34" charset="0"/>
              </a:rPr>
              <a:t>PRAYER MEETING LINE #</a:t>
            </a:r>
          </a:p>
          <a:p>
            <a:pPr algn="ctr">
              <a:buNone/>
            </a:pPr>
            <a:r>
              <a:rPr lang="en-US" sz="3600" dirty="0">
                <a:latin typeface="Agency FB" pitchFamily="34" charset="0"/>
              </a:rPr>
              <a:t> </a:t>
            </a:r>
            <a:r>
              <a:rPr lang="en-US" sz="3600" b="1" u="sng" dirty="0">
                <a:solidFill>
                  <a:srgbClr val="0000CC"/>
                </a:solidFill>
                <a:latin typeface="Agency FB" pitchFamily="34" charset="0"/>
              </a:rPr>
              <a:t>(774) 217 6502</a:t>
            </a:r>
            <a:endParaRPr lang="en-US" sz="3600" b="1" dirty="0">
              <a:latin typeface="Agency FB" pitchFamily="34" charset="0"/>
            </a:endParaRPr>
          </a:p>
          <a:p>
            <a:pPr lvl="1"/>
            <a:r>
              <a:rPr lang="en-US" sz="3600" b="1" dirty="0">
                <a:solidFill>
                  <a:srgbClr val="003300"/>
                </a:solidFill>
                <a:latin typeface="Agency FB" pitchFamily="34" charset="0"/>
              </a:rPr>
              <a:t>FRIDAY</a:t>
            </a:r>
            <a:r>
              <a:rPr lang="en-US" sz="3600" b="1" dirty="0">
                <a:latin typeface="Agency FB" pitchFamily="34" charset="0"/>
              </a:rPr>
              <a:t>: 7:30-9:00pm-----Bible Study (</a:t>
            </a:r>
            <a:r>
              <a:rPr lang="en-US" sz="3600" b="1" dirty="0">
                <a:solidFill>
                  <a:srgbClr val="002060"/>
                </a:solidFill>
                <a:latin typeface="Agency FB" pitchFamily="34" charset="0"/>
              </a:rPr>
              <a:t>YOU TUBE</a:t>
            </a:r>
            <a:r>
              <a:rPr lang="en-US" sz="3600" b="1" dirty="0">
                <a:latin typeface="Agency FB" pitchFamily="34" charset="0"/>
              </a:rPr>
              <a:t>)</a:t>
            </a:r>
            <a:endParaRPr lang="en-US" sz="3600" b="1" dirty="0">
              <a:solidFill>
                <a:srgbClr val="003300"/>
              </a:solidFill>
              <a:latin typeface="Agency FB" pitchFamily="34" charset="0"/>
            </a:endParaRPr>
          </a:p>
          <a:p>
            <a:r>
              <a:rPr lang="en-US" sz="3600" dirty="0"/>
              <a:t>SATURDAY</a:t>
            </a:r>
          </a:p>
          <a:p>
            <a:pPr lvl="1">
              <a:buNone/>
            </a:pPr>
            <a:r>
              <a:rPr lang="en-US" sz="3600" dirty="0">
                <a:solidFill>
                  <a:srgbClr val="0000CC"/>
                </a:solidFill>
              </a:rPr>
              <a:t>1:30—3;00 PM </a:t>
            </a:r>
            <a:r>
              <a:rPr lang="en-US" sz="3600" dirty="0">
                <a:solidFill>
                  <a:srgbClr val="C00000"/>
                </a:solidFill>
              </a:rPr>
              <a:t>CTRC  YOUTH MINISTRY</a:t>
            </a:r>
          </a:p>
          <a:p>
            <a:pPr lvl="1">
              <a:buNone/>
            </a:pPr>
            <a:r>
              <a:rPr lang="en-US" sz="3600" dirty="0">
                <a:solidFill>
                  <a:srgbClr val="0000CC"/>
                </a:solidFill>
              </a:rPr>
              <a:t>3:00—5PM </a:t>
            </a:r>
            <a:r>
              <a:rPr lang="en-US" sz="3600" dirty="0">
                <a:solidFill>
                  <a:srgbClr val="C00000"/>
                </a:solidFill>
              </a:rPr>
              <a:t>CTRC  CHILDREN MINISTRY</a:t>
            </a:r>
          </a:p>
          <a:p>
            <a:pPr lvl="1">
              <a:buNone/>
            </a:pPr>
            <a:r>
              <a:rPr lang="en-US" sz="3600" dirty="0">
                <a:solidFill>
                  <a:srgbClr val="0000CC"/>
                </a:solidFill>
              </a:rPr>
              <a:t>7:00—9:PM </a:t>
            </a:r>
            <a:r>
              <a:rPr lang="en-US" sz="3600" dirty="0">
                <a:solidFill>
                  <a:srgbClr val="C00000"/>
                </a:solidFill>
              </a:rPr>
              <a:t>CTRC  WOMEN MINISTRY</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t>MOMENT D’ADORATION</a:t>
            </a:r>
            <a:br>
              <a:rPr lang="en-US" b="1" dirty="0"/>
            </a:br>
            <a:r>
              <a:rPr lang="en-US" b="1" dirty="0"/>
              <a:t>AVEC </a:t>
            </a:r>
            <a:br>
              <a:rPr lang="en-US" b="1" dirty="0"/>
            </a:br>
            <a:r>
              <a:rPr lang="en-US" b="1" dirty="0"/>
              <a:t>MAESTRO</a:t>
            </a:r>
            <a:br>
              <a:rPr lang="en-US" b="1" dirty="0"/>
            </a:br>
            <a:r>
              <a:rPr lang="en-US" b="1" dirty="0"/>
              <a:t>RENAUD TERZIER</a:t>
            </a:r>
            <a:r>
              <a:rPr lang="en-US" dirty="0"/>
              <a:t/>
            </a:r>
            <a:br>
              <a:rPr lang="en-US" dirty="0"/>
            </a:b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NEW ONES 2013 2014 215.JPG"/>
          <p:cNvPicPr>
            <a:picLocks noGrp="1" noChangeAspect="1"/>
          </p:cNvPicPr>
          <p:nvPr>
            <p:ph sz="quarter" idx="1"/>
          </p:nvPr>
        </p:nvPicPr>
        <p:blipFill>
          <a:blip r:embed="rId2" cstate="print"/>
          <a:stretch>
            <a:fillRect/>
          </a:stretch>
        </p:blipFill>
        <p:spPr>
          <a:xfrm>
            <a:off x="-386292" y="-5556"/>
            <a:ext cx="9530292" cy="6863556"/>
          </a:xfr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1">
            <a:schemeClr val="accent1"/>
          </a:lnRef>
          <a:fillRef idx="3">
            <a:schemeClr val="accent1"/>
          </a:fillRef>
          <a:effectRef idx="2">
            <a:schemeClr val="accent1"/>
          </a:effectRef>
          <a:fontRef idx="minor">
            <a:schemeClr val="lt1"/>
          </a:fontRef>
        </p:style>
        <p:txBody>
          <a:bodyPr>
            <a:normAutofit fontScale="92500"/>
          </a:bodyPr>
          <a:lstStyle/>
          <a:p>
            <a:pPr marL="0" indent="0" algn="ctr">
              <a:buNone/>
            </a:pPr>
            <a:r>
              <a:rPr lang="en-US" sz="2400" dirty="0" smtClean="0">
                <a:solidFill>
                  <a:srgbClr val="0033CC"/>
                </a:solidFill>
                <a:latin typeface="Copperplate Gothic Bold" pitchFamily="34" charset="0"/>
              </a:rPr>
              <a:t>82 </a:t>
            </a:r>
            <a:r>
              <a:rPr lang="en-US" sz="2400" dirty="0" err="1" smtClean="0">
                <a:solidFill>
                  <a:srgbClr val="0033CC"/>
                </a:solidFill>
                <a:latin typeface="Copperplate Gothic Bold" pitchFamily="34" charset="0"/>
              </a:rPr>
              <a:t>Echos</a:t>
            </a:r>
            <a:r>
              <a:rPr lang="en-US" sz="2400" dirty="0" smtClean="0">
                <a:solidFill>
                  <a:srgbClr val="0033CC"/>
                </a:solidFill>
                <a:latin typeface="Copperplate Gothic Bold" pitchFamily="34" charset="0"/>
              </a:rPr>
              <a:t>:  </a:t>
            </a:r>
            <a:r>
              <a:rPr lang="en-US" sz="2400" u="sng" dirty="0" smtClean="0">
                <a:solidFill>
                  <a:srgbClr val="0033CC"/>
                </a:solidFill>
                <a:latin typeface="Copperplate Gothic Bold" pitchFamily="34" charset="0"/>
              </a:rPr>
              <a:t>Gin </a:t>
            </a:r>
            <a:r>
              <a:rPr lang="en-US" sz="2400" u="sng" dirty="0" err="1" smtClean="0">
                <a:solidFill>
                  <a:srgbClr val="0033CC"/>
                </a:solidFill>
                <a:latin typeface="Copperplate Gothic Bold" pitchFamily="34" charset="0"/>
              </a:rPr>
              <a:t>Gnon</a:t>
            </a:r>
            <a:r>
              <a:rPr lang="en-US" sz="2400" u="sng" dirty="0" smtClean="0">
                <a:solidFill>
                  <a:srgbClr val="0033CC"/>
                </a:solidFill>
                <a:latin typeface="Copperplate Gothic Bold" pitchFamily="34" charset="0"/>
              </a:rPr>
              <a:t> </a:t>
            </a:r>
            <a:r>
              <a:rPr lang="en-US" sz="2400" u="sng" dirty="0" err="1" smtClean="0">
                <a:solidFill>
                  <a:srgbClr val="0033CC"/>
                </a:solidFill>
                <a:latin typeface="Copperplate Gothic Bold" pitchFamily="34" charset="0"/>
              </a:rPr>
              <a:t>Bel</a:t>
            </a:r>
            <a:r>
              <a:rPr lang="en-US" sz="2400" u="sng" dirty="0" smtClean="0">
                <a:solidFill>
                  <a:srgbClr val="0033CC"/>
                </a:solidFill>
                <a:latin typeface="Copperplate Gothic Bold" pitchFamily="34" charset="0"/>
              </a:rPr>
              <a:t> </a:t>
            </a:r>
            <a:r>
              <a:rPr lang="en-US" sz="2400" u="sng" dirty="0" err="1" smtClean="0">
                <a:solidFill>
                  <a:srgbClr val="0033CC"/>
                </a:solidFill>
                <a:latin typeface="Copperplate Gothic Bold" pitchFamily="34" charset="0"/>
              </a:rPr>
              <a:t>Jou</a:t>
            </a:r>
            <a:endParaRPr lang="en-US" sz="2400" dirty="0" smtClean="0">
              <a:solidFill>
                <a:srgbClr val="0033CC"/>
              </a:solidFill>
              <a:latin typeface="Copperplate Gothic Bold" pitchFamily="34" charset="0"/>
            </a:endParaRPr>
          </a:p>
          <a:p>
            <a:pPr marL="0" indent="0" algn="ctr">
              <a:buNone/>
            </a:pPr>
            <a:r>
              <a:rPr lang="en-US" sz="2400" dirty="0" smtClean="0">
                <a:solidFill>
                  <a:srgbClr val="0033CC"/>
                </a:solidFill>
                <a:latin typeface="Arial Rounded MT Bold" pitchFamily="34" charset="0"/>
              </a:rPr>
              <a:t>1–</a:t>
            </a:r>
          </a:p>
          <a:p>
            <a:pPr marL="0" indent="0" algn="ctr">
              <a:buNone/>
            </a:pPr>
            <a:r>
              <a:rPr lang="fr-FR" sz="4000" dirty="0" smtClean="0">
                <a:solidFill>
                  <a:schemeClr val="tx1"/>
                </a:solidFill>
                <a:latin typeface="Arial Rounded MT Bold" pitchFamily="34" charset="0"/>
              </a:rPr>
              <a:t>Gin gnon bel </a:t>
            </a:r>
            <a:r>
              <a:rPr lang="fr-FR" sz="4000" dirty="0" err="1" smtClean="0">
                <a:solidFill>
                  <a:schemeClr val="tx1"/>
                </a:solidFill>
                <a:latin typeface="Arial Rounded MT Bold" pitchFamily="34" charset="0"/>
              </a:rPr>
              <a:t>jou</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lè</a:t>
            </a:r>
            <a:r>
              <a:rPr lang="fr-FR" sz="4000" dirty="0" smtClean="0">
                <a:solidFill>
                  <a:schemeClr val="tx1"/>
                </a:solidFill>
                <a:latin typeface="Arial Rounded MT Bold" pitchFamily="34" charset="0"/>
              </a:rPr>
              <a:t> la vi-m va fini, </a:t>
            </a:r>
          </a:p>
          <a:p>
            <a:pPr marL="0" indent="0" algn="ctr">
              <a:buNone/>
            </a:pPr>
            <a:r>
              <a:rPr lang="fr-FR" sz="4000" dirty="0" err="1" smtClean="0">
                <a:solidFill>
                  <a:schemeClr val="tx1"/>
                </a:solidFill>
                <a:latin typeface="Arial Rounded MT Bold" pitchFamily="34" charset="0"/>
              </a:rPr>
              <a:t>Map</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voltijé</a:t>
            </a:r>
            <a:r>
              <a:rPr lang="fr-FR"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a:p>
            <a:pPr marL="0" indent="0" algn="ctr">
              <a:buNone/>
            </a:pPr>
            <a:r>
              <a:rPr lang="fr-FR" sz="4000" dirty="0" smtClean="0">
                <a:solidFill>
                  <a:schemeClr val="tx1"/>
                </a:solidFill>
                <a:latin typeface="Arial Rounded MT Bold" pitchFamily="34" charset="0"/>
              </a:rPr>
              <a:t>Pou </a:t>
            </a:r>
            <a:r>
              <a:rPr lang="fr-FR" sz="4000" dirty="0" err="1" smtClean="0">
                <a:solidFill>
                  <a:schemeClr val="tx1"/>
                </a:solidFill>
                <a:latin typeface="Arial Rounded MT Bold" pitchFamily="34" charset="0"/>
              </a:rPr>
              <a:t>mouin</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alé</a:t>
            </a:r>
            <a:r>
              <a:rPr lang="fr-FR" sz="4000" dirty="0" smtClean="0">
                <a:solidFill>
                  <a:schemeClr val="tx1"/>
                </a:solidFill>
                <a:latin typeface="Arial Rounded MT Bold" pitchFamily="34" charset="0"/>
              </a:rPr>
              <a:t> nan </a:t>
            </a:r>
            <a:r>
              <a:rPr lang="fr-FR" sz="4000" dirty="0" err="1" smtClean="0">
                <a:solidFill>
                  <a:schemeClr val="tx1"/>
                </a:solidFill>
                <a:latin typeface="Arial Rounded MT Bold" pitchFamily="34" charset="0"/>
              </a:rPr>
              <a:t>kay</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sélès</a:t>
            </a:r>
            <a:r>
              <a:rPr lang="fr-FR" sz="4000" dirty="0" smtClean="0">
                <a:solidFill>
                  <a:schemeClr val="tx1"/>
                </a:solidFill>
                <a:latin typeface="Arial Rounded MT Bold" pitchFamily="34" charset="0"/>
              </a:rPr>
              <a:t> la</a:t>
            </a:r>
          </a:p>
          <a:p>
            <a:pPr marL="0" indent="0" algn="ctr">
              <a:buNone/>
            </a:pPr>
            <a:r>
              <a:rPr lang="fr-FR" sz="4000" dirty="0" err="1" smtClean="0">
                <a:solidFill>
                  <a:schemeClr val="tx1"/>
                </a:solidFill>
                <a:latin typeface="Arial Rounded MT Bold" pitchFamily="34" charset="0"/>
              </a:rPr>
              <a:t>Map</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voltijé</a:t>
            </a:r>
            <a:r>
              <a:rPr lang="fr-FR"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a:p>
            <a:pPr marL="0" indent="0" algn="ctr">
              <a:buNone/>
            </a:pPr>
            <a:r>
              <a:rPr lang="fr-FR" sz="4000" dirty="0" err="1" smtClean="0">
                <a:solidFill>
                  <a:srgbClr val="0033CC"/>
                </a:solidFill>
                <a:latin typeface="Arial Rounded MT Bold" pitchFamily="34" charset="0"/>
              </a:rPr>
              <a:t>Ref</a:t>
            </a:r>
            <a:endParaRPr lang="en-US" sz="4000" dirty="0" smtClean="0">
              <a:solidFill>
                <a:srgbClr val="0033CC"/>
              </a:solidFill>
              <a:latin typeface="Arial Rounded MT Bold" pitchFamily="34" charset="0"/>
            </a:endParaRPr>
          </a:p>
          <a:p>
            <a:pPr marL="0" indent="0" algn="ctr">
              <a:buNone/>
            </a:pPr>
            <a:r>
              <a:rPr lang="fr-FR" sz="4000" dirty="0" smtClean="0">
                <a:solidFill>
                  <a:srgbClr val="660066"/>
                </a:solidFill>
                <a:latin typeface="Arial Rounded MT Bold" pitchFamily="34" charset="0"/>
              </a:rPr>
              <a:t>M-</a:t>
            </a:r>
            <a:r>
              <a:rPr lang="fr-FR" sz="4000" dirty="0" err="1" smtClean="0">
                <a:solidFill>
                  <a:srgbClr val="660066"/>
                </a:solidFill>
                <a:latin typeface="Arial Rounded MT Bold" pitchFamily="34" charset="0"/>
              </a:rPr>
              <a:t>ap</a:t>
            </a:r>
            <a:r>
              <a:rPr lang="fr-FR" sz="4000" dirty="0" smtClean="0">
                <a:solidFill>
                  <a:srgbClr val="660066"/>
                </a:solidFill>
                <a:latin typeface="Arial Rounded MT Bold" pitchFamily="34" charset="0"/>
              </a:rPr>
              <a:t> </a:t>
            </a:r>
            <a:r>
              <a:rPr lang="fr-FR" sz="4000" dirty="0" err="1" smtClean="0">
                <a:solidFill>
                  <a:srgbClr val="660066"/>
                </a:solidFill>
                <a:latin typeface="Arial Rounded MT Bold" pitchFamily="34" charset="0"/>
              </a:rPr>
              <a:t>voltijé</a:t>
            </a:r>
            <a:r>
              <a:rPr lang="fr-FR" sz="4000" dirty="0" smtClean="0">
                <a:solidFill>
                  <a:srgbClr val="660066"/>
                </a:solidFill>
                <a:latin typeface="Arial Rounded MT Bold" pitchFamily="34" charset="0"/>
              </a:rPr>
              <a:t>!…. </a:t>
            </a:r>
            <a:r>
              <a:rPr lang="fr-FR" sz="4000" dirty="0" err="1" smtClean="0">
                <a:solidFill>
                  <a:srgbClr val="660066"/>
                </a:solidFill>
                <a:latin typeface="Arial Rounded MT Bold" pitchFamily="34" charset="0"/>
              </a:rPr>
              <a:t>Ki</a:t>
            </a:r>
            <a:r>
              <a:rPr lang="fr-FR" sz="4000" dirty="0" smtClean="0">
                <a:solidFill>
                  <a:srgbClr val="660066"/>
                </a:solidFill>
                <a:latin typeface="Arial Rounded MT Bold" pitchFamily="34" charset="0"/>
              </a:rPr>
              <a:t> bel </a:t>
            </a:r>
            <a:r>
              <a:rPr lang="fr-FR" sz="4000" dirty="0" err="1" smtClean="0">
                <a:solidFill>
                  <a:srgbClr val="660066"/>
                </a:solidFill>
                <a:latin typeface="Arial Rounded MT Bold" pitchFamily="34" charset="0"/>
              </a:rPr>
              <a:t>gloua</a:t>
            </a:r>
            <a:r>
              <a:rPr lang="fr-FR" sz="4000" dirty="0" smtClean="0">
                <a:solidFill>
                  <a:srgbClr val="660066"/>
                </a:solidFill>
                <a:latin typeface="Arial Rounded MT Bold" pitchFamily="34" charset="0"/>
              </a:rPr>
              <a:t>! </a:t>
            </a:r>
          </a:p>
          <a:p>
            <a:pPr marL="0" indent="0" algn="ctr">
              <a:buNone/>
            </a:pPr>
            <a:r>
              <a:rPr lang="fr-FR" sz="4000" dirty="0" smtClean="0">
                <a:solidFill>
                  <a:srgbClr val="660066"/>
                </a:solidFill>
                <a:latin typeface="Arial Rounded MT Bold" pitchFamily="34" charset="0"/>
              </a:rPr>
              <a:t>M-</a:t>
            </a:r>
            <a:r>
              <a:rPr lang="fr-FR" sz="4000" dirty="0" err="1" smtClean="0">
                <a:solidFill>
                  <a:srgbClr val="660066"/>
                </a:solidFill>
                <a:latin typeface="Arial Rounded MT Bold" pitchFamily="34" charset="0"/>
              </a:rPr>
              <a:t>ap</a:t>
            </a:r>
            <a:r>
              <a:rPr lang="fr-FR" sz="4000" dirty="0" smtClean="0">
                <a:solidFill>
                  <a:srgbClr val="660066"/>
                </a:solidFill>
                <a:latin typeface="Arial Rounded MT Bold" pitchFamily="34" charset="0"/>
              </a:rPr>
              <a:t> </a:t>
            </a:r>
            <a:r>
              <a:rPr lang="fr-FR" sz="4000" dirty="0" err="1" smtClean="0">
                <a:solidFill>
                  <a:srgbClr val="660066"/>
                </a:solidFill>
                <a:latin typeface="Arial Rounded MT Bold" pitchFamily="34" charset="0"/>
              </a:rPr>
              <a:t>voltijé</a:t>
            </a:r>
            <a:r>
              <a:rPr lang="fr-FR" sz="4000" dirty="0" smtClean="0">
                <a:solidFill>
                  <a:srgbClr val="660066"/>
                </a:solidFill>
                <a:latin typeface="Arial Rounded MT Bold" pitchFamily="34" charset="0"/>
              </a:rPr>
              <a:t>!</a:t>
            </a:r>
            <a:endParaRPr lang="en-US" sz="4000" dirty="0" smtClean="0">
              <a:solidFill>
                <a:srgbClr val="660066"/>
              </a:solidFill>
              <a:latin typeface="Arial Rounded MT Bold" pitchFamily="34" charset="0"/>
            </a:endParaRPr>
          </a:p>
          <a:p>
            <a:pPr marL="0" indent="0" algn="ctr">
              <a:buNone/>
            </a:pPr>
            <a:r>
              <a:rPr lang="fr-FR" sz="4000" dirty="0" err="1" smtClean="0">
                <a:solidFill>
                  <a:srgbClr val="660066"/>
                </a:solidFill>
                <a:latin typeface="Arial Rounded MT Bold" pitchFamily="34" charset="0"/>
              </a:rPr>
              <a:t>Lè</a:t>
            </a:r>
            <a:r>
              <a:rPr lang="fr-FR" sz="4000" dirty="0" smtClean="0">
                <a:solidFill>
                  <a:srgbClr val="660066"/>
                </a:solidFill>
                <a:latin typeface="Arial Rounded MT Bold" pitchFamily="34" charset="0"/>
              </a:rPr>
              <a:t> </a:t>
            </a:r>
            <a:r>
              <a:rPr lang="fr-FR" sz="4000" dirty="0" err="1" smtClean="0">
                <a:solidFill>
                  <a:srgbClr val="660066"/>
                </a:solidFill>
                <a:latin typeface="Arial Rounded MT Bold" pitchFamily="34" charset="0"/>
              </a:rPr>
              <a:t>mouin</a:t>
            </a:r>
            <a:r>
              <a:rPr lang="fr-FR" sz="4000" dirty="0" smtClean="0">
                <a:solidFill>
                  <a:srgbClr val="660066"/>
                </a:solidFill>
                <a:latin typeface="Arial Rounded MT Bold" pitchFamily="34" charset="0"/>
              </a:rPr>
              <a:t> </a:t>
            </a:r>
            <a:r>
              <a:rPr lang="fr-FR" sz="4000" dirty="0" err="1" smtClean="0">
                <a:solidFill>
                  <a:srgbClr val="660066"/>
                </a:solidFill>
                <a:latin typeface="Arial Rounded MT Bold" pitchFamily="34" charset="0"/>
              </a:rPr>
              <a:t>mouri</a:t>
            </a:r>
            <a:r>
              <a:rPr lang="fr-FR" sz="4000" dirty="0" smtClean="0">
                <a:solidFill>
                  <a:srgbClr val="660066"/>
                </a:solidFill>
                <a:latin typeface="Arial Rounded MT Bold" pitchFamily="34" charset="0"/>
              </a:rPr>
              <a:t>, o </a:t>
            </a:r>
            <a:r>
              <a:rPr lang="fr-FR" sz="4000" dirty="0" err="1" smtClean="0">
                <a:solidFill>
                  <a:srgbClr val="660066"/>
                </a:solidFill>
                <a:latin typeface="Arial Rounded MT Bold" pitchFamily="34" charset="0"/>
              </a:rPr>
              <a:t>Alélouya</a:t>
            </a:r>
            <a:r>
              <a:rPr lang="fr-FR" sz="4000" dirty="0" smtClean="0">
                <a:solidFill>
                  <a:srgbClr val="660066"/>
                </a:solidFill>
                <a:latin typeface="Arial Rounded MT Bold" pitchFamily="34" charset="0"/>
              </a:rPr>
              <a:t>, </a:t>
            </a:r>
            <a:r>
              <a:rPr lang="fr-FR" sz="4000" dirty="0" err="1" smtClean="0">
                <a:solidFill>
                  <a:srgbClr val="660066"/>
                </a:solidFill>
                <a:latin typeface="Arial Rounded MT Bold" pitchFamily="34" charset="0"/>
              </a:rPr>
              <a:t>pa</a:t>
            </a:r>
            <a:r>
              <a:rPr lang="fr-FR" sz="4000" dirty="0" smtClean="0">
                <a:solidFill>
                  <a:srgbClr val="660066"/>
                </a:solidFill>
                <a:latin typeface="Arial Rounded MT Bold" pitchFamily="34" charset="0"/>
              </a:rPr>
              <a:t> </a:t>
            </a:r>
            <a:r>
              <a:rPr lang="fr-FR" sz="4000" dirty="0" err="1" smtClean="0">
                <a:solidFill>
                  <a:srgbClr val="660066"/>
                </a:solidFill>
                <a:latin typeface="Arial Rounded MT Bold" pitchFamily="34" charset="0"/>
              </a:rPr>
              <a:t>lontan</a:t>
            </a:r>
            <a:r>
              <a:rPr lang="fr-FR" sz="4000" dirty="0" smtClean="0">
                <a:solidFill>
                  <a:srgbClr val="660066"/>
                </a:solidFill>
                <a:latin typeface="Arial Rounded MT Bold" pitchFamily="34" charset="0"/>
              </a:rPr>
              <a:t>, </a:t>
            </a:r>
          </a:p>
          <a:p>
            <a:pPr marL="0" indent="0" algn="ctr">
              <a:buNone/>
            </a:pPr>
            <a:r>
              <a:rPr lang="fr-FR" sz="4000" dirty="0" smtClean="0">
                <a:solidFill>
                  <a:srgbClr val="660066"/>
                </a:solidFill>
                <a:latin typeface="Arial Rounded MT Bold" pitchFamily="34" charset="0"/>
              </a:rPr>
              <a:t>M-</a:t>
            </a:r>
            <a:r>
              <a:rPr lang="fr-FR" sz="4000" dirty="0" err="1" smtClean="0">
                <a:solidFill>
                  <a:srgbClr val="660066"/>
                </a:solidFill>
                <a:latin typeface="Arial Rounded MT Bold" pitchFamily="34" charset="0"/>
              </a:rPr>
              <a:t>ap</a:t>
            </a:r>
            <a:r>
              <a:rPr lang="fr-FR" sz="4000" dirty="0" smtClean="0">
                <a:solidFill>
                  <a:srgbClr val="660066"/>
                </a:solidFill>
                <a:latin typeface="Arial Rounded MT Bold" pitchFamily="34" charset="0"/>
              </a:rPr>
              <a:t> </a:t>
            </a:r>
            <a:r>
              <a:rPr lang="fr-FR" sz="4000" dirty="0" err="1" smtClean="0">
                <a:solidFill>
                  <a:srgbClr val="660066"/>
                </a:solidFill>
                <a:latin typeface="Arial Rounded MT Bold" pitchFamily="34" charset="0"/>
              </a:rPr>
              <a:t>voltijé</a:t>
            </a:r>
            <a:r>
              <a:rPr lang="fr-FR" sz="4000" dirty="0" smtClean="0">
                <a:solidFill>
                  <a:srgbClr val="660066"/>
                </a:solidFill>
                <a:latin typeface="Arial Rounded MT Bold" pitchFamily="34" charset="0"/>
              </a:rPr>
              <a:t>!</a:t>
            </a:r>
            <a:endParaRPr lang="en-US" sz="4000" dirty="0" smtClean="0">
              <a:solidFill>
                <a:srgbClr val="660066"/>
              </a:solidFill>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1">
            <a:schemeClr val="accent1"/>
          </a:lnRef>
          <a:fillRef idx="3">
            <a:schemeClr val="accent1"/>
          </a:fillRef>
          <a:effectRef idx="2">
            <a:schemeClr val="accent1"/>
          </a:effectRef>
          <a:fontRef idx="minor">
            <a:schemeClr val="lt1"/>
          </a:fontRef>
        </p:style>
        <p:txBody>
          <a:bodyPr>
            <a:normAutofit/>
          </a:bodyPr>
          <a:lstStyle/>
          <a:p>
            <a:pPr marL="0" indent="0" algn="ctr">
              <a:buNone/>
            </a:pPr>
            <a:r>
              <a:rPr lang="fr-FR" sz="2400" dirty="0" smtClean="0">
                <a:solidFill>
                  <a:srgbClr val="0033CC"/>
                </a:solidFill>
                <a:latin typeface="Arial Rounded MT Bold" pitchFamily="34" charset="0"/>
              </a:rPr>
              <a:t>2-</a:t>
            </a:r>
            <a:endParaRPr lang="en-US" sz="2400" dirty="0" smtClean="0">
              <a:solidFill>
                <a:srgbClr val="0033CC"/>
              </a:solidFill>
              <a:latin typeface="Arial Rounded MT Bold" pitchFamily="34" charset="0"/>
            </a:endParaRPr>
          </a:p>
          <a:p>
            <a:pPr marL="0" indent="0" algn="ctr">
              <a:buNone/>
            </a:pPr>
            <a:r>
              <a:rPr lang="fr-FR" sz="4000" dirty="0" smtClean="0">
                <a:solidFill>
                  <a:schemeClr val="tx1"/>
                </a:solidFill>
                <a:latin typeface="Arial Rounded MT Bold" pitchFamily="34" charset="0"/>
              </a:rPr>
              <a:t>Tout  </a:t>
            </a:r>
            <a:r>
              <a:rPr lang="fr-FR" sz="4000" dirty="0" err="1" smtClean="0">
                <a:solidFill>
                  <a:schemeClr val="tx1"/>
                </a:solidFill>
                <a:latin typeface="Arial Rounded MT Bold" pitchFamily="34" charset="0"/>
              </a:rPr>
              <a:t>eprèv</a:t>
            </a:r>
            <a:r>
              <a:rPr lang="fr-FR" sz="4000" dirty="0" smtClean="0">
                <a:solidFill>
                  <a:schemeClr val="tx1"/>
                </a:solidFill>
                <a:latin typeface="Arial Rounded MT Bold" pitchFamily="34" charset="0"/>
              </a:rPr>
              <a:t> nan vi sa-a va fini,</a:t>
            </a:r>
          </a:p>
          <a:p>
            <a:pPr marL="0" indent="0" algn="ctr">
              <a:buNone/>
            </a:pPr>
            <a:r>
              <a:rPr lang="fr-FR" sz="4000" dirty="0" smtClean="0">
                <a:solidFill>
                  <a:schemeClr val="tx1"/>
                </a:solidFill>
                <a:latin typeface="Arial Rounded MT Bold" pitchFamily="34" charset="0"/>
              </a:rPr>
              <a:t>M-</a:t>
            </a:r>
            <a:r>
              <a:rPr lang="fr-FR" sz="4000" dirty="0" err="1" smtClean="0">
                <a:solidFill>
                  <a:schemeClr val="tx1"/>
                </a:solidFill>
                <a:latin typeface="Arial Rounded MT Bold" pitchFamily="34" charset="0"/>
              </a:rPr>
              <a:t>ap</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voltijé</a:t>
            </a:r>
            <a:r>
              <a:rPr lang="fr-FR"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a:p>
            <a:pPr marL="0" indent="0" algn="ctr">
              <a:buNone/>
            </a:pPr>
            <a:r>
              <a:rPr lang="fr-FR" sz="4000" dirty="0" err="1" smtClean="0">
                <a:solidFill>
                  <a:schemeClr val="tx1"/>
                </a:solidFill>
                <a:latin typeface="Arial Rounded MT Bold" pitchFamily="34" charset="0"/>
              </a:rPr>
              <a:t>Kou</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yon</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zouazo</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ki</a:t>
            </a:r>
            <a:r>
              <a:rPr lang="fr-FR" sz="4000" dirty="0" smtClean="0">
                <a:solidFill>
                  <a:schemeClr val="tx1"/>
                </a:solidFill>
                <a:latin typeface="Arial Rounded MT Bold" pitchFamily="34" charset="0"/>
              </a:rPr>
              <a:t> té </a:t>
            </a:r>
            <a:r>
              <a:rPr lang="fr-FR" sz="4000" dirty="0" err="1" smtClean="0">
                <a:solidFill>
                  <a:schemeClr val="tx1"/>
                </a:solidFill>
                <a:latin typeface="Arial Rounded MT Bold" pitchFamily="34" charset="0"/>
              </a:rPr>
              <a:t>prizonyé</a:t>
            </a:r>
            <a:r>
              <a:rPr lang="fr-FR" sz="4000" dirty="0" smtClean="0">
                <a:solidFill>
                  <a:schemeClr val="tx1"/>
                </a:solidFill>
                <a:latin typeface="Arial Rounded MT Bold" pitchFamily="34" charset="0"/>
              </a:rPr>
              <a:t>, </a:t>
            </a:r>
          </a:p>
          <a:p>
            <a:pPr marL="0" indent="0" algn="ctr">
              <a:buNone/>
            </a:pPr>
            <a:r>
              <a:rPr lang="fr-FR" sz="4000" dirty="0" smtClean="0">
                <a:solidFill>
                  <a:schemeClr val="tx1"/>
                </a:solidFill>
                <a:latin typeface="Arial Rounded MT Bold" pitchFamily="34" charset="0"/>
              </a:rPr>
              <a:t>M-</a:t>
            </a:r>
            <a:r>
              <a:rPr lang="fr-FR" sz="4000" dirty="0" err="1" smtClean="0">
                <a:solidFill>
                  <a:schemeClr val="tx1"/>
                </a:solidFill>
                <a:latin typeface="Arial Rounded MT Bold" pitchFamily="34" charset="0"/>
              </a:rPr>
              <a:t>ap</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voltijé</a:t>
            </a:r>
            <a:r>
              <a:rPr lang="fr-FR"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a:p>
            <a:pPr marL="0" indent="0" algn="ctr">
              <a:buNone/>
            </a:pPr>
            <a:r>
              <a:rPr lang="fr-FR" sz="4000" dirty="0" err="1" smtClean="0">
                <a:solidFill>
                  <a:srgbClr val="0033CC"/>
                </a:solidFill>
                <a:latin typeface="Arial Rounded MT Bold" pitchFamily="34" charset="0"/>
              </a:rPr>
              <a:t>Ref</a:t>
            </a:r>
            <a:endParaRPr lang="en-US" sz="4000" dirty="0" smtClean="0">
              <a:solidFill>
                <a:srgbClr val="0033CC"/>
              </a:solidFill>
              <a:latin typeface="Arial Rounded MT Bold" pitchFamily="34" charset="0"/>
            </a:endParaRPr>
          </a:p>
          <a:p>
            <a:pPr marL="0" indent="0" algn="ctr">
              <a:buNone/>
            </a:pPr>
            <a:r>
              <a:rPr lang="fr-FR" sz="4000" dirty="0" smtClean="0">
                <a:solidFill>
                  <a:srgbClr val="660066"/>
                </a:solidFill>
                <a:latin typeface="Arial Rounded MT Bold" pitchFamily="34" charset="0"/>
              </a:rPr>
              <a:t>M-</a:t>
            </a:r>
            <a:r>
              <a:rPr lang="fr-FR" sz="4000" dirty="0" err="1" smtClean="0">
                <a:solidFill>
                  <a:srgbClr val="660066"/>
                </a:solidFill>
                <a:latin typeface="Arial Rounded MT Bold" pitchFamily="34" charset="0"/>
              </a:rPr>
              <a:t>ap</a:t>
            </a:r>
            <a:r>
              <a:rPr lang="fr-FR" sz="4000" dirty="0" smtClean="0">
                <a:solidFill>
                  <a:srgbClr val="660066"/>
                </a:solidFill>
                <a:latin typeface="Arial Rounded MT Bold" pitchFamily="34" charset="0"/>
              </a:rPr>
              <a:t> </a:t>
            </a:r>
            <a:r>
              <a:rPr lang="fr-FR" sz="4000" dirty="0" err="1" smtClean="0">
                <a:solidFill>
                  <a:srgbClr val="660066"/>
                </a:solidFill>
                <a:latin typeface="Arial Rounded MT Bold" pitchFamily="34" charset="0"/>
              </a:rPr>
              <a:t>voltijé</a:t>
            </a:r>
            <a:r>
              <a:rPr lang="fr-FR" sz="4000" dirty="0" smtClean="0">
                <a:solidFill>
                  <a:srgbClr val="660066"/>
                </a:solidFill>
                <a:latin typeface="Arial Rounded MT Bold" pitchFamily="34" charset="0"/>
              </a:rPr>
              <a:t>!…. </a:t>
            </a:r>
            <a:r>
              <a:rPr lang="fr-FR" sz="4000" dirty="0" err="1" smtClean="0">
                <a:solidFill>
                  <a:srgbClr val="660066"/>
                </a:solidFill>
                <a:latin typeface="Arial Rounded MT Bold" pitchFamily="34" charset="0"/>
              </a:rPr>
              <a:t>Ki</a:t>
            </a:r>
            <a:r>
              <a:rPr lang="fr-FR" sz="4000" dirty="0" smtClean="0">
                <a:solidFill>
                  <a:srgbClr val="660066"/>
                </a:solidFill>
                <a:latin typeface="Arial Rounded MT Bold" pitchFamily="34" charset="0"/>
              </a:rPr>
              <a:t> bel </a:t>
            </a:r>
            <a:r>
              <a:rPr lang="fr-FR" sz="4000" dirty="0" err="1" smtClean="0">
                <a:solidFill>
                  <a:srgbClr val="660066"/>
                </a:solidFill>
                <a:latin typeface="Arial Rounded MT Bold" pitchFamily="34" charset="0"/>
              </a:rPr>
              <a:t>gloua</a:t>
            </a:r>
            <a:r>
              <a:rPr lang="fr-FR" sz="4000" dirty="0" smtClean="0">
                <a:solidFill>
                  <a:srgbClr val="660066"/>
                </a:solidFill>
                <a:latin typeface="Arial Rounded MT Bold" pitchFamily="34" charset="0"/>
              </a:rPr>
              <a:t>! </a:t>
            </a:r>
          </a:p>
          <a:p>
            <a:pPr marL="0" indent="0" algn="ctr">
              <a:buNone/>
            </a:pPr>
            <a:r>
              <a:rPr lang="fr-FR" sz="4000" dirty="0" smtClean="0">
                <a:solidFill>
                  <a:srgbClr val="660066"/>
                </a:solidFill>
                <a:latin typeface="Arial Rounded MT Bold" pitchFamily="34" charset="0"/>
              </a:rPr>
              <a:t>M-</a:t>
            </a:r>
            <a:r>
              <a:rPr lang="fr-FR" sz="4000" dirty="0" err="1" smtClean="0">
                <a:solidFill>
                  <a:srgbClr val="660066"/>
                </a:solidFill>
                <a:latin typeface="Arial Rounded MT Bold" pitchFamily="34" charset="0"/>
              </a:rPr>
              <a:t>ap</a:t>
            </a:r>
            <a:r>
              <a:rPr lang="fr-FR" sz="4000" dirty="0" smtClean="0">
                <a:solidFill>
                  <a:srgbClr val="660066"/>
                </a:solidFill>
                <a:latin typeface="Arial Rounded MT Bold" pitchFamily="34" charset="0"/>
              </a:rPr>
              <a:t> </a:t>
            </a:r>
            <a:r>
              <a:rPr lang="fr-FR" sz="4000" dirty="0" err="1" smtClean="0">
                <a:solidFill>
                  <a:srgbClr val="660066"/>
                </a:solidFill>
                <a:latin typeface="Arial Rounded MT Bold" pitchFamily="34" charset="0"/>
              </a:rPr>
              <a:t>voltijé</a:t>
            </a:r>
            <a:r>
              <a:rPr lang="fr-FR" sz="4000" dirty="0" smtClean="0">
                <a:solidFill>
                  <a:srgbClr val="660066"/>
                </a:solidFill>
                <a:latin typeface="Arial Rounded MT Bold" pitchFamily="34" charset="0"/>
              </a:rPr>
              <a:t>!</a:t>
            </a:r>
            <a:endParaRPr lang="en-US" sz="4000" dirty="0" smtClean="0">
              <a:solidFill>
                <a:srgbClr val="660066"/>
              </a:solidFill>
              <a:latin typeface="Arial Rounded MT Bold" pitchFamily="34" charset="0"/>
            </a:endParaRPr>
          </a:p>
          <a:p>
            <a:pPr marL="0" indent="0" algn="ctr">
              <a:buNone/>
            </a:pPr>
            <a:r>
              <a:rPr lang="fr-FR" sz="4000" dirty="0" err="1" smtClean="0">
                <a:solidFill>
                  <a:srgbClr val="660066"/>
                </a:solidFill>
                <a:latin typeface="Arial Rounded MT Bold" pitchFamily="34" charset="0"/>
              </a:rPr>
              <a:t>Lè</a:t>
            </a:r>
            <a:r>
              <a:rPr lang="fr-FR" sz="4000" dirty="0" smtClean="0">
                <a:solidFill>
                  <a:srgbClr val="660066"/>
                </a:solidFill>
                <a:latin typeface="Arial Rounded MT Bold" pitchFamily="34" charset="0"/>
              </a:rPr>
              <a:t> </a:t>
            </a:r>
            <a:r>
              <a:rPr lang="fr-FR" sz="4000" dirty="0" err="1" smtClean="0">
                <a:solidFill>
                  <a:srgbClr val="660066"/>
                </a:solidFill>
                <a:latin typeface="Arial Rounded MT Bold" pitchFamily="34" charset="0"/>
              </a:rPr>
              <a:t>mouin</a:t>
            </a:r>
            <a:r>
              <a:rPr lang="fr-FR" sz="4000" dirty="0" smtClean="0">
                <a:solidFill>
                  <a:srgbClr val="660066"/>
                </a:solidFill>
                <a:latin typeface="Arial Rounded MT Bold" pitchFamily="34" charset="0"/>
              </a:rPr>
              <a:t> </a:t>
            </a:r>
            <a:r>
              <a:rPr lang="fr-FR" sz="4000" dirty="0" err="1" smtClean="0">
                <a:solidFill>
                  <a:srgbClr val="660066"/>
                </a:solidFill>
                <a:latin typeface="Arial Rounded MT Bold" pitchFamily="34" charset="0"/>
              </a:rPr>
              <a:t>mouri</a:t>
            </a:r>
            <a:r>
              <a:rPr lang="fr-FR" sz="4000" dirty="0" smtClean="0">
                <a:solidFill>
                  <a:srgbClr val="660066"/>
                </a:solidFill>
                <a:latin typeface="Arial Rounded MT Bold" pitchFamily="34" charset="0"/>
              </a:rPr>
              <a:t>, o </a:t>
            </a:r>
            <a:r>
              <a:rPr lang="fr-FR" sz="4000" dirty="0" err="1" smtClean="0">
                <a:solidFill>
                  <a:srgbClr val="660066"/>
                </a:solidFill>
                <a:latin typeface="Arial Rounded MT Bold" pitchFamily="34" charset="0"/>
              </a:rPr>
              <a:t>Alélouya</a:t>
            </a:r>
            <a:r>
              <a:rPr lang="fr-FR" sz="4000" dirty="0" smtClean="0">
                <a:solidFill>
                  <a:srgbClr val="660066"/>
                </a:solidFill>
                <a:latin typeface="Arial Rounded MT Bold" pitchFamily="34" charset="0"/>
              </a:rPr>
              <a:t>, </a:t>
            </a:r>
            <a:r>
              <a:rPr lang="fr-FR" sz="4000" dirty="0" err="1" smtClean="0">
                <a:solidFill>
                  <a:srgbClr val="660066"/>
                </a:solidFill>
                <a:latin typeface="Arial Rounded MT Bold" pitchFamily="34" charset="0"/>
              </a:rPr>
              <a:t>pa</a:t>
            </a:r>
            <a:r>
              <a:rPr lang="fr-FR" sz="4000" dirty="0" smtClean="0">
                <a:solidFill>
                  <a:srgbClr val="660066"/>
                </a:solidFill>
                <a:latin typeface="Arial Rounded MT Bold" pitchFamily="34" charset="0"/>
              </a:rPr>
              <a:t> </a:t>
            </a:r>
            <a:r>
              <a:rPr lang="fr-FR" sz="4000" dirty="0" err="1" smtClean="0">
                <a:solidFill>
                  <a:srgbClr val="660066"/>
                </a:solidFill>
                <a:latin typeface="Arial Rounded MT Bold" pitchFamily="34" charset="0"/>
              </a:rPr>
              <a:t>lontan</a:t>
            </a:r>
            <a:r>
              <a:rPr lang="fr-FR" sz="4000" dirty="0" smtClean="0">
                <a:solidFill>
                  <a:srgbClr val="660066"/>
                </a:solidFill>
                <a:latin typeface="Arial Rounded MT Bold" pitchFamily="34" charset="0"/>
              </a:rPr>
              <a:t>, M-</a:t>
            </a:r>
            <a:r>
              <a:rPr lang="fr-FR" sz="4000" dirty="0" err="1" smtClean="0">
                <a:solidFill>
                  <a:srgbClr val="660066"/>
                </a:solidFill>
                <a:latin typeface="Arial Rounded MT Bold" pitchFamily="34" charset="0"/>
              </a:rPr>
              <a:t>ap</a:t>
            </a:r>
            <a:r>
              <a:rPr lang="fr-FR" sz="4000" dirty="0" smtClean="0">
                <a:solidFill>
                  <a:srgbClr val="660066"/>
                </a:solidFill>
                <a:latin typeface="Arial Rounded MT Bold" pitchFamily="34" charset="0"/>
              </a:rPr>
              <a:t> </a:t>
            </a:r>
            <a:r>
              <a:rPr lang="fr-FR" sz="4000" dirty="0" err="1" smtClean="0">
                <a:solidFill>
                  <a:srgbClr val="660066"/>
                </a:solidFill>
                <a:latin typeface="Arial Rounded MT Bold" pitchFamily="34" charset="0"/>
              </a:rPr>
              <a:t>voltijé</a:t>
            </a:r>
            <a:r>
              <a:rPr lang="fr-FR" sz="4000" dirty="0" smtClean="0">
                <a:solidFill>
                  <a:srgbClr val="660066"/>
                </a:solidFill>
                <a:latin typeface="Arial Rounded MT Bold" pitchFamily="34" charset="0"/>
              </a:rPr>
              <a:t>!</a:t>
            </a:r>
            <a:endParaRPr lang="en-US" sz="4000" dirty="0" smtClean="0">
              <a:solidFill>
                <a:srgbClr val="660066"/>
              </a:solidFill>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1">
            <a:schemeClr val="accent1"/>
          </a:lnRef>
          <a:fillRef idx="3">
            <a:schemeClr val="accent1"/>
          </a:fillRef>
          <a:effectRef idx="2">
            <a:schemeClr val="accent1"/>
          </a:effectRef>
          <a:fontRef idx="minor">
            <a:schemeClr val="lt1"/>
          </a:fontRef>
        </p:style>
        <p:txBody>
          <a:bodyPr>
            <a:normAutofit/>
          </a:bodyPr>
          <a:lstStyle/>
          <a:p>
            <a:pPr marL="0" indent="0" algn="ctr">
              <a:buNone/>
            </a:pPr>
            <a:r>
              <a:rPr lang="fr-FR" sz="2400" dirty="0" smtClean="0">
                <a:solidFill>
                  <a:srgbClr val="0033CC"/>
                </a:solidFill>
                <a:latin typeface="Arial Rounded MT Bold" pitchFamily="34" charset="0"/>
              </a:rPr>
              <a:t>3-</a:t>
            </a:r>
            <a:endParaRPr lang="en-US" sz="2400" dirty="0" smtClean="0">
              <a:solidFill>
                <a:srgbClr val="0033CC"/>
              </a:solidFill>
              <a:latin typeface="Arial Rounded MT Bold" pitchFamily="34" charset="0"/>
            </a:endParaRPr>
          </a:p>
          <a:p>
            <a:pPr marL="0" indent="0" algn="ctr">
              <a:buNone/>
            </a:pPr>
            <a:r>
              <a:rPr lang="fr-FR" sz="4000" dirty="0" smtClean="0">
                <a:solidFill>
                  <a:schemeClr val="tx1"/>
                </a:solidFill>
                <a:latin typeface="Arial Rounded MT Bold" pitchFamily="34" charset="0"/>
              </a:rPr>
              <a:t>Nan </a:t>
            </a:r>
            <a:r>
              <a:rPr lang="fr-FR" sz="4000" dirty="0" err="1" smtClean="0">
                <a:solidFill>
                  <a:schemeClr val="tx1"/>
                </a:solidFill>
                <a:latin typeface="Arial Rounded MT Bold" pitchFamily="34" charset="0"/>
              </a:rPr>
              <a:t>pe</a:t>
            </a:r>
            <a:r>
              <a:rPr lang="fr-FR" sz="4000" dirty="0" smtClean="0">
                <a:solidFill>
                  <a:schemeClr val="tx1"/>
                </a:solidFill>
                <a:latin typeface="Arial Rounded MT Bold" pitchFamily="34" charset="0"/>
              </a:rPr>
              <a:t> de tan, </a:t>
            </a:r>
            <a:r>
              <a:rPr lang="fr-FR" sz="4000" dirty="0" err="1" smtClean="0">
                <a:solidFill>
                  <a:schemeClr val="tx1"/>
                </a:solidFill>
                <a:latin typeface="Arial Rounded MT Bold" pitchFamily="34" charset="0"/>
              </a:rPr>
              <a:t>jou</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yo</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pa</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tro</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louin</a:t>
            </a:r>
            <a:r>
              <a:rPr lang="fr-FR" sz="4000" dirty="0" smtClean="0">
                <a:solidFill>
                  <a:schemeClr val="tx1"/>
                </a:solidFill>
                <a:latin typeface="Arial Rounded MT Bold" pitchFamily="34" charset="0"/>
              </a:rPr>
              <a:t>, </a:t>
            </a:r>
          </a:p>
          <a:p>
            <a:pPr marL="0" indent="0" algn="ctr">
              <a:buNone/>
            </a:pPr>
            <a:r>
              <a:rPr lang="fr-FR" sz="4000" dirty="0" smtClean="0">
                <a:solidFill>
                  <a:schemeClr val="tx1"/>
                </a:solidFill>
                <a:latin typeface="Arial Rounded MT Bold" pitchFamily="34" charset="0"/>
              </a:rPr>
              <a:t>M-</a:t>
            </a:r>
            <a:r>
              <a:rPr lang="fr-FR" sz="4000" dirty="0" err="1" smtClean="0">
                <a:solidFill>
                  <a:schemeClr val="tx1"/>
                </a:solidFill>
                <a:latin typeface="Arial Rounded MT Bold" pitchFamily="34" charset="0"/>
              </a:rPr>
              <a:t>ap</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voltijé</a:t>
            </a:r>
            <a:r>
              <a:rPr lang="fr-FR"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a:p>
            <a:pPr marL="0" indent="0" algn="ctr">
              <a:buNone/>
            </a:pPr>
            <a:r>
              <a:rPr lang="fr-FR" sz="4000" dirty="0" smtClean="0">
                <a:solidFill>
                  <a:schemeClr val="tx1"/>
                </a:solidFill>
                <a:latin typeface="Arial Rounded MT Bold" pitchFamily="34" charset="0"/>
              </a:rPr>
              <a:t>Nan </a:t>
            </a:r>
            <a:r>
              <a:rPr lang="fr-FR" sz="4000" dirty="0" err="1" smtClean="0">
                <a:solidFill>
                  <a:schemeClr val="tx1"/>
                </a:solidFill>
                <a:latin typeface="Arial Rounded MT Bold" pitchFamily="34" charset="0"/>
              </a:rPr>
              <a:t>pèyi</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koté</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jou</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yo</a:t>
            </a:r>
            <a:r>
              <a:rPr lang="fr-FR" sz="4000" dirty="0" smtClean="0">
                <a:solidFill>
                  <a:schemeClr val="tx1"/>
                </a:solidFill>
                <a:latin typeface="Arial Rounded MT Bold" pitchFamily="34" charset="0"/>
              </a:rPr>
              <a:t> p-</a:t>
            </a:r>
            <a:r>
              <a:rPr lang="fr-FR" sz="4000" dirty="0" err="1" smtClean="0">
                <a:solidFill>
                  <a:schemeClr val="tx1"/>
                </a:solidFill>
                <a:latin typeface="Arial Rounded MT Bold" pitchFamily="34" charset="0"/>
              </a:rPr>
              <a:t>ap</a:t>
            </a:r>
            <a:r>
              <a:rPr lang="fr-FR" sz="4000" dirty="0" smtClean="0">
                <a:solidFill>
                  <a:schemeClr val="tx1"/>
                </a:solidFill>
                <a:latin typeface="Arial Rounded MT Bold" pitchFamily="34" charset="0"/>
              </a:rPr>
              <a:t>  fini,</a:t>
            </a:r>
          </a:p>
          <a:p>
            <a:pPr marL="0" indent="0" algn="ctr">
              <a:buNone/>
            </a:pPr>
            <a:r>
              <a:rPr lang="fr-FR" sz="4000" dirty="0" smtClean="0">
                <a:solidFill>
                  <a:schemeClr val="tx1"/>
                </a:solidFill>
                <a:latin typeface="Arial Rounded MT Bold" pitchFamily="34" charset="0"/>
              </a:rPr>
              <a:t>M-</a:t>
            </a:r>
            <a:r>
              <a:rPr lang="fr-FR" sz="4000" dirty="0" err="1" smtClean="0">
                <a:solidFill>
                  <a:schemeClr val="tx1"/>
                </a:solidFill>
                <a:latin typeface="Arial Rounded MT Bold" pitchFamily="34" charset="0"/>
              </a:rPr>
              <a:t>ap</a:t>
            </a:r>
            <a:r>
              <a:rPr lang="fr-FR" sz="4000" dirty="0" smtClean="0">
                <a:solidFill>
                  <a:schemeClr val="tx1"/>
                </a:solidFill>
                <a:latin typeface="Arial Rounded MT Bold" pitchFamily="34" charset="0"/>
              </a:rPr>
              <a:t> </a:t>
            </a:r>
            <a:r>
              <a:rPr lang="fr-FR" sz="4000" dirty="0" err="1" smtClean="0">
                <a:solidFill>
                  <a:schemeClr val="tx1"/>
                </a:solidFill>
                <a:latin typeface="Arial Rounded MT Bold" pitchFamily="34" charset="0"/>
              </a:rPr>
              <a:t>voltijé</a:t>
            </a:r>
            <a:r>
              <a:rPr lang="fr-FR"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a:p>
            <a:pPr marL="0" indent="0" algn="ctr">
              <a:buNone/>
            </a:pPr>
            <a:r>
              <a:rPr lang="fr-FR" sz="4000" dirty="0" err="1" smtClean="0">
                <a:solidFill>
                  <a:srgbClr val="0033CC"/>
                </a:solidFill>
                <a:latin typeface="Arial Rounded MT Bold" pitchFamily="34" charset="0"/>
              </a:rPr>
              <a:t>Ref</a:t>
            </a:r>
            <a:endParaRPr lang="en-US" sz="4000" dirty="0" smtClean="0">
              <a:solidFill>
                <a:srgbClr val="0033CC"/>
              </a:solidFill>
              <a:latin typeface="Arial Rounded MT Bold" pitchFamily="34" charset="0"/>
            </a:endParaRPr>
          </a:p>
          <a:p>
            <a:pPr marL="0" indent="0" algn="ctr">
              <a:buNone/>
            </a:pPr>
            <a:r>
              <a:rPr lang="fr-FR" sz="4000" dirty="0" smtClean="0">
                <a:solidFill>
                  <a:srgbClr val="660066"/>
                </a:solidFill>
                <a:latin typeface="Arial Rounded MT Bold" pitchFamily="34" charset="0"/>
              </a:rPr>
              <a:t>M-</a:t>
            </a:r>
            <a:r>
              <a:rPr lang="fr-FR" sz="4000" dirty="0" err="1" smtClean="0">
                <a:solidFill>
                  <a:srgbClr val="660066"/>
                </a:solidFill>
                <a:latin typeface="Arial Rounded MT Bold" pitchFamily="34" charset="0"/>
              </a:rPr>
              <a:t>ap</a:t>
            </a:r>
            <a:r>
              <a:rPr lang="fr-FR" sz="4000" dirty="0" smtClean="0">
                <a:solidFill>
                  <a:srgbClr val="660066"/>
                </a:solidFill>
                <a:latin typeface="Arial Rounded MT Bold" pitchFamily="34" charset="0"/>
              </a:rPr>
              <a:t> </a:t>
            </a:r>
            <a:r>
              <a:rPr lang="fr-FR" sz="4000" dirty="0" err="1" smtClean="0">
                <a:solidFill>
                  <a:srgbClr val="660066"/>
                </a:solidFill>
                <a:latin typeface="Arial Rounded MT Bold" pitchFamily="34" charset="0"/>
              </a:rPr>
              <a:t>voltijé</a:t>
            </a:r>
            <a:r>
              <a:rPr lang="fr-FR" sz="4000" dirty="0" smtClean="0">
                <a:solidFill>
                  <a:srgbClr val="660066"/>
                </a:solidFill>
                <a:latin typeface="Arial Rounded MT Bold" pitchFamily="34" charset="0"/>
              </a:rPr>
              <a:t>!…. </a:t>
            </a:r>
            <a:r>
              <a:rPr lang="fr-FR" sz="4000" dirty="0" err="1" smtClean="0">
                <a:solidFill>
                  <a:srgbClr val="660066"/>
                </a:solidFill>
                <a:latin typeface="Arial Rounded MT Bold" pitchFamily="34" charset="0"/>
              </a:rPr>
              <a:t>Ki</a:t>
            </a:r>
            <a:r>
              <a:rPr lang="fr-FR" sz="4000" dirty="0" smtClean="0">
                <a:solidFill>
                  <a:srgbClr val="660066"/>
                </a:solidFill>
                <a:latin typeface="Arial Rounded MT Bold" pitchFamily="34" charset="0"/>
              </a:rPr>
              <a:t> bel </a:t>
            </a:r>
            <a:r>
              <a:rPr lang="fr-FR" sz="4000" dirty="0" err="1" smtClean="0">
                <a:solidFill>
                  <a:srgbClr val="660066"/>
                </a:solidFill>
                <a:latin typeface="Arial Rounded MT Bold" pitchFamily="34" charset="0"/>
              </a:rPr>
              <a:t>gloua</a:t>
            </a:r>
            <a:r>
              <a:rPr lang="fr-FR" sz="4000" dirty="0" smtClean="0">
                <a:solidFill>
                  <a:srgbClr val="660066"/>
                </a:solidFill>
                <a:latin typeface="Arial Rounded MT Bold" pitchFamily="34" charset="0"/>
              </a:rPr>
              <a:t>! </a:t>
            </a:r>
          </a:p>
          <a:p>
            <a:pPr marL="0" indent="0" algn="ctr">
              <a:buNone/>
            </a:pPr>
            <a:r>
              <a:rPr lang="fr-FR" sz="4000" dirty="0" smtClean="0">
                <a:solidFill>
                  <a:srgbClr val="660066"/>
                </a:solidFill>
                <a:latin typeface="Arial Rounded MT Bold" pitchFamily="34" charset="0"/>
              </a:rPr>
              <a:t>M-</a:t>
            </a:r>
            <a:r>
              <a:rPr lang="fr-FR" sz="4000" dirty="0" err="1" smtClean="0">
                <a:solidFill>
                  <a:srgbClr val="660066"/>
                </a:solidFill>
                <a:latin typeface="Arial Rounded MT Bold" pitchFamily="34" charset="0"/>
              </a:rPr>
              <a:t>ap</a:t>
            </a:r>
            <a:r>
              <a:rPr lang="fr-FR" sz="4000" dirty="0" smtClean="0">
                <a:solidFill>
                  <a:srgbClr val="660066"/>
                </a:solidFill>
                <a:latin typeface="Arial Rounded MT Bold" pitchFamily="34" charset="0"/>
              </a:rPr>
              <a:t> </a:t>
            </a:r>
            <a:r>
              <a:rPr lang="fr-FR" sz="4000" dirty="0" err="1" smtClean="0">
                <a:solidFill>
                  <a:srgbClr val="660066"/>
                </a:solidFill>
                <a:latin typeface="Arial Rounded MT Bold" pitchFamily="34" charset="0"/>
              </a:rPr>
              <a:t>voltijé</a:t>
            </a:r>
            <a:r>
              <a:rPr lang="fr-FR" sz="4000" dirty="0" smtClean="0">
                <a:solidFill>
                  <a:srgbClr val="660066"/>
                </a:solidFill>
                <a:latin typeface="Arial Rounded MT Bold" pitchFamily="34" charset="0"/>
              </a:rPr>
              <a:t>!</a:t>
            </a:r>
            <a:endParaRPr lang="en-US" sz="4000" dirty="0" smtClean="0">
              <a:solidFill>
                <a:srgbClr val="660066"/>
              </a:solidFill>
              <a:latin typeface="Arial Rounded MT Bold" pitchFamily="34" charset="0"/>
            </a:endParaRPr>
          </a:p>
          <a:p>
            <a:pPr marL="0" indent="0" algn="ctr">
              <a:buNone/>
            </a:pPr>
            <a:r>
              <a:rPr lang="fr-FR" sz="4000" dirty="0" err="1" smtClean="0">
                <a:solidFill>
                  <a:srgbClr val="660066"/>
                </a:solidFill>
                <a:latin typeface="Arial Rounded MT Bold" pitchFamily="34" charset="0"/>
              </a:rPr>
              <a:t>Lè</a:t>
            </a:r>
            <a:r>
              <a:rPr lang="fr-FR" sz="4000" dirty="0" smtClean="0">
                <a:solidFill>
                  <a:srgbClr val="660066"/>
                </a:solidFill>
                <a:latin typeface="Arial Rounded MT Bold" pitchFamily="34" charset="0"/>
              </a:rPr>
              <a:t> </a:t>
            </a:r>
            <a:r>
              <a:rPr lang="fr-FR" sz="4000" dirty="0" err="1" smtClean="0">
                <a:solidFill>
                  <a:srgbClr val="660066"/>
                </a:solidFill>
                <a:latin typeface="Arial Rounded MT Bold" pitchFamily="34" charset="0"/>
              </a:rPr>
              <a:t>mouin</a:t>
            </a:r>
            <a:r>
              <a:rPr lang="fr-FR" sz="4000" dirty="0" smtClean="0">
                <a:solidFill>
                  <a:srgbClr val="660066"/>
                </a:solidFill>
                <a:latin typeface="Arial Rounded MT Bold" pitchFamily="34" charset="0"/>
              </a:rPr>
              <a:t> </a:t>
            </a:r>
            <a:r>
              <a:rPr lang="fr-FR" sz="4000" dirty="0" err="1" smtClean="0">
                <a:solidFill>
                  <a:srgbClr val="660066"/>
                </a:solidFill>
                <a:latin typeface="Arial Rounded MT Bold" pitchFamily="34" charset="0"/>
              </a:rPr>
              <a:t>mouri</a:t>
            </a:r>
            <a:r>
              <a:rPr lang="fr-FR" sz="4000" dirty="0" smtClean="0">
                <a:solidFill>
                  <a:srgbClr val="660066"/>
                </a:solidFill>
                <a:latin typeface="Arial Rounded MT Bold" pitchFamily="34" charset="0"/>
              </a:rPr>
              <a:t>, o </a:t>
            </a:r>
            <a:r>
              <a:rPr lang="fr-FR" sz="4000" dirty="0" err="1" smtClean="0">
                <a:solidFill>
                  <a:srgbClr val="660066"/>
                </a:solidFill>
                <a:latin typeface="Arial Rounded MT Bold" pitchFamily="34" charset="0"/>
              </a:rPr>
              <a:t>Alélouya</a:t>
            </a:r>
            <a:r>
              <a:rPr lang="fr-FR" sz="4000" dirty="0" smtClean="0">
                <a:solidFill>
                  <a:srgbClr val="660066"/>
                </a:solidFill>
                <a:latin typeface="Arial Rounded MT Bold" pitchFamily="34" charset="0"/>
              </a:rPr>
              <a:t>, </a:t>
            </a:r>
          </a:p>
          <a:p>
            <a:pPr marL="0" indent="0" algn="ctr">
              <a:buNone/>
            </a:pPr>
            <a:r>
              <a:rPr lang="fr-FR" sz="4000" dirty="0" err="1" smtClean="0">
                <a:solidFill>
                  <a:srgbClr val="660066"/>
                </a:solidFill>
                <a:latin typeface="Arial Rounded MT Bold" pitchFamily="34" charset="0"/>
              </a:rPr>
              <a:t>pa</a:t>
            </a:r>
            <a:r>
              <a:rPr lang="fr-FR" sz="4000" dirty="0" smtClean="0">
                <a:solidFill>
                  <a:srgbClr val="660066"/>
                </a:solidFill>
                <a:latin typeface="Arial Rounded MT Bold" pitchFamily="34" charset="0"/>
              </a:rPr>
              <a:t> </a:t>
            </a:r>
            <a:r>
              <a:rPr lang="fr-FR" sz="4000" dirty="0" err="1" smtClean="0">
                <a:solidFill>
                  <a:srgbClr val="660066"/>
                </a:solidFill>
                <a:latin typeface="Arial Rounded MT Bold" pitchFamily="34" charset="0"/>
              </a:rPr>
              <a:t>lontan</a:t>
            </a:r>
            <a:r>
              <a:rPr lang="fr-FR" sz="4000" dirty="0" smtClean="0">
                <a:solidFill>
                  <a:srgbClr val="660066"/>
                </a:solidFill>
                <a:latin typeface="Arial Rounded MT Bold" pitchFamily="34" charset="0"/>
              </a:rPr>
              <a:t>, M-</a:t>
            </a:r>
            <a:r>
              <a:rPr lang="fr-FR" sz="4000" dirty="0" err="1" smtClean="0">
                <a:solidFill>
                  <a:srgbClr val="660066"/>
                </a:solidFill>
                <a:latin typeface="Arial Rounded MT Bold" pitchFamily="34" charset="0"/>
              </a:rPr>
              <a:t>ap</a:t>
            </a:r>
            <a:r>
              <a:rPr lang="fr-FR" sz="4000" dirty="0" smtClean="0">
                <a:solidFill>
                  <a:srgbClr val="660066"/>
                </a:solidFill>
                <a:latin typeface="Arial Rounded MT Bold" pitchFamily="34" charset="0"/>
              </a:rPr>
              <a:t> </a:t>
            </a:r>
            <a:r>
              <a:rPr lang="fr-FR" sz="4000" dirty="0" err="1" smtClean="0">
                <a:solidFill>
                  <a:srgbClr val="660066"/>
                </a:solidFill>
                <a:latin typeface="Arial Rounded MT Bold" pitchFamily="34" charset="0"/>
              </a:rPr>
              <a:t>voltijé</a:t>
            </a:r>
            <a:r>
              <a:rPr lang="fr-FR" sz="4000" dirty="0" smtClean="0">
                <a:solidFill>
                  <a:srgbClr val="660066"/>
                </a:solidFill>
                <a:latin typeface="Arial Rounded MT Bold" pitchFamily="34" charset="0"/>
              </a:rPr>
              <a:t>!</a:t>
            </a:r>
            <a:endParaRPr lang="en-US" sz="4000" dirty="0" smtClean="0">
              <a:solidFill>
                <a:srgbClr val="660066"/>
              </a:solidFill>
              <a:latin typeface="Arial Rounded MT Bold" pitchFamily="34" charset="0"/>
            </a:endParaRPr>
          </a:p>
          <a:p>
            <a:pPr marL="0" indent="0" algn="ctr">
              <a:buNone/>
            </a:pPr>
            <a:endParaRPr lang="en-US" sz="4000" b="1" dirty="0" smtClean="0">
              <a:solidFill>
                <a:srgbClr val="0070C0"/>
              </a:solidFill>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1">
            <a:schemeClr val="accent1"/>
          </a:lnRef>
          <a:fillRef idx="3">
            <a:schemeClr val="accent1"/>
          </a:fillRef>
          <a:effectRef idx="2">
            <a:schemeClr val="accent1"/>
          </a:effectRef>
          <a:fontRef idx="minor">
            <a:schemeClr val="lt1"/>
          </a:fontRef>
        </p:style>
        <p:txBody>
          <a:bodyPr>
            <a:normAutofit lnSpcReduction="10000"/>
          </a:bodyPr>
          <a:lstStyle/>
          <a:p>
            <a:pPr marL="0" indent="0" algn="ctr">
              <a:buNone/>
            </a:pPr>
            <a:r>
              <a:rPr lang="en-US" sz="2400" dirty="0" smtClean="0">
                <a:solidFill>
                  <a:srgbClr val="0033CC"/>
                </a:solidFill>
                <a:latin typeface="Arial Rounded MT Bold" pitchFamily="34" charset="0"/>
              </a:rPr>
              <a:t>1.</a:t>
            </a:r>
            <a:r>
              <a:rPr lang="en-US" sz="2400" dirty="0" smtClean="0">
                <a:solidFill>
                  <a:schemeClr val="tx1"/>
                </a:solidFill>
                <a:latin typeface="Arial Rounded MT Bold" pitchFamily="34" charset="0"/>
              </a:rPr>
              <a:t/>
            </a:r>
            <a:br>
              <a:rPr lang="en-US" sz="2400" dirty="0" smtClean="0">
                <a:solidFill>
                  <a:schemeClr val="tx1"/>
                </a:solidFill>
                <a:latin typeface="Arial Rounded MT Bold" pitchFamily="34" charset="0"/>
              </a:rPr>
            </a:br>
            <a:r>
              <a:rPr lang="en-US" sz="4000" dirty="0" smtClean="0">
                <a:solidFill>
                  <a:schemeClr val="tx1"/>
                </a:solidFill>
                <a:latin typeface="Arial Rounded MT Bold" pitchFamily="34" charset="0"/>
              </a:rPr>
              <a:t>Some glad morning </a:t>
            </a:r>
          </a:p>
          <a:p>
            <a:pPr marL="0" indent="0" algn="ctr">
              <a:buNone/>
            </a:pPr>
            <a:r>
              <a:rPr lang="en-US" sz="4000" dirty="0" smtClean="0">
                <a:solidFill>
                  <a:schemeClr val="tx1"/>
                </a:solidFill>
                <a:latin typeface="Arial Rounded MT Bold" pitchFamily="34" charset="0"/>
              </a:rPr>
              <a:t>when this life is o'er,</a:t>
            </a:r>
            <a:br>
              <a:rPr lang="en-US" sz="4000" dirty="0" smtClean="0">
                <a:solidFill>
                  <a:schemeClr val="tx1"/>
                </a:solidFill>
                <a:latin typeface="Arial Rounded MT Bold" pitchFamily="34" charset="0"/>
              </a:rPr>
            </a:br>
            <a:r>
              <a:rPr lang="en-US" sz="4000" dirty="0" smtClean="0">
                <a:solidFill>
                  <a:schemeClr val="tx1"/>
                </a:solidFill>
                <a:latin typeface="Arial Rounded MT Bold" pitchFamily="34" charset="0"/>
              </a:rPr>
              <a:t>I'll fly away;</a:t>
            </a:r>
            <a:br>
              <a:rPr lang="en-US" sz="4000" dirty="0" smtClean="0">
                <a:solidFill>
                  <a:schemeClr val="tx1"/>
                </a:solidFill>
                <a:latin typeface="Arial Rounded MT Bold" pitchFamily="34" charset="0"/>
              </a:rPr>
            </a:br>
            <a:r>
              <a:rPr lang="en-US" sz="4000" dirty="0" smtClean="0">
                <a:solidFill>
                  <a:schemeClr val="tx1"/>
                </a:solidFill>
                <a:latin typeface="Arial Rounded MT Bold" pitchFamily="34" charset="0"/>
              </a:rPr>
              <a:t>To a home on God's celestial shore,</a:t>
            </a:r>
            <a:br>
              <a:rPr lang="en-US" sz="4000" dirty="0" smtClean="0">
                <a:solidFill>
                  <a:schemeClr val="tx1"/>
                </a:solidFill>
                <a:latin typeface="Arial Rounded MT Bold" pitchFamily="34" charset="0"/>
              </a:rPr>
            </a:br>
            <a:r>
              <a:rPr lang="en-US" sz="4000" dirty="0" smtClean="0">
                <a:solidFill>
                  <a:schemeClr val="tx1"/>
                </a:solidFill>
                <a:latin typeface="Arial Rounded MT Bold" pitchFamily="34" charset="0"/>
              </a:rPr>
              <a:t>I'll fly away (I'll fly away).</a:t>
            </a:r>
            <a:r>
              <a:rPr lang="en-US" sz="4000" dirty="0" smtClean="0">
                <a:solidFill>
                  <a:srgbClr val="0033CC"/>
                </a:solidFill>
                <a:latin typeface="Arial Rounded MT Bold" pitchFamily="34" charset="0"/>
              </a:rPr>
              <a:t/>
            </a:r>
            <a:br>
              <a:rPr lang="en-US" sz="4000" dirty="0" smtClean="0">
                <a:solidFill>
                  <a:srgbClr val="0033CC"/>
                </a:solidFill>
                <a:latin typeface="Arial Rounded MT Bold" pitchFamily="34" charset="0"/>
              </a:rPr>
            </a:br>
            <a:r>
              <a:rPr lang="en-US" sz="4000" dirty="0" smtClean="0">
                <a:solidFill>
                  <a:srgbClr val="0033CC"/>
                </a:solidFill>
                <a:latin typeface="Arial Rounded MT Bold" pitchFamily="34" charset="0"/>
              </a:rPr>
              <a:t>Chorus</a:t>
            </a:r>
            <a:r>
              <a:rPr lang="en-US" sz="4000" dirty="0" smtClean="0">
                <a:solidFill>
                  <a:schemeClr val="tx1"/>
                </a:solidFill>
                <a:latin typeface="Arial Rounded MT Bold" pitchFamily="34" charset="0"/>
              </a:rPr>
              <a:t/>
            </a:r>
            <a:br>
              <a:rPr lang="en-US" sz="4000" dirty="0" smtClean="0">
                <a:solidFill>
                  <a:schemeClr val="tx1"/>
                </a:solidFill>
                <a:latin typeface="Arial Rounded MT Bold" pitchFamily="34" charset="0"/>
              </a:rPr>
            </a:br>
            <a:r>
              <a:rPr lang="en-US" sz="4000" dirty="0" smtClean="0">
                <a:solidFill>
                  <a:srgbClr val="660066"/>
                </a:solidFill>
                <a:latin typeface="Arial Rounded MT Bold" pitchFamily="34" charset="0"/>
              </a:rPr>
              <a:t>I'll fly away, Oh Glory</a:t>
            </a:r>
            <a:br>
              <a:rPr lang="en-US" sz="4000" dirty="0" smtClean="0">
                <a:solidFill>
                  <a:srgbClr val="660066"/>
                </a:solidFill>
                <a:latin typeface="Arial Rounded MT Bold" pitchFamily="34" charset="0"/>
              </a:rPr>
            </a:br>
            <a:r>
              <a:rPr lang="en-US" sz="4000" dirty="0" smtClean="0">
                <a:solidFill>
                  <a:srgbClr val="660066"/>
                </a:solidFill>
                <a:latin typeface="Arial Rounded MT Bold" pitchFamily="34" charset="0"/>
              </a:rPr>
              <a:t>I'll fly away; (in the morning)</a:t>
            </a:r>
            <a:br>
              <a:rPr lang="en-US" sz="4000" dirty="0" smtClean="0">
                <a:solidFill>
                  <a:srgbClr val="660066"/>
                </a:solidFill>
                <a:latin typeface="Arial Rounded MT Bold" pitchFamily="34" charset="0"/>
              </a:rPr>
            </a:br>
            <a:r>
              <a:rPr lang="en-US" sz="4000" dirty="0" smtClean="0">
                <a:solidFill>
                  <a:srgbClr val="660066"/>
                </a:solidFill>
                <a:latin typeface="Arial Rounded MT Bold" pitchFamily="34" charset="0"/>
              </a:rPr>
              <a:t>When I die, Hallelujah, by and by,</a:t>
            </a:r>
            <a:br>
              <a:rPr lang="en-US" sz="4000" dirty="0" smtClean="0">
                <a:solidFill>
                  <a:srgbClr val="660066"/>
                </a:solidFill>
                <a:latin typeface="Arial Rounded MT Bold" pitchFamily="34" charset="0"/>
              </a:rPr>
            </a:br>
            <a:r>
              <a:rPr lang="en-US" sz="4000" dirty="0" smtClean="0">
                <a:solidFill>
                  <a:srgbClr val="660066"/>
                </a:solidFill>
                <a:latin typeface="Arial Rounded MT Bold" pitchFamily="34" charset="0"/>
              </a:rPr>
              <a:t>I'll fly away (I'll fly away).</a:t>
            </a:r>
            <a:r>
              <a:rPr lang="en-US" sz="2400" dirty="0" smtClean="0">
                <a:solidFill>
                  <a:schemeClr val="tx1"/>
                </a:solidFill>
                <a:latin typeface="Arial Rounded MT Bold" pitchFamily="34" charset="0"/>
              </a:rPr>
              <a:t/>
            </a:r>
            <a:br>
              <a:rPr lang="en-US" sz="2400" dirty="0" smtClean="0">
                <a:solidFill>
                  <a:schemeClr val="tx1"/>
                </a:solidFill>
                <a:latin typeface="Arial Rounded MT Bold" pitchFamily="34" charset="0"/>
              </a:rPr>
            </a:br>
            <a:endParaRPr lang="en-US" sz="4000" b="1" dirty="0" smtClean="0">
              <a:solidFill>
                <a:srgbClr val="0070C0"/>
              </a:solidFill>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1">
            <a:schemeClr val="accent1"/>
          </a:lnRef>
          <a:fillRef idx="3">
            <a:schemeClr val="accent1"/>
          </a:fillRef>
          <a:effectRef idx="2">
            <a:schemeClr val="accent1"/>
          </a:effectRef>
          <a:fontRef idx="minor">
            <a:schemeClr val="lt1"/>
          </a:fontRef>
        </p:style>
        <p:txBody>
          <a:bodyPr>
            <a:normAutofit lnSpcReduction="10000"/>
          </a:bodyPr>
          <a:lstStyle/>
          <a:p>
            <a:pPr marL="0" indent="0" algn="ctr">
              <a:buNone/>
            </a:pPr>
            <a:r>
              <a:rPr lang="en-US" sz="2400" dirty="0" smtClean="0">
                <a:solidFill>
                  <a:srgbClr val="0033CC"/>
                </a:solidFill>
                <a:latin typeface="Arial Rounded MT Bold" pitchFamily="34" charset="0"/>
              </a:rPr>
              <a:t>2.</a:t>
            </a:r>
            <a:r>
              <a:rPr lang="en-US" sz="2400" dirty="0" smtClean="0">
                <a:solidFill>
                  <a:schemeClr val="tx1"/>
                </a:solidFill>
                <a:latin typeface="Arial Rounded MT Bold" pitchFamily="34" charset="0"/>
              </a:rPr>
              <a:t/>
            </a:r>
            <a:br>
              <a:rPr lang="en-US" sz="2400" dirty="0" smtClean="0">
                <a:solidFill>
                  <a:schemeClr val="tx1"/>
                </a:solidFill>
                <a:latin typeface="Arial Rounded MT Bold" pitchFamily="34" charset="0"/>
              </a:rPr>
            </a:br>
            <a:r>
              <a:rPr lang="en-US" sz="4000" dirty="0" smtClean="0">
                <a:solidFill>
                  <a:schemeClr val="tx1"/>
                </a:solidFill>
                <a:latin typeface="Arial Rounded MT Bold" pitchFamily="34" charset="0"/>
              </a:rPr>
              <a:t>When the shadows of this life </a:t>
            </a:r>
          </a:p>
          <a:p>
            <a:pPr marL="0" indent="0" algn="ctr">
              <a:buNone/>
            </a:pPr>
            <a:r>
              <a:rPr lang="en-US" sz="4000" dirty="0" smtClean="0">
                <a:solidFill>
                  <a:schemeClr val="tx1"/>
                </a:solidFill>
                <a:latin typeface="Arial Rounded MT Bold" pitchFamily="34" charset="0"/>
              </a:rPr>
              <a:t>have gone, . .I'll fly away;</a:t>
            </a:r>
            <a:br>
              <a:rPr lang="en-US" sz="4000" dirty="0" smtClean="0">
                <a:solidFill>
                  <a:schemeClr val="tx1"/>
                </a:solidFill>
                <a:latin typeface="Arial Rounded MT Bold" pitchFamily="34" charset="0"/>
              </a:rPr>
            </a:br>
            <a:r>
              <a:rPr lang="en-US" sz="4000" dirty="0" smtClean="0">
                <a:solidFill>
                  <a:schemeClr val="tx1"/>
                </a:solidFill>
                <a:latin typeface="Arial Rounded MT Bold" pitchFamily="34" charset="0"/>
              </a:rPr>
              <a:t>Like a bird from </a:t>
            </a:r>
          </a:p>
          <a:p>
            <a:pPr marL="0" indent="0" algn="ctr">
              <a:buNone/>
            </a:pPr>
            <a:r>
              <a:rPr lang="en-US" sz="4000" dirty="0" smtClean="0">
                <a:solidFill>
                  <a:schemeClr val="tx1"/>
                </a:solidFill>
                <a:latin typeface="Arial Rounded MT Bold" pitchFamily="34" charset="0"/>
              </a:rPr>
              <a:t>prison bars has flown,</a:t>
            </a:r>
            <a:br>
              <a:rPr lang="en-US" sz="4000" dirty="0" smtClean="0">
                <a:solidFill>
                  <a:schemeClr val="tx1"/>
                </a:solidFill>
                <a:latin typeface="Arial Rounded MT Bold" pitchFamily="34" charset="0"/>
              </a:rPr>
            </a:br>
            <a:r>
              <a:rPr lang="en-US" sz="4000" dirty="0" smtClean="0">
                <a:solidFill>
                  <a:schemeClr val="tx1"/>
                </a:solidFill>
                <a:latin typeface="Arial Rounded MT Bold" pitchFamily="34" charset="0"/>
              </a:rPr>
              <a:t>I'll fly away (I'll fly away)</a:t>
            </a:r>
          </a:p>
          <a:p>
            <a:pPr marL="0" indent="0" algn="ctr">
              <a:buNone/>
            </a:pPr>
            <a:r>
              <a:rPr lang="en-US" sz="4000" dirty="0" smtClean="0">
                <a:solidFill>
                  <a:srgbClr val="0033CC"/>
                </a:solidFill>
                <a:latin typeface="Arial Rounded MT Bold" pitchFamily="34" charset="0"/>
              </a:rPr>
              <a:t>Chorus</a:t>
            </a:r>
            <a:r>
              <a:rPr lang="en-US" sz="4000" dirty="0" smtClean="0">
                <a:solidFill>
                  <a:schemeClr val="tx1"/>
                </a:solidFill>
                <a:latin typeface="Arial Rounded MT Bold" pitchFamily="34" charset="0"/>
              </a:rPr>
              <a:t/>
            </a:r>
            <a:br>
              <a:rPr lang="en-US" sz="4000" dirty="0" smtClean="0">
                <a:solidFill>
                  <a:schemeClr val="tx1"/>
                </a:solidFill>
                <a:latin typeface="Arial Rounded MT Bold" pitchFamily="34" charset="0"/>
              </a:rPr>
            </a:br>
            <a:r>
              <a:rPr lang="en-US" sz="4000" dirty="0" smtClean="0">
                <a:solidFill>
                  <a:srgbClr val="660066"/>
                </a:solidFill>
                <a:latin typeface="Arial Rounded MT Bold" pitchFamily="34" charset="0"/>
              </a:rPr>
              <a:t>I'll fly away, Oh Glory</a:t>
            </a:r>
            <a:br>
              <a:rPr lang="en-US" sz="4000" dirty="0" smtClean="0">
                <a:solidFill>
                  <a:srgbClr val="660066"/>
                </a:solidFill>
                <a:latin typeface="Arial Rounded MT Bold" pitchFamily="34" charset="0"/>
              </a:rPr>
            </a:br>
            <a:r>
              <a:rPr lang="en-US" sz="4000" dirty="0" smtClean="0">
                <a:solidFill>
                  <a:srgbClr val="660066"/>
                </a:solidFill>
                <a:latin typeface="Arial Rounded MT Bold" pitchFamily="34" charset="0"/>
              </a:rPr>
              <a:t>I'll fly away; (in the morning)</a:t>
            </a:r>
            <a:br>
              <a:rPr lang="en-US" sz="4000" dirty="0" smtClean="0">
                <a:solidFill>
                  <a:srgbClr val="660066"/>
                </a:solidFill>
                <a:latin typeface="Arial Rounded MT Bold" pitchFamily="34" charset="0"/>
              </a:rPr>
            </a:br>
            <a:r>
              <a:rPr lang="en-US" sz="4000" dirty="0" smtClean="0">
                <a:solidFill>
                  <a:srgbClr val="660066"/>
                </a:solidFill>
                <a:latin typeface="Arial Rounded MT Bold" pitchFamily="34" charset="0"/>
              </a:rPr>
              <a:t>When I die, Hallelujah, by and by,</a:t>
            </a:r>
            <a:br>
              <a:rPr lang="en-US" sz="4000" dirty="0" smtClean="0">
                <a:solidFill>
                  <a:srgbClr val="660066"/>
                </a:solidFill>
                <a:latin typeface="Arial Rounded MT Bold" pitchFamily="34" charset="0"/>
              </a:rPr>
            </a:br>
            <a:r>
              <a:rPr lang="en-US" sz="4000" dirty="0" smtClean="0">
                <a:solidFill>
                  <a:srgbClr val="660066"/>
                </a:solidFill>
                <a:latin typeface="Arial Rounded MT Bold" pitchFamily="34" charset="0"/>
              </a:rPr>
              <a:t>I'll fly away (I'll fly away).</a:t>
            </a:r>
            <a:r>
              <a:rPr lang="en-US" sz="2400" b="1" dirty="0" smtClean="0"/>
              <a:t/>
            </a:r>
            <a:br>
              <a:rPr lang="en-US" sz="2400" b="1" dirty="0" smtClean="0"/>
            </a:br>
            <a:endParaRPr lang="en-US" sz="4000" b="1" dirty="0" smtClean="0">
              <a:solidFill>
                <a:srgbClr val="0070C0"/>
              </a:solidFill>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chemeClr val="bg1"/>
          </a:solidFill>
        </p:spPr>
        <p:txBody>
          <a:bodyPr>
            <a:normAutofit/>
          </a:bodyPr>
          <a:lstStyle/>
          <a:p>
            <a:pPr algn="ctr">
              <a:buNone/>
            </a:pPr>
            <a:r>
              <a:rPr lang="fr-FR" sz="3600" dirty="0" smtClean="0">
                <a:solidFill>
                  <a:srgbClr val="C00000"/>
                </a:solidFill>
                <a:latin typeface="Arial Rounded MT Bold" pitchFamily="34" charset="0"/>
              </a:rPr>
              <a:t>Nous serons couronnés </a:t>
            </a:r>
          </a:p>
          <a:p>
            <a:pPr algn="ctr">
              <a:buNone/>
            </a:pPr>
            <a:r>
              <a:rPr lang="fr-FR" sz="3600" dirty="0" smtClean="0">
                <a:solidFill>
                  <a:srgbClr val="C00000"/>
                </a:solidFill>
                <a:latin typeface="Arial Rounded MT Bold" pitchFamily="34" charset="0"/>
              </a:rPr>
              <a:t>Après la bataille</a:t>
            </a:r>
            <a:endParaRPr lang="en-US" sz="3600" dirty="0" smtClean="0">
              <a:solidFill>
                <a:srgbClr val="C00000"/>
              </a:solidFill>
              <a:latin typeface="Arial Rounded MT Bold" pitchFamily="34" charset="0"/>
            </a:endParaRPr>
          </a:p>
          <a:p>
            <a:pPr algn="ctr">
              <a:buNone/>
            </a:pPr>
            <a:r>
              <a:rPr lang="fr-FR" sz="3600" dirty="0" smtClean="0">
                <a:solidFill>
                  <a:srgbClr val="C00000"/>
                </a:solidFill>
                <a:latin typeface="Arial Rounded MT Bold" pitchFamily="34" charset="0"/>
              </a:rPr>
              <a:t>Dans tes murs Sainte Sion</a:t>
            </a:r>
            <a:endParaRPr lang="en-US" sz="3600" dirty="0" smtClean="0">
              <a:solidFill>
                <a:srgbClr val="C00000"/>
              </a:solidFill>
              <a:latin typeface="Arial Rounded MT Bold" pitchFamily="34" charset="0"/>
            </a:endParaRPr>
          </a:p>
          <a:p>
            <a:pPr algn="ctr">
              <a:buNone/>
            </a:pPr>
            <a:endParaRPr lang="fr-FR" sz="3600" dirty="0" smtClean="0">
              <a:solidFill>
                <a:srgbClr val="000099"/>
              </a:solidFill>
              <a:latin typeface="Arial Rounded MT Bold" pitchFamily="34" charset="0"/>
            </a:endParaRPr>
          </a:p>
          <a:p>
            <a:pPr algn="ctr">
              <a:buNone/>
            </a:pPr>
            <a:r>
              <a:rPr lang="fr-FR" sz="3600" dirty="0" smtClean="0">
                <a:solidFill>
                  <a:srgbClr val="000099"/>
                </a:solidFill>
                <a:latin typeface="Arial Rounded MT Bold" pitchFamily="34" charset="0"/>
              </a:rPr>
              <a:t>Dans tes murs Dans tes murs</a:t>
            </a:r>
            <a:endParaRPr lang="en-US" sz="3600" dirty="0" smtClean="0">
              <a:solidFill>
                <a:srgbClr val="000099"/>
              </a:solidFill>
              <a:latin typeface="Arial Rounded MT Bold" pitchFamily="34" charset="0"/>
            </a:endParaRPr>
          </a:p>
          <a:p>
            <a:pPr algn="ctr">
              <a:buNone/>
            </a:pPr>
            <a:r>
              <a:rPr lang="fr-FR" sz="3600" dirty="0" smtClean="0">
                <a:solidFill>
                  <a:srgbClr val="000099"/>
                </a:solidFill>
                <a:latin typeface="Arial Rounded MT Bold" pitchFamily="34" charset="0"/>
              </a:rPr>
              <a:t>Dans tes murs Sainte Sion</a:t>
            </a:r>
            <a:endParaRPr lang="en-US" sz="3600" dirty="0" smtClean="0">
              <a:solidFill>
                <a:srgbClr val="000099"/>
              </a:solidFill>
              <a:latin typeface="Arial Rounded MT Bold" pitchFamily="34" charset="0"/>
            </a:endParaRPr>
          </a:p>
          <a:p>
            <a:pPr algn="ctr">
              <a:buNone/>
            </a:pPr>
            <a:r>
              <a:rPr lang="fr-FR" sz="3600" dirty="0" smtClean="0">
                <a:solidFill>
                  <a:srgbClr val="000099"/>
                </a:solidFill>
                <a:latin typeface="Arial Rounded MT Bold" pitchFamily="34" charset="0"/>
              </a:rPr>
              <a:t>Nous serons couronnés </a:t>
            </a:r>
          </a:p>
          <a:p>
            <a:pPr algn="ctr">
              <a:buNone/>
            </a:pPr>
            <a:r>
              <a:rPr lang="fr-FR" sz="3600" dirty="0" smtClean="0">
                <a:solidFill>
                  <a:srgbClr val="000099"/>
                </a:solidFill>
                <a:latin typeface="Arial Rounded MT Bold" pitchFamily="34" charset="0"/>
              </a:rPr>
              <a:t>Après la bataille</a:t>
            </a:r>
            <a:endParaRPr lang="en-US" sz="3600" dirty="0" smtClean="0">
              <a:solidFill>
                <a:srgbClr val="000099"/>
              </a:solidFill>
              <a:latin typeface="Arial Rounded MT Bold" pitchFamily="34" charset="0"/>
            </a:endParaRPr>
          </a:p>
          <a:p>
            <a:pPr algn="ctr">
              <a:buNone/>
            </a:pPr>
            <a:r>
              <a:rPr lang="fr-FR" sz="3600" dirty="0" smtClean="0">
                <a:solidFill>
                  <a:srgbClr val="000099"/>
                </a:solidFill>
                <a:latin typeface="Arial Rounded MT Bold" pitchFamily="34" charset="0"/>
              </a:rPr>
              <a:t>Dans tes murs Sainte Sion</a:t>
            </a:r>
            <a:endParaRPr lang="en-US" sz="3600" dirty="0">
              <a:solidFill>
                <a:srgbClr val="000099"/>
              </a:solidFill>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a:solidFill>
                  <a:schemeClr val="tx1"/>
                </a:solidFill>
                <a:latin typeface="Copperplate Gothic Bold" pitchFamily="34" charset="0"/>
              </a:rPr>
              <a:t>PRIÈRE  POUR  L’OFFRANDE </a:t>
            </a:r>
            <a:br>
              <a:rPr lang="en-US" dirty="0">
                <a:solidFill>
                  <a:schemeClr val="tx1"/>
                </a:solidFill>
                <a:latin typeface="Copperplate Gothic Bold" pitchFamily="34" charset="0"/>
              </a:rPr>
            </a:br>
            <a:r>
              <a:rPr lang="en-US" dirty="0">
                <a:solidFill>
                  <a:schemeClr val="tx1"/>
                </a:solidFill>
                <a:latin typeface="Copperplate Gothic Bold" pitchFamily="34" charset="0"/>
              </a:rPr>
              <a:t>ET LE SERMON</a:t>
            </a:r>
          </a:p>
        </p:txBody>
      </p:sp>
      <p:sp>
        <p:nvSpPr>
          <p:cNvPr id="3" name="Content Placeholder 2"/>
          <p:cNvSpPr>
            <a:spLocks noGrp="1"/>
          </p:cNvSpPr>
          <p:nvPr>
            <p:ph idx="1"/>
          </p:nvPr>
        </p:nvSpPr>
        <p:spPr>
          <a:xfrm>
            <a:off x="0" y="1447800"/>
            <a:ext cx="9144000" cy="54102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a:p>
          <a:p>
            <a:pPr algn="ctr">
              <a:buNone/>
            </a:pPr>
            <a:r>
              <a:rPr lang="en-US" sz="5400" b="1" dirty="0">
                <a:solidFill>
                  <a:schemeClr val="bg1"/>
                </a:solidFill>
              </a:rPr>
              <a:t>SERMON </a:t>
            </a:r>
          </a:p>
          <a:p>
            <a:pPr algn="ctr">
              <a:buNone/>
            </a:pPr>
            <a:r>
              <a:rPr lang="en-US" sz="5400" b="1" dirty="0">
                <a:solidFill>
                  <a:schemeClr val="tx1"/>
                </a:solidFill>
              </a:rPr>
              <a:t>PAR </a:t>
            </a:r>
          </a:p>
          <a:p>
            <a:pPr algn="ctr">
              <a:buNone/>
            </a:pPr>
            <a:r>
              <a:rPr lang="en-US" sz="5400" b="1" dirty="0">
                <a:solidFill>
                  <a:schemeClr val="bg1"/>
                </a:solidFill>
              </a:rPr>
              <a:t>PASTEUR  </a:t>
            </a:r>
          </a:p>
          <a:p>
            <a:pPr algn="ctr">
              <a:buNone/>
            </a:pPr>
            <a:r>
              <a:rPr lang="en-US" sz="4800" b="1" dirty="0" smtClean="0">
                <a:solidFill>
                  <a:schemeClr val="tx1"/>
                </a:solidFill>
              </a:rPr>
              <a:t>MARC SIMEON</a:t>
            </a:r>
            <a:endParaRPr lang="en-US" sz="4800" b="1" dirty="0">
              <a:solidFill>
                <a:schemeClr val="tx1"/>
              </a:solidFill>
            </a:endParaRPr>
          </a:p>
          <a:p>
            <a:pPr>
              <a:buNone/>
            </a:pPr>
            <a:endParaRPr lang="en-US" sz="4400" b="1" dirty="0">
              <a:solidFill>
                <a:schemeClr val="bg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66FFFF"/>
          </a:solidFill>
        </p:spPr>
        <p:txBody>
          <a:bodyPr>
            <a:normAutofit fontScale="90000"/>
          </a:bodyPr>
          <a:lstStyle/>
          <a:p>
            <a:r>
              <a:rPr lang="en-US" sz="4000" dirty="0">
                <a:solidFill>
                  <a:srgbClr val="0D069A"/>
                </a:solidFill>
                <a:latin typeface="Arial Rounded MT Bold" pitchFamily="34" charset="0"/>
              </a:rPr>
              <a:t>CHRIST THE ROCK CONGREGATION</a:t>
            </a:r>
            <a:r>
              <a:rPr lang="en-US" sz="4000" dirty="0">
                <a:latin typeface="Arial Rounded MT Bold" pitchFamily="34" charset="0"/>
              </a:rPr>
              <a:t/>
            </a:r>
            <a:br>
              <a:rPr lang="en-US" sz="4000" dirty="0">
                <a:latin typeface="Arial Rounded MT Bold" pitchFamily="34" charset="0"/>
              </a:rPr>
            </a:br>
            <a:r>
              <a:rPr lang="en-US" sz="4000" dirty="0">
                <a:solidFill>
                  <a:srgbClr val="C00000"/>
                </a:solidFill>
                <a:latin typeface="Arial Rounded MT Bold" pitchFamily="34" charset="0"/>
              </a:rPr>
              <a:t>SUNDAY </a:t>
            </a:r>
            <a:r>
              <a:rPr lang="en-US" sz="4000" dirty="0" smtClean="0">
                <a:solidFill>
                  <a:srgbClr val="C00000"/>
                </a:solidFill>
                <a:latin typeface="Arial Rounded MT Bold" pitchFamily="34" charset="0"/>
              </a:rPr>
              <a:t>MAY 26</a:t>
            </a:r>
            <a:r>
              <a:rPr lang="en-US" sz="4000" baseline="30000" dirty="0" smtClean="0">
                <a:solidFill>
                  <a:srgbClr val="C00000"/>
                </a:solidFill>
                <a:latin typeface="Arial Rounded MT Bold" pitchFamily="34" charset="0"/>
              </a:rPr>
              <a:t>TH</a:t>
            </a:r>
            <a:r>
              <a:rPr lang="en-US" sz="4000" dirty="0" smtClean="0">
                <a:solidFill>
                  <a:srgbClr val="C00000"/>
                </a:solidFill>
                <a:latin typeface="Arial Rounded MT Bold" pitchFamily="34" charset="0"/>
              </a:rPr>
              <a:t>  2024 </a:t>
            </a:r>
            <a:r>
              <a:rPr lang="en-US" sz="4000" dirty="0">
                <a:latin typeface="Arial Rounded MT Bold" pitchFamily="34" charset="0"/>
              </a:rPr>
              <a:t/>
            </a:r>
            <a:br>
              <a:rPr lang="en-US" sz="4000" dirty="0">
                <a:latin typeface="Arial Rounded MT Bold" pitchFamily="34" charset="0"/>
              </a:rPr>
            </a:br>
            <a:r>
              <a:rPr lang="en-US" sz="4000" dirty="0">
                <a:solidFill>
                  <a:srgbClr val="0D069A"/>
                </a:solidFill>
                <a:latin typeface="Arial Rounded MT Bold" pitchFamily="34" charset="0"/>
              </a:rPr>
              <a:t>Sermon by </a:t>
            </a:r>
            <a:r>
              <a:rPr lang="en-US" sz="4000" dirty="0" smtClean="0">
                <a:solidFill>
                  <a:schemeClr val="tx1"/>
                </a:solidFill>
                <a:latin typeface="Arial Rounded MT Bold" pitchFamily="34" charset="0"/>
              </a:rPr>
              <a:t/>
            </a:r>
            <a:br>
              <a:rPr lang="en-US" sz="4000" dirty="0" smtClean="0">
                <a:solidFill>
                  <a:schemeClr val="tx1"/>
                </a:solidFill>
                <a:latin typeface="Arial Rounded MT Bold" pitchFamily="34" charset="0"/>
              </a:rPr>
            </a:br>
            <a:r>
              <a:rPr lang="en-US" sz="4000" dirty="0" smtClean="0">
                <a:solidFill>
                  <a:schemeClr val="tx1"/>
                </a:solidFill>
                <a:latin typeface="Arial Rounded MT Bold" pitchFamily="34" charset="0"/>
              </a:rPr>
              <a:t>Pastor MARC  </a:t>
            </a:r>
            <a:r>
              <a:rPr lang="en-US" sz="4000" dirty="0" smtClean="0">
                <a:solidFill>
                  <a:schemeClr val="tx1"/>
                </a:solidFill>
                <a:latin typeface="Arial Rounded MT Bold" pitchFamily="34" charset="0"/>
              </a:rPr>
              <a:t>SIMEON</a:t>
            </a:r>
            <a:endParaRPr lang="en-US" dirty="0"/>
          </a:p>
        </p:txBody>
      </p:sp>
      <p:sp>
        <p:nvSpPr>
          <p:cNvPr id="3" name="Subtitle 2"/>
          <p:cNvSpPr>
            <a:spLocks noGrp="1"/>
          </p:cNvSpPr>
          <p:nvPr>
            <p:ph type="subTitle" idx="1"/>
          </p:nvPr>
        </p:nvSpPr>
        <p:spPr>
          <a:xfrm>
            <a:off x="0" y="2743200"/>
            <a:ext cx="9144000" cy="4114800"/>
          </a:xfrm>
          <a:solidFill>
            <a:schemeClr val="accent2">
              <a:lumMod val="60000"/>
              <a:lumOff val="40000"/>
            </a:schemeClr>
          </a:solidFill>
        </p:spPr>
        <p:txBody>
          <a:bodyPr>
            <a:normAutofit/>
          </a:bodyPr>
          <a:lstStyle/>
          <a:p>
            <a:endParaRPr lang="en-US" sz="4800" b="1" dirty="0" smtClean="0">
              <a:solidFill>
                <a:srgbClr val="C00000"/>
              </a:solidFill>
            </a:endParaRPr>
          </a:p>
          <a:p>
            <a:r>
              <a:rPr lang="en-US" sz="4800" b="1" dirty="0" smtClean="0">
                <a:solidFill>
                  <a:schemeClr val="tx1"/>
                </a:solidFill>
              </a:rPr>
              <a:t>LA FAMINE DE LA PAROLE DE DIEU</a:t>
            </a:r>
            <a:endParaRPr lang="en-US" sz="4800" b="1" dirty="0">
              <a:solidFill>
                <a:schemeClr val="tx1"/>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ctr"/>
            <a:r>
              <a:rPr lang="fr-FR" sz="4000" dirty="0" smtClean="0">
                <a:solidFill>
                  <a:srgbClr val="FF0000"/>
                </a:solidFill>
                <a:latin typeface="Arial Rounded MT Bold" pitchFamily="34" charset="0"/>
              </a:rPr>
              <a:t>LECTURE : AMOS 8 : 11-13</a:t>
            </a:r>
            <a:endParaRPr lang="en-US" sz="4000" dirty="0" smtClean="0">
              <a:solidFill>
                <a:srgbClr val="FF0000"/>
              </a:solidFill>
              <a:latin typeface="Arial Rounded MT Bold" pitchFamily="34" charset="0"/>
            </a:endParaRPr>
          </a:p>
          <a:p>
            <a:pPr algn="just"/>
            <a:r>
              <a:rPr lang="fr-FR" sz="4400" dirty="0" smtClean="0">
                <a:latin typeface="Arial Rounded MT Bold" pitchFamily="34" charset="0"/>
              </a:rPr>
              <a:t>11 ¶ Voici, les jours viennent, dit le Seigneur, l'Éternel, Où j'enverrai la famine dans le pays, Non pas la disette du pain et la soif de l'eau, Mais la faim et la soif d'entendre les paroles de l'Éternel.</a:t>
            </a:r>
            <a:endParaRPr lang="en-US" sz="4400" dirty="0" smtClean="0">
              <a:latin typeface="Arial Rounded MT Bold" pitchFamily="34" charset="0"/>
            </a:endParaRPr>
          </a:p>
          <a:p>
            <a:pPr algn="just">
              <a:buNone/>
            </a:pPr>
            <a:endParaRPr lang="en-US" sz="4000" dirty="0">
              <a:latin typeface="Arial Rounded MT Bold"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smtClean="0">
                <a:latin typeface="Arial Rounded MT Bold" pitchFamily="34" charset="0"/>
              </a:rPr>
              <a:t>12 Ils seront alors errants d'une mer à l'autre, Du septentrion à l'orient, Ils iront çà et là pour chercher la parole de l'Éternel, Et ils ne la trouveront pas.</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FF0000"/>
                </a:solidFill>
                <a:latin typeface="Arial Rounded MT Bold" pitchFamily="34" charset="0"/>
              </a:rPr>
              <a:t>13 En ce jour, les belles jeunes filles et les jeunes hommes mourront de soif.</a:t>
            </a:r>
            <a:endParaRPr lang="en-US" sz="4400" dirty="0">
              <a:solidFill>
                <a:srgbClr val="FF0000"/>
              </a:solidFill>
              <a:latin typeface="Arial Rounded MT Bold"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fr-FR" sz="4000" dirty="0" smtClean="0">
                <a:solidFill>
                  <a:srgbClr val="0033CC"/>
                </a:solidFill>
                <a:latin typeface="Arial Rounded MT Bold" pitchFamily="34" charset="0"/>
              </a:rPr>
              <a:t>INTRODUCTION</a:t>
            </a:r>
            <a:endParaRPr lang="en-US" sz="4000" dirty="0" smtClean="0">
              <a:solidFill>
                <a:srgbClr val="0033CC"/>
              </a:solidFill>
              <a:latin typeface="Arial Rounded MT Bold" pitchFamily="34" charset="0"/>
            </a:endParaRPr>
          </a:p>
          <a:p>
            <a:pPr lvl="0" algn="just"/>
            <a:r>
              <a:rPr lang="fr-FR" sz="4400" dirty="0" smtClean="0">
                <a:latin typeface="Arial Rounded MT Bold" pitchFamily="34" charset="0"/>
              </a:rPr>
              <a:t>Les hommes ont peur de certaines menaces.</a:t>
            </a:r>
            <a:endParaRPr lang="en-US" sz="4400" dirty="0" smtClean="0">
              <a:latin typeface="Arial Rounded MT Bold" pitchFamily="34" charset="0"/>
            </a:endParaRPr>
          </a:p>
          <a:p>
            <a:pPr lvl="0" algn="just"/>
            <a:r>
              <a:rPr lang="fr-FR" sz="4400" dirty="0" smtClean="0">
                <a:solidFill>
                  <a:srgbClr val="0033CC"/>
                </a:solidFill>
                <a:latin typeface="Arial Rounded MT Bold" pitchFamily="34" charset="0"/>
              </a:rPr>
              <a:t>Quand on annonce qu’il y aura famine, sécheresse, épidémie, récession, tempête, chômage, et guerre, tout le monde est alarmé.</a:t>
            </a:r>
            <a:endParaRPr lang="en-US" sz="4400" dirty="0" smtClean="0">
              <a:solidFill>
                <a:srgbClr val="0033CC"/>
              </a:solidFill>
              <a:latin typeface="Arial Rounded MT Bold" pitchFamily="34" charset="0"/>
            </a:endParaRPr>
          </a:p>
          <a:p>
            <a:pPr lvl="0" algn="just"/>
            <a:r>
              <a:rPr lang="fr-FR" sz="4400" dirty="0" smtClean="0">
                <a:latin typeface="Arial Rounded MT Bold" pitchFamily="34" charset="0"/>
              </a:rPr>
              <a:t>Tout le monde veut savoir s’ils vont êtres affectés. </a:t>
            </a:r>
            <a:endParaRPr lang="en-US" sz="4400" dirty="0" smtClean="0">
              <a:latin typeface="Arial Rounded MT Bold"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dirty="0" smtClean="0">
                <a:latin typeface="Arial Rounded MT Bold" pitchFamily="34" charset="0"/>
              </a:rPr>
              <a:t>Tout le monde veut savoir que faire pour s’en épargner.</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On fait la météo.</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On suit les nouvelles.</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On paie beaucoup d’attention aux instructions des autorités.</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On est prédisposé et flexible à tout plan de sauvetage. </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On maintien un état d’alerte.</a:t>
            </a:r>
            <a:endParaRPr lang="en-US" sz="4000" dirty="0" smtClean="0">
              <a:solidFill>
                <a:srgbClr val="0033CC"/>
              </a:solidFill>
              <a:latin typeface="Arial Rounded MT Bold"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fr-FR" sz="4000" dirty="0" smtClean="0">
                <a:latin typeface="Arial Rounded MT Bold" pitchFamily="34" charset="0"/>
              </a:rPr>
              <a:t>Ici dans Amos chapitre 8, Dieu prédit une grande et désastreuse famine qui affectera tous les habitants de la terre.</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Cette famine n’est pas une famine de nourriture, mais une famine de la Parole de Dieu.</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Une famine d’entendre un mot de Dieu.</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Une famine d’entendre la parole par le biais d’un vrai serviteur de Dieu.</a:t>
            </a:r>
            <a:endParaRPr lang="en-US" sz="4000" dirty="0">
              <a:solidFill>
                <a:srgbClr val="0033CC"/>
              </a:solidFill>
              <a:latin typeface="Arial Rounded MT Bold"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000" dirty="0" smtClean="0">
                <a:solidFill>
                  <a:srgbClr val="002060"/>
                </a:solidFill>
                <a:latin typeface="Arial Rounded MT Bold" pitchFamily="34" charset="0"/>
              </a:rPr>
              <a:t>QUI ETAIT AMOS ?</a:t>
            </a:r>
            <a:endParaRPr lang="en-US" sz="4000" dirty="0" smtClean="0">
              <a:solidFill>
                <a:srgbClr val="002060"/>
              </a:solidFill>
              <a:latin typeface="Arial Rounded MT Bold" pitchFamily="34" charset="0"/>
            </a:endParaRPr>
          </a:p>
          <a:p>
            <a:pPr lvl="0" algn="just"/>
            <a:r>
              <a:rPr lang="fr-FR" sz="4000" dirty="0" smtClean="0">
                <a:latin typeface="Arial Rounded MT Bold" pitchFamily="34" charset="0"/>
              </a:rPr>
              <a:t>Amos était un vrai prophète de l’Eternel, mais il refuse de se faire appeler prophète.</a:t>
            </a:r>
            <a:endParaRPr lang="en-US" sz="4000" dirty="0" smtClean="0">
              <a:latin typeface="Arial Rounded MT Bold" pitchFamily="34" charset="0"/>
            </a:endParaRPr>
          </a:p>
          <a:p>
            <a:pPr lvl="0" algn="just"/>
            <a:r>
              <a:rPr lang="fr-FR" sz="4000" dirty="0" smtClean="0">
                <a:solidFill>
                  <a:srgbClr val="002060"/>
                </a:solidFill>
                <a:latin typeface="Arial Rounded MT Bold" pitchFamily="34" charset="0"/>
              </a:rPr>
              <a:t>Il répond plutôt par le nom de berger.</a:t>
            </a:r>
            <a:endParaRPr lang="en-US" sz="4000" dirty="0" smtClean="0">
              <a:solidFill>
                <a:srgbClr val="002060"/>
              </a:solidFill>
              <a:latin typeface="Arial Rounded MT Bold" pitchFamily="34" charset="0"/>
            </a:endParaRPr>
          </a:p>
          <a:p>
            <a:pPr lvl="0" algn="just"/>
            <a:r>
              <a:rPr lang="fr-FR" sz="4000" dirty="0" smtClean="0">
                <a:latin typeface="Arial Rounded MT Bold" pitchFamily="34" charset="0"/>
              </a:rPr>
              <a:t>Am 7:14 Amos répondit à </a:t>
            </a:r>
            <a:r>
              <a:rPr lang="fr-FR" sz="4000" dirty="0" err="1" smtClean="0">
                <a:latin typeface="Arial Rounded MT Bold" pitchFamily="34" charset="0"/>
              </a:rPr>
              <a:t>Amatsia</a:t>
            </a:r>
            <a:r>
              <a:rPr lang="fr-FR" sz="4000" dirty="0" smtClean="0">
                <a:latin typeface="Arial Rounded MT Bold" pitchFamily="34" charset="0"/>
              </a:rPr>
              <a:t>: Je ne suis ni prophète, ni fils de prophète; mais je suis berger, et je cultive des sycomores.</a:t>
            </a:r>
            <a:endParaRPr lang="en-US" sz="4000" dirty="0" smtClean="0">
              <a:latin typeface="Arial Rounded MT Bold"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000" dirty="0" smtClean="0">
                <a:latin typeface="Arial Rounded MT Bold" pitchFamily="34" charset="0"/>
              </a:rPr>
              <a:t>L’Eternel était las avec les prophètes qui s’enrichissaient en prophétisant des fables au peuple de Dieu.</a:t>
            </a:r>
            <a:endParaRPr lang="en-US" sz="4000" dirty="0" smtClean="0">
              <a:latin typeface="Arial Rounded MT Bold" pitchFamily="34" charset="0"/>
            </a:endParaRPr>
          </a:p>
          <a:p>
            <a:pPr lvl="0" algn="just"/>
            <a:r>
              <a:rPr lang="fr-FR" sz="4000" dirty="0" smtClean="0">
                <a:solidFill>
                  <a:srgbClr val="002060"/>
                </a:solidFill>
                <a:latin typeface="Arial Rounded MT Bold" pitchFamily="34" charset="0"/>
              </a:rPr>
              <a:t>Dieu éveillait l’esprit d’Amos et lui chargeait d’aller annoncer aux peuples les arrêts de Dieu et le jugement à venir.</a:t>
            </a:r>
            <a:endParaRPr lang="en-US" sz="4000" dirty="0" smtClean="0">
              <a:solidFill>
                <a:srgbClr val="002060"/>
              </a:solidFill>
              <a:latin typeface="Arial Rounded MT Bold" pitchFamily="34" charset="0"/>
            </a:endParaRPr>
          </a:p>
          <a:p>
            <a:pPr lvl="0" algn="just"/>
            <a:r>
              <a:rPr lang="fr-FR" sz="4000" dirty="0" smtClean="0">
                <a:latin typeface="Arial Rounded MT Bold" pitchFamily="34" charset="0"/>
              </a:rPr>
              <a:t>Le livre d’Amos contient beaucoup de jugements projetés au peuple d’Israël d’alors et à ses voisins.</a:t>
            </a:r>
            <a:endParaRPr lang="en-US" sz="4000" dirty="0" smtClean="0">
              <a:latin typeface="Arial Rounded MT Bold"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dirty="0" smtClean="0">
                <a:latin typeface="Arial Rounded MT Bold" pitchFamily="34" charset="0"/>
              </a:rPr>
              <a:t>Le livre d’Amos est aussi authentique pour notre génération, puisque les mêmes maux de ces anciens peuples méchants se répètent dans notre temps. </a:t>
            </a:r>
            <a:endParaRPr lang="en-US" sz="4000" dirty="0" smtClean="0">
              <a:latin typeface="Arial Rounded MT Bold" pitchFamily="34" charset="0"/>
            </a:endParaRPr>
          </a:p>
          <a:p>
            <a:pPr lvl="0" algn="just"/>
            <a:r>
              <a:rPr lang="fr-FR" sz="4000" dirty="0" smtClean="0">
                <a:solidFill>
                  <a:srgbClr val="002060"/>
                </a:solidFill>
                <a:latin typeface="Arial Rounded MT Bold" pitchFamily="34" charset="0"/>
              </a:rPr>
              <a:t>L’Eternel était en horreur avec toute la contrée, Il envoyait Amos prophétiser contre Damas, Tyr, Edom, Ammon, Moab, Judas et Israël. </a:t>
            </a:r>
            <a:endParaRPr lang="en-US" sz="4000" dirty="0" smtClean="0">
              <a:solidFill>
                <a:srgbClr val="002060"/>
              </a:solidFill>
              <a:latin typeface="Arial Rounded MT Bold"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000" dirty="0" smtClean="0">
                <a:latin typeface="Arial Rounded MT Bold" pitchFamily="34" charset="0"/>
              </a:rPr>
              <a:t>« Ainsi parle l'Éternel: A cause de trois crimes de (</a:t>
            </a:r>
            <a:r>
              <a:rPr lang="fr-FR" sz="4000" b="1" dirty="0" smtClean="0">
                <a:latin typeface="Arial Rounded MT Bold" pitchFamily="34" charset="0"/>
              </a:rPr>
              <a:t>Damas, Tyr, Edom, Ammon, Moab, Judas et Israël</a:t>
            </a:r>
            <a:r>
              <a:rPr lang="fr-FR" sz="4000" dirty="0" smtClean="0">
                <a:latin typeface="Arial Rounded MT Bold" pitchFamily="34" charset="0"/>
              </a:rPr>
              <a:t>), même de quatre, je ne révoque pas mon arrêt. »</a:t>
            </a:r>
            <a:endParaRPr lang="en-US" sz="4000" dirty="0" smtClean="0">
              <a:latin typeface="Arial Rounded MT Bold" pitchFamily="34" charset="0"/>
            </a:endParaRPr>
          </a:p>
          <a:p>
            <a:pPr lvl="0" algn="just"/>
            <a:r>
              <a:rPr lang="fr-FR" sz="4000" dirty="0" smtClean="0">
                <a:solidFill>
                  <a:srgbClr val="002060"/>
                </a:solidFill>
                <a:latin typeface="Arial Rounded MT Bold" pitchFamily="34" charset="0"/>
              </a:rPr>
              <a:t>Amos déclarait à chacune de ces nations les pêchés particuliers pour lesquels Dieu allait les châtier.</a:t>
            </a:r>
            <a:endParaRPr lang="en-US" sz="4000" dirty="0" smtClean="0">
              <a:solidFill>
                <a:srgbClr val="002060"/>
              </a:solidFill>
              <a:latin typeface="Arial Rounded MT Bold" pitchFamily="34" charset="0"/>
            </a:endParaRPr>
          </a:p>
          <a:p>
            <a:pPr lvl="0" algn="just"/>
            <a:r>
              <a:rPr lang="fr-FR" sz="4000" dirty="0" smtClean="0">
                <a:latin typeface="Arial Rounded MT Bold" pitchFamily="34" charset="0"/>
              </a:rPr>
              <a:t>Amos n’avait pas la bienvenue avec son message de jugement.</a:t>
            </a:r>
            <a:endParaRPr lang="en-US" sz="4000" dirty="0" smtClean="0">
              <a:latin typeface="Arial Rounded MT Bold"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dirty="0" smtClean="0">
                <a:latin typeface="Arial Rounded MT Bold" pitchFamily="34" charset="0"/>
              </a:rPr>
              <a:t>Amos était chassé de Bethel parce que ses paroles étaient trop dures à entendre. </a:t>
            </a:r>
            <a:endParaRPr lang="en-US" sz="4000" dirty="0" smtClean="0">
              <a:latin typeface="Arial Rounded MT Bold" pitchFamily="34" charset="0"/>
            </a:endParaRPr>
          </a:p>
          <a:p>
            <a:pPr algn="just"/>
            <a:r>
              <a:rPr lang="fr-FR" sz="4000" dirty="0" smtClean="0">
                <a:solidFill>
                  <a:srgbClr val="C00000"/>
                </a:solidFill>
                <a:latin typeface="Arial Rounded MT Bold" pitchFamily="34" charset="0"/>
              </a:rPr>
              <a:t>Am 7:10-15 </a:t>
            </a:r>
          </a:p>
          <a:p>
            <a:pPr algn="just"/>
            <a:r>
              <a:rPr lang="fr-FR" sz="4000" dirty="0" smtClean="0">
                <a:solidFill>
                  <a:srgbClr val="002060"/>
                </a:solidFill>
                <a:latin typeface="Arial Rounded MT Bold" pitchFamily="34" charset="0"/>
              </a:rPr>
              <a:t>10</a:t>
            </a:r>
            <a:r>
              <a:rPr lang="fr-FR" sz="4000" dirty="0" smtClean="0">
                <a:solidFill>
                  <a:srgbClr val="C00000"/>
                </a:solidFill>
                <a:latin typeface="Arial Rounded MT Bold" pitchFamily="34" charset="0"/>
              </a:rPr>
              <a:t> </a:t>
            </a:r>
            <a:r>
              <a:rPr lang="fr-FR" sz="4000" dirty="0" smtClean="0">
                <a:solidFill>
                  <a:srgbClr val="002060"/>
                </a:solidFill>
                <a:latin typeface="Arial Rounded MT Bold" pitchFamily="34" charset="0"/>
              </a:rPr>
              <a:t>¶ Alors </a:t>
            </a:r>
            <a:r>
              <a:rPr lang="fr-FR" sz="4000" dirty="0" err="1" smtClean="0">
                <a:solidFill>
                  <a:srgbClr val="002060"/>
                </a:solidFill>
                <a:latin typeface="Arial Rounded MT Bold" pitchFamily="34" charset="0"/>
              </a:rPr>
              <a:t>Amatsia</a:t>
            </a:r>
            <a:r>
              <a:rPr lang="fr-FR" sz="4000" dirty="0" smtClean="0">
                <a:solidFill>
                  <a:srgbClr val="002060"/>
                </a:solidFill>
                <a:latin typeface="Arial Rounded MT Bold" pitchFamily="34" charset="0"/>
              </a:rPr>
              <a:t>, prêtre de Béthel, fit dire à Jéroboam, roi d'Israël: Amos conspire contre toi au milieu de la maison d'Israël; le pays ne peut supporter toutes ses paroles.</a:t>
            </a:r>
            <a:endParaRPr lang="en-US" sz="4000" dirty="0" smtClean="0">
              <a:solidFill>
                <a:srgbClr val="002060"/>
              </a:solidFill>
              <a:latin typeface="Arial Rounded MT Bold" pitchFamily="34" charset="0"/>
            </a:endParaRPr>
          </a:p>
          <a:p>
            <a:pPr algn="just">
              <a:buNone/>
            </a:pPr>
            <a:endParaRPr lang="en-US" sz="4000" dirty="0" smtClean="0">
              <a:solidFill>
                <a:srgbClr val="C00000"/>
              </a:solidFill>
              <a:latin typeface="Arial Rounded MT Bold"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000" dirty="0" smtClean="0">
                <a:solidFill>
                  <a:srgbClr val="002060"/>
                </a:solidFill>
                <a:latin typeface="Arial Rounded MT Bold" pitchFamily="34" charset="0"/>
              </a:rPr>
              <a:t>11 Car voici ce que dit Amos: Jéroboam mourra par l'épée, et Israël sera emmené captif loin de son pays.</a:t>
            </a:r>
            <a:endParaRPr lang="en-US" sz="4000" dirty="0" smtClean="0">
              <a:solidFill>
                <a:srgbClr val="002060"/>
              </a:solidFill>
              <a:latin typeface="Arial Rounded MT Bold" pitchFamily="34" charset="0"/>
            </a:endParaRPr>
          </a:p>
          <a:p>
            <a:pPr algn="just"/>
            <a:r>
              <a:rPr lang="fr-FR" sz="4000" dirty="0" smtClean="0">
                <a:solidFill>
                  <a:srgbClr val="FF0000"/>
                </a:solidFill>
                <a:latin typeface="Arial Rounded MT Bold" pitchFamily="34" charset="0"/>
              </a:rPr>
              <a:t> 12 Et </a:t>
            </a:r>
            <a:r>
              <a:rPr lang="fr-FR" sz="4000" dirty="0" err="1" smtClean="0">
                <a:solidFill>
                  <a:srgbClr val="FF0000"/>
                </a:solidFill>
                <a:latin typeface="Arial Rounded MT Bold" pitchFamily="34" charset="0"/>
              </a:rPr>
              <a:t>Amatsia</a:t>
            </a:r>
            <a:r>
              <a:rPr lang="fr-FR" sz="4000" dirty="0" smtClean="0">
                <a:solidFill>
                  <a:srgbClr val="FF0000"/>
                </a:solidFill>
                <a:latin typeface="Arial Rounded MT Bold" pitchFamily="34" charset="0"/>
              </a:rPr>
              <a:t> dit à Amos: Homme à visions, va-t-en, fuis dans le pays de Juda; manges-y ton pain, et là tu prophétiseras.</a:t>
            </a:r>
            <a:endParaRPr lang="en-US" sz="4000" dirty="0" smtClean="0">
              <a:solidFill>
                <a:srgbClr val="FF0000"/>
              </a:solidFill>
              <a:latin typeface="Arial Rounded MT Bold" pitchFamily="34" charset="0"/>
            </a:endParaRPr>
          </a:p>
          <a:p>
            <a:pPr algn="just"/>
            <a:r>
              <a:rPr lang="fr-FR" sz="4000" dirty="0" smtClean="0">
                <a:solidFill>
                  <a:srgbClr val="002060"/>
                </a:solidFill>
                <a:latin typeface="Arial Rounded MT Bold" pitchFamily="34" charset="0"/>
              </a:rPr>
              <a:t> 13 Mais ne continue pas à prophétiser à Béthel, car c'est un sanctuaire du roi, et c'est une maison royale.</a:t>
            </a:r>
            <a:endParaRPr lang="en-US" sz="4000" dirty="0" smtClean="0">
              <a:solidFill>
                <a:srgbClr val="002060"/>
              </a:solidFill>
              <a:latin typeface="Arial Rounded MT Bold" pitchFamily="34" charset="0"/>
            </a:endParaRPr>
          </a:p>
          <a:p>
            <a:pPr algn="just"/>
            <a:endParaRPr lang="en-US" sz="4000" dirty="0" smtClean="0">
              <a:solidFill>
                <a:srgbClr val="3333CC"/>
              </a:solidFill>
              <a:latin typeface="Arial Rounded MT Bold"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smtClean="0">
                <a:solidFill>
                  <a:srgbClr val="002060"/>
                </a:solidFill>
                <a:latin typeface="Arial Rounded MT Bold" pitchFamily="34" charset="0"/>
              </a:rPr>
              <a:t>14 Amos répondit à </a:t>
            </a:r>
            <a:r>
              <a:rPr lang="fr-FR" sz="4400" dirty="0" err="1" smtClean="0">
                <a:solidFill>
                  <a:srgbClr val="002060"/>
                </a:solidFill>
                <a:latin typeface="Arial Rounded MT Bold" pitchFamily="34" charset="0"/>
              </a:rPr>
              <a:t>Amatsia</a:t>
            </a:r>
            <a:r>
              <a:rPr lang="fr-FR" sz="4400" dirty="0" smtClean="0">
                <a:solidFill>
                  <a:srgbClr val="002060"/>
                </a:solidFill>
                <a:latin typeface="Arial Rounded MT Bold" pitchFamily="34" charset="0"/>
              </a:rPr>
              <a:t>: Je ne suis ni prophète, ni fils de prophète; mais je suis berger, et je cultive des sycomores.</a:t>
            </a:r>
            <a:endParaRPr lang="en-US" sz="4400" dirty="0" smtClean="0">
              <a:solidFill>
                <a:srgbClr val="002060"/>
              </a:solidFill>
              <a:latin typeface="Arial Rounded MT Bold" pitchFamily="34" charset="0"/>
            </a:endParaRPr>
          </a:p>
          <a:p>
            <a:pPr algn="just"/>
            <a:r>
              <a:rPr lang="fr-FR" sz="4400" dirty="0" smtClean="0">
                <a:solidFill>
                  <a:srgbClr val="002060"/>
                </a:solidFill>
                <a:latin typeface="Arial Rounded MT Bold" pitchFamily="34" charset="0"/>
              </a:rPr>
              <a:t> </a:t>
            </a:r>
            <a:r>
              <a:rPr lang="fr-FR" sz="4400" dirty="0" smtClean="0">
                <a:solidFill>
                  <a:srgbClr val="FF0000"/>
                </a:solidFill>
                <a:latin typeface="Arial Rounded MT Bold" pitchFamily="34" charset="0"/>
              </a:rPr>
              <a:t>15 L'Éternel m'a pris derrière le troupeau, et l'Éternel m'a dit: Va, prophétise à mon peuple d'Israël.</a:t>
            </a:r>
            <a:endParaRPr lang="en-US" sz="4400" dirty="0" smtClean="0">
              <a:solidFill>
                <a:srgbClr val="FF0000"/>
              </a:solidFill>
              <a:latin typeface="Arial Rounded MT Bold"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fr-FR" sz="4000" dirty="0" smtClean="0">
                <a:solidFill>
                  <a:srgbClr val="002060"/>
                </a:solidFill>
                <a:latin typeface="Arial Rounded MT Bold" pitchFamily="34" charset="0"/>
              </a:rPr>
              <a:t>Amos prophétisait contre l’idolâtrie, l’injustice sociale, la violence, le vol, la fausse balance, la cruauté des gens, l’indifférence contre Dieu, les offrandes qu’ils offraient qui étaient détestables aux yeux de Dieu.</a:t>
            </a:r>
            <a:endParaRPr lang="en-US" sz="4000" dirty="0" smtClean="0">
              <a:solidFill>
                <a:srgbClr val="002060"/>
              </a:solidFill>
              <a:latin typeface="Arial Rounded MT Bold" pitchFamily="34" charset="0"/>
            </a:endParaRPr>
          </a:p>
          <a:p>
            <a:pPr lvl="0" algn="just"/>
            <a:r>
              <a:rPr lang="fr-FR" sz="4000" dirty="0" smtClean="0">
                <a:solidFill>
                  <a:srgbClr val="FF0000"/>
                </a:solidFill>
                <a:latin typeface="Arial Rounded MT Bold" pitchFamily="34" charset="0"/>
              </a:rPr>
              <a:t>Amos parle du jour terrible de l’Eternel où le jugement ardent de Dieu allait se fondre sur son peuple.</a:t>
            </a:r>
            <a:endParaRPr lang="en-US" sz="4000" dirty="0" smtClean="0">
              <a:solidFill>
                <a:srgbClr val="FF0000"/>
              </a:solidFill>
              <a:latin typeface="Arial Rounded MT Bold"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fr-FR" sz="4000" dirty="0" smtClean="0">
                <a:solidFill>
                  <a:srgbClr val="002060"/>
                </a:solidFill>
                <a:latin typeface="Arial Rounded MT Bold" pitchFamily="34" charset="0"/>
              </a:rPr>
              <a:t>Amos parlait de la captivité imminente des deux royaumes d’Israël.</a:t>
            </a:r>
            <a:endParaRPr lang="en-US" sz="4000" dirty="0" smtClean="0">
              <a:solidFill>
                <a:srgbClr val="002060"/>
              </a:solidFill>
              <a:latin typeface="Arial Rounded MT Bold" pitchFamily="34" charset="0"/>
            </a:endParaRPr>
          </a:p>
          <a:p>
            <a:pPr lvl="0" algn="just"/>
            <a:r>
              <a:rPr lang="fr-FR" sz="4000" dirty="0" smtClean="0">
                <a:solidFill>
                  <a:srgbClr val="FF0000"/>
                </a:solidFill>
                <a:latin typeface="Arial Rounded MT Bold" pitchFamily="34" charset="0"/>
              </a:rPr>
              <a:t>Amos parlait aussi de la famine de la parole de Dieu.</a:t>
            </a:r>
            <a:endParaRPr lang="en-US" sz="4000" dirty="0" smtClean="0">
              <a:solidFill>
                <a:srgbClr val="FF0000"/>
              </a:solidFill>
              <a:latin typeface="Arial Rounded MT Bold" pitchFamily="34" charset="0"/>
            </a:endParaRPr>
          </a:p>
          <a:p>
            <a:pPr lvl="0" algn="just"/>
            <a:r>
              <a:rPr lang="fr-FR" sz="4000" dirty="0" smtClean="0">
                <a:solidFill>
                  <a:srgbClr val="002060"/>
                </a:solidFill>
                <a:latin typeface="Arial Rounded MT Bold" pitchFamily="34" charset="0"/>
              </a:rPr>
              <a:t>Le peuple d’Israël allait savoir ce que c’est que d’être privé de la présence de Dieu.</a:t>
            </a:r>
            <a:endParaRPr lang="en-US" sz="4000" dirty="0" smtClean="0">
              <a:solidFill>
                <a:srgbClr val="002060"/>
              </a:solidFill>
              <a:latin typeface="Arial Rounded MT Bold" pitchFamily="34" charset="0"/>
            </a:endParaRPr>
          </a:p>
          <a:p>
            <a:pPr lvl="0" algn="just"/>
            <a:r>
              <a:rPr lang="fr-FR" sz="4000" dirty="0" smtClean="0">
                <a:solidFill>
                  <a:srgbClr val="FF0000"/>
                </a:solidFill>
                <a:latin typeface="Arial Rounded MT Bold" pitchFamily="34" charset="0"/>
              </a:rPr>
              <a:t>Entre l’Ancien et le Nouveau Testament, Dieu a gardé son silence avec le peuple Juif pendant 400 longues années.</a:t>
            </a:r>
            <a:endParaRPr lang="en-US" sz="4000" dirty="0" smtClean="0">
              <a:solidFill>
                <a:srgbClr val="FF0000"/>
              </a:solidFill>
              <a:latin typeface="Arial Rounded MT Bold" pitchFamily="34" charset="0"/>
            </a:endParaRPr>
          </a:p>
          <a:p>
            <a:pPr algn="just"/>
            <a:endParaRPr lang="en-US" sz="4000" dirty="0" smtClean="0">
              <a:solidFill>
                <a:srgbClr val="3333CC"/>
              </a:solidFill>
              <a:latin typeface="Arial Rounded MT Bold"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70000" lnSpcReduction="20000"/>
          </a:bodyPr>
          <a:lstStyle/>
          <a:p>
            <a:pPr algn="ctr">
              <a:buNone/>
            </a:pPr>
            <a:r>
              <a:rPr lang="fr-FR" sz="5400" b="1" dirty="0" smtClean="0">
                <a:solidFill>
                  <a:srgbClr val="002060"/>
                </a:solidFill>
                <a:latin typeface="Arial Rounded MT Bold" pitchFamily="34" charset="0"/>
              </a:rPr>
              <a:t>LA FAMINE DE LA PAROLE DE DIEU</a:t>
            </a:r>
            <a:endParaRPr lang="en-US" sz="5400" dirty="0" smtClean="0">
              <a:solidFill>
                <a:srgbClr val="002060"/>
              </a:solidFill>
              <a:latin typeface="Arial Rounded MT Bold" pitchFamily="34" charset="0"/>
            </a:endParaRPr>
          </a:p>
          <a:p>
            <a:pPr algn="just"/>
            <a:r>
              <a:rPr lang="fr-FR" sz="5400" dirty="0" smtClean="0">
                <a:latin typeface="Arial Rounded MT Bold" pitchFamily="34" charset="0"/>
              </a:rPr>
              <a:t>AMOS 8 : 11-13 </a:t>
            </a:r>
            <a:endParaRPr lang="en-US" sz="5400" dirty="0" smtClean="0">
              <a:latin typeface="Arial Rounded MT Bold" pitchFamily="34" charset="0"/>
            </a:endParaRPr>
          </a:p>
          <a:p>
            <a:pPr algn="just"/>
            <a:r>
              <a:rPr lang="fr-FR" sz="5400" dirty="0" smtClean="0">
                <a:solidFill>
                  <a:srgbClr val="002060"/>
                </a:solidFill>
                <a:latin typeface="Arial Rounded MT Bold" pitchFamily="34" charset="0"/>
              </a:rPr>
              <a:t>11 ¶ Voici, les jours viennent, dit le Seigneur, l'Éternel, Où j'enverrai la famine dans le pays, Non pas la disette du pain et la soif de l'eau, Mais la faim et la soif d'entendre les paroles de l'Éternel.</a:t>
            </a:r>
            <a:endParaRPr lang="en-US" sz="5400" dirty="0" smtClean="0">
              <a:solidFill>
                <a:srgbClr val="002060"/>
              </a:solidFill>
              <a:latin typeface="Arial Rounded MT Bold" pitchFamily="34" charset="0"/>
            </a:endParaRPr>
          </a:p>
          <a:p>
            <a:pPr algn="just"/>
            <a:r>
              <a:rPr lang="fr-FR" sz="5400" dirty="0" smtClean="0">
                <a:latin typeface="Arial Rounded MT Bold" pitchFamily="34" charset="0"/>
              </a:rPr>
              <a:t> 12 Ils seront alors errants d'une mer à l'autre, Du septentrion à l'orient, Ils iront çà et là pour chercher la parole de l'Éternel, Et ils ne la trouveront pas.</a:t>
            </a:r>
            <a:endParaRPr lang="en-US" sz="5400" dirty="0" smtClean="0">
              <a:latin typeface="Arial Rounded MT Bold"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algn="just"/>
            <a:r>
              <a:rPr lang="fr-FR" sz="5400" dirty="0" smtClean="0">
                <a:latin typeface="Arial Rounded MT Bold" pitchFamily="34" charset="0"/>
              </a:rPr>
              <a:t>13 En ce jour, les belles jeunes filles et les jeunes hommes mourront de soif.</a:t>
            </a:r>
            <a:endParaRPr lang="en-US" sz="5400" dirty="0" smtClean="0">
              <a:latin typeface="Arial Rounded MT Bold" pitchFamily="34" charset="0"/>
            </a:endParaRPr>
          </a:p>
          <a:p>
            <a:pPr lvl="0" algn="just"/>
            <a:r>
              <a:rPr lang="fr-FR" sz="5400" dirty="0" smtClean="0">
                <a:solidFill>
                  <a:srgbClr val="002060"/>
                </a:solidFill>
                <a:latin typeface="Arial Rounded MT Bold" pitchFamily="34" charset="0"/>
              </a:rPr>
              <a:t>Nous vivons dans un temps où la parole de Dieu est abondante.</a:t>
            </a:r>
            <a:endParaRPr lang="en-US" sz="5400" dirty="0" smtClean="0">
              <a:solidFill>
                <a:srgbClr val="002060"/>
              </a:solidFill>
              <a:latin typeface="Arial Rounded MT Bold" pitchFamily="34" charset="0"/>
            </a:endParaRPr>
          </a:p>
          <a:p>
            <a:pPr lvl="0" algn="just"/>
            <a:r>
              <a:rPr lang="fr-FR" sz="5400" dirty="0" smtClean="0">
                <a:latin typeface="Arial Rounded MT Bold" pitchFamily="34" charset="0"/>
              </a:rPr>
              <a:t>Quiconque veut entendre la parole de Dieu peut le faire dans tous les recoins de la terre à cause de nos avancements en technologie.</a:t>
            </a:r>
            <a:endParaRPr lang="en-US" sz="5400" dirty="0" smtClean="0">
              <a:latin typeface="Arial Rounded MT Bold"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lvl="0" algn="just"/>
            <a:r>
              <a:rPr lang="fr-FR" sz="5400" dirty="0" smtClean="0">
                <a:latin typeface="Arial Rounded MT Bold" pitchFamily="34" charset="0"/>
              </a:rPr>
              <a:t>Il viendra le temps où toutes les plateformes de media à l’unisson aboliront la parole de Dieu.</a:t>
            </a:r>
            <a:endParaRPr lang="en-US" sz="5400" dirty="0" smtClean="0">
              <a:latin typeface="Arial Rounded MT Bold" pitchFamily="34" charset="0"/>
            </a:endParaRPr>
          </a:p>
          <a:p>
            <a:pPr lvl="0" algn="just"/>
            <a:r>
              <a:rPr lang="fr-FR" sz="5400" dirty="0" smtClean="0">
                <a:solidFill>
                  <a:srgbClr val="002060"/>
                </a:solidFill>
                <a:latin typeface="Arial Rounded MT Bold" pitchFamily="34" charset="0"/>
              </a:rPr>
              <a:t>La Bible sera interdite partout, mais il y aura certaines personnes qui continueront à prêcher le vrai évangile.</a:t>
            </a:r>
            <a:endParaRPr lang="en-US" sz="5400" dirty="0" smtClean="0">
              <a:solidFill>
                <a:srgbClr val="002060"/>
              </a:solidFill>
              <a:latin typeface="Arial Rounded MT Bold" pitchFamily="34" charset="0"/>
            </a:endParaRPr>
          </a:p>
          <a:p>
            <a:pPr lvl="0" algn="just"/>
            <a:r>
              <a:rPr lang="fr-FR" sz="5400" dirty="0" smtClean="0">
                <a:latin typeface="Arial Rounded MT Bold" pitchFamily="34" charset="0"/>
              </a:rPr>
              <a:t>Si le peuple d’Israël était sous la menace du jugement de la captivité, notre génération s’approche d’un jugement encore plus sévère.</a:t>
            </a:r>
            <a:endParaRPr lang="en-US" sz="5400" dirty="0" smtClean="0">
              <a:latin typeface="Arial Rounded MT Bold"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fr-FR" sz="5400" dirty="0" smtClean="0">
                <a:latin typeface="Arial Rounded MT Bold" pitchFamily="34" charset="0"/>
              </a:rPr>
              <a:t>Nous sommes à la veille de l’enlèvement de l’église.</a:t>
            </a:r>
            <a:endParaRPr lang="en-US" sz="5400" dirty="0" smtClean="0">
              <a:latin typeface="Arial Rounded MT Bold" pitchFamily="34" charset="0"/>
            </a:endParaRPr>
          </a:p>
          <a:p>
            <a:pPr lvl="0" algn="just"/>
            <a:r>
              <a:rPr lang="fr-FR" sz="5400" dirty="0" smtClean="0">
                <a:solidFill>
                  <a:srgbClr val="002060"/>
                </a:solidFill>
                <a:latin typeface="Arial Rounded MT Bold" pitchFamily="34" charset="0"/>
              </a:rPr>
              <a:t>Le monde marche à grand pas vers la grande tribulation. </a:t>
            </a:r>
            <a:endParaRPr lang="en-US" sz="5400" dirty="0" smtClean="0">
              <a:solidFill>
                <a:srgbClr val="002060"/>
              </a:solidFill>
              <a:latin typeface="Arial Rounded MT Bold" pitchFamily="34" charset="0"/>
            </a:endParaRPr>
          </a:p>
          <a:p>
            <a:pPr lvl="0" algn="just"/>
            <a:r>
              <a:rPr lang="fr-FR" sz="5400" dirty="0" smtClean="0">
                <a:latin typeface="Arial Rounded MT Bold" pitchFamily="34" charset="0"/>
              </a:rPr>
              <a:t>Le temps de grâce est à son terme.</a:t>
            </a:r>
            <a:endParaRPr lang="en-US" sz="5400" dirty="0" smtClean="0">
              <a:latin typeface="Arial Rounded MT Bold" pitchFamily="34" charset="0"/>
            </a:endParaRPr>
          </a:p>
          <a:p>
            <a:pPr lvl="0" algn="just"/>
            <a:r>
              <a:rPr lang="fr-FR" sz="5400" dirty="0" smtClean="0">
                <a:solidFill>
                  <a:srgbClr val="002060"/>
                </a:solidFill>
                <a:latin typeface="Arial Rounded MT Bold" pitchFamily="34" charset="0"/>
              </a:rPr>
              <a:t>Qu’arrivera-t-ils à ceux qui piétinaient l’évangile de la grâce ?</a:t>
            </a:r>
            <a:endParaRPr lang="en-US" sz="5400" dirty="0" smtClean="0">
              <a:solidFill>
                <a:srgbClr val="002060"/>
              </a:solidFill>
              <a:latin typeface="Arial Rounded MT Bold" pitchFamily="34" charset="0"/>
            </a:endParaRPr>
          </a:p>
          <a:p>
            <a:pPr algn="just">
              <a:buNone/>
            </a:pPr>
            <a:endParaRPr lang="en-US" sz="4000" dirty="0">
              <a:solidFill>
                <a:srgbClr val="FF0000"/>
              </a:solidFill>
              <a:latin typeface="Arial Rounded MT Bold"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lvl="0" algn="just"/>
            <a:r>
              <a:rPr lang="fr-FR" sz="5400" dirty="0" smtClean="0">
                <a:latin typeface="Arial Rounded MT Bold" pitchFamily="34" charset="0"/>
              </a:rPr>
              <a:t>Quand ce grand événement de l’enlèvement de l’église qui sera à l’échelle mondiale arrivera, et que toi-même es resté en arrière. </a:t>
            </a:r>
            <a:endParaRPr lang="en-US" sz="5400" dirty="0" smtClean="0">
              <a:latin typeface="Arial Rounded MT Bold" pitchFamily="34" charset="0"/>
            </a:endParaRPr>
          </a:p>
          <a:p>
            <a:pPr lvl="0" algn="just"/>
            <a:r>
              <a:rPr lang="fr-FR" sz="5400" dirty="0" smtClean="0">
                <a:solidFill>
                  <a:srgbClr val="002060"/>
                </a:solidFill>
                <a:latin typeface="Arial Rounded MT Bold" pitchFamily="34" charset="0"/>
              </a:rPr>
              <a:t>Tu vas tout faire pour prendre au sérieux la parole de Dieu, mais ce sera trop tard. </a:t>
            </a:r>
            <a:endParaRPr lang="en-US" sz="5400" dirty="0" smtClean="0">
              <a:solidFill>
                <a:srgbClr val="002060"/>
              </a:solidFill>
              <a:latin typeface="Arial Rounded MT Bold" pitchFamily="34" charset="0"/>
            </a:endParaRPr>
          </a:p>
          <a:p>
            <a:pPr lvl="0" algn="just"/>
            <a:r>
              <a:rPr lang="fr-FR" sz="5400" dirty="0" smtClean="0">
                <a:latin typeface="Arial Rounded MT Bold" pitchFamily="34" charset="0"/>
              </a:rPr>
              <a:t>A qui vas-tu confier ton âme pour entendre un vrai mot de l’Eternel ?</a:t>
            </a:r>
            <a:endParaRPr lang="en-US" sz="5400" dirty="0" smtClean="0">
              <a:latin typeface="Arial Rounded MT Bold"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lvl="0" algn="just"/>
            <a:r>
              <a:rPr lang="fr-FR" sz="5400" dirty="0" smtClean="0">
                <a:latin typeface="Arial Rounded MT Bold" pitchFamily="34" charset="0"/>
              </a:rPr>
              <a:t>Les églises des charlatans continueront à fonctionner comme à l’accoutumé, mais tout le monde va les méfier.</a:t>
            </a:r>
            <a:endParaRPr lang="en-US" sz="5400" dirty="0" smtClean="0">
              <a:latin typeface="Arial Rounded MT Bold" pitchFamily="34" charset="0"/>
            </a:endParaRPr>
          </a:p>
          <a:p>
            <a:pPr lvl="0" algn="just"/>
            <a:r>
              <a:rPr lang="fr-FR" sz="5400" dirty="0" smtClean="0">
                <a:solidFill>
                  <a:srgbClr val="002060"/>
                </a:solidFill>
                <a:latin typeface="Arial Rounded MT Bold" pitchFamily="34" charset="0"/>
              </a:rPr>
              <a:t>Les faux docteurs seront en grand nombres sur la terre, mais ils seront la risée de tous.</a:t>
            </a:r>
            <a:endParaRPr lang="en-US" sz="5400" dirty="0" smtClean="0">
              <a:solidFill>
                <a:srgbClr val="002060"/>
              </a:solidFill>
              <a:latin typeface="Arial Rounded MT Bold" pitchFamily="34" charset="0"/>
            </a:endParaRPr>
          </a:p>
          <a:p>
            <a:pPr lvl="0" algn="just"/>
            <a:r>
              <a:rPr lang="fr-FR" sz="5400" dirty="0" smtClean="0">
                <a:latin typeface="Arial Rounded MT Bold" pitchFamily="34" charset="0"/>
              </a:rPr>
              <a:t>Tu vas vouloir promener la terre entière pour trouver la vraie parole de Dieu proférée par la bouche d’un vrai prédicateur. </a:t>
            </a:r>
            <a:endParaRPr lang="en-US" sz="5400" dirty="0" smtClean="0">
              <a:latin typeface="Arial Rounded MT Bold"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70000" lnSpcReduction="20000"/>
          </a:bodyPr>
          <a:lstStyle/>
          <a:p>
            <a:pPr lvl="0" algn="just"/>
            <a:r>
              <a:rPr lang="fr-FR" sz="5400" dirty="0" smtClean="0">
                <a:latin typeface="Arial Rounded MT Bold" pitchFamily="34" charset="0"/>
              </a:rPr>
              <a:t>La famine de la parole de Dieu sera énorme sur la terre.</a:t>
            </a:r>
            <a:endParaRPr lang="en-US" sz="5400" dirty="0" smtClean="0">
              <a:latin typeface="Arial Rounded MT Bold" pitchFamily="34" charset="0"/>
            </a:endParaRPr>
          </a:p>
          <a:p>
            <a:pPr lvl="0" algn="just"/>
            <a:r>
              <a:rPr lang="fr-FR" sz="5400" dirty="0" smtClean="0">
                <a:solidFill>
                  <a:srgbClr val="002060"/>
                </a:solidFill>
                <a:latin typeface="Arial Rounded MT Bold" pitchFamily="34" charset="0"/>
              </a:rPr>
              <a:t>Maintenant, c’est encore facile à localiser un vrai serviteur de Dieu qui dispense droitement la parole de Dieu.</a:t>
            </a:r>
            <a:endParaRPr lang="en-US" sz="5400" dirty="0" smtClean="0">
              <a:solidFill>
                <a:srgbClr val="002060"/>
              </a:solidFill>
              <a:latin typeface="Arial Rounded MT Bold" pitchFamily="34" charset="0"/>
            </a:endParaRPr>
          </a:p>
          <a:p>
            <a:pPr lvl="0" algn="just"/>
            <a:r>
              <a:rPr lang="fr-FR" sz="5400" dirty="0" smtClean="0">
                <a:latin typeface="Arial Rounded MT Bold" pitchFamily="34" charset="0"/>
              </a:rPr>
              <a:t>Tout le monde est préoccupé dans ses affaires à la merci de leur âme.</a:t>
            </a:r>
            <a:endParaRPr lang="en-US" sz="5400" dirty="0" smtClean="0">
              <a:latin typeface="Arial Rounded MT Bold" pitchFamily="34" charset="0"/>
            </a:endParaRPr>
          </a:p>
          <a:p>
            <a:pPr lvl="0" algn="just"/>
            <a:r>
              <a:rPr lang="fr-FR" sz="5400" dirty="0" smtClean="0">
                <a:solidFill>
                  <a:srgbClr val="002060"/>
                </a:solidFill>
                <a:latin typeface="Arial Rounded MT Bold" pitchFamily="34" charset="0"/>
              </a:rPr>
              <a:t>Il viendra le temps où cette clichée « Aller au Ciel » sera le seul souhait de tout ceux qui respirent.</a:t>
            </a:r>
            <a:endParaRPr lang="en-US" sz="5400" dirty="0" smtClean="0">
              <a:solidFill>
                <a:srgbClr val="002060"/>
              </a:solidFill>
              <a:latin typeface="Arial Rounded MT Bold"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ctr">
              <a:buNone/>
            </a:pPr>
            <a:r>
              <a:rPr lang="fr-FR" sz="4400" b="1" dirty="0" smtClean="0">
                <a:solidFill>
                  <a:srgbClr val="FFFF00"/>
                </a:solidFill>
                <a:latin typeface="Copperplate Gothic Bold" pitchFamily="34" charset="0"/>
              </a:rPr>
              <a:t>Examinez de quoi vous nourrissez votre âme présentement.</a:t>
            </a:r>
            <a:endParaRPr lang="en-US" sz="4400" dirty="0" smtClean="0">
              <a:solidFill>
                <a:srgbClr val="FFFF00"/>
              </a:solidFill>
              <a:latin typeface="Copperplate Gothic Bold" pitchFamily="34" charset="0"/>
            </a:endParaRPr>
          </a:p>
          <a:p>
            <a:pPr lvl="0" algn="just"/>
            <a:r>
              <a:rPr lang="fr-FR" sz="4400" dirty="0" smtClean="0">
                <a:latin typeface="Arial Rounded MT Bold" pitchFamily="34" charset="0"/>
              </a:rPr>
              <a:t>Comment vos 24 heures de temps par jour sont-elles dispensées ? </a:t>
            </a:r>
            <a:endParaRPr lang="en-US" sz="4400" dirty="0" smtClean="0">
              <a:latin typeface="Arial Rounded MT Bold" pitchFamily="34" charset="0"/>
            </a:endParaRPr>
          </a:p>
          <a:p>
            <a:pPr lvl="0" algn="just"/>
            <a:r>
              <a:rPr lang="fr-FR" sz="4400" dirty="0" smtClean="0">
                <a:solidFill>
                  <a:srgbClr val="FFFF00"/>
                </a:solidFill>
                <a:latin typeface="Arial Rounded MT Bold" pitchFamily="34" charset="0"/>
              </a:rPr>
              <a:t>A quelle proportion est ta nutrition de la parole de Dieu pendant les 168 heures de la semaine ?</a:t>
            </a:r>
            <a:endParaRPr lang="en-US" sz="4400" dirty="0" smtClean="0">
              <a:solidFill>
                <a:srgbClr val="FFFF00"/>
              </a:solidFill>
              <a:latin typeface="Arial Rounded MT Bold" pitchFamily="34" charset="0"/>
            </a:endParaRPr>
          </a:p>
          <a:p>
            <a:pPr lvl="0" algn="just"/>
            <a:r>
              <a:rPr lang="fr-FR" sz="4400" dirty="0" smtClean="0">
                <a:latin typeface="Arial Rounded MT Bold" pitchFamily="34" charset="0"/>
              </a:rPr>
              <a:t>Beaucoup épuisent leurs temps à absorber de la futilité :</a:t>
            </a:r>
            <a:endParaRPr lang="en-US" sz="4400" dirty="0" smtClean="0">
              <a:latin typeface="Arial Rounded MT Bold"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1"/>
            <a:r>
              <a:rPr lang="fr-FR" sz="4000" dirty="0" smtClean="0">
                <a:latin typeface="Arial Rounded MT Bold" pitchFamily="34" charset="0"/>
              </a:rPr>
              <a:t>Le sport, la politique, </a:t>
            </a:r>
            <a:endParaRPr lang="en-US" sz="4000" dirty="0" smtClean="0">
              <a:latin typeface="Arial Rounded MT Bold" pitchFamily="34" charset="0"/>
            </a:endParaRPr>
          </a:p>
          <a:p>
            <a:pPr lvl="1"/>
            <a:r>
              <a:rPr lang="fr-FR" sz="4000" dirty="0" smtClean="0">
                <a:solidFill>
                  <a:srgbClr val="FFFF00"/>
                </a:solidFill>
                <a:latin typeface="Arial Rounded MT Bold" pitchFamily="34" charset="0"/>
              </a:rPr>
              <a:t>Le plaisir, l’alcool, la télévision</a:t>
            </a:r>
            <a:endParaRPr lang="en-US" sz="4000" dirty="0" smtClean="0">
              <a:solidFill>
                <a:srgbClr val="FFFF00"/>
              </a:solidFill>
              <a:latin typeface="Arial Rounded MT Bold" pitchFamily="34" charset="0"/>
            </a:endParaRPr>
          </a:p>
          <a:p>
            <a:pPr lvl="1"/>
            <a:r>
              <a:rPr lang="fr-FR" sz="4000" dirty="0" smtClean="0">
                <a:latin typeface="Arial Rounded MT Bold" pitchFamily="34" charset="0"/>
              </a:rPr>
              <a:t>Le savoir, l’avoir et le pouvoir,</a:t>
            </a:r>
            <a:endParaRPr lang="en-US" sz="4000" dirty="0" smtClean="0">
              <a:latin typeface="Arial Rounded MT Bold" pitchFamily="34" charset="0"/>
            </a:endParaRPr>
          </a:p>
          <a:p>
            <a:pPr lvl="1"/>
            <a:r>
              <a:rPr lang="fr-FR" sz="4000" dirty="0" smtClean="0">
                <a:solidFill>
                  <a:srgbClr val="FFFF00"/>
                </a:solidFill>
                <a:latin typeface="Arial Rounded MT Bold" pitchFamily="34" charset="0"/>
              </a:rPr>
              <a:t>Poursuite des convoitises de ce monde</a:t>
            </a:r>
            <a:endParaRPr lang="en-US" sz="4000" dirty="0" smtClean="0">
              <a:solidFill>
                <a:srgbClr val="FFFF00"/>
              </a:solidFill>
              <a:latin typeface="Arial Rounded MT Bold" pitchFamily="34" charset="0"/>
            </a:endParaRPr>
          </a:p>
          <a:p>
            <a:pPr lvl="1"/>
            <a:r>
              <a:rPr lang="fr-FR" sz="4000" dirty="0" smtClean="0">
                <a:latin typeface="Arial Rounded MT Bold" pitchFamily="34" charset="0"/>
              </a:rPr>
              <a:t>Se faire un nom.</a:t>
            </a:r>
            <a:endParaRPr lang="en-US" sz="4000" dirty="0" smtClean="0">
              <a:latin typeface="Arial Rounded MT Bold" pitchFamily="34" charset="0"/>
            </a:endParaRPr>
          </a:p>
          <a:p>
            <a:pPr lvl="1"/>
            <a:r>
              <a:rPr lang="fr-FR" sz="4000" dirty="0" smtClean="0">
                <a:solidFill>
                  <a:srgbClr val="FFFF00"/>
                </a:solidFill>
                <a:latin typeface="Arial Rounded MT Bold" pitchFamily="34" charset="0"/>
              </a:rPr>
              <a:t>Se faire respecter.</a:t>
            </a:r>
            <a:endParaRPr lang="en-US" sz="4000" dirty="0" smtClean="0">
              <a:solidFill>
                <a:srgbClr val="FFFF00"/>
              </a:solidFill>
              <a:latin typeface="Arial Rounded MT Bold" pitchFamily="34" charset="0"/>
            </a:endParaRPr>
          </a:p>
          <a:p>
            <a:pPr lvl="1"/>
            <a:r>
              <a:rPr lang="fr-FR" sz="4000" dirty="0" smtClean="0">
                <a:latin typeface="Arial Rounded MT Bold" pitchFamily="34" charset="0"/>
              </a:rPr>
              <a:t>Se faire aimer, etc.</a:t>
            </a:r>
            <a:endParaRPr lang="en-US" sz="4000" dirty="0" smtClean="0">
              <a:latin typeface="Arial Rounded MT Bold"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fr-FR" sz="4400" b="1" dirty="0" smtClean="0">
                <a:solidFill>
                  <a:srgbClr val="C00000"/>
                </a:solidFill>
                <a:latin typeface="Copperplate Gothic Bold" pitchFamily="34" charset="0"/>
              </a:rPr>
              <a:t>Pensez à la famine spirituelle à venir.</a:t>
            </a:r>
            <a:endParaRPr lang="en-US" sz="4400" dirty="0" smtClean="0">
              <a:solidFill>
                <a:srgbClr val="C00000"/>
              </a:solidFill>
              <a:latin typeface="Copperplate Gothic Bold" pitchFamily="34" charset="0"/>
            </a:endParaRPr>
          </a:p>
          <a:p>
            <a:pPr lvl="0" algn="just"/>
            <a:r>
              <a:rPr lang="fr-FR" sz="4400" dirty="0" smtClean="0">
                <a:latin typeface="Arial Rounded MT Bold" pitchFamily="34" charset="0"/>
              </a:rPr>
              <a:t>Le Pharaon de l’Egypte en fit des greniers en prévention de la famine à venir.</a:t>
            </a:r>
            <a:endParaRPr lang="en-US" sz="4400" dirty="0" smtClean="0">
              <a:latin typeface="Arial Rounded MT Bold" pitchFamily="34" charset="0"/>
            </a:endParaRPr>
          </a:p>
          <a:p>
            <a:pPr lvl="0" algn="just"/>
            <a:r>
              <a:rPr lang="fr-FR" sz="4400" dirty="0" smtClean="0">
                <a:solidFill>
                  <a:srgbClr val="C00000"/>
                </a:solidFill>
                <a:latin typeface="Arial Rounded MT Bold" pitchFamily="34" charset="0"/>
              </a:rPr>
              <a:t>Les sept années de sécheresse ont  épuisé toutes les réserves des années abondantes.</a:t>
            </a:r>
            <a:endParaRPr lang="en-US" sz="4400" dirty="0" smtClean="0">
              <a:solidFill>
                <a:srgbClr val="C00000"/>
              </a:solidFill>
              <a:latin typeface="Arial Rounded MT Bold" pitchFamily="34"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000" dirty="0" smtClean="0">
                <a:latin typeface="Arial Rounded MT Bold" pitchFamily="34" charset="0"/>
              </a:rPr>
              <a:t>Si tu veux t’épargner de la famine spirituelle à venir il faut te préparer à te déménager de la terre avant son arrivée.</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Il faut que tu t’apprêtes à ne pas rater l’enlèvement des Saints.</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Il faut te rassurer que ton nom est inscrit dans le livre de la vie maintenant.</a:t>
            </a:r>
            <a:endParaRPr lang="en-US" sz="4000" dirty="0" smtClean="0">
              <a:latin typeface="Arial Rounded MT Bold" pitchFamily="34"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fr-FR" sz="4000" dirty="0" smtClean="0">
                <a:latin typeface="Arial Rounded MT Bold" pitchFamily="34" charset="0"/>
              </a:rPr>
              <a:t>Il faut avoir ton passeport scellé avec le visa pour le ciel dès maintenant.</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Il faut emmagasiner et faire bon dépôt de la parole de Dieu maintenant pendant qu’il est encore temps.</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Il faut vivre en accord avec la parole de Dieu dès maintenant.</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Ne sois pas complaisant comme le peuple l’était au temps de Noé.</a:t>
            </a:r>
            <a:endParaRPr lang="en-US" sz="4000" dirty="0" smtClean="0">
              <a:solidFill>
                <a:srgbClr val="C00000"/>
              </a:solidFill>
              <a:latin typeface="Arial Rounded MT Bold"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fr-FR" sz="4000" dirty="0" smtClean="0">
                <a:latin typeface="Arial Rounded MT Bold" pitchFamily="34" charset="0"/>
              </a:rPr>
              <a:t>Pendant 120 ans, Noé ne cessa d’avertir au peuple du jugement imminent de Dieu.</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En un jour inaperçu, la pluie commença à tomber, et quand l’eau attint un certain niveau, les voisins de Noé voulurent finalement assurer une place dans l’arche, mais ce fut trop tard.</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Dieu Lui-même ferma la porte de l’Arche.   </a:t>
            </a:r>
            <a:endParaRPr lang="en-US" sz="4000" dirty="0" smtClean="0">
              <a:latin typeface="Arial Rounded MT Bold" pitchFamily="3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fr-FR" sz="4000" dirty="0" smtClean="0">
                <a:latin typeface="Arial Rounded MT Bold" pitchFamily="34" charset="0"/>
              </a:rPr>
              <a:t>La famine de la parole de Dieu arrivera promptement sur la terre, seuls les avertis, les sages seront épargnés.</a:t>
            </a:r>
            <a:endParaRPr lang="en-US" sz="4000" dirty="0" smtClean="0">
              <a:latin typeface="Arial Rounded MT Bold" pitchFamily="34" charset="0"/>
            </a:endParaRPr>
          </a:p>
          <a:p>
            <a:pPr algn="just"/>
            <a:r>
              <a:rPr lang="fr-FR" sz="4000" dirty="0" smtClean="0">
                <a:solidFill>
                  <a:srgbClr val="C00000"/>
                </a:solidFill>
                <a:latin typeface="Arial Rounded MT Bold" pitchFamily="34" charset="0"/>
              </a:rPr>
              <a:t>AMOS 8 : 11-13</a:t>
            </a:r>
            <a:endParaRPr lang="en-US" sz="4000" dirty="0" smtClean="0">
              <a:solidFill>
                <a:srgbClr val="C00000"/>
              </a:solidFill>
              <a:latin typeface="Arial Rounded MT Bold" pitchFamily="34" charset="0"/>
            </a:endParaRPr>
          </a:p>
          <a:p>
            <a:pPr algn="just"/>
            <a:r>
              <a:rPr lang="fr-FR" sz="4000" dirty="0" smtClean="0">
                <a:latin typeface="Arial Rounded MT Bold" pitchFamily="34" charset="0"/>
              </a:rPr>
              <a:t>11 ¶ Voici, les jours viennent, dit le Seigneur, l'Éternel, Où j'enverrai la famine dans le pays, Non pas la disette du pain et la soif de l'eau, Mais la faim et la soif d'entendre les paroles de l'Éternel.</a:t>
            </a:r>
            <a:endParaRPr lang="en-US" sz="4000" dirty="0" smtClean="0">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fr-FR" sz="4000" dirty="0" smtClean="0">
                <a:latin typeface="Arial Rounded MT Bold" pitchFamily="34" charset="0"/>
              </a:rPr>
              <a:t>12 Ils seront alors errants d'une mer à l'autre, Du septentrion à l'orient, Ils iront çà et là pour chercher la parole de l'Éternel, Et ils ne la trouveront pas.</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C00000"/>
                </a:solidFill>
                <a:latin typeface="Arial Rounded MT Bold" pitchFamily="34" charset="0"/>
              </a:rPr>
              <a:t>13 En ce jour, les belles jeunes filles et les jeunes hommes mourront de soif.</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Que Dieu ajoute sa grâce à sa parole !</a:t>
            </a:r>
            <a:endParaRPr lang="en-US" sz="4000" dirty="0" smtClean="0">
              <a:latin typeface="Arial Rounded MT Bold" pitchFamily="34" charset="0"/>
            </a:endParaRPr>
          </a:p>
          <a:p>
            <a:pPr algn="r"/>
            <a:r>
              <a:rPr lang="fr-FR" sz="4000" dirty="0" smtClean="0">
                <a:solidFill>
                  <a:srgbClr val="C00000"/>
                </a:solidFill>
                <a:latin typeface="Arial Rounded MT Bold" pitchFamily="34" charset="0"/>
              </a:rPr>
              <a:t>AMEN !</a:t>
            </a:r>
            <a:endParaRPr lang="en-US" sz="4000" dirty="0">
              <a:solidFill>
                <a:srgbClr val="C00000"/>
              </a:solidFill>
              <a:latin typeface="Arial Rounded MT Bold"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9900">
                  <a:tint val="66000"/>
                  <a:satMod val="160000"/>
                </a:srgbClr>
              </a:gs>
              <a:gs pos="50000">
                <a:srgbClr val="009900">
                  <a:tint val="44500"/>
                  <a:satMod val="160000"/>
                </a:srgbClr>
              </a:gs>
              <a:gs pos="100000">
                <a:srgbClr val="009900">
                  <a:tint val="23500"/>
                  <a:satMod val="160000"/>
                </a:srgbClr>
              </a:gs>
            </a:gsLst>
            <a:path path="circle">
              <a:fillToRect l="50000" t="50000" r="50000" b="50000"/>
            </a:path>
            <a:tileRect/>
          </a:gra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marL="0" indent="0" algn="ctr">
              <a:buNone/>
            </a:pPr>
            <a:r>
              <a:rPr lang="fr-FR" sz="4400" b="1" u="sng" dirty="0" smtClean="0">
                <a:solidFill>
                  <a:srgbClr val="0D069A"/>
                </a:solidFill>
                <a:latin typeface="Arial Rounded MT Bold" pitchFamily="34" charset="0"/>
              </a:rPr>
              <a:t>219 Fr CE À celui qui sera vainqueur</a:t>
            </a:r>
            <a:endParaRPr lang="en-US" sz="4400" b="1" dirty="0" smtClean="0">
              <a:solidFill>
                <a:srgbClr val="0D069A"/>
              </a:solidFill>
              <a:latin typeface="Arial Rounded MT Bold" pitchFamily="34" charset="0"/>
            </a:endParaRPr>
          </a:p>
          <a:p>
            <a:pPr marL="0" indent="0" algn="ctr">
              <a:buNone/>
            </a:pPr>
            <a:r>
              <a:rPr lang="fr-FR" sz="4400" dirty="0" smtClean="0">
                <a:solidFill>
                  <a:srgbClr val="0D069A"/>
                </a:solidFill>
                <a:latin typeface="Arial Rounded MT Bold" pitchFamily="34" charset="0"/>
              </a:rPr>
              <a:t>1</a:t>
            </a:r>
            <a:endParaRPr lang="en-US" sz="4400" dirty="0" smtClean="0">
              <a:solidFill>
                <a:srgbClr val="0D069A"/>
              </a:solidFill>
              <a:latin typeface="Arial Rounded MT Bold" pitchFamily="34" charset="0"/>
            </a:endParaRPr>
          </a:p>
          <a:p>
            <a:pPr marL="0" indent="0" algn="ctr">
              <a:buNone/>
            </a:pPr>
            <a:r>
              <a:rPr lang="fr-FR" sz="4400" dirty="0" smtClean="0">
                <a:latin typeface="Arial Rounded MT Bold" pitchFamily="34" charset="0"/>
              </a:rPr>
              <a:t>À celui qui sera vainqueur,</a:t>
            </a:r>
            <a:br>
              <a:rPr lang="fr-FR" sz="4400" dirty="0" smtClean="0">
                <a:latin typeface="Arial Rounded MT Bold" pitchFamily="34" charset="0"/>
              </a:rPr>
            </a:br>
            <a:r>
              <a:rPr lang="fr-FR" sz="4400" dirty="0" smtClean="0">
                <a:latin typeface="Arial Rounded MT Bold" pitchFamily="34" charset="0"/>
              </a:rPr>
              <a:t>Et qui me glorifie,</a:t>
            </a:r>
            <a:br>
              <a:rPr lang="fr-FR" sz="4400" dirty="0" smtClean="0">
                <a:latin typeface="Arial Rounded MT Bold" pitchFamily="34" charset="0"/>
              </a:rPr>
            </a:br>
            <a:r>
              <a:rPr lang="fr-FR" sz="4400" dirty="0" smtClean="0">
                <a:latin typeface="Arial Rounded MT Bold" pitchFamily="34" charset="0"/>
              </a:rPr>
              <a:t>Je donnerai, dit le Seigneur,</a:t>
            </a:r>
            <a:br>
              <a:rPr lang="fr-FR" sz="4400" dirty="0" smtClean="0">
                <a:latin typeface="Arial Rounded MT Bold" pitchFamily="34" charset="0"/>
              </a:rPr>
            </a:br>
            <a:r>
              <a:rPr lang="fr-FR" sz="4400" dirty="0" smtClean="0">
                <a:latin typeface="Arial Rounded MT Bold" pitchFamily="34" charset="0"/>
              </a:rPr>
              <a:t>Au ciel l’arbre de vie !</a:t>
            </a:r>
            <a:endParaRPr lang="en-US" sz="4400" dirty="0" smtClean="0">
              <a:latin typeface="Arial Rounded MT Bold" pitchFamily="34" charset="0"/>
            </a:endParaRPr>
          </a:p>
          <a:p>
            <a:pPr marL="0" indent="0" algn="ctr">
              <a:buNone/>
            </a:pPr>
            <a:r>
              <a:rPr lang="fr-FR" sz="4400" b="1" dirty="0" smtClean="0">
                <a:solidFill>
                  <a:srgbClr val="0D069A"/>
                </a:solidFill>
                <a:latin typeface="Arial Rounded MT Bold" pitchFamily="34" charset="0"/>
              </a:rPr>
              <a:t>Refrain</a:t>
            </a:r>
            <a:r>
              <a:rPr lang="fr-FR" sz="4400" dirty="0" smtClean="0">
                <a:latin typeface="Arial Rounded MT Bold" pitchFamily="34" charset="0"/>
              </a:rPr>
              <a:t/>
            </a:r>
            <a:br>
              <a:rPr lang="fr-FR" sz="4400" dirty="0" smtClean="0">
                <a:latin typeface="Arial Rounded MT Bold" pitchFamily="34" charset="0"/>
              </a:rPr>
            </a:br>
            <a:r>
              <a:rPr lang="fr-FR" sz="4400" dirty="0" smtClean="0">
                <a:solidFill>
                  <a:srgbClr val="460000"/>
                </a:solidFill>
                <a:latin typeface="Arial Rounded MT Bold" pitchFamily="34" charset="0"/>
              </a:rPr>
              <a:t>Victoire, force, honneur et louanges,</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Gloire, gloire, </a:t>
            </a:r>
            <a:endParaRPr lang="fr-FR" sz="4400" dirty="0" smtClean="0">
              <a:solidFill>
                <a:srgbClr val="460000"/>
              </a:solidFill>
              <a:latin typeface="Arial Rounded MT Bold" pitchFamily="34" charset="0"/>
            </a:endParaRPr>
          </a:p>
          <a:p>
            <a:pPr marL="0" indent="0" algn="ctr">
              <a:buNone/>
            </a:pPr>
            <a:r>
              <a:rPr lang="fr-FR" sz="4400" dirty="0" smtClean="0">
                <a:solidFill>
                  <a:srgbClr val="460000"/>
                </a:solidFill>
                <a:latin typeface="Arial Rounded MT Bold" pitchFamily="34" charset="0"/>
              </a:rPr>
              <a:t>puissance </a:t>
            </a:r>
            <a:r>
              <a:rPr lang="fr-FR" sz="4400" dirty="0" smtClean="0">
                <a:solidFill>
                  <a:srgbClr val="460000"/>
                </a:solidFill>
                <a:latin typeface="Arial Rounded MT Bold" pitchFamily="34" charset="0"/>
              </a:rPr>
              <a:t>à toi, Jésus </a:t>
            </a:r>
            <a:r>
              <a:rPr lang="fr-FR" sz="4400" dirty="0" smtClean="0">
                <a:solidFill>
                  <a:srgbClr val="460000"/>
                </a:solidFill>
                <a:latin typeface="Arial Rounded MT Bold" pitchFamily="34" charset="0"/>
              </a:rPr>
              <a:t>!</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9900">
                  <a:tint val="66000"/>
                  <a:satMod val="160000"/>
                </a:srgbClr>
              </a:gs>
              <a:gs pos="50000">
                <a:srgbClr val="009900">
                  <a:tint val="44500"/>
                  <a:satMod val="160000"/>
                </a:srgbClr>
              </a:gs>
              <a:gs pos="100000">
                <a:srgbClr val="009900">
                  <a:tint val="23500"/>
                  <a:satMod val="160000"/>
                </a:srgbClr>
              </a:gs>
            </a:gsLst>
            <a:path path="circle">
              <a:fillToRect l="50000" t="50000" r="50000" b="50000"/>
            </a:path>
            <a:tileRect/>
          </a:gradFill>
        </p:spPr>
        <p:style>
          <a:lnRef idx="1">
            <a:schemeClr val="accent1"/>
          </a:lnRef>
          <a:fillRef idx="2">
            <a:schemeClr val="accent1"/>
          </a:fillRef>
          <a:effectRef idx="1">
            <a:schemeClr val="accent1"/>
          </a:effectRef>
          <a:fontRef idx="minor">
            <a:schemeClr val="dk1"/>
          </a:fontRef>
        </p:style>
        <p:txBody>
          <a:bodyPr>
            <a:normAutofit fontScale="92500"/>
          </a:bodyPr>
          <a:lstStyle/>
          <a:p>
            <a:pPr marL="0" indent="0" algn="ctr">
              <a:buNone/>
            </a:pPr>
            <a:r>
              <a:rPr lang="fr-FR" sz="4400" dirty="0" smtClean="0">
                <a:solidFill>
                  <a:srgbClr val="0D069A"/>
                </a:solidFill>
                <a:latin typeface="Arial Rounded MT Bold" pitchFamily="34" charset="0"/>
              </a:rPr>
              <a:t>2</a:t>
            </a:r>
            <a:endParaRPr lang="en-US" sz="4400" dirty="0" smtClean="0">
              <a:solidFill>
                <a:srgbClr val="0D069A"/>
              </a:solidFill>
              <a:latin typeface="Arial Rounded MT Bold" pitchFamily="34" charset="0"/>
            </a:endParaRPr>
          </a:p>
          <a:p>
            <a:pPr marL="0" indent="0" algn="ctr">
              <a:buNone/>
            </a:pPr>
            <a:r>
              <a:rPr lang="fr-FR" sz="4400" dirty="0" smtClean="0">
                <a:latin typeface="Arial Rounded MT Bold" pitchFamily="34" charset="0"/>
              </a:rPr>
              <a:t>Un caillou blanc, un nom nouveau,</a:t>
            </a:r>
            <a:br>
              <a:rPr lang="fr-FR" sz="4400" dirty="0" smtClean="0">
                <a:latin typeface="Arial Rounded MT Bold" pitchFamily="34" charset="0"/>
              </a:rPr>
            </a:br>
            <a:r>
              <a:rPr lang="fr-FR" sz="4400" dirty="0" smtClean="0">
                <a:latin typeface="Arial Rounded MT Bold" pitchFamily="34" charset="0"/>
              </a:rPr>
              <a:t>Et la manne cachée,</a:t>
            </a:r>
            <a:br>
              <a:rPr lang="fr-FR" sz="4400" dirty="0" smtClean="0">
                <a:latin typeface="Arial Rounded MT Bold" pitchFamily="34" charset="0"/>
              </a:rPr>
            </a:br>
            <a:r>
              <a:rPr lang="fr-FR" sz="4400" dirty="0" smtClean="0">
                <a:latin typeface="Arial Rounded MT Bold" pitchFamily="34" charset="0"/>
              </a:rPr>
              <a:t>Lui seront donnés par l’Agneau,</a:t>
            </a:r>
            <a:br>
              <a:rPr lang="fr-FR" sz="4400" dirty="0" smtClean="0">
                <a:latin typeface="Arial Rounded MT Bold" pitchFamily="34" charset="0"/>
              </a:rPr>
            </a:br>
            <a:r>
              <a:rPr lang="fr-FR" sz="4400" dirty="0" smtClean="0">
                <a:latin typeface="Arial Rounded MT Bold" pitchFamily="34" charset="0"/>
              </a:rPr>
              <a:t>Sa promesse est scellée </a:t>
            </a:r>
            <a:r>
              <a:rPr lang="fr-FR" sz="4400" dirty="0" smtClean="0">
                <a:latin typeface="Arial Rounded MT Bold" pitchFamily="34" charset="0"/>
              </a:rPr>
              <a:t>!</a:t>
            </a:r>
          </a:p>
          <a:p>
            <a:pPr marL="0" indent="0" algn="ctr">
              <a:buNone/>
            </a:pPr>
            <a:r>
              <a:rPr lang="fr-FR" sz="4400" b="1" dirty="0" smtClean="0">
                <a:solidFill>
                  <a:srgbClr val="0D069A"/>
                </a:solidFill>
                <a:latin typeface="Arial Rounded MT Bold" pitchFamily="34" charset="0"/>
              </a:rPr>
              <a:t>Refrain</a:t>
            </a:r>
            <a:r>
              <a:rPr lang="fr-FR" sz="4400" dirty="0" smtClean="0">
                <a:latin typeface="Arial Rounded MT Bold" pitchFamily="34" charset="0"/>
              </a:rPr>
              <a:t/>
            </a:r>
            <a:br>
              <a:rPr lang="fr-FR" sz="4400" dirty="0" smtClean="0">
                <a:latin typeface="Arial Rounded MT Bold" pitchFamily="34" charset="0"/>
              </a:rPr>
            </a:br>
            <a:r>
              <a:rPr lang="fr-FR" sz="4400" dirty="0" smtClean="0">
                <a:solidFill>
                  <a:srgbClr val="460000"/>
                </a:solidFill>
                <a:latin typeface="Arial Rounded MT Bold" pitchFamily="34" charset="0"/>
              </a:rPr>
              <a:t>Victoire, force, honneur et louanges,</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Gloire, gloire, </a:t>
            </a:r>
          </a:p>
          <a:p>
            <a:pPr marL="0" indent="0" algn="ctr">
              <a:buNone/>
            </a:pPr>
            <a:r>
              <a:rPr lang="fr-FR" sz="4400" dirty="0" smtClean="0">
                <a:solidFill>
                  <a:srgbClr val="460000"/>
                </a:solidFill>
                <a:latin typeface="Arial Rounded MT Bold" pitchFamily="34" charset="0"/>
              </a:rPr>
              <a:t>puissance à toi, Jésus !</a:t>
            </a:r>
            <a:endParaRPr lang="fr-FR" sz="4400" dirty="0" smtClean="0">
              <a:solidFill>
                <a:srgbClr val="46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9900">
                  <a:tint val="66000"/>
                  <a:satMod val="160000"/>
                </a:srgbClr>
              </a:gs>
              <a:gs pos="50000">
                <a:srgbClr val="009900">
                  <a:tint val="44500"/>
                  <a:satMod val="160000"/>
                </a:srgbClr>
              </a:gs>
              <a:gs pos="100000">
                <a:srgbClr val="009900">
                  <a:tint val="23500"/>
                  <a:satMod val="160000"/>
                </a:srgbClr>
              </a:gs>
            </a:gsLst>
            <a:path path="circle">
              <a:fillToRect l="50000" t="50000" r="50000" b="50000"/>
            </a:path>
            <a:tileRect/>
          </a:gra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marL="0" indent="0" algn="ctr">
              <a:buNone/>
            </a:pPr>
            <a:r>
              <a:rPr lang="fr-FR" sz="4400" dirty="0" smtClean="0">
                <a:solidFill>
                  <a:srgbClr val="0D069A"/>
                </a:solidFill>
                <a:latin typeface="Arial Rounded MT Bold" pitchFamily="34" charset="0"/>
              </a:rPr>
              <a:t>3</a:t>
            </a:r>
            <a:endParaRPr lang="en-US" sz="4400" dirty="0" smtClean="0">
              <a:solidFill>
                <a:srgbClr val="0D069A"/>
              </a:solidFill>
              <a:latin typeface="Arial Rounded MT Bold" pitchFamily="34" charset="0"/>
            </a:endParaRPr>
          </a:p>
          <a:p>
            <a:pPr marL="0" indent="0" algn="ctr">
              <a:buNone/>
            </a:pPr>
            <a:r>
              <a:rPr lang="fr-FR" sz="4400" dirty="0" smtClean="0">
                <a:latin typeface="Arial Rounded MT Bold" pitchFamily="34" charset="0"/>
              </a:rPr>
              <a:t>Revêtu d’un vêtement blanc,</a:t>
            </a:r>
            <a:br>
              <a:rPr lang="fr-FR" sz="4400" dirty="0" smtClean="0">
                <a:latin typeface="Arial Rounded MT Bold" pitchFamily="34" charset="0"/>
              </a:rPr>
            </a:br>
            <a:r>
              <a:rPr lang="fr-FR" sz="4400" dirty="0" smtClean="0">
                <a:latin typeface="Arial Rounded MT Bold" pitchFamily="34" charset="0"/>
              </a:rPr>
              <a:t>Resplendissant de gloire,</a:t>
            </a:r>
            <a:br>
              <a:rPr lang="fr-FR" sz="4400" dirty="0" smtClean="0">
                <a:latin typeface="Arial Rounded MT Bold" pitchFamily="34" charset="0"/>
              </a:rPr>
            </a:br>
            <a:r>
              <a:rPr lang="fr-FR" sz="4400" dirty="0" smtClean="0">
                <a:latin typeface="Arial Rounded MT Bold" pitchFamily="34" charset="0"/>
              </a:rPr>
              <a:t>Sera celui qui par le sang</a:t>
            </a:r>
            <a:br>
              <a:rPr lang="fr-FR" sz="4400" dirty="0" smtClean="0">
                <a:latin typeface="Arial Rounded MT Bold" pitchFamily="34" charset="0"/>
              </a:rPr>
            </a:br>
            <a:r>
              <a:rPr lang="fr-FR" sz="4400" dirty="0" smtClean="0">
                <a:latin typeface="Arial Rounded MT Bold" pitchFamily="34" charset="0"/>
              </a:rPr>
              <a:t>Remporta la victoire </a:t>
            </a:r>
            <a:r>
              <a:rPr lang="fr-FR" sz="4400" dirty="0" smtClean="0">
                <a:latin typeface="Arial Rounded MT Bold" pitchFamily="34" charset="0"/>
              </a:rPr>
              <a:t>!</a:t>
            </a:r>
          </a:p>
          <a:p>
            <a:pPr marL="0" indent="0" algn="ctr">
              <a:buNone/>
            </a:pPr>
            <a:r>
              <a:rPr lang="fr-FR" sz="4400" b="1" dirty="0" smtClean="0">
                <a:solidFill>
                  <a:srgbClr val="0D069A"/>
                </a:solidFill>
                <a:latin typeface="Arial Rounded MT Bold" pitchFamily="34" charset="0"/>
              </a:rPr>
              <a:t>Refrain</a:t>
            </a:r>
            <a:r>
              <a:rPr lang="fr-FR" sz="4400" dirty="0" smtClean="0">
                <a:latin typeface="Arial Rounded MT Bold" pitchFamily="34" charset="0"/>
              </a:rPr>
              <a:t/>
            </a:r>
            <a:br>
              <a:rPr lang="fr-FR" sz="4400" dirty="0" smtClean="0">
                <a:latin typeface="Arial Rounded MT Bold" pitchFamily="34" charset="0"/>
              </a:rPr>
            </a:br>
            <a:r>
              <a:rPr lang="fr-FR" sz="4400" dirty="0" smtClean="0">
                <a:solidFill>
                  <a:srgbClr val="460000"/>
                </a:solidFill>
                <a:latin typeface="Arial Rounded MT Bold" pitchFamily="34" charset="0"/>
              </a:rPr>
              <a:t>Victoire, force, honneur et louanges,</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Gloire, gloire, </a:t>
            </a:r>
          </a:p>
          <a:p>
            <a:pPr marL="0" indent="0" algn="ctr">
              <a:buNone/>
            </a:pPr>
            <a:r>
              <a:rPr lang="fr-FR" sz="4400" dirty="0" smtClean="0">
                <a:solidFill>
                  <a:srgbClr val="460000"/>
                </a:solidFill>
                <a:latin typeface="Arial Rounded MT Bold" pitchFamily="34" charset="0"/>
              </a:rPr>
              <a:t>puissance à toi, Jésus !</a:t>
            </a:r>
            <a:endParaRPr lang="fr-FR" sz="4400" dirty="0" smtClean="0">
              <a:solidFill>
                <a:srgbClr val="46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009900">
                  <a:tint val="66000"/>
                  <a:satMod val="160000"/>
                </a:srgbClr>
              </a:gs>
              <a:gs pos="50000">
                <a:srgbClr val="009900">
                  <a:tint val="44500"/>
                  <a:satMod val="160000"/>
                </a:srgbClr>
              </a:gs>
              <a:gs pos="100000">
                <a:srgbClr val="009900">
                  <a:tint val="23500"/>
                  <a:satMod val="160000"/>
                </a:srgbClr>
              </a:gs>
            </a:gsLst>
            <a:path path="circle">
              <a:fillToRect l="50000" t="50000" r="50000" b="50000"/>
            </a:path>
            <a:tileRect/>
          </a:gra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marL="0" indent="0" algn="ctr">
              <a:buNone/>
            </a:pPr>
            <a:r>
              <a:rPr lang="fr-FR" sz="4400" dirty="0" smtClean="0">
                <a:solidFill>
                  <a:srgbClr val="0D069A"/>
                </a:solidFill>
                <a:latin typeface="Arial Rounded MT Bold" pitchFamily="34" charset="0"/>
              </a:rPr>
              <a:t>4</a:t>
            </a:r>
            <a:endParaRPr lang="en-US" sz="4400" dirty="0" smtClean="0">
              <a:solidFill>
                <a:srgbClr val="0D069A"/>
              </a:solidFill>
              <a:latin typeface="Arial Rounded MT Bold" pitchFamily="34" charset="0"/>
            </a:endParaRPr>
          </a:p>
          <a:p>
            <a:pPr marL="0" indent="0" algn="ctr">
              <a:buNone/>
            </a:pPr>
            <a:r>
              <a:rPr lang="fr-FR" sz="4400" dirty="0" smtClean="0">
                <a:latin typeface="Arial Rounded MT Bold" pitchFamily="34" charset="0"/>
              </a:rPr>
              <a:t>Avec Christ, celui qui vaincra</a:t>
            </a:r>
            <a:br>
              <a:rPr lang="fr-FR" sz="4400" dirty="0" smtClean="0">
                <a:latin typeface="Arial Rounded MT Bold" pitchFamily="34" charset="0"/>
              </a:rPr>
            </a:br>
            <a:r>
              <a:rPr lang="fr-FR" sz="4400" dirty="0" smtClean="0">
                <a:latin typeface="Arial Rounded MT Bold" pitchFamily="34" charset="0"/>
              </a:rPr>
              <a:t>S’assiéra sur son trône,</a:t>
            </a:r>
            <a:br>
              <a:rPr lang="fr-FR" sz="4400" dirty="0" smtClean="0">
                <a:latin typeface="Arial Rounded MT Bold" pitchFamily="34" charset="0"/>
              </a:rPr>
            </a:br>
            <a:r>
              <a:rPr lang="fr-FR" sz="4400" dirty="0" smtClean="0">
                <a:latin typeface="Arial Rounded MT Bold" pitchFamily="34" charset="0"/>
              </a:rPr>
              <a:t>Et de ses mains il recevra</a:t>
            </a:r>
            <a:br>
              <a:rPr lang="fr-FR" sz="4400" dirty="0" smtClean="0">
                <a:latin typeface="Arial Rounded MT Bold" pitchFamily="34" charset="0"/>
              </a:rPr>
            </a:br>
            <a:r>
              <a:rPr lang="fr-FR" sz="4400" dirty="0" smtClean="0">
                <a:latin typeface="Arial Rounded MT Bold" pitchFamily="34" charset="0"/>
              </a:rPr>
              <a:t>L’immortelle couronne</a:t>
            </a:r>
            <a:r>
              <a:rPr lang="fr-FR" sz="4400" dirty="0" smtClean="0">
                <a:latin typeface="Arial Rounded MT Bold" pitchFamily="34" charset="0"/>
              </a:rPr>
              <a:t>.</a:t>
            </a:r>
          </a:p>
          <a:p>
            <a:pPr marL="0" indent="0" algn="ctr">
              <a:buNone/>
            </a:pPr>
            <a:r>
              <a:rPr lang="fr-FR" sz="4400" b="1" dirty="0" smtClean="0">
                <a:solidFill>
                  <a:srgbClr val="0D069A"/>
                </a:solidFill>
                <a:latin typeface="Arial Rounded MT Bold" pitchFamily="34" charset="0"/>
              </a:rPr>
              <a:t>Refrain</a:t>
            </a:r>
            <a:r>
              <a:rPr lang="fr-FR" sz="4400" dirty="0" smtClean="0">
                <a:latin typeface="Arial Rounded MT Bold" pitchFamily="34" charset="0"/>
              </a:rPr>
              <a:t/>
            </a:r>
            <a:br>
              <a:rPr lang="fr-FR" sz="4400" dirty="0" smtClean="0">
                <a:latin typeface="Arial Rounded MT Bold" pitchFamily="34" charset="0"/>
              </a:rPr>
            </a:br>
            <a:r>
              <a:rPr lang="fr-FR" sz="4400" dirty="0" smtClean="0">
                <a:solidFill>
                  <a:srgbClr val="460000"/>
                </a:solidFill>
                <a:latin typeface="Arial Rounded MT Bold" pitchFamily="34" charset="0"/>
              </a:rPr>
              <a:t>Victoire, force, honneur et louanges,</a:t>
            </a:r>
            <a:br>
              <a:rPr lang="fr-FR" sz="4400" dirty="0" smtClean="0">
                <a:solidFill>
                  <a:srgbClr val="460000"/>
                </a:solidFill>
                <a:latin typeface="Arial Rounded MT Bold" pitchFamily="34" charset="0"/>
              </a:rPr>
            </a:br>
            <a:r>
              <a:rPr lang="fr-FR" sz="4400" dirty="0" smtClean="0">
                <a:solidFill>
                  <a:srgbClr val="460000"/>
                </a:solidFill>
                <a:latin typeface="Arial Rounded MT Bold" pitchFamily="34" charset="0"/>
              </a:rPr>
              <a:t>Gloire, gloire, </a:t>
            </a:r>
          </a:p>
          <a:p>
            <a:pPr marL="0" indent="0" algn="ctr">
              <a:buNone/>
            </a:pPr>
            <a:r>
              <a:rPr lang="fr-FR" sz="4400" dirty="0" smtClean="0">
                <a:solidFill>
                  <a:srgbClr val="460000"/>
                </a:solidFill>
                <a:latin typeface="Arial Rounded MT Bold" pitchFamily="34" charset="0"/>
              </a:rPr>
              <a:t>puissance à toi, Jésus !</a:t>
            </a:r>
          </a:p>
          <a:p>
            <a:pPr marL="0" indent="0" algn="ctr">
              <a:buNone/>
            </a:pP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a:solidFill>
                <a:srgbClr val="FF0000"/>
              </a:solidFill>
            </a:endParaRPr>
          </a:p>
          <a:p>
            <a:pPr algn="ctr">
              <a:buNone/>
            </a:pPr>
            <a:r>
              <a:rPr lang="en-US" sz="3600" b="1" dirty="0">
                <a:solidFill>
                  <a:schemeClr val="tx1"/>
                </a:solidFill>
              </a:rPr>
              <a:t>PRIERE  FINALE</a:t>
            </a:r>
          </a:p>
          <a:p>
            <a:pPr algn="ctr">
              <a:buNone/>
            </a:pPr>
            <a:r>
              <a:rPr lang="en-US" sz="3600" b="1" dirty="0">
                <a:solidFill>
                  <a:schemeClr val="tx1"/>
                </a:solidFill>
              </a:rPr>
              <a:t>/BENEDICTION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99811</TotalTime>
  <Words>2732</Words>
  <Application>Microsoft Macintosh PowerPoint</Application>
  <PresentationFormat>On-screen Show (4:3)</PresentationFormat>
  <Paragraphs>372</Paragraphs>
  <Slides>79</Slides>
  <Notes>16</Notes>
  <HiddenSlides>0</HiddenSlides>
  <MMClips>0</MMClips>
  <ScaleCrop>false</ScaleCrop>
  <HeadingPairs>
    <vt:vector size="4" baseType="variant">
      <vt:variant>
        <vt:lpstr>Theme</vt:lpstr>
      </vt:variant>
      <vt:variant>
        <vt:i4>1</vt:i4>
      </vt:variant>
      <vt:variant>
        <vt:lpstr>Slide Titles</vt:lpstr>
      </vt:variant>
      <vt:variant>
        <vt:i4>79</vt:i4>
      </vt:variant>
    </vt:vector>
  </HeadingPairs>
  <TitlesOfParts>
    <vt:vector size="80" baseType="lpstr">
      <vt:lpstr>Equity</vt:lpstr>
      <vt:lpstr>CHRIST THE ROCK CONGREGATION WORSHIP SERVICE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VISITORS WELCOME</vt:lpstr>
      <vt:lpstr>VISITORS WELCOME</vt:lpstr>
      <vt:lpstr>MOMENT D’ADORATION AVEC  MAESTRO RENAUD TERZIER </vt:lpstr>
      <vt:lpstr>OFFRANDE</vt:lpstr>
      <vt:lpstr>Slide 35</vt:lpstr>
      <vt:lpstr>Slide 36</vt:lpstr>
      <vt:lpstr>Slide 37</vt:lpstr>
      <vt:lpstr>Slide 38</vt:lpstr>
      <vt:lpstr>Slide 39</vt:lpstr>
      <vt:lpstr>Slide 40</vt:lpstr>
      <vt:lpstr>Slide 41</vt:lpstr>
      <vt:lpstr>Slide 42</vt:lpstr>
      <vt:lpstr>Slide 43</vt:lpstr>
      <vt:lpstr>PRIÈRE  POUR  L’OFFRANDE  ET LE SERMON</vt:lpstr>
      <vt:lpstr>CHRIST THE ROCK CONGREGATION SUNDAY MAY 26TH  2024  Sermon by  Pastor MARC  SIMEON</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610</cp:revision>
  <dcterms:created xsi:type="dcterms:W3CDTF">2012-11-25T13:28:17Z</dcterms:created>
  <dcterms:modified xsi:type="dcterms:W3CDTF">2024-05-25T22:32:52Z</dcterms:modified>
</cp:coreProperties>
</file>