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4"/>
  </p:notesMasterIdLst>
  <p:sldIdLst>
    <p:sldId id="256" r:id="rId2"/>
    <p:sldId id="667" r:id="rId3"/>
    <p:sldId id="2106" r:id="rId4"/>
    <p:sldId id="2660" r:id="rId5"/>
    <p:sldId id="2661" r:id="rId6"/>
    <p:sldId id="936" r:id="rId7"/>
    <p:sldId id="2662" r:id="rId8"/>
    <p:sldId id="2663" r:id="rId9"/>
    <p:sldId id="2664" r:id="rId10"/>
    <p:sldId id="2639" r:id="rId11"/>
    <p:sldId id="2665" r:id="rId12"/>
    <p:sldId id="2666" r:id="rId13"/>
    <p:sldId id="2659" r:id="rId14"/>
    <p:sldId id="2667" r:id="rId15"/>
    <p:sldId id="2668" r:id="rId16"/>
    <p:sldId id="2669" r:id="rId17"/>
    <p:sldId id="1788" r:id="rId18"/>
    <p:sldId id="1691" r:id="rId19"/>
    <p:sldId id="2511" r:id="rId20"/>
    <p:sldId id="2670" r:id="rId21"/>
    <p:sldId id="2671" r:id="rId22"/>
    <p:sldId id="2672" r:id="rId23"/>
    <p:sldId id="2673" r:id="rId24"/>
    <p:sldId id="2629" r:id="rId25"/>
    <p:sldId id="2674" r:id="rId26"/>
    <p:sldId id="2675" r:id="rId27"/>
    <p:sldId id="2676" r:id="rId28"/>
    <p:sldId id="2677" r:id="rId29"/>
    <p:sldId id="2651" r:id="rId30"/>
    <p:sldId id="2678" r:id="rId31"/>
    <p:sldId id="2679" r:id="rId32"/>
    <p:sldId id="2680" r:id="rId33"/>
    <p:sldId id="2451" r:id="rId34"/>
    <p:sldId id="2681" r:id="rId35"/>
    <p:sldId id="2682" r:id="rId36"/>
    <p:sldId id="2684" r:id="rId37"/>
    <p:sldId id="2683" r:id="rId38"/>
    <p:sldId id="2685" r:id="rId39"/>
    <p:sldId id="1716" r:id="rId40"/>
    <p:sldId id="1365" r:id="rId41"/>
    <p:sldId id="1366" r:id="rId42"/>
    <p:sldId id="1367" r:id="rId43"/>
    <p:sldId id="1711" r:id="rId44"/>
    <p:sldId id="2645" r:id="rId45"/>
    <p:sldId id="2688" r:id="rId46"/>
    <p:sldId id="2689" r:id="rId47"/>
    <p:sldId id="2690" r:id="rId48"/>
    <p:sldId id="2643" r:id="rId49"/>
    <p:sldId id="461" r:id="rId50"/>
    <p:sldId id="949" r:id="rId51"/>
    <p:sldId id="634" r:id="rId52"/>
    <p:sldId id="2691" r:id="rId53"/>
    <p:sldId id="2692" r:id="rId54"/>
    <p:sldId id="2693" r:id="rId55"/>
    <p:sldId id="2694" r:id="rId56"/>
    <p:sldId id="2695" r:id="rId57"/>
    <p:sldId id="2696" r:id="rId58"/>
    <p:sldId id="2697" r:id="rId59"/>
    <p:sldId id="2698" r:id="rId60"/>
    <p:sldId id="2699" r:id="rId61"/>
    <p:sldId id="2700" r:id="rId62"/>
    <p:sldId id="2701" r:id="rId63"/>
    <p:sldId id="2702" r:id="rId64"/>
    <p:sldId id="2703" r:id="rId65"/>
    <p:sldId id="2704" r:id="rId66"/>
    <p:sldId id="2705" r:id="rId67"/>
    <p:sldId id="2706" r:id="rId68"/>
    <p:sldId id="2707" r:id="rId69"/>
    <p:sldId id="2708" r:id="rId70"/>
    <p:sldId id="2709" r:id="rId71"/>
    <p:sldId id="2710" r:id="rId72"/>
    <p:sldId id="2711" r:id="rId73"/>
    <p:sldId id="2712" r:id="rId74"/>
    <p:sldId id="2713" r:id="rId75"/>
    <p:sldId id="2714" r:id="rId76"/>
    <p:sldId id="2715" r:id="rId77"/>
    <p:sldId id="2716" r:id="rId78"/>
    <p:sldId id="2717" r:id="rId79"/>
    <p:sldId id="2718" r:id="rId80"/>
    <p:sldId id="2719" r:id="rId81"/>
    <p:sldId id="2720" r:id="rId82"/>
    <p:sldId id="1650"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0099"/>
    <a:srgbClr val="66FFFF"/>
    <a:srgbClr val="009900"/>
    <a:srgbClr val="CCFF33"/>
    <a:srgbClr val="0033CC"/>
    <a:srgbClr val="0000CC"/>
    <a:srgbClr val="FC0AFC"/>
    <a:srgbClr val="FF66FF"/>
    <a:srgbClr val="0D069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4" d="100"/>
          <a:sy n="74" d="100"/>
        </p:scale>
        <p:origin x="-780"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5/18/2024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5/18/2024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5/18/2024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5/18/2024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5/18/2024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5/18/2024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5/18/2024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5/18/2024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5/18/2024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5/18/2024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5/18/2024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p:spPr>
        <p:txBody>
          <a:bodyPr>
            <a:normAutofit/>
          </a:bodyPr>
          <a:lstStyle/>
          <a:p>
            <a:pPr algn="ctr"/>
            <a:r>
              <a:rPr lang="en-US" sz="5400" b="1" dirty="0" smtClean="0">
                <a:solidFill>
                  <a:schemeClr val="tx1"/>
                </a:solidFill>
                <a:latin typeface="Agency FB" pitchFamily="34" charset="0"/>
              </a:rPr>
              <a:t>MAY 19</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2024</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MERSILA GEDEON</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000" dirty="0" smtClean="0">
                <a:solidFill>
                  <a:srgbClr val="66FFFF"/>
                </a:solidFill>
                <a:latin typeface="Arial Rounded MT Bold" pitchFamily="34" charset="0"/>
              </a:rPr>
              <a:t>Me</a:t>
            </a:r>
            <a:r>
              <a:rPr lang="en-US" sz="4000" b="1" dirty="0" smtClean="0">
                <a:solidFill>
                  <a:srgbClr val="66FFFF"/>
                </a:solidFill>
                <a:latin typeface="Arial Rounded MT Bold" pitchFamily="34" charset="0"/>
              </a:rPr>
              <a:t>n </a:t>
            </a:r>
            <a:r>
              <a:rPr lang="en-US" sz="4000" b="1" dirty="0" err="1" smtClean="0">
                <a:solidFill>
                  <a:srgbClr val="66FFFF"/>
                </a:solidFill>
                <a:latin typeface="Arial Rounded MT Bold" pitchFamily="34" charset="0"/>
              </a:rPr>
              <a:t>gnon</a:t>
            </a:r>
            <a:r>
              <a:rPr lang="en-US" sz="4000" b="1" dirty="0" smtClean="0">
                <a:solidFill>
                  <a:srgbClr val="66FFFF"/>
                </a:solidFill>
                <a:latin typeface="Arial Rounded MT Bold" pitchFamily="34" charset="0"/>
              </a:rPr>
              <a:t> </a:t>
            </a:r>
            <a:r>
              <a:rPr lang="en-US" sz="4000" b="1" dirty="0" err="1" smtClean="0">
                <a:solidFill>
                  <a:srgbClr val="66FFFF"/>
                </a:solidFill>
                <a:latin typeface="Arial Rounded MT Bold" pitchFamily="34" charset="0"/>
              </a:rPr>
              <a:t>bel</a:t>
            </a:r>
            <a:r>
              <a:rPr lang="en-US" sz="4000" b="1" dirty="0" smtClean="0">
                <a:solidFill>
                  <a:srgbClr val="66FFFF"/>
                </a:solidFill>
                <a:latin typeface="Arial Rounded MT Bold" pitchFamily="34" charset="0"/>
              </a:rPr>
              <a:t> </a:t>
            </a:r>
            <a:r>
              <a:rPr lang="en-US" sz="4000" b="1" dirty="0" err="1" smtClean="0">
                <a:solidFill>
                  <a:srgbClr val="66FFFF"/>
                </a:solidFill>
                <a:latin typeface="Arial Rounded MT Bold" pitchFamily="34" charset="0"/>
              </a:rPr>
              <a:t>istwa</a:t>
            </a:r>
            <a:endParaRPr lang="en-US" sz="4000" dirty="0" smtClean="0">
              <a:solidFill>
                <a:srgbClr val="66FFFF"/>
              </a:solidFill>
              <a:latin typeface="Arial Rounded MT Bold" pitchFamily="34" charset="0"/>
            </a:endParaRPr>
          </a:p>
          <a:p>
            <a:pPr algn="ctr">
              <a:buNone/>
            </a:pPr>
            <a:r>
              <a:rPr lang="en-US" sz="4000" dirty="0" smtClean="0">
                <a:solidFill>
                  <a:srgbClr val="66FFFF"/>
                </a:solidFill>
                <a:latin typeface="Arial Rounded MT Bold" pitchFamily="34" charset="0"/>
              </a:rPr>
              <a:t>1.</a:t>
            </a:r>
          </a:p>
          <a:p>
            <a:pPr algn="ctr">
              <a:buNone/>
            </a:pPr>
            <a:r>
              <a:rPr lang="en-US" sz="4000" dirty="0" smtClean="0">
                <a:latin typeface="Arial Rounded MT Bold" pitchFamily="34" charset="0"/>
              </a:rPr>
              <a:t> Men yon </a:t>
            </a:r>
            <a:r>
              <a:rPr lang="en-US" sz="4000" dirty="0" err="1" smtClean="0">
                <a:latin typeface="Arial Rounded MT Bold" pitchFamily="34" charset="0"/>
              </a:rPr>
              <a:t>bèl</a:t>
            </a:r>
            <a:r>
              <a:rPr lang="en-US" sz="4000" dirty="0" smtClean="0">
                <a:latin typeface="Arial Rounded MT Bold" pitchFamily="34" charset="0"/>
              </a:rPr>
              <a:t> </a:t>
            </a:r>
            <a:r>
              <a:rPr lang="en-US" sz="4000" dirty="0" err="1" smtClean="0">
                <a:latin typeface="Arial Rounded MT Bold" pitchFamily="34" charset="0"/>
              </a:rPr>
              <a:t>istwa</a:t>
            </a:r>
            <a:r>
              <a:rPr lang="en-US" sz="4000" dirty="0" smtClean="0">
                <a:latin typeface="Arial Rounded MT Bold" pitchFamily="34" charset="0"/>
              </a:rPr>
              <a:t> Kris </a:t>
            </a:r>
            <a:r>
              <a:rPr lang="en-US" sz="4000" dirty="0" err="1" smtClean="0">
                <a:latin typeface="Arial Rounded MT Bold" pitchFamily="34" charset="0"/>
              </a:rPr>
              <a:t>te</a:t>
            </a:r>
            <a:r>
              <a:rPr lang="en-US" sz="4000" dirty="0" smtClean="0">
                <a:latin typeface="Arial Rounded MT Bold" pitchFamily="34" charset="0"/>
              </a:rPr>
              <a:t> kite tout </a:t>
            </a:r>
            <a:r>
              <a:rPr lang="en-US" sz="4000" dirty="0" err="1" smtClean="0">
                <a:latin typeface="Arial Rounded MT Bold" pitchFamily="34" charset="0"/>
              </a:rPr>
              <a:t>glwa</a:t>
            </a:r>
            <a:r>
              <a:rPr lang="en-US" sz="4000" dirty="0" smtClean="0">
                <a:latin typeface="Arial Rounded MT Bold" pitchFamily="34" charset="0"/>
              </a:rPr>
              <a:t/>
            </a:r>
            <a:br>
              <a:rPr lang="en-US" sz="4000" dirty="0" smtClean="0">
                <a:latin typeface="Arial Rounded MT Bold" pitchFamily="34" charset="0"/>
              </a:rPr>
            </a:br>
            <a:r>
              <a:rPr lang="en-US" sz="4000" dirty="0" smtClean="0">
                <a:latin typeface="Arial Rounded MT Bold" pitchFamily="34" charset="0"/>
              </a:rPr>
              <a:t>Li </a:t>
            </a:r>
            <a:r>
              <a:rPr lang="en-US" sz="4000" dirty="0" err="1" smtClean="0">
                <a:latin typeface="Arial Rounded MT Bold" pitchFamily="34" charset="0"/>
              </a:rPr>
              <a:t>te</a:t>
            </a:r>
            <a:r>
              <a:rPr lang="en-US" sz="4000" dirty="0" smtClean="0">
                <a:latin typeface="Arial Rounded MT Bold" pitchFamily="34" charset="0"/>
              </a:rPr>
              <a:t> </a:t>
            </a:r>
            <a:r>
              <a:rPr lang="en-US" sz="4000" dirty="0" err="1" smtClean="0">
                <a:latin typeface="Arial Rounded MT Bold" pitchFamily="34" charset="0"/>
              </a:rPr>
              <a:t>konnen</a:t>
            </a:r>
            <a:r>
              <a:rPr lang="en-US" sz="4000" dirty="0" smtClean="0">
                <a:latin typeface="Arial Rounded MT Bold" pitchFamily="34" charset="0"/>
              </a:rPr>
              <a:t> </a:t>
            </a:r>
            <a:r>
              <a:rPr lang="en-US" sz="4000" dirty="0" err="1" smtClean="0">
                <a:latin typeface="Arial Rounded MT Bold" pitchFamily="34" charset="0"/>
              </a:rPr>
              <a:t>nan</a:t>
            </a:r>
            <a:r>
              <a:rPr lang="en-US" sz="4000" dirty="0" smtClean="0">
                <a:latin typeface="Arial Rounded MT Bold" pitchFamily="34" charset="0"/>
              </a:rPr>
              <a:t> </a:t>
            </a:r>
            <a:r>
              <a:rPr lang="en-US" sz="4000" dirty="0" err="1" smtClean="0">
                <a:latin typeface="Arial Rounded MT Bold" pitchFamily="34" charset="0"/>
              </a:rPr>
              <a:t>syèlNon</a:t>
            </a:r>
            <a:r>
              <a:rPr lang="en-US" sz="4000" dirty="0" smtClean="0">
                <a:latin typeface="Arial Rounded MT Bold" pitchFamily="34" charset="0"/>
              </a:rPr>
              <a:t> </a:t>
            </a:r>
            <a:r>
              <a:rPr lang="en-US" sz="4000" dirty="0" err="1" smtClean="0">
                <a:latin typeface="Arial Rounded MT Bold" pitchFamily="34" charset="0"/>
              </a:rPr>
              <a:t>li</a:t>
            </a:r>
            <a:r>
              <a:rPr lang="en-US" sz="4000" dirty="0" smtClean="0">
                <a:latin typeface="Arial Rounded MT Bold" pitchFamily="34" charset="0"/>
              </a:rPr>
              <a:t> Emanuel</a:t>
            </a:r>
            <a:br>
              <a:rPr lang="en-US" sz="4000" dirty="0" smtClean="0">
                <a:latin typeface="Arial Rounded MT Bold" pitchFamily="34" charset="0"/>
              </a:rPr>
            </a:br>
            <a:r>
              <a:rPr lang="en-US" sz="4000" dirty="0" err="1" smtClean="0">
                <a:latin typeface="Arial Rounded MT Bold" pitchFamily="34" charset="0"/>
              </a:rPr>
              <a:t>Lè</a:t>
            </a:r>
            <a:r>
              <a:rPr lang="en-US" sz="4000" dirty="0" smtClean="0">
                <a:latin typeface="Arial Rounded MT Bold" pitchFamily="34" charset="0"/>
              </a:rPr>
              <a:t>-l </a:t>
            </a:r>
            <a:r>
              <a:rPr lang="en-US" sz="4000" dirty="0" err="1" smtClean="0">
                <a:latin typeface="Arial Rounded MT Bold" pitchFamily="34" charset="0"/>
              </a:rPr>
              <a:t>fèt</a:t>
            </a:r>
            <a:r>
              <a:rPr lang="en-US" sz="4000" dirty="0" smtClean="0">
                <a:latin typeface="Arial Rounded MT Bold" pitchFamily="34" charset="0"/>
              </a:rPr>
              <a:t> </a:t>
            </a:r>
            <a:r>
              <a:rPr lang="en-US" sz="4000" dirty="0" err="1" smtClean="0">
                <a:latin typeface="Arial Rounded MT Bold" pitchFamily="34" charset="0"/>
              </a:rPr>
              <a:t>nan</a:t>
            </a:r>
            <a:r>
              <a:rPr lang="en-US" sz="4000" dirty="0" smtClean="0">
                <a:latin typeface="Arial Rounded MT Bold" pitchFamily="34" charset="0"/>
              </a:rPr>
              <a:t> </a:t>
            </a:r>
            <a:r>
              <a:rPr lang="en-US" sz="4000" dirty="0" err="1" smtClean="0">
                <a:latin typeface="Arial Rounded MT Bold" pitchFamily="34" charset="0"/>
              </a:rPr>
              <a:t>krèch</a:t>
            </a:r>
            <a:r>
              <a:rPr lang="en-US" sz="4000" dirty="0" smtClean="0">
                <a:latin typeface="Arial Rounded MT Bold" pitchFamily="34" charset="0"/>
              </a:rPr>
              <a:t> la</a:t>
            </a:r>
            <a:br>
              <a:rPr lang="en-US" sz="4000" dirty="0" smtClean="0">
                <a:latin typeface="Arial Rounded MT Bold" pitchFamily="34" charset="0"/>
              </a:rPr>
            </a:br>
            <a:r>
              <a:rPr lang="en-US" sz="4000" dirty="0" err="1" smtClean="0">
                <a:latin typeface="Arial Rounded MT Bold" pitchFamily="34" charset="0"/>
              </a:rPr>
              <a:t>Moun</a:t>
            </a:r>
            <a:r>
              <a:rPr lang="en-US" sz="4000" dirty="0" smtClean="0">
                <a:latin typeface="Arial Rounded MT Bold" pitchFamily="34" charset="0"/>
              </a:rPr>
              <a:t> </a:t>
            </a:r>
            <a:r>
              <a:rPr lang="en-US" sz="4000" dirty="0" err="1" smtClean="0">
                <a:latin typeface="Arial Rounded MT Bold" pitchFamily="34" charset="0"/>
              </a:rPr>
              <a:t>yo</a:t>
            </a:r>
            <a:r>
              <a:rPr lang="en-US" sz="4000" dirty="0" smtClean="0">
                <a:latin typeface="Arial Rounded MT Bold" pitchFamily="34" charset="0"/>
              </a:rPr>
              <a:t> pat </a:t>
            </a:r>
            <a:r>
              <a:rPr lang="en-US" sz="4000" dirty="0" err="1" smtClean="0">
                <a:latin typeface="Arial Rounded MT Bold" pitchFamily="34" charset="0"/>
              </a:rPr>
              <a:t>konprann</a:t>
            </a:r>
            <a:r>
              <a:rPr lang="en-US" sz="4000" dirty="0" smtClean="0">
                <a:latin typeface="Arial Rounded MT Bold" pitchFamily="34" charset="0"/>
              </a:rPr>
              <a:t> </a:t>
            </a:r>
            <a:r>
              <a:rPr lang="en-US" sz="4000" dirty="0" err="1" smtClean="0">
                <a:latin typeface="Arial Rounded MT Bold" pitchFamily="34" charset="0"/>
              </a:rPr>
              <a:t>sa</a:t>
            </a:r>
            <a:r>
              <a:rPr lang="en-US" sz="4000" dirty="0" smtClean="0">
                <a:latin typeface="Arial Rounded MT Bold" pitchFamily="34" charset="0"/>
              </a:rPr>
              <a:t/>
            </a:r>
            <a:br>
              <a:rPr lang="en-US" sz="4000" dirty="0" smtClean="0">
                <a:latin typeface="Arial Rounded MT Bold" pitchFamily="34" charset="0"/>
              </a:rPr>
            </a:br>
            <a:r>
              <a:rPr lang="en-US" sz="4000" dirty="0" err="1" smtClean="0">
                <a:latin typeface="Arial Rounded MT Bold" pitchFamily="34" charset="0"/>
              </a:rPr>
              <a:t>Sou</a:t>
            </a:r>
            <a:r>
              <a:rPr lang="en-US" sz="4000" dirty="0" smtClean="0">
                <a:latin typeface="Arial Rounded MT Bold" pitchFamily="34" charset="0"/>
              </a:rPr>
              <a:t> la </a:t>
            </a:r>
            <a:r>
              <a:rPr lang="en-US" sz="4000" dirty="0" err="1" smtClean="0">
                <a:latin typeface="Arial Rounded MT Bold" pitchFamily="34" charset="0"/>
              </a:rPr>
              <a:t>tè</a:t>
            </a:r>
            <a:r>
              <a:rPr lang="en-US" sz="4000" dirty="0" smtClean="0">
                <a:latin typeface="Arial Rounded MT Bold" pitchFamily="34" charset="0"/>
              </a:rPr>
              <a:t> </a:t>
            </a:r>
            <a:r>
              <a:rPr lang="en-US" sz="4000" dirty="0" err="1" smtClean="0">
                <a:latin typeface="Arial Rounded MT Bold" pitchFamily="34" charset="0"/>
              </a:rPr>
              <a:t>li</a:t>
            </a:r>
            <a:r>
              <a:rPr lang="en-US" sz="4000" dirty="0" smtClean="0">
                <a:latin typeface="Arial Rounded MT Bold" pitchFamily="34" charset="0"/>
              </a:rPr>
              <a:t> </a:t>
            </a:r>
            <a:r>
              <a:rPr lang="en-US" sz="4000" dirty="0" err="1" smtClean="0">
                <a:latin typeface="Arial Rounded MT Bold" pitchFamily="34" charset="0"/>
              </a:rPr>
              <a:t>pase</a:t>
            </a:r>
            <a:r>
              <a:rPr lang="en-US" sz="4000" dirty="0" smtClean="0">
                <a:latin typeface="Arial Rounded MT Bold" pitchFamily="34" charset="0"/>
              </a:rPr>
              <a:t> </a:t>
            </a:r>
            <a:r>
              <a:rPr lang="en-US" sz="4000" dirty="0" err="1" smtClean="0">
                <a:latin typeface="Arial Rounded MT Bold" pitchFamily="34" charset="0"/>
              </a:rPr>
              <a:t>anpil</a:t>
            </a:r>
            <a:r>
              <a:rPr lang="en-US" sz="4000" dirty="0" smtClean="0">
                <a:latin typeface="Arial Rounded MT Bold" pitchFamily="34" charset="0"/>
              </a:rPr>
              <a:t> </a:t>
            </a:r>
            <a:r>
              <a:rPr lang="en-US" sz="4000" dirty="0" err="1" smtClean="0">
                <a:latin typeface="Arial Rounded MT Bold" pitchFamily="34" charset="0"/>
              </a:rPr>
              <a:t>trak</a:t>
            </a:r>
            <a:endParaRPr lang="en-US" sz="4000" dirty="0" smtClean="0">
              <a:latin typeface="Arial Rounded MT Bold" pitchFamily="34" charset="0"/>
            </a:endParaRPr>
          </a:p>
          <a:p>
            <a:pPr algn="ctr">
              <a:buNone/>
            </a:pPr>
            <a:r>
              <a:rPr lang="fr-FR" sz="4000" dirty="0" err="1" smtClean="0">
                <a:solidFill>
                  <a:srgbClr val="66FFFF"/>
                </a:solidFill>
                <a:latin typeface="Arial Rounded MT Bold" pitchFamily="34" charset="0"/>
              </a:rPr>
              <a:t>Kè</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FFFF00"/>
                </a:solidFill>
                <a:latin typeface="Arial Rounded MT Bold" pitchFamily="34" charset="0"/>
              </a:rPr>
              <a:t>A la m-</a:t>
            </a:r>
            <a:r>
              <a:rPr lang="fr-FR" sz="4000" dirty="0" err="1" smtClean="0">
                <a:solidFill>
                  <a:srgbClr val="FFFF00"/>
                </a:solidFill>
                <a:latin typeface="Arial Rounded MT Bold" pitchFamily="34" charset="0"/>
              </a:rPr>
              <a:t>renmen</a:t>
            </a:r>
            <a:r>
              <a:rPr lang="fr-FR" sz="4000" dirty="0" smtClean="0">
                <a:solidFill>
                  <a:srgbClr val="FFFF00"/>
                </a:solidFill>
                <a:latin typeface="Arial Rounded MT Bold" pitchFamily="34" charset="0"/>
              </a:rPr>
              <a:t> Li,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adore Li</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Jezu</a:t>
            </a:r>
            <a:r>
              <a:rPr lang="fr-FR" sz="4000" dirty="0" smtClean="0">
                <a:solidFill>
                  <a:srgbClr val="FFFF00"/>
                </a:solidFill>
                <a:latin typeface="Arial Rounded MT Bold" pitchFamily="34" charset="0"/>
              </a:rPr>
              <a:t> se tout sa </a:t>
            </a:r>
            <a:r>
              <a:rPr lang="fr-FR" sz="4000" dirty="0" err="1" smtClean="0">
                <a:solidFill>
                  <a:srgbClr val="FFFF00"/>
                </a:solidFill>
                <a:latin typeface="Arial Rounded MT Bold" pitchFamily="34" charset="0"/>
              </a:rPr>
              <a:t>kè</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bezwen</a:t>
            </a:r>
            <a:r>
              <a:rPr lang="fr-FR" sz="4000" dirty="0" smtClean="0">
                <a:solidFill>
                  <a:srgbClr val="FFFF00"/>
                </a:solidFill>
                <a:latin typeface="Arial Rounded MT Bold" pitchFamily="34" charset="0"/>
              </a:rPr>
              <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Gran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kryatè</a:t>
            </a:r>
            <a:r>
              <a:rPr lang="fr-FR" sz="4000" dirty="0" smtClean="0">
                <a:solidFill>
                  <a:srgbClr val="FFFF00"/>
                </a:solidFill>
                <a:latin typeface="Arial Rounded MT Bold" pitchFamily="34" charset="0"/>
              </a:rPr>
              <a:t> ya te </a:t>
            </a:r>
            <a:r>
              <a:rPr lang="fr-FR" sz="4000" dirty="0" err="1" smtClean="0">
                <a:solidFill>
                  <a:srgbClr val="FFFF00"/>
                </a:solidFill>
                <a:latin typeface="Arial Rounded MT Bold" pitchFamily="34" charset="0"/>
              </a:rPr>
              <a:t>vi-n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sove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konnen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Bondye</a:t>
            </a:r>
            <a:r>
              <a:rPr lang="fr-FR" sz="4000" dirty="0" smtClean="0">
                <a:solidFill>
                  <a:srgbClr val="FFFF00"/>
                </a:solidFill>
                <a:latin typeface="Arial Rounded MT Bold" pitchFamily="34" charset="0"/>
              </a:rPr>
              <a:t> nan </a:t>
            </a:r>
            <a:r>
              <a:rPr lang="fr-FR" sz="4000" dirty="0" err="1" smtClean="0">
                <a:solidFill>
                  <a:srgbClr val="FFFF00"/>
                </a:solidFill>
                <a:latin typeface="Arial Rounded MT Bold" pitchFamily="34" charset="0"/>
              </a:rPr>
              <a:t>Jezu</a:t>
            </a:r>
            <a:r>
              <a:rPr lang="fr-FR" sz="4000" dirty="0" smtClean="0">
                <a:solidFill>
                  <a:srgbClr val="FFFF00"/>
                </a:solidFill>
                <a:latin typeface="Arial Rounded MT Bold" pitchFamily="34" charset="0"/>
              </a:rPr>
              <a:t>-</a:t>
            </a:r>
            <a:r>
              <a:rPr lang="fr-FR" sz="4000" dirty="0" err="1" smtClean="0">
                <a:solidFill>
                  <a:srgbClr val="FFFF00"/>
                </a:solidFill>
                <a:latin typeface="Arial Rounded MT Bold" pitchFamily="34" charset="0"/>
              </a:rPr>
              <a:t>Kri</a:t>
            </a:r>
            <a:endParaRPr lang="en-US" sz="4000" dirty="0" smtClean="0">
              <a:solidFill>
                <a:srgbClr val="FFFF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rmAutofit fontScale="92500"/>
          </a:bodyPr>
          <a:lstStyle/>
          <a:p>
            <a:pPr algn="ctr">
              <a:buNone/>
            </a:pPr>
            <a:r>
              <a:rPr lang="fr-FR" sz="4000" dirty="0" smtClean="0">
                <a:solidFill>
                  <a:srgbClr val="66FFFF"/>
                </a:solidFill>
                <a:latin typeface="Arial Rounded MT Bold" pitchFamily="34" charset="0"/>
              </a:rPr>
              <a:t>2. </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Li te </a:t>
            </a:r>
            <a:r>
              <a:rPr lang="fr-FR" sz="4000" dirty="0" err="1" smtClean="0">
                <a:latin typeface="Arial Rounded MT Bold" pitchFamily="34" charset="0"/>
              </a:rPr>
              <a:t>umilye</a:t>
            </a:r>
            <a:r>
              <a:rPr lang="fr-FR" sz="4000" dirty="0" smtClean="0">
                <a:latin typeface="Arial Rounded MT Bold" pitchFamily="34" charset="0"/>
              </a:rPr>
              <a:t>-l pou </a:t>
            </a:r>
            <a:r>
              <a:rPr lang="fr-FR" sz="4000" dirty="0" err="1" smtClean="0">
                <a:latin typeface="Arial Rounded MT Bold" pitchFamily="34" charset="0"/>
              </a:rPr>
              <a:t>nou</a:t>
            </a:r>
            <a:r>
              <a:rPr lang="fr-FR" sz="4000" dirty="0" smtClean="0">
                <a:latin typeface="Arial Rounded MT Bold" pitchFamily="34" charset="0"/>
              </a:rPr>
              <a:t> te </a:t>
            </a:r>
            <a:r>
              <a:rPr lang="fr-FR" sz="4000" dirty="0" err="1" smtClean="0">
                <a:latin typeface="Arial Rounded MT Bold" pitchFamily="34" charset="0"/>
              </a:rPr>
              <a:t>kab</a:t>
            </a:r>
            <a:r>
              <a:rPr lang="fr-FR" sz="4000" dirty="0" smtClean="0">
                <a:latin typeface="Arial Rounded MT Bold" pitchFamily="34" charset="0"/>
              </a:rPr>
              <a:t> </a:t>
            </a:r>
            <a:r>
              <a:rPr lang="fr-FR" sz="4000" dirty="0" err="1" smtClean="0">
                <a:latin typeface="Arial Rounded MT Bold" pitchFamily="34" charset="0"/>
              </a:rPr>
              <a:t>rachte</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nou</a:t>
            </a:r>
            <a:r>
              <a:rPr lang="fr-FR" sz="4000" dirty="0" smtClean="0">
                <a:latin typeface="Arial Rounded MT Bold" pitchFamily="34" charset="0"/>
              </a:rPr>
              <a:t> te nan </a:t>
            </a: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nwa</a:t>
            </a:r>
            <a:r>
              <a:rPr lang="fr-FR" sz="4000" dirty="0" smtClean="0">
                <a:latin typeface="Arial Rounded MT Bold" pitchFamily="34" charset="0"/>
              </a:rPr>
              <a:t>, </a:t>
            </a: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nou</a:t>
            </a:r>
            <a:r>
              <a:rPr lang="fr-FR" sz="4000" dirty="0" smtClean="0">
                <a:latin typeface="Arial Rounded MT Bold" pitchFamily="34" charset="0"/>
              </a:rPr>
              <a:t> te </a:t>
            </a:r>
            <a:r>
              <a:rPr lang="fr-FR" sz="4000" dirty="0" err="1" smtClean="0">
                <a:latin typeface="Arial Rounded MT Bold" pitchFamily="34" charset="0"/>
              </a:rPr>
              <a:t>san</a:t>
            </a:r>
            <a:r>
              <a:rPr lang="fr-FR" sz="4000" dirty="0" smtClean="0">
                <a:latin typeface="Arial Rounded MT Bold" pitchFamily="34" charset="0"/>
              </a:rPr>
              <a:t> </a:t>
            </a:r>
            <a:r>
              <a:rPr lang="fr-FR" sz="4000" dirty="0" err="1" smtClean="0">
                <a:latin typeface="Arial Rounded MT Bold" pitchFamily="34" charset="0"/>
              </a:rPr>
              <a:t>espwa</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Bondye</a:t>
            </a:r>
            <a:r>
              <a:rPr lang="fr-FR" sz="4000" dirty="0" smtClean="0">
                <a:latin typeface="Arial Rounded MT Bold" pitchFamily="34" charset="0"/>
              </a:rPr>
              <a:t> nan gras li, te </a:t>
            </a:r>
            <a:r>
              <a:rPr lang="fr-FR" sz="4000" dirty="0" err="1" smtClean="0">
                <a:latin typeface="Arial Rounded MT Bold" pitchFamily="34" charset="0"/>
              </a:rPr>
              <a:t>kite</a:t>
            </a:r>
            <a:r>
              <a:rPr lang="fr-FR" sz="4000" dirty="0" smtClean="0">
                <a:latin typeface="Arial Rounded MT Bold" pitchFamily="34" charset="0"/>
              </a:rPr>
              <a:t> tout </a:t>
            </a:r>
            <a:r>
              <a:rPr lang="fr-FR" sz="4000" dirty="0" err="1" smtClean="0">
                <a:latin typeface="Arial Rounded MT Bold" pitchFamily="34" charset="0"/>
              </a:rPr>
              <a:t>glwa</a:t>
            </a:r>
            <a:r>
              <a:rPr lang="fr-FR" sz="4000" dirty="0" smtClean="0">
                <a:latin typeface="Arial Rounded MT Bold" pitchFamily="34" charset="0"/>
              </a:rPr>
              <a:t> li</a:t>
            </a:r>
            <a:br>
              <a:rPr lang="fr-FR" sz="4000" dirty="0" smtClean="0">
                <a:latin typeface="Arial Rounded MT Bold" pitchFamily="34" charset="0"/>
              </a:rPr>
            </a:br>
            <a:r>
              <a:rPr lang="fr-FR" sz="4000" dirty="0" err="1" smtClean="0">
                <a:latin typeface="Arial Rounded MT Bold" pitchFamily="34" charset="0"/>
              </a:rPr>
              <a:t>Li</a:t>
            </a:r>
            <a:r>
              <a:rPr lang="fr-FR" sz="4000" dirty="0" smtClean="0">
                <a:latin typeface="Arial Rounded MT Bold" pitchFamily="34" charset="0"/>
              </a:rPr>
              <a:t> te </a:t>
            </a:r>
            <a:r>
              <a:rPr lang="fr-FR" sz="4000" dirty="0" err="1" smtClean="0">
                <a:latin typeface="Arial Rounded MT Bold" pitchFamily="34" charset="0"/>
              </a:rPr>
              <a:t>vi-n</a:t>
            </a:r>
            <a:r>
              <a:rPr lang="fr-FR" sz="4000" dirty="0" smtClean="0">
                <a:latin typeface="Arial Rounded MT Bold" pitchFamily="34" charset="0"/>
              </a:rPr>
              <a:t> </a:t>
            </a:r>
            <a:r>
              <a:rPr lang="fr-FR" sz="4000" dirty="0" err="1" smtClean="0">
                <a:latin typeface="Arial Rounded MT Bold" pitchFamily="34" charset="0"/>
              </a:rPr>
              <a:t>chache</a:t>
            </a:r>
            <a:r>
              <a:rPr lang="fr-FR" sz="4000" dirty="0" smtClean="0">
                <a:latin typeface="Arial Rounded MT Bold" pitchFamily="34" charset="0"/>
              </a:rPr>
              <a:t> e </a:t>
            </a:r>
            <a:r>
              <a:rPr lang="fr-FR" sz="4000" dirty="0" err="1" smtClean="0">
                <a:latin typeface="Arial Rounded MT Bold" pitchFamily="34" charset="0"/>
              </a:rPr>
              <a:t>sove</a:t>
            </a:r>
            <a:r>
              <a:rPr lang="fr-FR" sz="4000" dirty="0" smtClean="0">
                <a:latin typeface="Arial Rounded MT Bold" pitchFamily="34" charset="0"/>
              </a:rPr>
              <a:t> nan-m </a:t>
            </a:r>
            <a:r>
              <a:rPr lang="fr-FR" sz="4000" dirty="0" err="1" smtClean="0">
                <a:latin typeface="Arial Rounded MT Bold" pitchFamily="34" charset="0"/>
              </a:rPr>
              <a:t>mwen</a:t>
            </a:r>
            <a:endParaRPr lang="en-US" sz="4000" dirty="0" smtClean="0">
              <a:latin typeface="Arial Rounded MT Bold" pitchFamily="34" charset="0"/>
            </a:endParaRPr>
          </a:p>
          <a:p>
            <a:pPr algn="ctr">
              <a:buNone/>
            </a:pPr>
            <a:r>
              <a:rPr lang="fr-FR" sz="4000" dirty="0" err="1" smtClean="0">
                <a:solidFill>
                  <a:srgbClr val="66FFFF"/>
                </a:solidFill>
                <a:latin typeface="Arial Rounded MT Bold" pitchFamily="34" charset="0"/>
              </a:rPr>
              <a:t>Kè</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FFFF00"/>
                </a:solidFill>
                <a:latin typeface="Arial Rounded MT Bold" pitchFamily="34" charset="0"/>
              </a:rPr>
              <a:t>A la m-</a:t>
            </a:r>
            <a:r>
              <a:rPr lang="fr-FR" sz="4000" dirty="0" err="1" smtClean="0">
                <a:solidFill>
                  <a:srgbClr val="FFFF00"/>
                </a:solidFill>
                <a:latin typeface="Arial Rounded MT Bold" pitchFamily="34" charset="0"/>
              </a:rPr>
              <a:t>renmen</a:t>
            </a:r>
            <a:r>
              <a:rPr lang="fr-FR" sz="4000" dirty="0" smtClean="0">
                <a:solidFill>
                  <a:srgbClr val="FFFF00"/>
                </a:solidFill>
                <a:latin typeface="Arial Rounded MT Bold" pitchFamily="34" charset="0"/>
              </a:rPr>
              <a:t> Li,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adore Li</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Jezu</a:t>
            </a:r>
            <a:r>
              <a:rPr lang="fr-FR" sz="4000" dirty="0" smtClean="0">
                <a:solidFill>
                  <a:srgbClr val="FFFF00"/>
                </a:solidFill>
                <a:latin typeface="Arial Rounded MT Bold" pitchFamily="34" charset="0"/>
              </a:rPr>
              <a:t> se tout sa </a:t>
            </a:r>
            <a:r>
              <a:rPr lang="fr-FR" sz="4000" dirty="0" err="1" smtClean="0">
                <a:solidFill>
                  <a:srgbClr val="FFFF00"/>
                </a:solidFill>
                <a:latin typeface="Arial Rounded MT Bold" pitchFamily="34" charset="0"/>
              </a:rPr>
              <a:t>kè</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bezwen</a:t>
            </a:r>
            <a:r>
              <a:rPr lang="fr-FR" sz="4000" dirty="0" smtClean="0">
                <a:solidFill>
                  <a:srgbClr val="FFFF00"/>
                </a:solidFill>
                <a:latin typeface="Arial Rounded MT Bold" pitchFamily="34" charset="0"/>
              </a:rPr>
              <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Gran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kryatè</a:t>
            </a:r>
            <a:r>
              <a:rPr lang="fr-FR" sz="4000" dirty="0" smtClean="0">
                <a:solidFill>
                  <a:srgbClr val="FFFF00"/>
                </a:solidFill>
                <a:latin typeface="Arial Rounded MT Bold" pitchFamily="34" charset="0"/>
              </a:rPr>
              <a:t> ya te </a:t>
            </a:r>
            <a:r>
              <a:rPr lang="fr-FR" sz="4000" dirty="0" err="1" smtClean="0">
                <a:solidFill>
                  <a:srgbClr val="FFFF00"/>
                </a:solidFill>
                <a:latin typeface="Arial Rounded MT Bold" pitchFamily="34" charset="0"/>
              </a:rPr>
              <a:t>vi-n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sove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konnen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Bondye</a:t>
            </a:r>
            <a:r>
              <a:rPr lang="fr-FR" sz="4000" dirty="0" smtClean="0">
                <a:solidFill>
                  <a:srgbClr val="FFFF00"/>
                </a:solidFill>
                <a:latin typeface="Arial Rounded MT Bold" pitchFamily="34" charset="0"/>
              </a:rPr>
              <a:t> nan </a:t>
            </a:r>
            <a:r>
              <a:rPr lang="fr-FR" sz="4000" dirty="0" err="1" smtClean="0">
                <a:solidFill>
                  <a:srgbClr val="FFFF00"/>
                </a:solidFill>
                <a:latin typeface="Arial Rounded MT Bold" pitchFamily="34" charset="0"/>
              </a:rPr>
              <a:t>Jezu</a:t>
            </a:r>
            <a:r>
              <a:rPr lang="fr-FR" sz="4000" dirty="0" smtClean="0">
                <a:solidFill>
                  <a:srgbClr val="FFFF00"/>
                </a:solidFill>
                <a:latin typeface="Arial Rounded MT Bold" pitchFamily="34" charset="0"/>
              </a:rPr>
              <a:t>-</a:t>
            </a:r>
            <a:r>
              <a:rPr lang="fr-FR" sz="4000" dirty="0" err="1" smtClean="0">
                <a:solidFill>
                  <a:srgbClr val="FFFF00"/>
                </a:solidFill>
                <a:latin typeface="Arial Rounded MT Bold" pitchFamily="34" charset="0"/>
              </a:rPr>
              <a:t>Kri</a:t>
            </a:r>
            <a:endParaRPr lang="en-US" sz="4000" dirty="0" smtClean="0">
              <a:solidFill>
                <a:srgbClr val="FFFF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rmAutofit fontScale="92500"/>
          </a:bodyPr>
          <a:lstStyle/>
          <a:p>
            <a:pPr algn="ctr">
              <a:buNone/>
            </a:pPr>
            <a:r>
              <a:rPr lang="fr-FR" sz="4000" dirty="0" smtClean="0">
                <a:solidFill>
                  <a:srgbClr val="66FFFF"/>
                </a:solidFill>
                <a:latin typeface="Arial Rounded MT Bold" pitchFamily="34" charset="0"/>
              </a:rPr>
              <a:t>3. </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Nan </a:t>
            </a:r>
            <a:r>
              <a:rPr lang="fr-FR" sz="4000" dirty="0" err="1" smtClean="0">
                <a:latin typeface="Arial Rounded MT Bold" pitchFamily="34" charset="0"/>
              </a:rPr>
              <a:t>gran</a:t>
            </a:r>
            <a:r>
              <a:rPr lang="fr-FR" sz="4000" dirty="0" smtClean="0">
                <a:latin typeface="Arial Rounded MT Bold" pitchFamily="34" charset="0"/>
              </a:rPr>
              <a:t> </a:t>
            </a:r>
            <a:r>
              <a:rPr lang="fr-FR" sz="4000" dirty="0" err="1" smtClean="0">
                <a:latin typeface="Arial Rounded MT Bold" pitchFamily="34" charset="0"/>
              </a:rPr>
              <a:t>bonte</a:t>
            </a:r>
            <a:r>
              <a:rPr lang="fr-FR" sz="4000" dirty="0" smtClean="0">
                <a:latin typeface="Arial Rounded MT Bold" pitchFamily="34" charset="0"/>
              </a:rPr>
              <a:t> li pou </a:t>
            </a:r>
            <a:r>
              <a:rPr lang="fr-FR" sz="4000" dirty="0" err="1" smtClean="0">
                <a:latin typeface="Arial Rounded MT Bold" pitchFamily="34" charset="0"/>
              </a:rPr>
              <a:t>nou</a:t>
            </a:r>
            <a:r>
              <a:rPr lang="fr-FR" sz="4000" dirty="0" smtClean="0">
                <a:latin typeface="Arial Rounded MT Bold" pitchFamily="34" charset="0"/>
              </a:rPr>
              <a:t> Kris te </a:t>
            </a:r>
            <a:r>
              <a:rPr lang="fr-FR" sz="4000" dirty="0" err="1" smtClean="0">
                <a:latin typeface="Arial Rounded MT Bold" pitchFamily="34" charset="0"/>
              </a:rPr>
              <a:t>soufri</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Sou </a:t>
            </a:r>
            <a:r>
              <a:rPr lang="fr-FR" sz="4000" dirty="0" err="1" smtClean="0">
                <a:latin typeface="Arial Rounded MT Bold" pitchFamily="34" charset="0"/>
              </a:rPr>
              <a:t>fòm</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nonm</a:t>
            </a:r>
            <a:r>
              <a:rPr lang="fr-FR" sz="4000" dirty="0" smtClean="0">
                <a:latin typeface="Arial Rounded MT Bold" pitchFamily="34" charset="0"/>
              </a:rPr>
              <a:t> li </a:t>
            </a:r>
            <a:r>
              <a:rPr lang="fr-FR" sz="4000" dirty="0" err="1" smtClean="0">
                <a:latin typeface="Arial Rounded MT Bold" pitchFamily="34" charset="0"/>
              </a:rPr>
              <a:t>vi-n</a:t>
            </a:r>
            <a:r>
              <a:rPr lang="fr-FR" sz="4000" dirty="0" smtClean="0">
                <a:latin typeface="Arial Rounded MT Bold" pitchFamily="34" charset="0"/>
              </a:rPr>
              <a:t> pou montre plan </a:t>
            </a:r>
            <a:r>
              <a:rPr lang="fr-FR" sz="4000" dirty="0" err="1" smtClean="0">
                <a:latin typeface="Arial Rounded MT Bold" pitchFamily="34" charset="0"/>
              </a:rPr>
              <a:t>salu</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Se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gran</a:t>
            </a:r>
            <a:r>
              <a:rPr lang="fr-FR" sz="4000" dirty="0" smtClean="0">
                <a:latin typeface="Arial Rounded MT Bold" pitchFamily="34" charset="0"/>
              </a:rPr>
              <a:t> </a:t>
            </a:r>
            <a:r>
              <a:rPr lang="fr-FR" sz="4000" dirty="0" err="1" smtClean="0">
                <a:latin typeface="Arial Rounded MT Bold" pitchFamily="34" charset="0"/>
              </a:rPr>
              <a:t>mistè</a:t>
            </a:r>
            <a:r>
              <a:rPr lang="fr-FR" sz="4000" dirty="0" smtClean="0">
                <a:latin typeface="Arial Rounded MT Bold" pitchFamily="34" charset="0"/>
              </a:rPr>
              <a:t>, </a:t>
            </a:r>
            <a:r>
              <a:rPr lang="fr-FR" sz="4000" dirty="0" err="1" smtClean="0">
                <a:latin typeface="Arial Rounded MT Bold" pitchFamily="34" charset="0"/>
              </a:rPr>
              <a:t>skrifis</a:t>
            </a:r>
            <a:r>
              <a:rPr lang="fr-FR" sz="4000" dirty="0" smtClean="0">
                <a:latin typeface="Arial Rounded MT Bold" pitchFamily="34" charset="0"/>
              </a:rPr>
              <a:t> sou </a:t>
            </a:r>
            <a:r>
              <a:rPr lang="fr-FR" sz="4000" dirty="0" err="1" smtClean="0">
                <a:latin typeface="Arial Rounded MT Bold" pitchFamily="34" charset="0"/>
              </a:rPr>
              <a:t>kalvè</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Kriss </a:t>
            </a:r>
            <a:r>
              <a:rPr lang="fr-FR" sz="4000" dirty="0" err="1" smtClean="0">
                <a:latin typeface="Arial Rounded MT Bold" pitchFamily="34" charset="0"/>
              </a:rPr>
              <a:t>èl</a:t>
            </a:r>
            <a:r>
              <a:rPr lang="fr-FR" sz="4000" dirty="0" smtClean="0">
                <a:latin typeface="Arial Rounded MT Bold" pitchFamily="34" charset="0"/>
              </a:rPr>
              <a:t> </a:t>
            </a:r>
            <a:r>
              <a:rPr lang="fr-FR" sz="4000" dirty="0" err="1" smtClean="0">
                <a:latin typeface="Arial Rounded MT Bold" pitchFamily="34" charset="0"/>
              </a:rPr>
              <a:t>konn</a:t>
            </a:r>
            <a:r>
              <a:rPr lang="fr-FR" sz="4000" dirty="0" smtClean="0">
                <a:latin typeface="Arial Rounded MT Bold" pitchFamily="34" charset="0"/>
              </a:rPr>
              <a:t> </a:t>
            </a:r>
            <a:r>
              <a:rPr lang="fr-FR" sz="4000" dirty="0" err="1" smtClean="0">
                <a:latin typeface="Arial Rounded MT Bold" pitchFamily="34" charset="0"/>
              </a:rPr>
              <a:t>satisfè</a:t>
            </a:r>
            <a:r>
              <a:rPr lang="fr-FR" sz="4000" dirty="0" smtClean="0">
                <a:latin typeface="Arial Rounded MT Bold" pitchFamily="34" charset="0"/>
              </a:rPr>
              <a:t> </a:t>
            </a:r>
            <a:r>
              <a:rPr lang="fr-FR" sz="4000" dirty="0" err="1" smtClean="0">
                <a:latin typeface="Arial Rounded MT Bold" pitchFamily="34" charset="0"/>
              </a:rPr>
              <a:t>bezwen</a:t>
            </a:r>
            <a:r>
              <a:rPr lang="fr-FR" sz="4000" dirty="0" smtClean="0">
                <a:latin typeface="Arial Rounded MT Bold" pitchFamily="34" charset="0"/>
              </a:rPr>
              <a:t>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mwen</a:t>
            </a:r>
            <a:endParaRPr lang="fr-FR" sz="4000" dirty="0" smtClean="0">
              <a:latin typeface="Arial Rounded MT Bold" pitchFamily="34" charset="0"/>
            </a:endParaRPr>
          </a:p>
          <a:p>
            <a:pPr algn="ctr">
              <a:buNone/>
            </a:pPr>
            <a:r>
              <a:rPr lang="fr-FR" sz="4000" dirty="0" err="1" smtClean="0">
                <a:solidFill>
                  <a:srgbClr val="66FFFF"/>
                </a:solidFill>
                <a:latin typeface="Arial Rounded MT Bold" pitchFamily="34" charset="0"/>
              </a:rPr>
              <a:t>Kè</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FFFF00"/>
                </a:solidFill>
                <a:latin typeface="Arial Rounded MT Bold" pitchFamily="34" charset="0"/>
              </a:rPr>
              <a:t>A la m-</a:t>
            </a:r>
            <a:r>
              <a:rPr lang="fr-FR" sz="4000" dirty="0" err="1" smtClean="0">
                <a:solidFill>
                  <a:srgbClr val="FFFF00"/>
                </a:solidFill>
                <a:latin typeface="Arial Rounded MT Bold" pitchFamily="34" charset="0"/>
              </a:rPr>
              <a:t>renmen</a:t>
            </a:r>
            <a:r>
              <a:rPr lang="fr-FR" sz="4000" dirty="0" smtClean="0">
                <a:solidFill>
                  <a:srgbClr val="FFFF00"/>
                </a:solidFill>
                <a:latin typeface="Arial Rounded MT Bold" pitchFamily="34" charset="0"/>
              </a:rPr>
              <a:t> Li,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adore Li</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Jezu</a:t>
            </a:r>
            <a:r>
              <a:rPr lang="fr-FR" sz="4000" dirty="0" smtClean="0">
                <a:solidFill>
                  <a:srgbClr val="FFFF00"/>
                </a:solidFill>
                <a:latin typeface="Arial Rounded MT Bold" pitchFamily="34" charset="0"/>
              </a:rPr>
              <a:t> se tout sa </a:t>
            </a:r>
            <a:r>
              <a:rPr lang="fr-FR" sz="4000" dirty="0" err="1" smtClean="0">
                <a:solidFill>
                  <a:srgbClr val="FFFF00"/>
                </a:solidFill>
                <a:latin typeface="Arial Rounded MT Bold" pitchFamily="34" charset="0"/>
              </a:rPr>
              <a:t>kè</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bezwen</a:t>
            </a:r>
            <a:r>
              <a:rPr lang="fr-FR" sz="4000" dirty="0" smtClean="0">
                <a:solidFill>
                  <a:srgbClr val="FFFF00"/>
                </a:solidFill>
                <a:latin typeface="Arial Rounded MT Bold" pitchFamily="34" charset="0"/>
              </a:rPr>
              <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Gran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kryatè</a:t>
            </a:r>
            <a:r>
              <a:rPr lang="fr-FR" sz="4000" dirty="0" smtClean="0">
                <a:solidFill>
                  <a:srgbClr val="FFFF00"/>
                </a:solidFill>
                <a:latin typeface="Arial Rounded MT Bold" pitchFamily="34" charset="0"/>
              </a:rPr>
              <a:t> ya te </a:t>
            </a:r>
            <a:r>
              <a:rPr lang="fr-FR" sz="4000" dirty="0" err="1" smtClean="0">
                <a:solidFill>
                  <a:srgbClr val="FFFF00"/>
                </a:solidFill>
                <a:latin typeface="Arial Rounded MT Bold" pitchFamily="34" charset="0"/>
              </a:rPr>
              <a:t>vi-n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sove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r>
            <a:br>
              <a:rPr lang="fr-FR" sz="4000" dirty="0" smtClean="0">
                <a:solidFill>
                  <a:srgbClr val="FFFF00"/>
                </a:solidFill>
                <a:latin typeface="Arial Rounded MT Bold" pitchFamily="34" charset="0"/>
              </a:rPr>
            </a:br>
            <a:r>
              <a:rPr lang="fr-FR" sz="4000" dirty="0" err="1" smtClean="0">
                <a:solidFill>
                  <a:srgbClr val="FFFF00"/>
                </a:solidFill>
                <a:latin typeface="Arial Rounded MT Bold" pitchFamily="34" charset="0"/>
              </a:rPr>
              <a:t>Mwen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konnen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Bondye</a:t>
            </a:r>
            <a:r>
              <a:rPr lang="fr-FR" sz="4000" dirty="0" smtClean="0">
                <a:solidFill>
                  <a:srgbClr val="FFFF00"/>
                </a:solidFill>
                <a:latin typeface="Arial Rounded MT Bold" pitchFamily="34" charset="0"/>
              </a:rPr>
              <a:t> nan </a:t>
            </a:r>
            <a:r>
              <a:rPr lang="fr-FR" sz="4000" dirty="0" err="1" smtClean="0">
                <a:solidFill>
                  <a:srgbClr val="FFFF00"/>
                </a:solidFill>
                <a:latin typeface="Arial Rounded MT Bold" pitchFamily="34" charset="0"/>
              </a:rPr>
              <a:t>Jezu</a:t>
            </a:r>
            <a:r>
              <a:rPr lang="fr-FR" sz="4000" dirty="0" smtClean="0">
                <a:solidFill>
                  <a:srgbClr val="FFFF00"/>
                </a:solidFill>
                <a:latin typeface="Arial Rounded MT Bold" pitchFamily="34" charset="0"/>
              </a:rPr>
              <a:t>-</a:t>
            </a:r>
            <a:r>
              <a:rPr lang="fr-FR" sz="4000" dirty="0" err="1" smtClean="0">
                <a:solidFill>
                  <a:srgbClr val="FFFF00"/>
                </a:solidFill>
                <a:latin typeface="Arial Rounded MT Bold" pitchFamily="34" charset="0"/>
              </a:rPr>
              <a:t>Kri</a:t>
            </a:r>
            <a:endParaRPr lang="en-US" sz="4000" dirty="0" smtClean="0">
              <a:solidFill>
                <a:srgbClr val="FFFF00"/>
              </a:solidFill>
              <a:latin typeface="Arial Rounded MT Bold" pitchFamily="34" charset="0"/>
            </a:endParaRPr>
          </a:p>
          <a:p>
            <a:pPr algn="ctr">
              <a:buNone/>
            </a:pP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smtClean="0">
                <a:solidFill>
                  <a:srgbClr val="FF0000"/>
                </a:solidFill>
                <a:latin typeface="Arial Rounded MT Bold" pitchFamily="34" charset="0"/>
              </a:rPr>
              <a:t>19 MAI 2024</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buNone/>
            </a:pPr>
            <a:r>
              <a:rPr lang="fr-FR" sz="4000" dirty="0" smtClean="0">
                <a:latin typeface="Arial Rounded MT Bold" pitchFamily="34" charset="0"/>
              </a:rPr>
              <a:t>Ps 47:1 ¶ (Au chef des chantres. Des fils de </a:t>
            </a:r>
            <a:r>
              <a:rPr lang="fr-FR" sz="4000" dirty="0" err="1" smtClean="0">
                <a:latin typeface="Arial Rounded MT Bold" pitchFamily="34" charset="0"/>
              </a:rPr>
              <a:t>Koré</a:t>
            </a:r>
            <a:r>
              <a:rPr lang="fr-FR" sz="4000" dirty="0" smtClean="0">
                <a:latin typeface="Arial Rounded MT Bold" pitchFamily="34" charset="0"/>
              </a:rPr>
              <a:t>. Psaume. </a:t>
            </a:r>
            <a:endParaRPr lang="en-US" sz="4000" dirty="0" smtClean="0">
              <a:latin typeface="Arial Rounded MT Bold" pitchFamily="34" charset="0"/>
            </a:endParaRPr>
          </a:p>
          <a:p>
            <a:pPr algn="just">
              <a:buNone/>
            </a:pPr>
            <a:r>
              <a:rPr lang="fr-FR" sz="4000" dirty="0" smtClean="0">
                <a:solidFill>
                  <a:srgbClr val="460000"/>
                </a:solidFill>
                <a:latin typeface="Arial Rounded MT Bold" pitchFamily="34" charset="0"/>
              </a:rPr>
              <a:t>2) Vous tous, peuples, battez des mains! Poussez vers Dieu des cris de joie!</a:t>
            </a:r>
            <a:endParaRPr lang="en-US" sz="4000" dirty="0" smtClean="0">
              <a:solidFill>
                <a:srgbClr val="460000"/>
              </a:solidFill>
              <a:latin typeface="Arial Rounded MT Bold" pitchFamily="34" charset="0"/>
            </a:endParaRPr>
          </a:p>
          <a:p>
            <a:pPr algn="just">
              <a:buNone/>
            </a:pPr>
            <a:r>
              <a:rPr lang="fr-FR" sz="4000" dirty="0" smtClean="0">
                <a:latin typeface="Arial Rounded MT Bold" pitchFamily="34" charset="0"/>
              </a:rPr>
              <a:t>3) Car l'Éternel, le Très-Haut, est redoutable, Il est un grand roi sur toute la terre.</a:t>
            </a:r>
            <a:endParaRPr lang="en-US" sz="4000" dirty="0" smtClean="0">
              <a:latin typeface="Arial Rounded MT Bold" pitchFamily="34" charset="0"/>
            </a:endParaRPr>
          </a:p>
          <a:p>
            <a:pPr algn="just">
              <a:buNone/>
            </a:pPr>
            <a:r>
              <a:rPr lang="fr-FR" sz="4000" dirty="0" smtClean="0">
                <a:solidFill>
                  <a:srgbClr val="460000"/>
                </a:solidFill>
                <a:latin typeface="Arial Rounded MT Bold" pitchFamily="34" charset="0"/>
              </a:rPr>
              <a:t>4) Il nous assujettit des peuples, Il met des nations sous nos pieds;</a:t>
            </a:r>
            <a:endParaRPr lang="en-US" sz="4000" dirty="0" smtClean="0">
              <a:solidFill>
                <a:srgbClr val="46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buNone/>
            </a:pPr>
            <a:r>
              <a:rPr lang="fr-FR" sz="4000" dirty="0" smtClean="0">
                <a:latin typeface="Arial Rounded MT Bold" pitchFamily="34" charset="0"/>
              </a:rPr>
              <a:t>5) Il nous choisit notre héritage, La gloire de Jacob qu'il aime. -Pause.</a:t>
            </a:r>
            <a:endParaRPr lang="en-US" sz="4000" dirty="0" smtClean="0">
              <a:latin typeface="Arial Rounded MT Bold" pitchFamily="34" charset="0"/>
            </a:endParaRPr>
          </a:p>
          <a:p>
            <a:pPr algn="just">
              <a:buNone/>
            </a:pPr>
            <a:r>
              <a:rPr lang="fr-FR" sz="4000" dirty="0" smtClean="0">
                <a:solidFill>
                  <a:srgbClr val="460000"/>
                </a:solidFill>
                <a:latin typeface="Arial Rounded MT Bold" pitchFamily="34" charset="0"/>
              </a:rPr>
              <a:t>6) Dieu monte au milieu des cris de triomphe, L'Éternel s'avance au son de la trompette.</a:t>
            </a:r>
            <a:endParaRPr lang="en-US" sz="4000" dirty="0" smtClean="0">
              <a:solidFill>
                <a:srgbClr val="460000"/>
              </a:solidFill>
              <a:latin typeface="Arial Rounded MT Bold" pitchFamily="34" charset="0"/>
            </a:endParaRPr>
          </a:p>
          <a:p>
            <a:pPr algn="just">
              <a:buNone/>
            </a:pPr>
            <a:r>
              <a:rPr lang="fr-FR" sz="4000" dirty="0" smtClean="0">
                <a:latin typeface="Arial Rounded MT Bold" pitchFamily="34" charset="0"/>
              </a:rPr>
              <a:t>7) Chantez à Dieu, chantez! Chantez à notre roi, chantez!</a:t>
            </a:r>
            <a:endParaRPr lang="en-US" sz="4000" dirty="0" smtClean="0">
              <a:latin typeface="Arial Rounded MT Bold" pitchFamily="34" charset="0"/>
            </a:endParaRPr>
          </a:p>
          <a:p>
            <a:pPr algn="just">
              <a:buNone/>
            </a:pPr>
            <a:r>
              <a:rPr lang="fr-FR" sz="4000" dirty="0" smtClean="0">
                <a:solidFill>
                  <a:srgbClr val="460000"/>
                </a:solidFill>
                <a:latin typeface="Arial Rounded MT Bold" pitchFamily="34" charset="0"/>
              </a:rPr>
              <a:t>8) Car Dieu est roi de toute la terre: Chantez un cantique!</a:t>
            </a:r>
            <a:endParaRPr lang="en-US" sz="4000" dirty="0" smtClean="0">
              <a:solidFill>
                <a:srgbClr val="46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buNone/>
            </a:pPr>
            <a:r>
              <a:rPr lang="fr-FR" sz="4400" dirty="0" smtClean="0">
                <a:latin typeface="Arial Rounded MT Bold" pitchFamily="34" charset="0"/>
              </a:rPr>
              <a:t>9) Dieu règne sur les nations, Dieu a pour siège son saint trône.</a:t>
            </a:r>
            <a:endParaRPr lang="en-US" sz="4400" dirty="0" smtClean="0">
              <a:latin typeface="Arial Rounded MT Bold" pitchFamily="34" charset="0"/>
            </a:endParaRPr>
          </a:p>
          <a:p>
            <a:pPr algn="just">
              <a:buNone/>
            </a:pPr>
            <a:r>
              <a:rPr lang="fr-FR" sz="4400" dirty="0" smtClean="0">
                <a:solidFill>
                  <a:srgbClr val="460000"/>
                </a:solidFill>
                <a:latin typeface="Arial Rounded MT Bold" pitchFamily="34" charset="0"/>
              </a:rPr>
              <a:t>10) Les princes des peuples se réunissent Au peuple du Dieu d'Abraham; Car à Dieu sont les boucliers de la terre: Il est souverainement élevé</a:t>
            </a:r>
            <a:r>
              <a:rPr lang="fr-FR" sz="4400" dirty="0" smtClean="0">
                <a:latin typeface="Arial Rounded MT Bold" pitchFamily="34" charset="0"/>
              </a:rPr>
              <a:t>. (AMEN!)</a:t>
            </a:r>
            <a:endParaRPr lang="en-US" sz="44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4000" b="1" dirty="0" smtClean="0">
                <a:solidFill>
                  <a:srgbClr val="460000"/>
                </a:solidFill>
                <a:latin typeface="Arial Rounded MT Bold" pitchFamily="34" charset="0"/>
              </a:rPr>
              <a:t>12 CP 225, CEY 336</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1</a:t>
            </a:r>
            <a:endParaRPr lang="en-US" sz="4000" dirty="0" smtClean="0">
              <a:solidFill>
                <a:srgbClr val="460000"/>
              </a:solidFill>
              <a:latin typeface="Arial Rounded MT Bold" pitchFamily="34" charset="0"/>
            </a:endParaRPr>
          </a:p>
          <a:p>
            <a:pPr marL="0" indent="0" algn="ctr">
              <a:buNone/>
            </a:pPr>
            <a:r>
              <a:rPr lang="fr-FR" sz="4000" dirty="0" smtClean="0">
                <a:latin typeface="Arial Rounded MT Bold" pitchFamily="34" charset="0"/>
              </a:rPr>
              <a:t>Ton  nom soit a jamais </a:t>
            </a:r>
            <a:r>
              <a:rPr lang="fr-FR" sz="4000" dirty="0" err="1" smtClean="0">
                <a:latin typeface="Arial Rounded MT Bold" pitchFamily="34" charset="0"/>
              </a:rPr>
              <a:t>beni</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smtClean="0">
                <a:latin typeface="Arial Rounded MT Bold" pitchFamily="34" charset="0"/>
              </a:rPr>
              <a:t>Dieu d'amour. (bis)</a:t>
            </a:r>
            <a:endParaRPr lang="en-US" sz="4000" dirty="0" smtClean="0">
              <a:latin typeface="Arial Rounded MT Bold" pitchFamily="34" charset="0"/>
            </a:endParaRPr>
          </a:p>
          <a:p>
            <a:pPr marL="0" indent="0" algn="ctr">
              <a:buNone/>
            </a:pPr>
            <a:r>
              <a:rPr lang="fr-FR" sz="4000" dirty="0" smtClean="0">
                <a:latin typeface="Arial Rounded MT Bold" pitchFamily="34" charset="0"/>
              </a:rPr>
              <a:t>Merci pour ton don infini,</a:t>
            </a:r>
            <a:endParaRPr lang="en-US" sz="4000" dirty="0" smtClean="0">
              <a:latin typeface="Arial Rounded MT Bold" pitchFamily="34" charset="0"/>
            </a:endParaRPr>
          </a:p>
          <a:p>
            <a:pPr marL="0" indent="0" algn="ctr">
              <a:buNone/>
            </a:pPr>
            <a:r>
              <a:rPr lang="fr-FR" sz="4000" dirty="0" smtClean="0">
                <a:latin typeface="Arial Rounded MT Bold" pitchFamily="34" charset="0"/>
              </a:rPr>
              <a:t>Dieu d'amour, (bis)</a:t>
            </a:r>
            <a:endParaRPr lang="en-US" sz="4000" dirty="0" smtClean="0">
              <a:latin typeface="Arial Rounded MT Bold" pitchFamily="34" charset="0"/>
            </a:endParaRPr>
          </a:p>
          <a:p>
            <a:pPr marL="0" indent="0" algn="ctr">
              <a:buNone/>
            </a:pPr>
            <a:r>
              <a:rPr lang="fr-FR" sz="4000" dirty="0" smtClean="0">
                <a:latin typeface="Arial Rounded MT Bold" pitchFamily="34" charset="0"/>
              </a:rPr>
              <a:t>L'amour rayonne sur ta face,</a:t>
            </a:r>
            <a:endParaRPr lang="en-US" sz="4000" dirty="0" smtClean="0">
              <a:latin typeface="Arial Rounded MT Bold" pitchFamily="34" charset="0"/>
            </a:endParaRPr>
          </a:p>
          <a:p>
            <a:pPr marL="0" indent="0" algn="ctr">
              <a:buNone/>
            </a:pPr>
            <a:r>
              <a:rPr lang="fr-FR" sz="4000" dirty="0" smtClean="0">
                <a:latin typeface="Arial Rounded MT Bold" pitchFamily="34" charset="0"/>
              </a:rPr>
              <a:t>Librement  tu veux faire grâce,</a:t>
            </a:r>
            <a:endParaRPr lang="en-US" sz="4000" dirty="0" smtClean="0">
              <a:latin typeface="Arial Rounded MT Bold" pitchFamily="34" charset="0"/>
            </a:endParaRPr>
          </a:p>
          <a:p>
            <a:pPr marL="0" indent="0" algn="ctr">
              <a:buNone/>
            </a:pPr>
            <a:r>
              <a:rPr lang="fr-FR" sz="4000" dirty="0" smtClean="0">
                <a:latin typeface="Arial Rounded MT Bold" pitchFamily="34" charset="0"/>
              </a:rPr>
              <a:t>Pour nous ton cœur a de la place,</a:t>
            </a:r>
            <a:endParaRPr lang="en-US" sz="4000" dirty="0" smtClean="0">
              <a:latin typeface="Arial Rounded MT Bold" pitchFamily="34" charset="0"/>
            </a:endParaRPr>
          </a:p>
          <a:p>
            <a:pPr marL="0" indent="0" algn="ctr">
              <a:buNone/>
            </a:pPr>
            <a:r>
              <a:rPr lang="fr-FR" sz="4000" dirty="0" smtClean="0">
                <a:latin typeface="Arial Rounded MT Bold" pitchFamily="34" charset="0"/>
              </a:rPr>
              <a:t>Dieu d'amour, (bis)</a:t>
            </a:r>
            <a:endParaRPr lang="en-US" sz="40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000" dirty="0" smtClean="0">
                <a:solidFill>
                  <a:srgbClr val="460000"/>
                </a:solidFill>
                <a:latin typeface="Arial Rounded MT Bold" pitchFamily="34" charset="0"/>
              </a:rPr>
              <a:t>2.</a:t>
            </a:r>
            <a:endParaRPr lang="en-US" sz="4000" dirty="0" smtClean="0">
              <a:solidFill>
                <a:srgbClr val="460000"/>
              </a:solidFill>
              <a:latin typeface="Arial Rounded MT Bold" pitchFamily="34" charset="0"/>
            </a:endParaRPr>
          </a:p>
          <a:p>
            <a:pPr marL="0" indent="0" algn="ctr">
              <a:buNone/>
            </a:pPr>
            <a:r>
              <a:rPr lang="fr-FR" sz="4000" dirty="0" smtClean="0">
                <a:latin typeface="Arial Rounded MT Bold" pitchFamily="34" charset="0"/>
              </a:rPr>
              <a:t>Ton rôle d'angoisse est rempli,</a:t>
            </a:r>
            <a:endParaRPr lang="en-US" sz="4000" dirty="0" smtClean="0">
              <a:latin typeface="Arial Rounded MT Bold" pitchFamily="34" charset="0"/>
            </a:endParaRPr>
          </a:p>
          <a:p>
            <a:pPr marL="0" indent="0" algn="ctr">
              <a:buNone/>
            </a:pPr>
            <a:r>
              <a:rPr lang="fr-FR" sz="4000" dirty="0" smtClean="0">
                <a:latin typeface="Arial Rounded MT Bold" pitchFamily="34" charset="0"/>
              </a:rPr>
              <a:t>O Sauveur, (bis)</a:t>
            </a:r>
            <a:endParaRPr lang="en-US" sz="4000" dirty="0" smtClean="0">
              <a:latin typeface="Arial Rounded MT Bold" pitchFamily="34" charset="0"/>
            </a:endParaRPr>
          </a:p>
          <a:p>
            <a:pPr marL="0" indent="0" algn="ctr">
              <a:buNone/>
            </a:pPr>
            <a:r>
              <a:rPr lang="fr-FR" sz="4000" dirty="0" smtClean="0">
                <a:latin typeface="Arial Rounded MT Bold" pitchFamily="34" charset="0"/>
              </a:rPr>
              <a:t>Par ta mort tout est accompli,</a:t>
            </a:r>
            <a:endParaRPr lang="en-US" sz="4000" dirty="0" smtClean="0">
              <a:latin typeface="Arial Rounded MT Bold" pitchFamily="34" charset="0"/>
            </a:endParaRPr>
          </a:p>
          <a:p>
            <a:pPr marL="0" indent="0" algn="ctr">
              <a:buNone/>
            </a:pPr>
            <a:r>
              <a:rPr lang="fr-FR" sz="4000" dirty="0" smtClean="0">
                <a:latin typeface="Arial Rounded MT Bold" pitchFamily="34" charset="0"/>
              </a:rPr>
              <a:t>O Sauveur, (bis)</a:t>
            </a:r>
            <a:endParaRPr lang="en-US" sz="4000" dirty="0" smtClean="0">
              <a:latin typeface="Arial Rounded MT Bold" pitchFamily="34" charset="0"/>
            </a:endParaRPr>
          </a:p>
          <a:p>
            <a:pPr marL="0" indent="0" algn="ctr">
              <a:buNone/>
            </a:pPr>
            <a:r>
              <a:rPr lang="fr-FR" sz="4000" dirty="0" smtClean="0">
                <a:latin typeface="Arial Rounded MT Bold" pitchFamily="34" charset="0"/>
              </a:rPr>
              <a:t>Plus dévoué qu'un tendre frère,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Prenant sur toi notre misère,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Tu nous ramènes à ton Père,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O Sauveur, (bis)</a:t>
            </a:r>
            <a:endParaRPr lang="en-US" sz="40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000" dirty="0" smtClean="0">
                <a:solidFill>
                  <a:srgbClr val="460000"/>
                </a:solidFill>
                <a:latin typeface="Arial Rounded MT Bold" pitchFamily="34" charset="0"/>
              </a:rPr>
              <a:t>3,</a:t>
            </a:r>
            <a:endParaRPr lang="en-US" sz="4000" dirty="0" smtClean="0">
              <a:solidFill>
                <a:srgbClr val="460000"/>
              </a:solidFill>
              <a:latin typeface="Arial Rounded MT Bold" pitchFamily="34" charset="0"/>
            </a:endParaRPr>
          </a:p>
          <a:p>
            <a:pPr marL="0" indent="0" algn="ctr">
              <a:buNone/>
            </a:pPr>
            <a:r>
              <a:rPr lang="fr-FR" sz="4000" dirty="0" smtClean="0">
                <a:latin typeface="Arial Rounded MT Bold" pitchFamily="34" charset="0"/>
              </a:rPr>
              <a:t>Qui voudrait s'éloigner de toi</a:t>
            </a:r>
            <a:endParaRPr lang="en-US" sz="4000" dirty="0" smtClean="0">
              <a:latin typeface="Arial Rounded MT Bold" pitchFamily="34" charset="0"/>
            </a:endParaRPr>
          </a:p>
          <a:p>
            <a:pPr marL="0" indent="0" algn="ctr">
              <a:buNone/>
            </a:pPr>
            <a:r>
              <a:rPr lang="fr-FR" sz="4000" dirty="0" smtClean="0">
                <a:latin typeface="Arial Rounded MT Bold" pitchFamily="34" charset="0"/>
              </a:rPr>
              <a:t>A jamais? (bis)</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demeurer sans Dieu, sans foi,</a:t>
            </a:r>
            <a:endParaRPr lang="en-US" sz="4000" dirty="0" smtClean="0">
              <a:latin typeface="Arial Rounded MT Bold" pitchFamily="34" charset="0"/>
            </a:endParaRPr>
          </a:p>
          <a:p>
            <a:pPr marL="0" indent="0" algn="ctr">
              <a:buNone/>
            </a:pPr>
            <a:r>
              <a:rPr lang="fr-FR" sz="4000" dirty="0" smtClean="0">
                <a:latin typeface="Arial Rounded MT Bold" pitchFamily="34" charset="0"/>
              </a:rPr>
              <a:t>A jamais? (bis)</a:t>
            </a:r>
            <a:endParaRPr lang="en-US" sz="4000" dirty="0" smtClean="0">
              <a:latin typeface="Arial Rounded MT Bold" pitchFamily="34" charset="0"/>
            </a:endParaRPr>
          </a:p>
          <a:p>
            <a:pPr marL="0" indent="0" algn="ctr">
              <a:buNone/>
            </a:pPr>
            <a:r>
              <a:rPr lang="fr-FR" sz="4000" dirty="0" smtClean="0">
                <a:latin typeface="Arial Rounded MT Bold" pitchFamily="34" charset="0"/>
              </a:rPr>
              <a:t>Acceptons tous ce don suprême,</a:t>
            </a:r>
            <a:endParaRPr lang="en-US" sz="4000" dirty="0" smtClean="0">
              <a:latin typeface="Arial Rounded MT Bold" pitchFamily="34" charset="0"/>
            </a:endParaRPr>
          </a:p>
          <a:p>
            <a:pPr marL="0" indent="0" algn="ctr">
              <a:buNone/>
            </a:pPr>
            <a:r>
              <a:rPr lang="fr-FR" sz="4000" dirty="0" smtClean="0">
                <a:latin typeface="Arial Rounded MT Bold" pitchFamily="34" charset="0"/>
              </a:rPr>
              <a:t>Venons a Celui qui nous aime;</a:t>
            </a:r>
            <a:endParaRPr lang="en-US" sz="4000" dirty="0" smtClean="0">
              <a:latin typeface="Arial Rounded MT Bold" pitchFamily="34" charset="0"/>
            </a:endParaRPr>
          </a:p>
          <a:p>
            <a:pPr marL="0" indent="0" algn="ctr">
              <a:buNone/>
            </a:pPr>
            <a:r>
              <a:rPr lang="fr-FR" sz="4000" dirty="0" smtClean="0">
                <a:latin typeface="Arial Rounded MT Bold" pitchFamily="34" charset="0"/>
              </a:rPr>
              <a:t>Son salut restera le Même'</a:t>
            </a:r>
            <a:endParaRPr lang="en-US" sz="4000" dirty="0" smtClean="0">
              <a:latin typeface="Arial Rounded MT Bold" pitchFamily="34" charset="0"/>
            </a:endParaRPr>
          </a:p>
          <a:p>
            <a:pPr marL="0" indent="0" algn="ctr">
              <a:buNone/>
            </a:pPr>
            <a:r>
              <a:rPr lang="fr-FR" sz="4000" dirty="0" smtClean="0">
                <a:latin typeface="Arial Rounded MT Bold" pitchFamily="34" charset="0"/>
              </a:rPr>
              <a:t>A jamais. (bis)</a:t>
            </a:r>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C000"/>
          </a:solidFill>
        </p:spPr>
        <p:txBody>
          <a:bodyPr>
            <a:normAutofit fontScale="92500" lnSpcReduction="10000"/>
          </a:bodyPr>
          <a:lstStyle/>
          <a:p>
            <a:pPr marL="0" indent="0" algn="ctr">
              <a:buNone/>
            </a:pPr>
            <a:r>
              <a:rPr lang="fr-FR" sz="4000" b="1" dirty="0" smtClean="0">
                <a:solidFill>
                  <a:srgbClr val="7030A0"/>
                </a:solidFill>
                <a:latin typeface="Arial Rounded MT Bold" pitchFamily="34" charset="0"/>
              </a:rPr>
              <a:t>161 Fr CE : </a:t>
            </a:r>
            <a:r>
              <a:rPr lang="fr-FR" sz="4000" b="1" u="sng" dirty="0" smtClean="0">
                <a:solidFill>
                  <a:srgbClr val="7030A0"/>
                </a:solidFill>
                <a:latin typeface="Arial Rounded MT Bold" pitchFamily="34" charset="0"/>
              </a:rPr>
              <a:t>Comme Une Terre </a:t>
            </a:r>
            <a:r>
              <a:rPr lang="fr-FR" sz="4000" b="1" u="sng" dirty="0" err="1" smtClean="0">
                <a:solidFill>
                  <a:srgbClr val="7030A0"/>
                </a:solidFill>
                <a:latin typeface="Arial Rounded MT Bold" pitchFamily="34" charset="0"/>
              </a:rPr>
              <a:t>Alterée</a:t>
            </a:r>
            <a:endParaRPr lang="en-US" sz="4000" dirty="0" smtClean="0">
              <a:solidFill>
                <a:srgbClr val="7030A0"/>
              </a:solidFill>
              <a:latin typeface="Arial Rounded MT Bold" pitchFamily="34" charset="0"/>
            </a:endParaRPr>
          </a:p>
          <a:p>
            <a:pPr marL="0" indent="0" algn="ctr">
              <a:buNone/>
            </a:pPr>
            <a:r>
              <a:rPr lang="fr-FR" sz="4000" dirty="0" smtClean="0">
                <a:solidFill>
                  <a:srgbClr val="7030A0"/>
                </a:solidFill>
                <a:latin typeface="Arial Rounded MT Bold" pitchFamily="34" charset="0"/>
              </a:rPr>
              <a:t>1</a:t>
            </a:r>
            <a:endParaRPr lang="en-US" sz="4000" dirty="0" smtClean="0">
              <a:solidFill>
                <a:srgbClr val="7030A0"/>
              </a:solidFill>
              <a:latin typeface="Arial Rounded MT Bold" pitchFamily="34" charset="0"/>
            </a:endParaRPr>
          </a:p>
          <a:p>
            <a:pPr marL="0" indent="0" algn="ctr">
              <a:buNone/>
            </a:pPr>
            <a:r>
              <a:rPr lang="fr-FR" sz="4000" dirty="0" smtClean="0">
                <a:latin typeface="Arial Rounded MT Bold" pitchFamily="34" charset="0"/>
              </a:rPr>
              <a:t>Comme une terre </a:t>
            </a:r>
            <a:r>
              <a:rPr lang="fr-FR" sz="4000" dirty="0" err="1" smtClean="0">
                <a:latin typeface="Arial Rounded MT Bold" pitchFamily="34" charset="0"/>
              </a:rPr>
              <a:t>alterée</a:t>
            </a:r>
            <a:endParaRPr lang="en-US" sz="4000" dirty="0" smtClean="0">
              <a:latin typeface="Arial Rounded MT Bold" pitchFamily="34" charset="0"/>
            </a:endParaRPr>
          </a:p>
          <a:p>
            <a:pPr marL="0" indent="0" algn="ctr">
              <a:buNone/>
            </a:pPr>
            <a:r>
              <a:rPr lang="fr-FR" sz="4000" dirty="0" smtClean="0">
                <a:latin typeface="Arial Rounded MT Bold" pitchFamily="34" charset="0"/>
              </a:rPr>
              <a:t>Soupire après l’eau du ciel,</a:t>
            </a:r>
            <a:endParaRPr lang="en-US" sz="4000" dirty="0" smtClean="0">
              <a:latin typeface="Arial Rounded MT Bold" pitchFamily="34" charset="0"/>
            </a:endParaRPr>
          </a:p>
          <a:p>
            <a:pPr marL="0" indent="0" algn="ctr">
              <a:buNone/>
            </a:pPr>
            <a:r>
              <a:rPr lang="fr-FR" sz="4000" dirty="0" smtClean="0">
                <a:latin typeface="Arial Rounded MT Bold" pitchFamily="34" charset="0"/>
              </a:rPr>
              <a:t>Nous appelons la rosée</a:t>
            </a:r>
            <a:endParaRPr lang="en-US" sz="4000" dirty="0" smtClean="0">
              <a:latin typeface="Arial Rounded MT Bold" pitchFamily="34" charset="0"/>
            </a:endParaRPr>
          </a:p>
          <a:p>
            <a:pPr marL="0" indent="0" algn="ctr">
              <a:buNone/>
            </a:pPr>
            <a:r>
              <a:rPr lang="fr-FR" sz="4000" dirty="0" smtClean="0">
                <a:latin typeface="Arial Rounded MT Bold" pitchFamily="34" charset="0"/>
              </a:rPr>
              <a:t>De ta grâce Emmanuel !</a:t>
            </a:r>
            <a:endParaRPr lang="en-US" sz="4000" dirty="0" smtClean="0">
              <a:latin typeface="Arial Rounded MT Bold" pitchFamily="34" charset="0"/>
            </a:endParaRPr>
          </a:p>
          <a:p>
            <a:pPr marL="0" indent="0" algn="ctr">
              <a:buNone/>
            </a:pPr>
            <a:r>
              <a:rPr lang="fr-FR" sz="4000" dirty="0" err="1" smtClean="0">
                <a:solidFill>
                  <a:srgbClr val="7030A0"/>
                </a:solidFill>
                <a:latin typeface="Arial Rounded MT Bold" pitchFamily="34" charset="0"/>
              </a:rPr>
              <a:t>Ref</a:t>
            </a:r>
            <a:endParaRPr lang="en-US" sz="4000" dirty="0" smtClean="0">
              <a:solidFill>
                <a:srgbClr val="7030A0"/>
              </a:solidFill>
              <a:latin typeface="Arial Rounded MT Bold" pitchFamily="34" charset="0"/>
            </a:endParaRPr>
          </a:p>
          <a:p>
            <a:pPr marL="0" indent="0" algn="ctr">
              <a:buNone/>
            </a:pPr>
            <a:r>
              <a:rPr lang="fr-FR" sz="4000" dirty="0" smtClean="0">
                <a:solidFill>
                  <a:srgbClr val="000099"/>
                </a:solidFill>
                <a:latin typeface="Arial Rounded MT Bold" pitchFamily="34" charset="0"/>
              </a:rPr>
              <a:t>Fraîches, fraîches rosées,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Descendez sur nous tous !</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0 divines ondées,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Venez, arrosez-nous !</a:t>
            </a:r>
            <a:endParaRPr lang="en-US" sz="4000" dirty="0" smtClean="0">
              <a:solidFill>
                <a:srgbClr val="000099"/>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C000"/>
          </a:solidFill>
        </p:spPr>
        <p:txBody>
          <a:bodyPr>
            <a:normAutofit lnSpcReduction="10000"/>
          </a:bodyPr>
          <a:lstStyle/>
          <a:p>
            <a:pPr marL="0" indent="0" algn="ctr">
              <a:buNone/>
            </a:pPr>
            <a:r>
              <a:rPr lang="fr-FR" sz="4000" dirty="0" smtClean="0">
                <a:solidFill>
                  <a:srgbClr val="7030A0"/>
                </a:solidFill>
                <a:latin typeface="Arial Rounded MT Bold" pitchFamily="34" charset="0"/>
              </a:rPr>
              <a:t>2</a:t>
            </a:r>
            <a:endParaRPr lang="en-US" sz="4000" dirty="0" smtClean="0">
              <a:solidFill>
                <a:srgbClr val="7030A0"/>
              </a:solidFill>
              <a:latin typeface="Arial Rounded MT Bold" pitchFamily="34" charset="0"/>
            </a:endParaRPr>
          </a:p>
          <a:p>
            <a:pPr marL="0" indent="0" algn="ctr">
              <a:buNone/>
            </a:pPr>
            <a:r>
              <a:rPr lang="fr-FR" sz="4000" dirty="0" smtClean="0">
                <a:latin typeface="Arial Rounded MT Bold" pitchFamily="34" charset="0"/>
              </a:rPr>
              <a:t>Descends o pluie abondante,</a:t>
            </a:r>
            <a:endParaRPr lang="en-US" sz="4000" dirty="0" smtClean="0">
              <a:latin typeface="Arial Rounded MT Bold" pitchFamily="34" charset="0"/>
            </a:endParaRPr>
          </a:p>
          <a:p>
            <a:pPr marL="0" indent="0" algn="ctr">
              <a:buNone/>
            </a:pPr>
            <a:r>
              <a:rPr lang="fr-FR" sz="4000" dirty="0" smtClean="0">
                <a:latin typeface="Arial Rounded MT Bold" pitchFamily="34" charset="0"/>
              </a:rPr>
              <a:t>Coule à flots dans notre cœur,</a:t>
            </a:r>
            <a:endParaRPr lang="en-US" sz="4000" dirty="0" smtClean="0">
              <a:latin typeface="Arial Rounded MT Bold" pitchFamily="34" charset="0"/>
            </a:endParaRPr>
          </a:p>
          <a:p>
            <a:pPr marL="0" indent="0" algn="ctr">
              <a:buNone/>
            </a:pPr>
            <a:r>
              <a:rPr lang="fr-FR" sz="4000" dirty="0" smtClean="0">
                <a:latin typeface="Arial Rounded MT Bold" pitchFamily="34" charset="0"/>
              </a:rPr>
              <a:t>Donne à l’âme languissante</a:t>
            </a:r>
            <a:endParaRPr lang="en-US" sz="4000" dirty="0" smtClean="0">
              <a:latin typeface="Arial Rounded MT Bold" pitchFamily="34" charset="0"/>
            </a:endParaRPr>
          </a:p>
          <a:p>
            <a:pPr marL="0" indent="0" algn="ctr">
              <a:buNone/>
            </a:pPr>
            <a:r>
              <a:rPr lang="fr-FR" sz="4000" dirty="0" smtClean="0">
                <a:latin typeface="Arial Rounded MT Bold" pitchFamily="34" charset="0"/>
              </a:rPr>
              <a:t>Une nouvelle fraîcheur.</a:t>
            </a:r>
            <a:endParaRPr lang="en-US" sz="4000" dirty="0" smtClean="0">
              <a:latin typeface="Arial Rounded MT Bold" pitchFamily="34" charset="0"/>
            </a:endParaRPr>
          </a:p>
          <a:p>
            <a:pPr marL="0" indent="0" algn="ctr">
              <a:buNone/>
            </a:pPr>
            <a:r>
              <a:rPr lang="fr-FR" sz="4000" dirty="0" err="1" smtClean="0">
                <a:solidFill>
                  <a:srgbClr val="7030A0"/>
                </a:solidFill>
                <a:latin typeface="Arial Rounded MT Bold" pitchFamily="34" charset="0"/>
              </a:rPr>
              <a:t>Ref</a:t>
            </a:r>
            <a:endParaRPr lang="en-US" sz="4000" dirty="0" smtClean="0">
              <a:solidFill>
                <a:srgbClr val="7030A0"/>
              </a:solidFill>
              <a:latin typeface="Arial Rounded MT Bold" pitchFamily="34" charset="0"/>
            </a:endParaRPr>
          </a:p>
          <a:p>
            <a:pPr marL="0" indent="0" algn="ctr">
              <a:buNone/>
            </a:pPr>
            <a:r>
              <a:rPr lang="fr-FR" sz="4000" dirty="0" smtClean="0">
                <a:solidFill>
                  <a:srgbClr val="000099"/>
                </a:solidFill>
                <a:latin typeface="Arial Rounded MT Bold" pitchFamily="34" charset="0"/>
              </a:rPr>
              <a:t>Fraîches, fraîches rosées,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Descendez sur nous tous !</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0 divines ondées,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Venez, arrosez-nous !</a:t>
            </a:r>
            <a:endParaRPr lang="en-US" sz="4000" dirty="0" smtClean="0">
              <a:solidFill>
                <a:srgbClr val="000099"/>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C000"/>
          </a:solidFill>
        </p:spPr>
        <p:txBody>
          <a:bodyPr>
            <a:normAutofit lnSpcReduction="10000"/>
          </a:bodyPr>
          <a:lstStyle/>
          <a:p>
            <a:pPr marL="0" indent="0" algn="ctr">
              <a:buNone/>
            </a:pPr>
            <a:r>
              <a:rPr lang="fr-FR" sz="4000" dirty="0" smtClean="0">
                <a:solidFill>
                  <a:srgbClr val="7030A0"/>
                </a:solidFill>
                <a:latin typeface="Arial Rounded MT Bold" pitchFamily="34" charset="0"/>
              </a:rPr>
              <a:t>3</a:t>
            </a:r>
            <a:endParaRPr lang="en-US" sz="4000" dirty="0" smtClean="0">
              <a:solidFill>
                <a:srgbClr val="7030A0"/>
              </a:solidFill>
              <a:latin typeface="Arial Rounded MT Bold" pitchFamily="34" charset="0"/>
            </a:endParaRPr>
          </a:p>
          <a:p>
            <a:pPr marL="0" indent="0" algn="ctr">
              <a:buNone/>
            </a:pPr>
            <a:r>
              <a:rPr lang="fr-FR" sz="4000" dirty="0" smtClean="0">
                <a:latin typeface="Arial Rounded MT Bold" pitchFamily="34" charset="0"/>
              </a:rPr>
              <a:t>Ne laisse en nous rien d’aride</a:t>
            </a:r>
            <a:endParaRPr lang="en-US" sz="4000" dirty="0" smtClean="0">
              <a:latin typeface="Arial Rounded MT Bold" pitchFamily="34" charset="0"/>
            </a:endParaRPr>
          </a:p>
          <a:p>
            <a:pPr marL="0" indent="0" algn="ctr">
              <a:buNone/>
            </a:pPr>
            <a:r>
              <a:rPr lang="fr-FR" sz="4000" dirty="0" smtClean="0">
                <a:latin typeface="Arial Rounded MT Bold" pitchFamily="34" charset="0"/>
              </a:rPr>
              <a:t>Qui ne soit fertilisé ;</a:t>
            </a:r>
            <a:endParaRPr lang="en-US" sz="4000" dirty="0" smtClean="0">
              <a:latin typeface="Arial Rounded MT Bold" pitchFamily="34" charset="0"/>
            </a:endParaRPr>
          </a:p>
          <a:p>
            <a:pPr marL="0" indent="0" algn="ctr">
              <a:buNone/>
            </a:pPr>
            <a:r>
              <a:rPr lang="fr-FR" sz="4000" dirty="0" smtClean="0">
                <a:latin typeface="Arial Rounded MT Bold" pitchFamily="34" charset="0"/>
              </a:rPr>
              <a:t>Que le cœur le plus avide</a:t>
            </a:r>
            <a:endParaRPr lang="en-US" sz="4000" dirty="0" smtClean="0">
              <a:latin typeface="Arial Rounded MT Bold" pitchFamily="34" charset="0"/>
            </a:endParaRPr>
          </a:p>
          <a:p>
            <a:pPr marL="0" indent="0" algn="ctr">
              <a:buNone/>
            </a:pPr>
            <a:r>
              <a:rPr lang="fr-FR" sz="4000" dirty="0" smtClean="0">
                <a:latin typeface="Arial Rounded MT Bold" pitchFamily="34" charset="0"/>
              </a:rPr>
              <a:t>Soit pleinement arrosé !</a:t>
            </a:r>
            <a:endParaRPr lang="en-US" sz="4000" dirty="0" smtClean="0">
              <a:latin typeface="Arial Rounded MT Bold" pitchFamily="34" charset="0"/>
            </a:endParaRPr>
          </a:p>
          <a:p>
            <a:pPr marL="0" indent="0" algn="ctr">
              <a:buNone/>
            </a:pPr>
            <a:r>
              <a:rPr lang="fr-FR" sz="4000" dirty="0" err="1" smtClean="0">
                <a:solidFill>
                  <a:srgbClr val="7030A0"/>
                </a:solidFill>
                <a:latin typeface="Arial Rounded MT Bold" pitchFamily="34" charset="0"/>
              </a:rPr>
              <a:t>Ref</a:t>
            </a:r>
            <a:endParaRPr lang="en-US" sz="4000" dirty="0" smtClean="0">
              <a:solidFill>
                <a:srgbClr val="7030A0"/>
              </a:solidFill>
              <a:latin typeface="Arial Rounded MT Bold" pitchFamily="34" charset="0"/>
            </a:endParaRPr>
          </a:p>
          <a:p>
            <a:pPr marL="0" indent="0" algn="ctr">
              <a:buNone/>
            </a:pPr>
            <a:r>
              <a:rPr lang="fr-FR" sz="4000" dirty="0" smtClean="0">
                <a:solidFill>
                  <a:srgbClr val="000099"/>
                </a:solidFill>
                <a:latin typeface="Arial Rounded MT Bold" pitchFamily="34" charset="0"/>
              </a:rPr>
              <a:t>Fraîches, fraîches rosées,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Descendez sur nous tous !</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0 divines ondées,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Venez, arrosez-nous !</a:t>
            </a:r>
            <a:endParaRPr lang="en-US" sz="4000" dirty="0" smtClean="0">
              <a:solidFill>
                <a:srgbClr val="000099"/>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C000"/>
          </a:solidFill>
        </p:spPr>
        <p:txBody>
          <a:bodyPr>
            <a:normAutofit lnSpcReduction="10000"/>
          </a:bodyPr>
          <a:lstStyle/>
          <a:p>
            <a:pPr marL="0" indent="0" algn="ctr">
              <a:buNone/>
            </a:pPr>
            <a:r>
              <a:rPr lang="fr-FR" sz="4000" dirty="0" smtClean="0">
                <a:solidFill>
                  <a:srgbClr val="7030A0"/>
                </a:solidFill>
                <a:latin typeface="Arial Rounded MT Bold" pitchFamily="34" charset="0"/>
              </a:rPr>
              <a:t>4</a:t>
            </a:r>
            <a:endParaRPr lang="en-US" sz="4000" dirty="0" smtClean="0">
              <a:solidFill>
                <a:srgbClr val="7030A0"/>
              </a:solidFill>
              <a:latin typeface="Arial Rounded MT Bold" pitchFamily="34" charset="0"/>
            </a:endParaRPr>
          </a:p>
          <a:p>
            <a:pPr marL="0" indent="0" algn="ctr">
              <a:buNone/>
            </a:pPr>
            <a:r>
              <a:rPr lang="fr-FR" sz="4000" dirty="0" smtClean="0">
                <a:latin typeface="Arial Rounded MT Bold" pitchFamily="34" charset="0"/>
              </a:rPr>
              <a:t>Oui, que les déserts fleurissent</a:t>
            </a:r>
            <a:endParaRPr lang="en-US" sz="4000" dirty="0" smtClean="0">
              <a:latin typeface="Arial Rounded MT Bold" pitchFamily="34" charset="0"/>
            </a:endParaRPr>
          </a:p>
          <a:p>
            <a:pPr marL="0" indent="0" algn="ctr">
              <a:buNone/>
            </a:pPr>
            <a:r>
              <a:rPr lang="fr-FR" sz="4000" dirty="0" smtClean="0">
                <a:latin typeface="Arial Rounded MT Bold" pitchFamily="34" charset="0"/>
              </a:rPr>
              <a:t>Sous tes bienfaisantes eaux ;</a:t>
            </a:r>
            <a:endParaRPr lang="en-US" sz="4000" dirty="0" smtClean="0">
              <a:latin typeface="Arial Rounded MT Bold" pitchFamily="34" charset="0"/>
            </a:endParaRPr>
          </a:p>
          <a:p>
            <a:pPr marL="0" indent="0" algn="ctr">
              <a:buNone/>
            </a:pPr>
            <a:r>
              <a:rPr lang="fr-FR" sz="4000" dirty="0" smtClean="0">
                <a:latin typeface="Arial Rounded MT Bold" pitchFamily="34" charset="0"/>
              </a:rPr>
              <a:t>Que les lieux secs reverdissent</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portent des fruits nouveaux.</a:t>
            </a:r>
          </a:p>
          <a:p>
            <a:pPr marL="0" indent="0" algn="ctr">
              <a:buNone/>
            </a:pPr>
            <a:r>
              <a:rPr lang="fr-FR" sz="4000" dirty="0" err="1" smtClean="0">
                <a:solidFill>
                  <a:srgbClr val="7030A0"/>
                </a:solidFill>
                <a:latin typeface="Arial Rounded MT Bold" pitchFamily="34" charset="0"/>
              </a:rPr>
              <a:t>Ref</a:t>
            </a:r>
            <a:endParaRPr lang="en-US" sz="4000" dirty="0" smtClean="0">
              <a:solidFill>
                <a:srgbClr val="7030A0"/>
              </a:solidFill>
              <a:latin typeface="Arial Rounded MT Bold" pitchFamily="34" charset="0"/>
            </a:endParaRPr>
          </a:p>
          <a:p>
            <a:pPr marL="0" indent="0" algn="ctr">
              <a:buNone/>
            </a:pPr>
            <a:r>
              <a:rPr lang="fr-FR" sz="4000" dirty="0" smtClean="0">
                <a:solidFill>
                  <a:srgbClr val="000099"/>
                </a:solidFill>
                <a:latin typeface="Arial Rounded MT Bold" pitchFamily="34" charset="0"/>
              </a:rPr>
              <a:t>Fraîches, fraîches rosées,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Descendez sur nous tous !</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0 divines ondées,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Venez, arrosez-nous !</a:t>
            </a:r>
            <a:endParaRPr lang="en-US" sz="4000" dirty="0" smtClean="0">
              <a:solidFill>
                <a:srgbClr val="000099"/>
              </a:solidFill>
              <a:latin typeface="Arial Rounded MT Bold" pitchFamily="34" charset="0"/>
            </a:endParaRPr>
          </a:p>
          <a:p>
            <a:pPr marL="0" indent="0" algn="ctr">
              <a:buNone/>
            </a:pPr>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3200" b="1" dirty="0" smtClean="0">
                <a:solidFill>
                  <a:srgbClr val="FF0000"/>
                </a:solidFill>
                <a:latin typeface="Copperplate Gothic Light" pitchFamily="34" charset="0"/>
              </a:rPr>
              <a:t>172 Fr CE Comme un Cerf Altéré Brame</a:t>
            </a:r>
            <a:endParaRPr lang="en-US" sz="3200" b="1" dirty="0" smtClean="0">
              <a:solidFill>
                <a:srgbClr val="FF0000"/>
              </a:solidFill>
              <a:latin typeface="Copperplate Gothic Light" pitchFamily="34" charset="0"/>
            </a:endParaRPr>
          </a:p>
          <a:p>
            <a:pPr marL="0" indent="0" algn="ctr">
              <a:buNone/>
            </a:pPr>
            <a:r>
              <a:rPr lang="fr-FR" sz="3600" b="1" dirty="0" smtClean="0">
                <a:solidFill>
                  <a:srgbClr val="FF0000"/>
                </a:solidFill>
                <a:latin typeface="Copperplate Gothic Light" pitchFamily="34" charset="0"/>
              </a:rPr>
              <a:t>1</a:t>
            </a:r>
            <a:endParaRPr lang="en-US" sz="3600" b="1" dirty="0" smtClean="0">
              <a:solidFill>
                <a:srgbClr val="FF0000"/>
              </a:solidFill>
              <a:latin typeface="Copperplate Gothic Light" pitchFamily="34" charset="0"/>
            </a:endParaRPr>
          </a:p>
          <a:p>
            <a:pPr marL="0" indent="0" algn="ctr">
              <a:buNone/>
            </a:pPr>
            <a:r>
              <a:rPr lang="fr-FR" sz="3600" b="1" dirty="0" smtClean="0">
                <a:latin typeface="Copperplate Gothic Light" pitchFamily="34" charset="0"/>
              </a:rPr>
              <a:t>Comme un cerf altéré brame</a:t>
            </a:r>
            <a:endParaRPr lang="en-US" sz="3600" b="1" dirty="0" smtClean="0">
              <a:latin typeface="Copperplate Gothic Light" pitchFamily="34" charset="0"/>
            </a:endParaRPr>
          </a:p>
          <a:p>
            <a:pPr marL="0" indent="0" algn="ctr">
              <a:buNone/>
            </a:pPr>
            <a:r>
              <a:rPr lang="fr-FR" sz="3600" b="1" dirty="0" smtClean="0">
                <a:latin typeface="Copperplate Gothic Light" pitchFamily="34" charset="0"/>
              </a:rPr>
              <a:t>Apres le courant des eaux,</a:t>
            </a:r>
            <a:endParaRPr lang="en-US" sz="3600" b="1" dirty="0" smtClean="0">
              <a:latin typeface="Copperplate Gothic Light" pitchFamily="34" charset="0"/>
            </a:endParaRPr>
          </a:p>
          <a:p>
            <a:pPr marL="0" indent="0" algn="ctr">
              <a:buNone/>
            </a:pPr>
            <a:r>
              <a:rPr lang="fr-FR" sz="3600" b="1" dirty="0" smtClean="0">
                <a:latin typeface="Copperplate Gothic Light" pitchFamily="34" charset="0"/>
              </a:rPr>
              <a:t>Ainsi soupire mon âme</a:t>
            </a:r>
            <a:endParaRPr lang="en-US" sz="3600" b="1" dirty="0" smtClean="0">
              <a:latin typeface="Copperplate Gothic Light" pitchFamily="34" charset="0"/>
            </a:endParaRPr>
          </a:p>
          <a:p>
            <a:pPr marL="0" indent="0" algn="ctr">
              <a:buNone/>
            </a:pPr>
            <a:r>
              <a:rPr lang="fr-FR" sz="3600" b="1" dirty="0" smtClean="0">
                <a:latin typeface="Copperplate Gothic Light" pitchFamily="34" charset="0"/>
              </a:rPr>
              <a:t>Seigneur, après tes ruisseaux ;</a:t>
            </a:r>
            <a:endParaRPr lang="en-US" sz="3600" b="1" dirty="0" smtClean="0">
              <a:latin typeface="Copperplate Gothic Light" pitchFamily="34" charset="0"/>
            </a:endParaRPr>
          </a:p>
          <a:p>
            <a:pPr marL="0" indent="0" algn="ctr">
              <a:buNone/>
            </a:pPr>
            <a:r>
              <a:rPr lang="fr-FR" sz="3600" b="1" dirty="0" smtClean="0">
                <a:latin typeface="Copperplate Gothic Light" pitchFamily="34" charset="0"/>
              </a:rPr>
              <a:t>Elle a soif du Dieu vivant,</a:t>
            </a:r>
            <a:endParaRPr lang="en-US" sz="3600" b="1" dirty="0" smtClean="0">
              <a:latin typeface="Copperplate Gothic Light" pitchFamily="34" charset="0"/>
            </a:endParaRPr>
          </a:p>
          <a:p>
            <a:pPr marL="0" indent="0" algn="ctr">
              <a:buNone/>
            </a:pPr>
            <a:r>
              <a:rPr lang="fr-FR" sz="3600" b="1" dirty="0" smtClean="0">
                <a:latin typeface="Copperplate Gothic Light" pitchFamily="34" charset="0"/>
              </a:rPr>
              <a:t>Et s’écrie en Le suivant :</a:t>
            </a:r>
            <a:endParaRPr lang="en-US" sz="3600" b="1" dirty="0" smtClean="0">
              <a:latin typeface="Copperplate Gothic Light" pitchFamily="34" charset="0"/>
            </a:endParaRPr>
          </a:p>
          <a:p>
            <a:pPr marL="0" indent="0" algn="ctr">
              <a:buNone/>
            </a:pPr>
            <a:r>
              <a:rPr lang="fr-FR" sz="3600" b="1" dirty="0" smtClean="0">
                <a:solidFill>
                  <a:srgbClr val="FF0000"/>
                </a:solidFill>
                <a:latin typeface="Copperplate Gothic Light" pitchFamily="34" charset="0"/>
              </a:rPr>
              <a:t>O mon Dieu, quand donc sera-ce</a:t>
            </a:r>
            <a:endParaRPr lang="en-US" sz="3600" b="1" dirty="0" smtClean="0">
              <a:solidFill>
                <a:srgbClr val="FF0000"/>
              </a:solidFill>
              <a:latin typeface="Copperplate Gothic Light" pitchFamily="34" charset="0"/>
            </a:endParaRPr>
          </a:p>
          <a:p>
            <a:pPr marL="0" indent="0" algn="ctr">
              <a:buNone/>
            </a:pPr>
            <a:r>
              <a:rPr lang="fr-FR" sz="3600" b="1" dirty="0" smtClean="0">
                <a:solidFill>
                  <a:srgbClr val="FF0000"/>
                </a:solidFill>
                <a:latin typeface="Copperplate Gothic Light" pitchFamily="34" charset="0"/>
              </a:rPr>
              <a:t>Que mes yeux verront ta face ?</a:t>
            </a:r>
            <a:endParaRPr lang="en-US" sz="3600" b="1" dirty="0" smtClean="0">
              <a:solidFill>
                <a:srgbClr val="FF0000"/>
              </a:solidFill>
              <a:latin typeface="Copperplate Gothic Light"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b="1" dirty="0" smtClean="0">
                <a:solidFill>
                  <a:srgbClr val="FF0000"/>
                </a:solidFill>
                <a:latin typeface="Copperplate Gothic Light" pitchFamily="34" charset="0"/>
              </a:rPr>
              <a:t>2</a:t>
            </a:r>
            <a:endParaRPr lang="en-US" b="1" dirty="0" smtClean="0">
              <a:solidFill>
                <a:srgbClr val="FF0000"/>
              </a:solidFill>
              <a:latin typeface="Copperplate Gothic Light" pitchFamily="34" charset="0"/>
            </a:endParaRPr>
          </a:p>
          <a:p>
            <a:pPr marL="0" indent="0" algn="ctr">
              <a:buNone/>
            </a:pPr>
            <a:r>
              <a:rPr lang="fr-FR" sz="4000" b="1" dirty="0" smtClean="0">
                <a:latin typeface="Copperplate Gothic Light" pitchFamily="34" charset="0"/>
              </a:rPr>
              <a:t>Pour pain je n’ai que mes larmes,</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Et nuit et jour en tout lieu,</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Lorsqu’en mes dures alarmes</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On me dit: Que fait ton Dieu ?</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Je regrette la saison</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Ou j’allais en ta maison</a:t>
            </a:r>
            <a:endParaRPr lang="en-US" sz="4000" b="1" dirty="0" smtClean="0">
              <a:latin typeface="Copperplate Gothic Light" pitchFamily="34" charset="0"/>
            </a:endParaRPr>
          </a:p>
          <a:p>
            <a:pPr marL="0" indent="0" algn="ctr">
              <a:buNone/>
            </a:pPr>
            <a:r>
              <a:rPr lang="fr-FR" sz="4000" b="1" dirty="0" smtClean="0">
                <a:solidFill>
                  <a:srgbClr val="FF0000"/>
                </a:solidFill>
                <a:latin typeface="Copperplate Gothic Light" pitchFamily="34" charset="0"/>
              </a:rPr>
              <a:t>Chantant avec les fidèles</a:t>
            </a:r>
            <a:endParaRPr lang="en-US" sz="4000" b="1" dirty="0" smtClean="0">
              <a:solidFill>
                <a:srgbClr val="FF0000"/>
              </a:solidFill>
              <a:latin typeface="Copperplate Gothic Light" pitchFamily="34" charset="0"/>
            </a:endParaRPr>
          </a:p>
          <a:p>
            <a:pPr marL="0" indent="0" algn="ctr">
              <a:buNone/>
            </a:pPr>
            <a:r>
              <a:rPr lang="fr-FR" sz="4000" b="1" dirty="0" smtClean="0">
                <a:solidFill>
                  <a:srgbClr val="FF0000"/>
                </a:solidFill>
                <a:latin typeface="Copperplate Gothic Light" pitchFamily="34" charset="0"/>
              </a:rPr>
              <a:t>Tes louanges immortelles.</a:t>
            </a:r>
            <a:endParaRPr lang="en-US" sz="4000" b="1" dirty="0" smtClean="0">
              <a:solidFill>
                <a:srgbClr val="FF0000"/>
              </a:solidFill>
              <a:latin typeface="Copperplate Gothic Light"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smtClean="0">
                <a:solidFill>
                  <a:srgbClr val="FF0000"/>
                </a:solidFill>
                <a:latin typeface="Copperplate Gothic Light" pitchFamily="34" charset="0"/>
              </a:rPr>
              <a:t>3</a:t>
            </a:r>
            <a:endParaRPr lang="en-US" sz="4000" b="1" dirty="0" smtClean="0">
              <a:solidFill>
                <a:srgbClr val="FF0000"/>
              </a:solidFill>
              <a:latin typeface="Copperplate Gothic Light" pitchFamily="34" charset="0"/>
            </a:endParaRPr>
          </a:p>
          <a:p>
            <a:pPr marL="0" indent="0" algn="ctr">
              <a:buNone/>
            </a:pPr>
            <a:r>
              <a:rPr lang="fr-FR" sz="4000" b="1" dirty="0" smtClean="0">
                <a:latin typeface="Copperplate Gothic Light" pitchFamily="34" charset="0"/>
              </a:rPr>
              <a:t>Mais quel chagrin te dévore ?</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Mon âme, rassure-toi :</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Espère en Dieu, car encore</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Il sera loué de moi.</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C’est son regard seulement</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Qui guérira mon tourment:</a:t>
            </a:r>
            <a:endParaRPr lang="en-US" sz="4000" b="1" dirty="0" smtClean="0">
              <a:latin typeface="Copperplate Gothic Light" pitchFamily="34" charset="0"/>
            </a:endParaRPr>
          </a:p>
          <a:p>
            <a:pPr marL="0" indent="0" algn="ctr">
              <a:buNone/>
            </a:pPr>
            <a:r>
              <a:rPr lang="fr-FR" sz="4000" b="1" dirty="0" smtClean="0">
                <a:solidFill>
                  <a:srgbClr val="FF0000"/>
                </a:solidFill>
                <a:latin typeface="Copperplate Gothic Light" pitchFamily="34" charset="0"/>
              </a:rPr>
              <a:t>Mon Dieu, je sens que mon âme</a:t>
            </a:r>
            <a:endParaRPr lang="en-US" sz="4000" b="1" dirty="0" smtClean="0">
              <a:solidFill>
                <a:srgbClr val="FF0000"/>
              </a:solidFill>
              <a:latin typeface="Copperplate Gothic Light" pitchFamily="34" charset="0"/>
            </a:endParaRPr>
          </a:p>
          <a:p>
            <a:pPr marL="0" indent="0" algn="ctr">
              <a:buNone/>
            </a:pPr>
            <a:r>
              <a:rPr lang="fr-FR" sz="4000" b="1" dirty="0" smtClean="0">
                <a:solidFill>
                  <a:srgbClr val="FF0000"/>
                </a:solidFill>
                <a:latin typeface="Copperplate Gothic Light" pitchFamily="34" charset="0"/>
              </a:rPr>
              <a:t>D’un ardent désir se pâme.</a:t>
            </a:r>
            <a:endParaRPr lang="en-US" sz="4000" b="1" dirty="0" smtClean="0">
              <a:solidFill>
                <a:srgbClr val="FF0000"/>
              </a:solidFill>
              <a:latin typeface="Copperplate Gothic Light"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smtClean="0">
                <a:solidFill>
                  <a:srgbClr val="FF0000"/>
                </a:solidFill>
                <a:latin typeface="Copperplate Gothic Light" pitchFamily="34" charset="0"/>
              </a:rPr>
              <a:t>4</a:t>
            </a:r>
            <a:endParaRPr lang="en-US" sz="4000" b="1" dirty="0" smtClean="0">
              <a:solidFill>
                <a:srgbClr val="FF0000"/>
              </a:solidFill>
              <a:latin typeface="Copperplate Gothic Light" pitchFamily="34" charset="0"/>
            </a:endParaRPr>
          </a:p>
          <a:p>
            <a:pPr marL="0" indent="0" algn="ctr">
              <a:buNone/>
            </a:pPr>
            <a:r>
              <a:rPr lang="fr-FR" sz="4000" b="1" dirty="0" smtClean="0">
                <a:latin typeface="Copperplate Gothic Light" pitchFamily="34" charset="0"/>
              </a:rPr>
              <a:t>Tous les flots de ta colère</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Seigneur sur moi ont passé,</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Mais par ta grâce j’espère,</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Qu’enfin l’orage a cessé.</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Le jour tu me conduiras,</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Et la nuit tu me feras</a:t>
            </a:r>
            <a:endParaRPr lang="en-US" sz="4000" b="1" dirty="0" smtClean="0">
              <a:latin typeface="Copperplate Gothic Light" pitchFamily="34" charset="0"/>
            </a:endParaRPr>
          </a:p>
          <a:p>
            <a:pPr marL="0" indent="0" algn="ctr">
              <a:buNone/>
            </a:pPr>
            <a:r>
              <a:rPr lang="fr-FR" sz="4000" b="1" dirty="0" smtClean="0">
                <a:solidFill>
                  <a:srgbClr val="FF0000"/>
                </a:solidFill>
                <a:latin typeface="Copperplate Gothic Light" pitchFamily="34" charset="0"/>
              </a:rPr>
              <a:t>Chanter, d’une âme ravie</a:t>
            </a:r>
            <a:endParaRPr lang="en-US" sz="4000" b="1" dirty="0" smtClean="0">
              <a:solidFill>
                <a:srgbClr val="FF0000"/>
              </a:solidFill>
              <a:latin typeface="Copperplate Gothic Light" pitchFamily="34" charset="0"/>
            </a:endParaRPr>
          </a:p>
          <a:p>
            <a:pPr marL="0" indent="0" algn="ctr">
              <a:buNone/>
            </a:pPr>
            <a:r>
              <a:rPr lang="fr-FR" sz="4000" b="1" dirty="0" smtClean="0">
                <a:solidFill>
                  <a:srgbClr val="FF0000"/>
                </a:solidFill>
                <a:latin typeface="Copperplate Gothic Light" pitchFamily="34" charset="0"/>
              </a:rPr>
              <a:t>Ton saint nom, Dieu de ma vie.</a:t>
            </a:r>
            <a:endParaRPr lang="en-US" sz="4000" b="1" dirty="0" smtClean="0">
              <a:solidFill>
                <a:srgbClr val="FF0000"/>
              </a:solidFill>
              <a:latin typeface="Copperplate Gothic Light"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smtClean="0">
                <a:solidFill>
                  <a:srgbClr val="FF0000"/>
                </a:solidFill>
                <a:latin typeface="Copperplate Gothic Light" pitchFamily="34" charset="0"/>
              </a:rPr>
              <a:t>5</a:t>
            </a:r>
            <a:endParaRPr lang="en-US" sz="4000" b="1" dirty="0" smtClean="0">
              <a:solidFill>
                <a:srgbClr val="FF0000"/>
              </a:solidFill>
              <a:latin typeface="Copperplate Gothic Light" pitchFamily="34" charset="0"/>
            </a:endParaRPr>
          </a:p>
          <a:p>
            <a:pPr marL="0" indent="0" algn="ctr">
              <a:buNone/>
            </a:pPr>
            <a:r>
              <a:rPr lang="fr-FR" sz="4000" b="1" dirty="0" smtClean="0">
                <a:latin typeface="Copperplate Gothic Light" pitchFamily="34" charset="0"/>
              </a:rPr>
              <a:t>Mais quel chagrin te dévore ?</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Mon âme, rassure-toi :</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Espère en Dieu, car encore</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Il sera loué de moi.</a:t>
            </a:r>
            <a:endParaRPr lang="en-US" sz="4000" b="1" dirty="0" smtClean="0">
              <a:latin typeface="Copperplate Gothic Light" pitchFamily="34" charset="0"/>
            </a:endParaRPr>
          </a:p>
          <a:p>
            <a:pPr marL="0" indent="0" algn="ctr">
              <a:buNone/>
            </a:pPr>
            <a:r>
              <a:rPr lang="fr-FR" sz="4000" b="1" dirty="0" smtClean="0">
                <a:latin typeface="Copperplate Gothic Light" pitchFamily="34" charset="0"/>
              </a:rPr>
              <a:t>Un regard dans sa faveur,</a:t>
            </a:r>
            <a:endParaRPr lang="en-US" sz="4000" b="1" dirty="0" smtClean="0">
              <a:latin typeface="Copperplate Gothic Light" pitchFamily="34" charset="0"/>
            </a:endParaRPr>
          </a:p>
          <a:p>
            <a:pPr marL="0" indent="0" algn="ctr">
              <a:buNone/>
            </a:pPr>
            <a:r>
              <a:rPr lang="fr-FR" sz="4000" b="1" dirty="0" smtClean="0">
                <a:solidFill>
                  <a:srgbClr val="FF0000"/>
                </a:solidFill>
                <a:latin typeface="Copperplate Gothic Light" pitchFamily="34" charset="0"/>
              </a:rPr>
              <a:t>Me dit qu’il est mon sauveur ;</a:t>
            </a:r>
            <a:endParaRPr lang="en-US" sz="4000" b="1" dirty="0" smtClean="0">
              <a:solidFill>
                <a:srgbClr val="FF0000"/>
              </a:solidFill>
              <a:latin typeface="Copperplate Gothic Light" pitchFamily="34" charset="0"/>
            </a:endParaRPr>
          </a:p>
          <a:p>
            <a:pPr marL="0" indent="0" algn="ctr">
              <a:buNone/>
            </a:pPr>
            <a:r>
              <a:rPr lang="fr-FR" sz="4000" b="1" dirty="0" smtClean="0">
                <a:solidFill>
                  <a:srgbClr val="FF0000"/>
                </a:solidFill>
                <a:latin typeface="Copperplate Gothic Light" pitchFamily="34" charset="0"/>
              </a:rPr>
              <a:t>Et c’est aussi Lui, mon âme</a:t>
            </a:r>
            <a:endParaRPr lang="en-US" sz="4000" b="1" dirty="0">
              <a:solidFill>
                <a:srgbClr val="FF0000"/>
              </a:solidFill>
              <a:latin typeface="Copperplate Gothic Light"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lvl="0" algn="ctr">
              <a:buNone/>
            </a:pPr>
            <a:r>
              <a:rPr lang="fr-FR" sz="4000" b="1" dirty="0" smtClean="0">
                <a:solidFill>
                  <a:srgbClr val="000099"/>
                </a:solidFill>
                <a:latin typeface="Arial Rounded MT Bold" pitchFamily="34" charset="0"/>
              </a:rPr>
              <a:t>LECTURE PSAUME 65</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Ps 65:1 ¶ (65:1) Au chef des chantres. Psaume de David. Cantique. </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2) Avec confiance, ô Dieu! on te louera dans Sion, Et l'on accomplira les vœux qu'on t'a faits.</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3) O toi, qui écoutes la prière! Tous les hommes viendront à toi.</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4) Les iniquités m'accablent: Tu pardonneras nos transgressions.</a:t>
            </a:r>
            <a:endParaRPr lang="en-US" sz="4000" dirty="0" smtClean="0">
              <a:solidFill>
                <a:srgbClr val="000099"/>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000" dirty="0" smtClean="0">
                <a:latin typeface="Arial Rounded MT Bold" pitchFamily="34" charset="0"/>
              </a:rPr>
              <a:t>5) Heureux celui que tu choisis et que tu admets en ta présence, Pour qu'il habite dans tes parvis! Nous nous rassasierons du bonheur de ta maison, De la sainteté de ton temple.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6) Dans ta bonté, tu nous exauces par des prodiges, Dieu de notre salut, Espoir de toutes les extrémités lointaines de la terre et de la mer!</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7) Il affermit les montagnes par sa force, Il est ceint de puissance;</a:t>
            </a:r>
            <a:endParaRPr lang="en-US" sz="40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latin typeface="Arial Rounded MT Bold" pitchFamily="34" charset="0"/>
              </a:rPr>
              <a:t>8) Il apaise le mugissement des mers, le mugissement de leurs flots, Et le tumulte des peuples.</a:t>
            </a:r>
            <a:endParaRPr lang="en-US" sz="4400" dirty="0" smtClean="0">
              <a:latin typeface="Arial Rounded MT Bold" pitchFamily="34" charset="0"/>
            </a:endParaRPr>
          </a:p>
          <a:p>
            <a:pPr algn="just"/>
            <a:r>
              <a:rPr lang="fr-FR" sz="4400" dirty="0" smtClean="0">
                <a:solidFill>
                  <a:srgbClr val="000099"/>
                </a:solidFill>
                <a:latin typeface="Arial Rounded MT Bold" pitchFamily="34" charset="0"/>
              </a:rPr>
              <a:t>9) Ceux qui habitent aux extrémités du monde s'effraient de tes prodiges; Tu remplis d'allégresse l'orient et l'occident.</a:t>
            </a:r>
            <a:endParaRPr lang="en-US" sz="4400" dirty="0" smtClean="0">
              <a:solidFill>
                <a:srgbClr val="000099"/>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10) Tu visites la terre et tu lui donnes l'abondance, Tu la combles de richesses; Le ruisseau de Dieu est plein d'eau; Tu prépares le blé, quand tu la fertilises ainsi.</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11) En arrosant ses sillons, en aplanissant ses mottes, Tu la détrempes par des pluies, tu bénis son germe.</a:t>
            </a:r>
            <a:endParaRPr lang="en-US" sz="4000" dirty="0" smtClean="0">
              <a:solidFill>
                <a:srgbClr val="000099"/>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12) Tu couronnes l'année de tes biens, Et tes pas versent l'abondance;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13) Les plaines du désert sont abreuvées, Et les collines sont ceintes d'allégresse;</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14) Les pâturages se couvrent de brebis, Et les vallées se revêtent de froment. Les cris de joie et les chants retentissent.         </a:t>
            </a:r>
            <a:r>
              <a:rPr lang="fr-FR" sz="4000" dirty="0" smtClean="0">
                <a:solidFill>
                  <a:srgbClr val="000099"/>
                </a:solidFill>
                <a:latin typeface="Arial Rounded MT Bold" pitchFamily="34" charset="0"/>
              </a:rPr>
              <a:t>AMEN!</a:t>
            </a:r>
            <a:endParaRPr lang="en-US" sz="4000" dirty="0">
              <a:solidFill>
                <a:srgbClr val="000099"/>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lvl="0" indent="0" algn="ctr">
              <a:buNone/>
            </a:pPr>
            <a:r>
              <a:rPr lang="fr-FR" sz="4000" b="1" dirty="0" smtClean="0">
                <a:solidFill>
                  <a:srgbClr val="FF0000"/>
                </a:solidFill>
                <a:latin typeface="Arial Rounded MT Bold" pitchFamily="34" charset="0"/>
              </a:rPr>
              <a:t>DOXOLOGIE</a:t>
            </a:r>
            <a:endParaRPr lang="en-US" sz="4000" dirty="0" smtClean="0">
              <a:solidFill>
                <a:srgbClr val="FF0000"/>
              </a:solidFill>
              <a:latin typeface="Arial Rounded MT Bold" pitchFamily="34" charset="0"/>
            </a:endParaRPr>
          </a:p>
          <a:p>
            <a:pPr marL="0" indent="0" algn="ctr">
              <a:buNone/>
            </a:pPr>
            <a:r>
              <a:rPr lang="fr-FR" sz="3500" b="1" dirty="0" smtClean="0">
                <a:solidFill>
                  <a:srgbClr val="000099"/>
                </a:solidFill>
                <a:latin typeface="Arial Rounded MT Bold" pitchFamily="34" charset="0"/>
              </a:rPr>
              <a:t>&lt;&gt;&lt;&gt;&lt;&gt; </a:t>
            </a:r>
            <a:endParaRPr lang="en-US" sz="3500" dirty="0" smtClean="0">
              <a:solidFill>
                <a:srgbClr val="000099"/>
              </a:solidFill>
              <a:latin typeface="Arial Rounded MT Bold" pitchFamily="34" charset="0"/>
            </a:endParaRPr>
          </a:p>
          <a:p>
            <a:pPr marL="0" indent="0" algn="ctr">
              <a:buNone/>
            </a:pPr>
            <a:r>
              <a:rPr lang="fr-FR" sz="3500" b="1" dirty="0" smtClean="0">
                <a:solidFill>
                  <a:srgbClr val="FF0000"/>
                </a:solidFill>
                <a:latin typeface="Arial Rounded MT Bold" pitchFamily="34" charset="0"/>
              </a:rPr>
              <a:t>2 Fr. CE:  </a:t>
            </a:r>
            <a:r>
              <a:rPr lang="fr-FR" sz="3500" b="1" u="sng" dirty="0" smtClean="0">
                <a:solidFill>
                  <a:srgbClr val="FF0000"/>
                </a:solidFill>
                <a:latin typeface="Arial Rounded MT Bold" pitchFamily="34" charset="0"/>
              </a:rPr>
              <a:t>Grand Dieu, Nous te </a:t>
            </a:r>
            <a:r>
              <a:rPr lang="fr-FR" sz="3500" b="1" u="sng" dirty="0" err="1" smtClean="0">
                <a:solidFill>
                  <a:srgbClr val="FF0000"/>
                </a:solidFill>
                <a:latin typeface="Arial Rounded MT Bold" pitchFamily="34" charset="0"/>
              </a:rPr>
              <a:t>Benissons</a:t>
            </a:r>
            <a:endParaRPr lang="en-US" sz="3500" dirty="0" smtClean="0">
              <a:solidFill>
                <a:srgbClr val="FF0000"/>
              </a:solidFill>
              <a:latin typeface="Arial Rounded MT Bold" pitchFamily="34" charset="0"/>
            </a:endParaRPr>
          </a:p>
          <a:p>
            <a:pPr marL="0" indent="0" algn="ctr">
              <a:buNone/>
            </a:pPr>
            <a:r>
              <a:rPr lang="fr-FR" sz="4000" dirty="0" smtClean="0">
                <a:solidFill>
                  <a:srgbClr val="000099"/>
                </a:solidFill>
                <a:latin typeface="Arial Rounded MT Bold" pitchFamily="34" charset="0"/>
              </a:rPr>
              <a:t>1-</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Grand Dieu, nous te bénissons,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Nous célébrons tes louanges!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Eternel, nous t’exaltons,</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De concert avec les anges;</a:t>
            </a:r>
            <a:endParaRPr lang="en-US" sz="4000" dirty="0" smtClean="0">
              <a:solidFill>
                <a:srgbClr val="000099"/>
              </a:solidFill>
              <a:latin typeface="Arial Rounded MT Bold" pitchFamily="34" charset="0"/>
            </a:endParaRPr>
          </a:p>
          <a:p>
            <a:pPr marL="0" indent="0" algn="ctr">
              <a:buNone/>
            </a:pPr>
            <a:r>
              <a:rPr lang="fr-FR" sz="4000" dirty="0" smtClean="0">
                <a:solidFill>
                  <a:srgbClr val="FF0000"/>
                </a:solidFill>
                <a:latin typeface="Arial Rounded MT Bold" pitchFamily="34" charset="0"/>
              </a:rPr>
              <a:t>Et prosternés devant Toi,</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Nous T’adorons, ô grand Roi! (bis)</a:t>
            </a:r>
            <a:endParaRPr lang="en-US" sz="4000" dirty="0" smtClean="0">
              <a:solidFill>
                <a:srgbClr val="FF00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dirty="0" smtClean="0">
                <a:solidFill>
                  <a:srgbClr val="FF0000"/>
                </a:solidFill>
                <a:latin typeface="Arial Rounded MT Bold" pitchFamily="34" charset="0"/>
              </a:rPr>
              <a:t>2-</a:t>
            </a:r>
            <a:endParaRPr lang="en-US" sz="4400" dirty="0" smtClean="0">
              <a:solidFill>
                <a:srgbClr val="FF0000"/>
              </a:solidFill>
              <a:latin typeface="Arial Rounded MT Bold" pitchFamily="34" charset="0"/>
            </a:endParaRPr>
          </a:p>
          <a:p>
            <a:pPr marL="0" indent="0" algn="ctr">
              <a:buNone/>
            </a:pPr>
            <a:r>
              <a:rPr lang="fr-FR" sz="4400" dirty="0" smtClean="0">
                <a:solidFill>
                  <a:srgbClr val="000099"/>
                </a:solidFill>
                <a:latin typeface="Arial Rounded MT Bold" pitchFamily="34" charset="0"/>
              </a:rPr>
              <a:t>Les saints et les bienheureux,</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Les trônes et les puissances,</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Toutes les vertus des cieux,</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Disent tes magnificences,</a:t>
            </a:r>
            <a:endParaRPr lang="en-US" sz="4400" dirty="0" smtClean="0">
              <a:solidFill>
                <a:srgbClr val="000099"/>
              </a:solidFill>
              <a:latin typeface="Arial Rounded MT Bold" pitchFamily="34" charset="0"/>
            </a:endParaRPr>
          </a:p>
          <a:p>
            <a:pPr marL="0" indent="0" algn="ctr">
              <a:buNone/>
            </a:pPr>
            <a:r>
              <a:rPr lang="fr-FR" sz="4400" dirty="0" smtClean="0">
                <a:solidFill>
                  <a:srgbClr val="FF0000"/>
                </a:solidFill>
                <a:latin typeface="Arial Rounded MT Bold" pitchFamily="34" charset="0"/>
              </a:rPr>
              <a:t>Proclamant dans leurs concerts</a:t>
            </a:r>
            <a:endParaRPr lang="en-US" sz="4400" dirty="0" smtClean="0">
              <a:solidFill>
                <a:srgbClr val="FF0000"/>
              </a:solidFill>
              <a:latin typeface="Arial Rounded MT Bold" pitchFamily="34" charset="0"/>
            </a:endParaRPr>
          </a:p>
          <a:p>
            <a:pPr marL="0" indent="0" algn="ctr">
              <a:buNone/>
            </a:pPr>
            <a:r>
              <a:rPr lang="fr-FR" sz="4400" dirty="0" smtClean="0">
                <a:solidFill>
                  <a:srgbClr val="FF0000"/>
                </a:solidFill>
                <a:latin typeface="Arial Rounded MT Bold" pitchFamily="34" charset="0"/>
              </a:rPr>
              <a:t>Le Grand Dieu de l’Univers. (bis)</a:t>
            </a:r>
            <a:endParaRPr lang="en-US" sz="4400" dirty="0" smtClean="0">
              <a:solidFill>
                <a:srgbClr val="FF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dirty="0" smtClean="0">
                <a:solidFill>
                  <a:srgbClr val="FF0000"/>
                </a:solidFill>
                <a:latin typeface="Arial Rounded MT Bold" pitchFamily="34" charset="0"/>
              </a:rPr>
              <a:t>3-</a:t>
            </a:r>
            <a:endParaRPr lang="en-US" sz="4400" dirty="0" smtClean="0">
              <a:solidFill>
                <a:srgbClr val="FF0000"/>
              </a:solidFill>
              <a:latin typeface="Arial Rounded MT Bold" pitchFamily="34" charset="0"/>
            </a:endParaRPr>
          </a:p>
          <a:p>
            <a:pPr marL="0" indent="0" algn="ctr">
              <a:buNone/>
            </a:pPr>
            <a:r>
              <a:rPr lang="fr-FR" sz="4400" dirty="0" smtClean="0">
                <a:solidFill>
                  <a:srgbClr val="000099"/>
                </a:solidFill>
                <a:latin typeface="Arial Rounded MT Bold" pitchFamily="34" charset="0"/>
              </a:rPr>
              <a:t>Sauve ton peuple Seigneur,</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Et bénis ton héritage;</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Que ta gloire et ta splendeur</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Soient à jamais son partage,</a:t>
            </a:r>
            <a:endParaRPr lang="en-US" sz="4400" dirty="0" smtClean="0">
              <a:solidFill>
                <a:srgbClr val="000099"/>
              </a:solidFill>
              <a:latin typeface="Arial Rounded MT Bold" pitchFamily="34" charset="0"/>
            </a:endParaRPr>
          </a:p>
          <a:p>
            <a:pPr marL="0" indent="0" algn="ctr">
              <a:buNone/>
            </a:pPr>
            <a:r>
              <a:rPr lang="fr-FR" sz="4400" dirty="0" smtClean="0">
                <a:solidFill>
                  <a:srgbClr val="FF0000"/>
                </a:solidFill>
                <a:latin typeface="Arial Rounded MT Bold" pitchFamily="34" charset="0"/>
              </a:rPr>
              <a:t>Conduis-le par ton amour</a:t>
            </a:r>
            <a:endParaRPr lang="en-US" sz="4400" dirty="0" smtClean="0">
              <a:solidFill>
                <a:srgbClr val="FF0000"/>
              </a:solidFill>
              <a:latin typeface="Arial Rounded MT Bold" pitchFamily="34" charset="0"/>
            </a:endParaRPr>
          </a:p>
          <a:p>
            <a:pPr marL="0" indent="0" algn="ctr">
              <a:buNone/>
            </a:pPr>
            <a:r>
              <a:rPr lang="fr-FR" sz="4400" dirty="0" smtClean="0">
                <a:solidFill>
                  <a:srgbClr val="FF0000"/>
                </a:solidFill>
                <a:latin typeface="Arial Rounded MT Bold" pitchFamily="34" charset="0"/>
              </a:rPr>
              <a:t>Jusqu’au céleste séjour! (bis)</a:t>
            </a:r>
            <a:endParaRPr lang="en-US" sz="4400" dirty="0" smtClean="0">
              <a:solidFill>
                <a:srgbClr val="FF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dirty="0" smtClean="0">
                <a:solidFill>
                  <a:srgbClr val="FF0000"/>
                </a:solidFill>
                <a:latin typeface="Arial Rounded MT Bold" pitchFamily="34" charset="0"/>
              </a:rPr>
              <a:t>4-</a:t>
            </a:r>
            <a:endParaRPr lang="en-US" sz="4400" dirty="0" smtClean="0">
              <a:solidFill>
                <a:srgbClr val="FF0000"/>
              </a:solidFill>
              <a:latin typeface="Arial Rounded MT Bold" pitchFamily="34" charset="0"/>
            </a:endParaRPr>
          </a:p>
          <a:p>
            <a:pPr marL="0" indent="0" algn="ctr">
              <a:buNone/>
            </a:pPr>
            <a:r>
              <a:rPr lang="fr-FR" sz="4400" dirty="0" smtClean="0">
                <a:solidFill>
                  <a:srgbClr val="000099"/>
                </a:solidFill>
                <a:latin typeface="Arial Rounded MT Bold" pitchFamily="34" charset="0"/>
              </a:rPr>
              <a:t>Gloire soit au Saint Esprit!</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Gloire soit à Dieu le Père!</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Gloire soit à Jésus-Christ,</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Notre Sauveur notre Frère!</a:t>
            </a:r>
            <a:endParaRPr lang="en-US" sz="4400" dirty="0" smtClean="0">
              <a:solidFill>
                <a:srgbClr val="000099"/>
              </a:solidFill>
              <a:latin typeface="Arial Rounded MT Bold" pitchFamily="34" charset="0"/>
            </a:endParaRPr>
          </a:p>
          <a:p>
            <a:pPr marL="0" indent="0" algn="ctr">
              <a:buNone/>
            </a:pPr>
            <a:r>
              <a:rPr lang="fr-FR" sz="4400" dirty="0" smtClean="0">
                <a:solidFill>
                  <a:srgbClr val="FF0000"/>
                </a:solidFill>
                <a:latin typeface="Arial Rounded MT Bold" pitchFamily="34" charset="0"/>
              </a:rPr>
              <a:t>Son immense charité,</a:t>
            </a:r>
            <a:endParaRPr lang="en-US" sz="4400" dirty="0" smtClean="0">
              <a:solidFill>
                <a:srgbClr val="FF0000"/>
              </a:solidFill>
              <a:latin typeface="Arial Rounded MT Bold" pitchFamily="34" charset="0"/>
            </a:endParaRPr>
          </a:p>
          <a:p>
            <a:pPr marL="0" indent="0" algn="ctr">
              <a:buNone/>
            </a:pPr>
            <a:r>
              <a:rPr lang="fr-FR" sz="4400" dirty="0" smtClean="0">
                <a:solidFill>
                  <a:srgbClr val="FF0000"/>
                </a:solidFill>
                <a:latin typeface="Arial Rounded MT Bold" pitchFamily="34" charset="0"/>
              </a:rPr>
              <a:t>Dure à perpétuité. (bis)</a:t>
            </a:r>
            <a:endParaRPr lang="en-US" sz="4400" dirty="0">
              <a:solidFill>
                <a:srgbClr val="FF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marL="0" indent="0" algn="ctr">
              <a:buNone/>
            </a:pPr>
            <a:r>
              <a:rPr lang="fr-FR" sz="4000" b="1" dirty="0" smtClean="0">
                <a:solidFill>
                  <a:srgbClr val="FFC000"/>
                </a:solidFill>
                <a:latin typeface="Arial Rounded MT Bold" pitchFamily="34" charset="0"/>
              </a:rPr>
              <a:t>Maître, entends-tu la tempête</a:t>
            </a:r>
            <a:r>
              <a:rPr lang="fr-FR" sz="4000" dirty="0" smtClean="0">
                <a:solidFill>
                  <a:srgbClr val="FFC000"/>
                </a:solidFill>
                <a:latin typeface="Arial Rounded MT Bold" pitchFamily="34" charset="0"/>
              </a:rPr>
              <a:t>? </a:t>
            </a:r>
            <a:endParaRPr lang="en-US" sz="4000" dirty="0" smtClean="0">
              <a:solidFill>
                <a:srgbClr val="FFC000"/>
              </a:solidFill>
              <a:latin typeface="Arial Rounded MT Bold" pitchFamily="34" charset="0"/>
            </a:endParaRPr>
          </a:p>
          <a:p>
            <a:pPr marL="0" indent="0" algn="ctr">
              <a:buNone/>
            </a:pPr>
            <a:r>
              <a:rPr lang="fr-FR" sz="4000" dirty="0" smtClean="0">
                <a:solidFill>
                  <a:srgbClr val="FFC000"/>
                </a:solidFill>
                <a:latin typeface="Arial Rounded MT Bold" pitchFamily="34" charset="0"/>
              </a:rPr>
              <a:t>1 </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Maître, entends-tu la tempête </a:t>
            </a:r>
            <a:br>
              <a:rPr lang="fr-FR" sz="4000" dirty="0" smtClean="0">
                <a:latin typeface="Arial Rounded MT Bold" pitchFamily="34" charset="0"/>
              </a:rPr>
            </a:br>
            <a:r>
              <a:rPr lang="fr-FR" sz="4000" dirty="0" smtClean="0">
                <a:latin typeface="Arial Rounded MT Bold" pitchFamily="34" charset="0"/>
              </a:rPr>
              <a:t>Et ses terribles accents? </a:t>
            </a:r>
            <a:br>
              <a:rPr lang="fr-FR" sz="4000" dirty="0" smtClean="0">
                <a:latin typeface="Arial Rounded MT Bold" pitchFamily="34" charset="0"/>
              </a:rPr>
            </a:br>
            <a:r>
              <a:rPr lang="fr-FR" sz="4000" dirty="0" smtClean="0">
                <a:latin typeface="Arial Rounded MT Bold" pitchFamily="34" charset="0"/>
              </a:rPr>
              <a:t>Parle, Seigneur, et l'arrête; </a:t>
            </a:r>
            <a:br>
              <a:rPr lang="fr-FR" sz="4000" dirty="0" smtClean="0">
                <a:latin typeface="Arial Rounded MT Bold" pitchFamily="34" charset="0"/>
              </a:rPr>
            </a:br>
            <a:r>
              <a:rPr lang="fr-FR" sz="4000" dirty="0" smtClean="0">
                <a:latin typeface="Arial Rounded MT Bold" pitchFamily="34" charset="0"/>
              </a:rPr>
              <a:t>Sauve, sauve tes enfants! </a:t>
            </a:r>
            <a:br>
              <a:rPr lang="fr-FR" sz="4000" dirty="0" smtClean="0">
                <a:latin typeface="Arial Rounded MT Bold" pitchFamily="34" charset="0"/>
              </a:rPr>
            </a:br>
            <a:r>
              <a:rPr lang="fr-FR" sz="4000" dirty="0" smtClean="0">
                <a:solidFill>
                  <a:srgbClr val="FFC000"/>
                </a:solidFill>
                <a:latin typeface="Arial Rounded MT Bold" pitchFamily="34" charset="0"/>
              </a:rPr>
              <a:t>Mais aucun bruit ne l'éveille; </a:t>
            </a:r>
            <a:br>
              <a:rPr lang="fr-FR" sz="4000" dirty="0" smtClean="0">
                <a:solidFill>
                  <a:srgbClr val="FFC000"/>
                </a:solidFill>
                <a:latin typeface="Arial Rounded MT Bold" pitchFamily="34" charset="0"/>
              </a:rPr>
            </a:br>
            <a:r>
              <a:rPr lang="fr-FR" sz="4000" dirty="0" smtClean="0">
                <a:solidFill>
                  <a:srgbClr val="FFC000"/>
                </a:solidFill>
                <a:latin typeface="Arial Rounded MT Bold" pitchFamily="34" charset="0"/>
              </a:rPr>
              <a:t>Il dort et nous périssons. </a:t>
            </a:r>
            <a:br>
              <a:rPr lang="fr-FR" sz="4000" dirty="0" smtClean="0">
                <a:solidFill>
                  <a:srgbClr val="FFC000"/>
                </a:solidFill>
                <a:latin typeface="Arial Rounded MT Bold" pitchFamily="34" charset="0"/>
              </a:rPr>
            </a:br>
            <a:r>
              <a:rPr lang="fr-FR" sz="4000" dirty="0" smtClean="0">
                <a:solidFill>
                  <a:srgbClr val="FFC000"/>
                </a:solidFill>
                <a:latin typeface="Arial Rounded MT Bold" pitchFamily="34" charset="0"/>
              </a:rPr>
              <a:t>À nos cris prête l'oreille, </a:t>
            </a:r>
            <a:br>
              <a:rPr lang="fr-FR" sz="4000" dirty="0" smtClean="0">
                <a:solidFill>
                  <a:srgbClr val="FFC000"/>
                </a:solidFill>
                <a:latin typeface="Arial Rounded MT Bold" pitchFamily="34" charset="0"/>
              </a:rPr>
            </a:br>
            <a:r>
              <a:rPr lang="fr-FR" sz="4000" dirty="0" smtClean="0">
                <a:solidFill>
                  <a:srgbClr val="FFC000"/>
                </a:solidFill>
                <a:latin typeface="Arial Rounded MT Bold" pitchFamily="34" charset="0"/>
              </a:rPr>
              <a:t>Sauve-nous, nous t'en prions! </a:t>
            </a:r>
            <a:r>
              <a:rPr lang="fr-FR" sz="2800" dirty="0" smtClean="0">
                <a:solidFill>
                  <a:srgbClr val="FFC000"/>
                </a:solidFill>
                <a:latin typeface="Arial Rounded MT Bold" pitchFamily="34" charset="0"/>
              </a:rPr>
              <a:t/>
            </a:r>
            <a:br>
              <a:rPr lang="fr-FR" sz="2800" dirty="0" smtClean="0">
                <a:solidFill>
                  <a:srgbClr val="FFC000"/>
                </a:solidFill>
                <a:latin typeface="Arial Rounded MT Bold" pitchFamily="34" charset="0"/>
              </a:rPr>
            </a:br>
            <a:endParaRPr lang="en-US" sz="2800" dirty="0">
              <a:solidFill>
                <a:srgbClr val="FFC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marL="0" indent="0" algn="ctr">
              <a:buNone/>
            </a:pPr>
            <a:r>
              <a:rPr lang="fr-FR" sz="4800" dirty="0" smtClean="0">
                <a:solidFill>
                  <a:srgbClr val="FF0000"/>
                </a:solidFill>
                <a:latin typeface="Arial Rounded MT Bold" pitchFamily="34" charset="0"/>
              </a:rPr>
              <a:t>Refrain</a:t>
            </a:r>
            <a:r>
              <a:rPr lang="fr-FR" sz="4800" dirty="0" smtClean="0">
                <a:solidFill>
                  <a:srgbClr val="FFC000"/>
                </a:solidFill>
                <a:latin typeface="Arial Rounded MT Bold" pitchFamily="34" charset="0"/>
              </a:rPr>
              <a:t> </a:t>
            </a:r>
            <a:r>
              <a:rPr lang="fr-FR" sz="4800" dirty="0" smtClean="0">
                <a:latin typeface="Arial Rounded MT Bold" pitchFamily="34" charset="0"/>
              </a:rPr>
              <a:t/>
            </a:r>
            <a:br>
              <a:rPr lang="fr-FR" sz="4800" dirty="0" smtClean="0">
                <a:latin typeface="Arial Rounded MT Bold" pitchFamily="34" charset="0"/>
              </a:rPr>
            </a:br>
            <a:r>
              <a:rPr lang="fr-FR" sz="4800" dirty="0" smtClean="0">
                <a:solidFill>
                  <a:srgbClr val="66FFFF"/>
                </a:solidFill>
                <a:latin typeface="Arial Rounded MT Bold" pitchFamily="34" charset="0"/>
              </a:rPr>
              <a:t>Il parle aux flots en démence :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La mer, les vents font silence;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(bis)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Il est notre délivrance;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marL="0" indent="0" algn="ctr">
              <a:buNone/>
            </a:pPr>
            <a:r>
              <a:rPr lang="fr-FR" sz="4400" dirty="0" smtClean="0">
                <a:solidFill>
                  <a:srgbClr val="FFC000"/>
                </a:solidFill>
                <a:latin typeface="Arial Rounded MT Bold" pitchFamily="34" charset="0"/>
              </a:rPr>
              <a:t>2 </a:t>
            </a:r>
            <a:r>
              <a:rPr lang="fr-FR" sz="4400" dirty="0" smtClean="0">
                <a:latin typeface="Arial Rounded MT Bold" pitchFamily="34" charset="0"/>
              </a:rPr>
              <a:t/>
            </a:r>
            <a:br>
              <a:rPr lang="fr-FR" sz="4400" dirty="0" smtClean="0">
                <a:latin typeface="Arial Rounded MT Bold" pitchFamily="34" charset="0"/>
              </a:rPr>
            </a:br>
            <a:r>
              <a:rPr lang="fr-FR" sz="4400" dirty="0" smtClean="0">
                <a:latin typeface="Arial Rounded MT Bold" pitchFamily="34" charset="0"/>
              </a:rPr>
              <a:t>Maître, mon cœur qui chancelle </a:t>
            </a:r>
            <a:br>
              <a:rPr lang="fr-FR" sz="4400" dirty="0" smtClean="0">
                <a:latin typeface="Arial Rounded MT Bold" pitchFamily="34" charset="0"/>
              </a:rPr>
            </a:br>
            <a:r>
              <a:rPr lang="fr-FR" sz="4400" dirty="0" smtClean="0">
                <a:latin typeface="Arial Rounded MT Bold" pitchFamily="34" charset="0"/>
              </a:rPr>
              <a:t>Traverse les grandes eaux, </a:t>
            </a:r>
            <a:br>
              <a:rPr lang="fr-FR" sz="4400" dirty="0" smtClean="0">
                <a:latin typeface="Arial Rounded MT Bold" pitchFamily="34" charset="0"/>
              </a:rPr>
            </a:br>
            <a:r>
              <a:rPr lang="fr-FR" sz="4400" dirty="0" smtClean="0">
                <a:latin typeface="Arial Rounded MT Bold" pitchFamily="34" charset="0"/>
              </a:rPr>
              <a:t>Et l'orage à ma nacelle </a:t>
            </a:r>
            <a:br>
              <a:rPr lang="fr-FR" sz="4400" dirty="0" smtClean="0">
                <a:latin typeface="Arial Rounded MT Bold" pitchFamily="34" charset="0"/>
              </a:rPr>
            </a:br>
            <a:r>
              <a:rPr lang="fr-FR" sz="4400" dirty="0" smtClean="0">
                <a:latin typeface="Arial Rounded MT Bold" pitchFamily="34" charset="0"/>
              </a:rPr>
              <a:t>Livre de rudes assauts. </a:t>
            </a:r>
            <a:br>
              <a:rPr lang="fr-FR" sz="4400" dirty="0" smtClean="0">
                <a:latin typeface="Arial Rounded MT Bold" pitchFamily="34" charset="0"/>
              </a:rPr>
            </a:br>
            <a:r>
              <a:rPr lang="fr-FR" sz="4400" dirty="0" smtClean="0">
                <a:solidFill>
                  <a:srgbClr val="FFC000"/>
                </a:solidFill>
                <a:latin typeface="Arial Rounded MT Bold" pitchFamily="34" charset="0"/>
              </a:rPr>
              <a:t>Oh! Qui verra ma détresse? </a:t>
            </a:r>
            <a:br>
              <a:rPr lang="fr-FR" sz="4400" dirty="0" smtClean="0">
                <a:solidFill>
                  <a:srgbClr val="FFC000"/>
                </a:solidFill>
                <a:latin typeface="Arial Rounded MT Bold" pitchFamily="34" charset="0"/>
              </a:rPr>
            </a:br>
            <a:r>
              <a:rPr lang="fr-FR" sz="4400" dirty="0" smtClean="0">
                <a:solidFill>
                  <a:srgbClr val="FFC000"/>
                </a:solidFill>
                <a:latin typeface="Arial Rounded MT Bold" pitchFamily="34" charset="0"/>
              </a:rPr>
              <a:t>D'où me viendra le secours? </a:t>
            </a:r>
            <a:br>
              <a:rPr lang="fr-FR" sz="4400" dirty="0" smtClean="0">
                <a:solidFill>
                  <a:srgbClr val="FFC000"/>
                </a:solidFill>
                <a:latin typeface="Arial Rounded MT Bold" pitchFamily="34" charset="0"/>
              </a:rPr>
            </a:br>
            <a:r>
              <a:rPr lang="fr-FR" sz="4400" dirty="0" smtClean="0">
                <a:solidFill>
                  <a:srgbClr val="FFC000"/>
                </a:solidFill>
                <a:latin typeface="Arial Rounded MT Bold" pitchFamily="34" charset="0"/>
              </a:rPr>
              <a:t>À toi, Seigneur, je m'adresse, </a:t>
            </a:r>
            <a:br>
              <a:rPr lang="fr-FR" sz="4400" dirty="0" smtClean="0">
                <a:solidFill>
                  <a:srgbClr val="FFC000"/>
                </a:solidFill>
                <a:latin typeface="Arial Rounded MT Bold" pitchFamily="34" charset="0"/>
              </a:rPr>
            </a:br>
            <a:r>
              <a:rPr lang="fr-FR" sz="4400" dirty="0" smtClean="0">
                <a:solidFill>
                  <a:srgbClr val="FFC000"/>
                </a:solidFill>
                <a:latin typeface="Arial Rounded MT Bold" pitchFamily="34" charset="0"/>
              </a:rPr>
              <a:t>C'est à toi que j'ai recours. </a:t>
            </a:r>
            <a:endParaRPr lang="en-US" sz="4400" dirty="0">
              <a:solidFill>
                <a:srgbClr val="FFC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marL="0" indent="0" algn="ctr">
              <a:buNone/>
            </a:pPr>
            <a:r>
              <a:rPr lang="fr-FR" sz="4800" dirty="0" smtClean="0">
                <a:solidFill>
                  <a:srgbClr val="FF0000"/>
                </a:solidFill>
                <a:latin typeface="Arial Rounded MT Bold" pitchFamily="34" charset="0"/>
              </a:rPr>
              <a:t>Refrain</a:t>
            </a:r>
            <a:r>
              <a:rPr lang="fr-FR" sz="4800" dirty="0" smtClean="0">
                <a:solidFill>
                  <a:srgbClr val="FFC000"/>
                </a:solidFill>
                <a:latin typeface="Arial Rounded MT Bold" pitchFamily="34" charset="0"/>
              </a:rPr>
              <a:t> </a:t>
            </a:r>
            <a:r>
              <a:rPr lang="fr-FR" sz="4800" dirty="0" smtClean="0">
                <a:latin typeface="Arial Rounded MT Bold" pitchFamily="34" charset="0"/>
              </a:rPr>
              <a:t/>
            </a:r>
            <a:br>
              <a:rPr lang="fr-FR" sz="4800" dirty="0" smtClean="0">
                <a:latin typeface="Arial Rounded MT Bold" pitchFamily="34" charset="0"/>
              </a:rPr>
            </a:br>
            <a:r>
              <a:rPr lang="fr-FR" sz="4800" dirty="0" smtClean="0">
                <a:solidFill>
                  <a:srgbClr val="66FFFF"/>
                </a:solidFill>
                <a:latin typeface="Arial Rounded MT Bold" pitchFamily="34" charset="0"/>
              </a:rPr>
              <a:t>Il parle aux flots en démence :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La mer, les vents font silence;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(bis)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Il est notre délivrance;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marL="0" indent="0" algn="ctr">
              <a:buNone/>
            </a:pPr>
            <a:r>
              <a:rPr lang="fr-FR" sz="4400" dirty="0" smtClean="0">
                <a:solidFill>
                  <a:srgbClr val="FFC000"/>
                </a:solidFill>
                <a:latin typeface="Arial Rounded MT Bold" pitchFamily="34" charset="0"/>
              </a:rPr>
              <a:t>3 </a:t>
            </a:r>
            <a:r>
              <a:rPr lang="fr-FR" sz="4400" dirty="0" smtClean="0">
                <a:latin typeface="Arial Rounded MT Bold" pitchFamily="34" charset="0"/>
              </a:rPr>
              <a:t/>
            </a:r>
            <a:br>
              <a:rPr lang="fr-FR" sz="4400" dirty="0" smtClean="0">
                <a:latin typeface="Arial Rounded MT Bold" pitchFamily="34" charset="0"/>
              </a:rPr>
            </a:br>
            <a:r>
              <a:rPr lang="fr-FR" sz="4400" dirty="0" smtClean="0">
                <a:latin typeface="Arial Rounded MT Bold" pitchFamily="34" charset="0"/>
              </a:rPr>
              <a:t>Maître, l'onde est apaisée, </a:t>
            </a:r>
            <a:br>
              <a:rPr lang="fr-FR" sz="4400" dirty="0" smtClean="0">
                <a:latin typeface="Arial Rounded MT Bold" pitchFamily="34" charset="0"/>
              </a:rPr>
            </a:br>
            <a:r>
              <a:rPr lang="fr-FR" sz="4400" dirty="0" smtClean="0">
                <a:latin typeface="Arial Rounded MT Bold" pitchFamily="34" charset="0"/>
              </a:rPr>
              <a:t>Le doute a quitté mon cœur, </a:t>
            </a:r>
            <a:br>
              <a:rPr lang="fr-FR" sz="4400" dirty="0" smtClean="0">
                <a:latin typeface="Arial Rounded MT Bold" pitchFamily="34" charset="0"/>
              </a:rPr>
            </a:br>
            <a:r>
              <a:rPr lang="fr-FR" sz="4400" dirty="0" smtClean="0">
                <a:latin typeface="Arial Rounded MT Bold" pitchFamily="34" charset="0"/>
              </a:rPr>
              <a:t>Et mon âme consolée </a:t>
            </a:r>
            <a:br>
              <a:rPr lang="fr-FR" sz="4400" dirty="0" smtClean="0">
                <a:latin typeface="Arial Rounded MT Bold" pitchFamily="34" charset="0"/>
              </a:rPr>
            </a:br>
            <a:r>
              <a:rPr lang="fr-FR" sz="4400" dirty="0" smtClean="0">
                <a:latin typeface="Arial Rounded MT Bold" pitchFamily="34" charset="0"/>
              </a:rPr>
              <a:t>A retrouvé son Sauveur. </a:t>
            </a:r>
            <a:br>
              <a:rPr lang="fr-FR" sz="4400" dirty="0" smtClean="0">
                <a:latin typeface="Arial Rounded MT Bold" pitchFamily="34" charset="0"/>
              </a:rPr>
            </a:br>
            <a:r>
              <a:rPr lang="fr-FR" sz="4400" dirty="0" smtClean="0">
                <a:solidFill>
                  <a:srgbClr val="FFC000"/>
                </a:solidFill>
                <a:latin typeface="Arial Rounded MT Bold" pitchFamily="34" charset="0"/>
              </a:rPr>
              <a:t>Oh! Prends en ta main ma vie, </a:t>
            </a:r>
            <a:br>
              <a:rPr lang="fr-FR" sz="4400" dirty="0" smtClean="0">
                <a:solidFill>
                  <a:srgbClr val="FFC000"/>
                </a:solidFill>
                <a:latin typeface="Arial Rounded MT Bold" pitchFamily="34" charset="0"/>
              </a:rPr>
            </a:br>
            <a:r>
              <a:rPr lang="fr-FR" sz="4400" dirty="0" smtClean="0">
                <a:solidFill>
                  <a:srgbClr val="FFC000"/>
                </a:solidFill>
                <a:latin typeface="Arial Rounded MT Bold" pitchFamily="34" charset="0"/>
              </a:rPr>
              <a:t>Jusques au jour de ma mort. </a:t>
            </a:r>
            <a:br>
              <a:rPr lang="fr-FR" sz="4400" dirty="0" smtClean="0">
                <a:solidFill>
                  <a:srgbClr val="FFC000"/>
                </a:solidFill>
                <a:latin typeface="Arial Rounded MT Bold" pitchFamily="34" charset="0"/>
              </a:rPr>
            </a:br>
            <a:r>
              <a:rPr lang="fr-FR" sz="4400" dirty="0" smtClean="0">
                <a:solidFill>
                  <a:srgbClr val="FFC000"/>
                </a:solidFill>
                <a:latin typeface="Arial Rounded MT Bold" pitchFamily="34" charset="0"/>
              </a:rPr>
              <a:t>En toi seul je me confie; </a:t>
            </a:r>
            <a:br>
              <a:rPr lang="fr-FR" sz="4400" dirty="0" smtClean="0">
                <a:solidFill>
                  <a:srgbClr val="FFC000"/>
                </a:solidFill>
                <a:latin typeface="Arial Rounded MT Bold" pitchFamily="34" charset="0"/>
              </a:rPr>
            </a:br>
            <a:r>
              <a:rPr lang="fr-FR" sz="4400" dirty="0" smtClean="0">
                <a:solidFill>
                  <a:srgbClr val="FFC000"/>
                </a:solidFill>
                <a:latin typeface="Arial Rounded MT Bold" pitchFamily="34" charset="0"/>
              </a:rPr>
              <a:t>Tu me conduiras au port.</a:t>
            </a:r>
            <a:endParaRPr lang="en-US" sz="4400" dirty="0">
              <a:solidFill>
                <a:srgbClr val="FFC000"/>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marL="0" indent="0" algn="ctr">
              <a:buNone/>
            </a:pPr>
            <a:r>
              <a:rPr lang="fr-FR" sz="4800" dirty="0" smtClean="0">
                <a:solidFill>
                  <a:srgbClr val="FF0000"/>
                </a:solidFill>
                <a:latin typeface="Arial Rounded MT Bold" pitchFamily="34" charset="0"/>
              </a:rPr>
              <a:t>Refrain </a:t>
            </a:r>
            <a:r>
              <a:rPr lang="fr-FR" sz="4800" dirty="0" smtClean="0">
                <a:latin typeface="Arial Rounded MT Bold" pitchFamily="34" charset="0"/>
              </a:rPr>
              <a:t/>
            </a:r>
            <a:br>
              <a:rPr lang="fr-FR" sz="4800" dirty="0" smtClean="0">
                <a:latin typeface="Arial Rounded MT Bold" pitchFamily="34" charset="0"/>
              </a:rPr>
            </a:br>
            <a:r>
              <a:rPr lang="fr-FR" sz="4800" dirty="0" smtClean="0">
                <a:solidFill>
                  <a:srgbClr val="66FFFF"/>
                </a:solidFill>
                <a:latin typeface="Arial Rounded MT Bold" pitchFamily="34" charset="0"/>
              </a:rPr>
              <a:t>Il parle aux flots en démence :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La mer, les vents font silence;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(bis)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Il est notre délivrance; </a:t>
            </a:r>
            <a:br>
              <a:rPr lang="fr-FR" sz="4800" dirty="0" smtClean="0">
                <a:solidFill>
                  <a:srgbClr val="66FFFF"/>
                </a:solidFill>
                <a:latin typeface="Arial Rounded MT Bold" pitchFamily="34" charset="0"/>
              </a:rPr>
            </a:br>
            <a:r>
              <a:rPr lang="fr-FR" sz="4800" dirty="0" smtClean="0">
                <a:solidFill>
                  <a:srgbClr val="66FFFF"/>
                </a:solidFill>
                <a:latin typeface="Arial Rounded MT Bold" pitchFamily="34" charset="0"/>
              </a:rPr>
              <a:t>Paix vous soit!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PRIÈRE</a:t>
            </a:r>
            <a:endParaRPr lang="en-US" sz="6600" dirty="0"/>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APRIL 2024</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200" b="1" dirty="0" smtClean="0">
                <a:solidFill>
                  <a:srgbClr val="000099"/>
                </a:solidFill>
                <a:latin typeface="Copperplate Gothic Light" pitchFamily="34" charset="0"/>
              </a:rPr>
              <a:t>250 Fr CE : CONNAIS-TU CETTE CITE</a:t>
            </a:r>
            <a:endParaRPr lang="en-US" sz="3200" b="1" dirty="0" smtClean="0">
              <a:solidFill>
                <a:srgbClr val="000099"/>
              </a:solidFill>
              <a:latin typeface="Copperplate Gothic Light" pitchFamily="34" charset="0"/>
            </a:endParaRPr>
          </a:p>
          <a:p>
            <a:pPr algn="ctr">
              <a:buNone/>
            </a:pPr>
            <a:r>
              <a:rPr lang="fr-FR" sz="3600" b="1" dirty="0" smtClean="0">
                <a:solidFill>
                  <a:srgbClr val="000099"/>
                </a:solidFill>
                <a:latin typeface="Copperplate Gothic Light" pitchFamily="34" charset="0"/>
              </a:rPr>
              <a:t>1.</a:t>
            </a:r>
            <a:endParaRPr lang="en-US" sz="3600" b="1" dirty="0" smtClean="0">
              <a:solidFill>
                <a:srgbClr val="000099"/>
              </a:solidFill>
              <a:latin typeface="Copperplate Gothic Light" pitchFamily="34" charset="0"/>
            </a:endParaRPr>
          </a:p>
          <a:p>
            <a:pPr algn="ctr">
              <a:buNone/>
            </a:pPr>
            <a:r>
              <a:rPr lang="fr-FR" sz="3600" b="1" dirty="0" smtClean="0">
                <a:latin typeface="Copperplate Gothic Light" pitchFamily="34" charset="0"/>
              </a:rPr>
              <a:t>Connais- tu cette cité,</a:t>
            </a:r>
            <a:endParaRPr lang="en-US" sz="3600" b="1" dirty="0" smtClean="0">
              <a:latin typeface="Copperplate Gothic Light" pitchFamily="34" charset="0"/>
            </a:endParaRPr>
          </a:p>
          <a:p>
            <a:pPr algn="ctr">
              <a:buNone/>
            </a:pPr>
            <a:r>
              <a:rPr lang="fr-FR" sz="3600" b="1" dirty="0" smtClean="0">
                <a:latin typeface="Copperplate Gothic Light" pitchFamily="34" charset="0"/>
              </a:rPr>
              <a:t>La cité céleste?</a:t>
            </a:r>
            <a:endParaRPr lang="en-US" sz="3600" b="1" dirty="0" smtClean="0">
              <a:latin typeface="Copperplate Gothic Light" pitchFamily="34" charset="0"/>
            </a:endParaRPr>
          </a:p>
          <a:p>
            <a:pPr algn="ctr">
              <a:buNone/>
            </a:pPr>
            <a:r>
              <a:rPr lang="fr-FR" sz="3600" b="1" dirty="0" smtClean="0">
                <a:latin typeface="Copperplate Gothic Light" pitchFamily="34" charset="0"/>
              </a:rPr>
              <a:t>Dans ses murs tout est clarté,</a:t>
            </a:r>
            <a:endParaRPr lang="en-US" sz="3600" b="1" dirty="0" smtClean="0">
              <a:latin typeface="Copperplate Gothic Light" pitchFamily="34" charset="0"/>
            </a:endParaRPr>
          </a:p>
          <a:p>
            <a:pPr algn="ctr">
              <a:buNone/>
            </a:pPr>
            <a:r>
              <a:rPr lang="fr-FR" sz="3600" b="1" dirty="0" smtClean="0">
                <a:latin typeface="Copperplate Gothic Light" pitchFamily="34" charset="0"/>
              </a:rPr>
              <a:t>Plus d’ombre funeste.</a:t>
            </a:r>
            <a:endParaRPr lang="en-US" sz="3600" b="1" dirty="0" smtClean="0">
              <a:latin typeface="Copperplate Gothic Light" pitchFamily="34" charset="0"/>
            </a:endParaRPr>
          </a:p>
          <a:p>
            <a:pPr algn="ctr">
              <a:buNone/>
            </a:pPr>
            <a:r>
              <a:rPr lang="fr-FR" sz="3600" b="1" dirty="0" smtClean="0">
                <a:latin typeface="Copperplate Gothic Light" pitchFamily="34" charset="0"/>
              </a:rPr>
              <a:t>Pèlerins et voyageurs,</a:t>
            </a:r>
            <a:endParaRPr lang="en-US" sz="3600" b="1" dirty="0" smtClean="0">
              <a:latin typeface="Copperplate Gothic Light" pitchFamily="34" charset="0"/>
            </a:endParaRPr>
          </a:p>
          <a:p>
            <a:pPr algn="ctr">
              <a:buNone/>
            </a:pPr>
            <a:r>
              <a:rPr lang="fr-FR" sz="3600" b="1" dirty="0" smtClean="0">
                <a:latin typeface="Copperplate Gothic Light" pitchFamily="34" charset="0"/>
              </a:rPr>
              <a:t>Ici-bas dans les douleurs,</a:t>
            </a:r>
            <a:endParaRPr lang="en-US" sz="3600" b="1" dirty="0" smtClean="0">
              <a:latin typeface="Copperplate Gothic Light" pitchFamily="34" charset="0"/>
            </a:endParaRPr>
          </a:p>
          <a:p>
            <a:pPr algn="ctr">
              <a:buNone/>
            </a:pPr>
            <a:r>
              <a:rPr lang="fr-FR" sz="3600" b="1" dirty="0" smtClean="0">
                <a:solidFill>
                  <a:srgbClr val="000099"/>
                </a:solidFill>
                <a:latin typeface="Copperplate Gothic Light" pitchFamily="34" charset="0"/>
              </a:rPr>
              <a:t>Toujours ce trésor nous reste,</a:t>
            </a:r>
            <a:endParaRPr lang="en-US" sz="3600" b="1" dirty="0" smtClean="0">
              <a:solidFill>
                <a:srgbClr val="000099"/>
              </a:solidFill>
              <a:latin typeface="Copperplate Gothic Light" pitchFamily="34" charset="0"/>
            </a:endParaRPr>
          </a:p>
          <a:p>
            <a:pPr algn="ctr">
              <a:buNone/>
            </a:pPr>
            <a:r>
              <a:rPr lang="fr-FR" sz="3600" b="1" dirty="0" smtClean="0">
                <a:solidFill>
                  <a:srgbClr val="000099"/>
                </a:solidFill>
                <a:latin typeface="Copperplate Gothic Light" pitchFamily="34" charset="0"/>
              </a:rPr>
              <a:t>La cité céleste.</a:t>
            </a:r>
            <a:endParaRPr lang="en-US" sz="3600" b="1" dirty="0" smtClean="0">
              <a:solidFill>
                <a:srgbClr val="000099"/>
              </a:solidFill>
              <a:latin typeface="Copperplate Gothic Light"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600" b="1" dirty="0" smtClean="0">
                <a:solidFill>
                  <a:srgbClr val="000099"/>
                </a:solidFill>
                <a:latin typeface="Copperplate Gothic Light" pitchFamily="34" charset="0"/>
              </a:rPr>
              <a:t>2.</a:t>
            </a:r>
            <a:endParaRPr lang="en-US" sz="3600" b="1" dirty="0" smtClean="0">
              <a:solidFill>
                <a:srgbClr val="000099"/>
              </a:solidFill>
              <a:latin typeface="Copperplate Gothic Light" pitchFamily="34" charset="0"/>
            </a:endParaRPr>
          </a:p>
          <a:p>
            <a:pPr algn="ctr">
              <a:buNone/>
            </a:pPr>
            <a:r>
              <a:rPr lang="fr-FR" sz="4000" b="1" dirty="0" smtClean="0">
                <a:latin typeface="Copperplate Gothic Light" pitchFamily="34" charset="0"/>
              </a:rPr>
              <a:t>Connais- tu cette cité,</a:t>
            </a:r>
            <a:endParaRPr lang="en-US" sz="4000" b="1" dirty="0" smtClean="0">
              <a:latin typeface="Copperplate Gothic Light" pitchFamily="34" charset="0"/>
            </a:endParaRPr>
          </a:p>
          <a:p>
            <a:pPr algn="ctr">
              <a:buNone/>
            </a:pPr>
            <a:r>
              <a:rPr lang="fr-FR" sz="4000" b="1" dirty="0" smtClean="0">
                <a:latin typeface="Copperplate Gothic Light" pitchFamily="34" charset="0"/>
              </a:rPr>
              <a:t>La cite bénie?</a:t>
            </a:r>
            <a:endParaRPr lang="en-US" sz="4000" b="1" dirty="0" smtClean="0">
              <a:latin typeface="Copperplate Gothic Light" pitchFamily="34" charset="0"/>
            </a:endParaRPr>
          </a:p>
          <a:p>
            <a:pPr algn="ctr">
              <a:buNone/>
            </a:pPr>
            <a:r>
              <a:rPr lang="fr-FR" sz="4000" b="1" dirty="0" smtClean="0">
                <a:latin typeface="Copperplate Gothic Light" pitchFamily="34" charset="0"/>
              </a:rPr>
              <a:t>Où tout est félicité,</a:t>
            </a:r>
            <a:endParaRPr lang="en-US" sz="4000" b="1" dirty="0" smtClean="0">
              <a:latin typeface="Copperplate Gothic Light" pitchFamily="34" charset="0"/>
            </a:endParaRPr>
          </a:p>
          <a:p>
            <a:pPr algn="ctr">
              <a:buNone/>
            </a:pPr>
            <a:r>
              <a:rPr lang="fr-FR" sz="4000" b="1" dirty="0" smtClean="0">
                <a:latin typeface="Copperplate Gothic Light" pitchFamily="34" charset="0"/>
              </a:rPr>
              <a:t>Sublime harmonie.</a:t>
            </a:r>
            <a:endParaRPr lang="en-US" sz="4000" b="1" dirty="0" smtClean="0">
              <a:latin typeface="Copperplate Gothic Light" pitchFamily="34" charset="0"/>
            </a:endParaRPr>
          </a:p>
          <a:p>
            <a:pPr algn="ctr">
              <a:buNone/>
            </a:pPr>
            <a:r>
              <a:rPr lang="fr-FR" sz="4000" b="1" dirty="0" smtClean="0">
                <a:latin typeface="Copperplate Gothic Light" pitchFamily="34" charset="0"/>
              </a:rPr>
              <a:t>L’Agneau seul est son soleil,</a:t>
            </a:r>
            <a:endParaRPr lang="en-US" sz="4000" b="1" dirty="0" smtClean="0">
              <a:latin typeface="Copperplate Gothic Light" pitchFamily="34" charset="0"/>
            </a:endParaRPr>
          </a:p>
          <a:p>
            <a:pPr algn="ctr">
              <a:buNone/>
            </a:pPr>
            <a:r>
              <a:rPr lang="fr-FR" sz="4000" b="1" dirty="0" smtClean="0">
                <a:latin typeface="Copperplate Gothic Light" pitchFamily="34" charset="0"/>
              </a:rPr>
              <a:t>Et son éclat sans pareil</a:t>
            </a:r>
            <a:endParaRPr lang="en-US" sz="4000" b="1" dirty="0" smtClean="0">
              <a:latin typeface="Copperplate Gothic Light" pitchFamily="34" charset="0"/>
            </a:endParaRPr>
          </a:p>
          <a:p>
            <a:pPr algn="ctr">
              <a:buNone/>
            </a:pPr>
            <a:r>
              <a:rPr lang="fr-FR" sz="4000" b="1" dirty="0" smtClean="0">
                <a:solidFill>
                  <a:srgbClr val="000099"/>
                </a:solidFill>
                <a:latin typeface="Copperplate Gothic Light" pitchFamily="34" charset="0"/>
              </a:rPr>
              <a:t>Illumine et vivifie</a:t>
            </a:r>
            <a:endParaRPr lang="en-US" sz="4000" b="1" dirty="0" smtClean="0">
              <a:solidFill>
                <a:srgbClr val="000099"/>
              </a:solidFill>
              <a:latin typeface="Copperplate Gothic Light" pitchFamily="34" charset="0"/>
            </a:endParaRPr>
          </a:p>
          <a:p>
            <a:pPr algn="ctr">
              <a:buNone/>
            </a:pPr>
            <a:r>
              <a:rPr lang="fr-FR" sz="4000" b="1" dirty="0" smtClean="0">
                <a:solidFill>
                  <a:srgbClr val="000099"/>
                </a:solidFill>
                <a:latin typeface="Copperplate Gothic Light" pitchFamily="34" charset="0"/>
              </a:rPr>
              <a:t>La cité bénie.</a:t>
            </a:r>
            <a:endParaRPr lang="en-US" sz="4000" b="1" dirty="0" smtClean="0">
              <a:solidFill>
                <a:srgbClr val="000099"/>
              </a:solidFill>
              <a:latin typeface="Copperplate Gothic Light"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600" b="1" dirty="0" smtClean="0">
                <a:solidFill>
                  <a:srgbClr val="000099"/>
                </a:solidFill>
                <a:latin typeface="Copperplate Gothic Light" pitchFamily="34" charset="0"/>
              </a:rPr>
              <a:t>3.</a:t>
            </a:r>
            <a:endParaRPr lang="en-US" sz="3600" b="1" dirty="0" smtClean="0">
              <a:solidFill>
                <a:srgbClr val="000099"/>
              </a:solidFill>
              <a:latin typeface="Copperplate Gothic Light" pitchFamily="34" charset="0"/>
            </a:endParaRPr>
          </a:p>
          <a:p>
            <a:pPr algn="ctr">
              <a:buNone/>
            </a:pPr>
            <a:r>
              <a:rPr lang="fr-FR" sz="4000" b="1" dirty="0" smtClean="0">
                <a:latin typeface="Copperplate Gothic Light" pitchFamily="34" charset="0"/>
              </a:rPr>
              <a:t>D’or, de perles et d’azur</a:t>
            </a:r>
            <a:endParaRPr lang="en-US" sz="4000" b="1" dirty="0" smtClean="0">
              <a:latin typeface="Copperplate Gothic Light" pitchFamily="34" charset="0"/>
            </a:endParaRPr>
          </a:p>
          <a:p>
            <a:pPr algn="ctr">
              <a:buNone/>
            </a:pPr>
            <a:r>
              <a:rPr lang="fr-FR" sz="4000" b="1" dirty="0" smtClean="0">
                <a:latin typeface="Copperplate Gothic Light" pitchFamily="34" charset="0"/>
              </a:rPr>
              <a:t>Est notre patrie !</a:t>
            </a:r>
            <a:endParaRPr lang="en-US" sz="4000" b="1" dirty="0" smtClean="0">
              <a:latin typeface="Copperplate Gothic Light" pitchFamily="34" charset="0"/>
            </a:endParaRPr>
          </a:p>
          <a:p>
            <a:pPr algn="ctr">
              <a:buNone/>
            </a:pPr>
            <a:r>
              <a:rPr lang="fr-FR" sz="4000" b="1" dirty="0" smtClean="0">
                <a:latin typeface="Copperplate Gothic Light" pitchFamily="34" charset="0"/>
              </a:rPr>
              <a:t>Connais-tu le fleuve pur,</a:t>
            </a:r>
            <a:endParaRPr lang="en-US" sz="4000" b="1" dirty="0" smtClean="0">
              <a:latin typeface="Copperplate Gothic Light" pitchFamily="34" charset="0"/>
            </a:endParaRPr>
          </a:p>
          <a:p>
            <a:pPr algn="ctr">
              <a:buNone/>
            </a:pPr>
            <a:r>
              <a:rPr lang="fr-FR" sz="4000" b="1" dirty="0" smtClean="0">
                <a:latin typeface="Copperplate Gothic Light" pitchFamily="34" charset="0"/>
              </a:rPr>
              <a:t>L’arbre de la vie ?</a:t>
            </a:r>
            <a:endParaRPr lang="en-US" sz="4000" b="1" dirty="0" smtClean="0">
              <a:latin typeface="Copperplate Gothic Light" pitchFamily="34" charset="0"/>
            </a:endParaRPr>
          </a:p>
          <a:p>
            <a:pPr algn="ctr">
              <a:buNone/>
            </a:pPr>
            <a:r>
              <a:rPr lang="fr-FR" sz="4000" b="1" dirty="0" smtClean="0">
                <a:latin typeface="Copperplate Gothic Light" pitchFamily="34" charset="0"/>
              </a:rPr>
              <a:t>Plus de fardeaux à jamais,</a:t>
            </a:r>
            <a:endParaRPr lang="en-US" sz="4000" b="1" dirty="0" smtClean="0">
              <a:latin typeface="Copperplate Gothic Light" pitchFamily="34" charset="0"/>
            </a:endParaRPr>
          </a:p>
          <a:p>
            <a:pPr algn="ctr">
              <a:buNone/>
            </a:pPr>
            <a:r>
              <a:rPr lang="fr-FR" sz="4000" b="1" dirty="0" smtClean="0">
                <a:latin typeface="Copperplate Gothic Light" pitchFamily="34" charset="0"/>
              </a:rPr>
              <a:t>Pour les élus tout est paix !</a:t>
            </a:r>
            <a:endParaRPr lang="en-US" sz="4000" b="1" dirty="0" smtClean="0">
              <a:latin typeface="Copperplate Gothic Light" pitchFamily="34" charset="0"/>
            </a:endParaRPr>
          </a:p>
          <a:p>
            <a:pPr algn="ctr">
              <a:buNone/>
            </a:pPr>
            <a:r>
              <a:rPr lang="fr-FR" sz="4000" b="1" dirty="0" smtClean="0">
                <a:solidFill>
                  <a:srgbClr val="000099"/>
                </a:solidFill>
                <a:latin typeface="Copperplate Gothic Light" pitchFamily="34" charset="0"/>
              </a:rPr>
              <a:t>De Dieu la cité chérie</a:t>
            </a:r>
            <a:endParaRPr lang="en-US" sz="4000" b="1" dirty="0" smtClean="0">
              <a:solidFill>
                <a:srgbClr val="000099"/>
              </a:solidFill>
              <a:latin typeface="Copperplate Gothic Light" pitchFamily="34" charset="0"/>
            </a:endParaRPr>
          </a:p>
          <a:p>
            <a:pPr algn="ctr">
              <a:buNone/>
            </a:pPr>
            <a:r>
              <a:rPr lang="fr-FR" sz="4000" b="1" dirty="0" smtClean="0">
                <a:solidFill>
                  <a:srgbClr val="000099"/>
                </a:solidFill>
                <a:latin typeface="Copperplate Gothic Light" pitchFamily="34" charset="0"/>
              </a:rPr>
              <a:t>C’est notre patrie.</a:t>
            </a:r>
            <a:endParaRPr lang="en-US" sz="4000" b="1" dirty="0" smtClean="0">
              <a:solidFill>
                <a:srgbClr val="000099"/>
              </a:solidFill>
              <a:latin typeface="Copperplate Gothic Light"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600" b="1" dirty="0" smtClean="0">
                <a:solidFill>
                  <a:srgbClr val="000099"/>
                </a:solidFill>
                <a:latin typeface="Copperplate Gothic Light" pitchFamily="34" charset="0"/>
              </a:rPr>
              <a:t>4.</a:t>
            </a:r>
            <a:endParaRPr lang="en-US" sz="3600" b="1" dirty="0" smtClean="0">
              <a:solidFill>
                <a:srgbClr val="000099"/>
              </a:solidFill>
              <a:latin typeface="Copperplate Gothic Light" pitchFamily="34" charset="0"/>
            </a:endParaRPr>
          </a:p>
          <a:p>
            <a:pPr algn="ctr">
              <a:buNone/>
            </a:pPr>
            <a:r>
              <a:rPr lang="fr-FR" sz="4000" b="1" dirty="0" smtClean="0">
                <a:latin typeface="Copperplate Gothic Light" pitchFamily="34" charset="0"/>
              </a:rPr>
              <a:t>O Salem, repos si doux,</a:t>
            </a:r>
            <a:endParaRPr lang="en-US" sz="4000" b="1" dirty="0" smtClean="0">
              <a:latin typeface="Copperplate Gothic Light" pitchFamily="34" charset="0"/>
            </a:endParaRPr>
          </a:p>
          <a:p>
            <a:pPr algn="ctr">
              <a:buNone/>
            </a:pPr>
            <a:r>
              <a:rPr lang="fr-FR" sz="4000" b="1" dirty="0" smtClean="0">
                <a:latin typeface="Copperplate Gothic Light" pitchFamily="34" charset="0"/>
              </a:rPr>
              <a:t>Mon cœur te désire !</a:t>
            </a:r>
            <a:endParaRPr lang="en-US" sz="4000" b="1" dirty="0" smtClean="0">
              <a:latin typeface="Copperplate Gothic Light" pitchFamily="34" charset="0"/>
            </a:endParaRPr>
          </a:p>
          <a:p>
            <a:pPr algn="ctr">
              <a:buNone/>
            </a:pPr>
            <a:r>
              <a:rPr lang="fr-FR" sz="4000" b="1" dirty="0" smtClean="0">
                <a:latin typeface="Copperplate Gothic Light" pitchFamily="34" charset="0"/>
              </a:rPr>
              <a:t>Après son Chef, son Epoux,</a:t>
            </a:r>
            <a:endParaRPr lang="en-US" sz="4000" b="1" dirty="0" smtClean="0">
              <a:latin typeface="Copperplate Gothic Light" pitchFamily="34" charset="0"/>
            </a:endParaRPr>
          </a:p>
          <a:p>
            <a:pPr algn="ctr">
              <a:buNone/>
            </a:pPr>
            <a:r>
              <a:rPr lang="fr-FR" sz="4000" b="1" dirty="0" smtClean="0">
                <a:latin typeface="Copperplate Gothic Light" pitchFamily="34" charset="0"/>
              </a:rPr>
              <a:t>L’Eglise soupire !</a:t>
            </a:r>
            <a:endParaRPr lang="en-US" sz="4000" b="1" dirty="0" smtClean="0">
              <a:latin typeface="Copperplate Gothic Light" pitchFamily="34" charset="0"/>
            </a:endParaRPr>
          </a:p>
          <a:p>
            <a:pPr algn="ctr">
              <a:buNone/>
            </a:pPr>
            <a:r>
              <a:rPr lang="fr-FR" sz="4000" b="1" dirty="0" smtClean="0">
                <a:latin typeface="Copperplate Gothic Light" pitchFamily="34" charset="0"/>
              </a:rPr>
              <a:t>Etre à toujours devant toi,</a:t>
            </a:r>
            <a:endParaRPr lang="en-US" sz="4000" b="1" dirty="0" smtClean="0">
              <a:latin typeface="Copperplate Gothic Light" pitchFamily="34" charset="0"/>
            </a:endParaRPr>
          </a:p>
          <a:p>
            <a:pPr algn="ctr">
              <a:buNone/>
            </a:pPr>
            <a:r>
              <a:rPr lang="fr-FR" sz="4000" b="1" dirty="0" smtClean="0">
                <a:latin typeface="Copperplate Gothic Light" pitchFamily="34" charset="0"/>
              </a:rPr>
              <a:t>Mon Seigneur ! mon divin Roi !</a:t>
            </a:r>
            <a:endParaRPr lang="en-US" sz="4000" b="1" dirty="0" smtClean="0">
              <a:latin typeface="Copperplate Gothic Light" pitchFamily="34" charset="0"/>
            </a:endParaRPr>
          </a:p>
          <a:p>
            <a:pPr algn="ctr">
              <a:buNone/>
            </a:pPr>
            <a:r>
              <a:rPr lang="fr-FR" sz="4000" b="1" dirty="0" smtClean="0">
                <a:solidFill>
                  <a:srgbClr val="000099"/>
                </a:solidFill>
                <a:latin typeface="Copperplate Gothic Light" pitchFamily="34" charset="0"/>
              </a:rPr>
              <a:t>Pour te chanter et te dire :</a:t>
            </a:r>
            <a:endParaRPr lang="en-US" sz="4000" b="1" dirty="0" smtClean="0">
              <a:solidFill>
                <a:srgbClr val="000099"/>
              </a:solidFill>
              <a:latin typeface="Copperplate Gothic Light" pitchFamily="34" charset="0"/>
            </a:endParaRPr>
          </a:p>
          <a:p>
            <a:pPr algn="ctr">
              <a:buNone/>
            </a:pPr>
            <a:r>
              <a:rPr lang="fr-FR" sz="4000" b="1" dirty="0" smtClean="0">
                <a:solidFill>
                  <a:srgbClr val="000099"/>
                </a:solidFill>
                <a:latin typeface="Copperplate Gothic Light" pitchFamily="34" charset="0"/>
              </a:rPr>
              <a:t>Mon cœur te désire</a:t>
            </a:r>
            <a:endParaRPr lang="en-US" sz="4000" b="1" dirty="0">
              <a:solidFill>
                <a:srgbClr val="000099"/>
              </a:solidFill>
              <a:latin typeface="Copperplate Gothic Light"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ctr">
              <a:buNone/>
            </a:pPr>
            <a:r>
              <a:rPr lang="fr-FR" sz="3600" dirty="0" smtClean="0">
                <a:solidFill>
                  <a:srgbClr val="C00000"/>
                </a:solidFill>
                <a:latin typeface="Arial Rounded MT Bold" pitchFamily="34" charset="0"/>
              </a:rPr>
              <a:t>Nous serons couronnés </a:t>
            </a:r>
          </a:p>
          <a:p>
            <a:pPr algn="ctr">
              <a:buNone/>
            </a:pPr>
            <a:r>
              <a:rPr lang="fr-FR" sz="3600" dirty="0" smtClean="0">
                <a:solidFill>
                  <a:srgbClr val="C00000"/>
                </a:solidFill>
                <a:latin typeface="Arial Rounded MT Bold" pitchFamily="34" charset="0"/>
              </a:rPr>
              <a:t>Après la bataille</a:t>
            </a:r>
            <a:endParaRPr lang="en-US" sz="3600" dirty="0" smtClean="0">
              <a:solidFill>
                <a:srgbClr val="C00000"/>
              </a:solidFill>
              <a:latin typeface="Arial Rounded MT Bold" pitchFamily="34" charset="0"/>
            </a:endParaRPr>
          </a:p>
          <a:p>
            <a:pPr algn="ctr">
              <a:buNone/>
            </a:pPr>
            <a:r>
              <a:rPr lang="fr-FR" sz="3600" dirty="0" smtClean="0">
                <a:solidFill>
                  <a:srgbClr val="C00000"/>
                </a:solidFill>
                <a:latin typeface="Arial Rounded MT Bold" pitchFamily="34" charset="0"/>
              </a:rPr>
              <a:t>Dans tes murs Sainte Sion</a:t>
            </a:r>
            <a:endParaRPr lang="en-US" sz="3600" dirty="0" smtClean="0">
              <a:solidFill>
                <a:srgbClr val="C00000"/>
              </a:solidFill>
              <a:latin typeface="Arial Rounded MT Bold" pitchFamily="34" charset="0"/>
            </a:endParaRPr>
          </a:p>
          <a:p>
            <a:pPr algn="ctr">
              <a:buNone/>
            </a:pPr>
            <a:endParaRPr lang="fr-FR"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Dans tes murs</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Sainte Sion</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Nous serons couronnés </a:t>
            </a:r>
          </a:p>
          <a:p>
            <a:pPr algn="ctr">
              <a:buNone/>
            </a:pPr>
            <a:r>
              <a:rPr lang="fr-FR" sz="3600" dirty="0" smtClean="0">
                <a:solidFill>
                  <a:srgbClr val="000099"/>
                </a:solidFill>
                <a:latin typeface="Arial Rounded MT Bold" pitchFamily="34" charset="0"/>
              </a:rPr>
              <a:t>Après la bataille</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Sainte Sion</a:t>
            </a:r>
            <a:endParaRPr lang="en-US" sz="3600" dirty="0">
              <a:solidFill>
                <a:srgbClr val="000099"/>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ULRICK DESTINOBLE</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MAY </a:t>
            </a:r>
            <a:r>
              <a:rPr lang="en-US" b="1" dirty="0" smtClean="0">
                <a:solidFill>
                  <a:schemeClr val="tx1"/>
                </a:solidFill>
              </a:rPr>
              <a:t>19</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2024 </a:t>
            </a:r>
            <a:r>
              <a:rPr lang="en-US" b="1" dirty="0" smtClean="0">
                <a:solidFill>
                  <a:schemeClr val="tx1"/>
                </a:solidFill>
              </a:rPr>
              <a:t/>
            </a:r>
            <a:br>
              <a:rPr lang="en-US" b="1" dirty="0" smtClean="0">
                <a:solidFill>
                  <a:schemeClr val="tx1"/>
                </a:solidFill>
              </a:rPr>
            </a:br>
            <a:r>
              <a:rPr lang="en-US" b="1" dirty="0" smtClean="0">
                <a:solidFill>
                  <a:srgbClr val="C00000"/>
                </a:solidFill>
              </a:rPr>
              <a:t>Sermon by Pastor </a:t>
            </a:r>
            <a:r>
              <a:rPr lang="en-US" b="1" dirty="0" err="1" smtClean="0">
                <a:solidFill>
                  <a:srgbClr val="C00000"/>
                </a:solidFill>
              </a:rPr>
              <a:t>Ulrick</a:t>
            </a:r>
            <a:r>
              <a:rPr lang="en-US" b="1" dirty="0" smtClean="0">
                <a:solidFill>
                  <a:srgbClr val="C00000"/>
                </a:solidFill>
              </a:rPr>
              <a:t> </a:t>
            </a:r>
            <a:r>
              <a:rPr lang="en-US" b="1" dirty="0" err="1" smtClean="0">
                <a:solidFill>
                  <a:srgbClr val="C00000"/>
                </a:solidFill>
              </a:rPr>
              <a:t>Destinoble</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r>
              <a:rPr lang="en-US" sz="5400" b="1" dirty="0" smtClean="0">
                <a:solidFill>
                  <a:srgbClr val="00FF00"/>
                </a:solidFill>
              </a:rPr>
              <a:t>THE IMPACT OF THE MINISTRY OF THE HOLY SPIRIT UPON THE LIVES OF BELIEVERS AND THE UNLIEVERS</a:t>
            </a:r>
            <a:endParaRPr lang="en-US" sz="5400" dirty="0" smtClean="0">
              <a:solidFill>
                <a:srgbClr val="00FF00"/>
              </a:solidFill>
            </a:endParaRPr>
          </a:p>
          <a:p>
            <a:r>
              <a:rPr lang="fr-FR" sz="5400" b="1" dirty="0" smtClean="0">
                <a:solidFill>
                  <a:schemeClr val="bg1"/>
                </a:solidFill>
              </a:rPr>
              <a:t>L’IMPACTE DU MINISTERE DU SAINT ESPRIT DANS LA VIE DES CROYANTS ET DES NON-CROYANTS</a:t>
            </a:r>
            <a:endParaRPr lang="en-US" sz="5400" dirty="0">
              <a:solidFill>
                <a:schemeClr val="bg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en-US" sz="4000" b="1" dirty="0" smtClean="0">
                <a:solidFill>
                  <a:srgbClr val="FF0000"/>
                </a:solidFill>
                <a:latin typeface="Arial Unicode MS" pitchFamily="34" charset="-128"/>
                <a:ea typeface="Arial Unicode MS" pitchFamily="34" charset="-128"/>
                <a:cs typeface="Arial Unicode MS" pitchFamily="34" charset="-128"/>
              </a:rPr>
              <a:t>Scripture  reading.</a:t>
            </a:r>
            <a:r>
              <a:rPr lang="en-US" sz="4000" b="1"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algn="ctr">
              <a:buNone/>
            </a:pPr>
            <a:r>
              <a:rPr lang="en-US" sz="4000" b="1" dirty="0" smtClean="0">
                <a:latin typeface="Arial Unicode MS" pitchFamily="34" charset="-128"/>
                <a:ea typeface="Arial Unicode MS" pitchFamily="34" charset="-128"/>
                <a:cs typeface="Arial Unicode MS" pitchFamily="34" charset="-128"/>
              </a:rPr>
              <a:t>1-Joel chap 2 v28.</a:t>
            </a:r>
          </a:p>
          <a:p>
            <a:pPr algn="just">
              <a:buNone/>
            </a:pPr>
            <a:r>
              <a:rPr lang="en-US" sz="4000" b="1" dirty="0" smtClean="0">
                <a:solidFill>
                  <a:srgbClr val="FF0000"/>
                </a:solidFill>
                <a:latin typeface="Arial Unicode MS" pitchFamily="34" charset="-128"/>
                <a:ea typeface="Arial Unicode MS" pitchFamily="34" charset="-128"/>
                <a:cs typeface="Arial Unicode MS" pitchFamily="34" charset="-128"/>
              </a:rPr>
              <a:t>28 ¶ "And it shall come to pass afterward That I will pour out My Spirit on all flesh; Your sons and your daughters shall prophesy, Your old men shall dream dreams, Your young men shall see visions. </a:t>
            </a:r>
          </a:p>
          <a:p>
            <a:pPr algn="just">
              <a:buNone/>
            </a:pPr>
            <a:r>
              <a:rPr lang="fr-FR" sz="4000" b="1" dirty="0" smtClean="0">
                <a:latin typeface="Arial Unicode MS" pitchFamily="34" charset="-128"/>
                <a:ea typeface="Arial Unicode MS" pitchFamily="34" charset="-128"/>
                <a:cs typeface="Arial Unicode MS" pitchFamily="34" charset="-128"/>
              </a:rPr>
              <a:t> 28 ¶ Après cela, je répandrai mon esprit sur toute chair; Vos fils et vos filles prophétiseront, Vos vieillards auront des songes, Et vos jeunes gens des visions. </a:t>
            </a:r>
            <a:r>
              <a:rPr lang="en-US" sz="4000" b="1" dirty="0" smtClean="0">
                <a:latin typeface="Arial Unicode MS" pitchFamily="34" charset="-128"/>
                <a:ea typeface="Arial Unicode MS" pitchFamily="34" charset="-128"/>
                <a:cs typeface="Arial Unicode MS" pitchFamily="34" charset="-128"/>
              </a:rPr>
              <a:t> </a:t>
            </a:r>
            <a:r>
              <a:rPr lang="en-US" sz="4000" b="1" dirty="0" smtClean="0"/>
              <a:t>     </a:t>
            </a:r>
          </a:p>
          <a:p>
            <a:pPr algn="just">
              <a:buNone/>
            </a:pPr>
            <a:endParaRPr lang="en-US" sz="4800"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3600" b="1" dirty="0" err="1" smtClean="0">
                <a:solidFill>
                  <a:srgbClr val="FF0000"/>
                </a:solidFill>
                <a:latin typeface="Arial Unicode MS" pitchFamily="34" charset="-128"/>
                <a:ea typeface="Arial Unicode MS" pitchFamily="34" charset="-128"/>
                <a:cs typeface="Arial Unicode MS" pitchFamily="34" charset="-128"/>
              </a:rPr>
              <a:t>Actes</a:t>
            </a:r>
            <a:r>
              <a:rPr lang="en-US" sz="3600" b="1" dirty="0" smtClean="0">
                <a:solidFill>
                  <a:srgbClr val="FF0000"/>
                </a:solidFill>
                <a:latin typeface="Arial Unicode MS" pitchFamily="34" charset="-128"/>
                <a:ea typeface="Arial Unicode MS" pitchFamily="34" charset="-128"/>
                <a:cs typeface="Arial Unicode MS" pitchFamily="34" charset="-128"/>
              </a:rPr>
              <a:t> chap 1 v 8</a:t>
            </a:r>
            <a:r>
              <a:rPr lang="en-US" sz="3600" b="1" dirty="0" smtClean="0">
                <a:latin typeface="Arial Unicode MS" pitchFamily="34" charset="-128"/>
                <a:ea typeface="Arial Unicode MS" pitchFamily="34" charset="-128"/>
                <a:cs typeface="Arial Unicode MS" pitchFamily="34" charset="-128"/>
              </a:rPr>
              <a:t>     </a:t>
            </a:r>
          </a:p>
          <a:p>
            <a:pPr algn="just"/>
            <a:r>
              <a:rPr lang="en-US" sz="3600" b="1" dirty="0" smtClean="0">
                <a:latin typeface="Arial Unicode MS" pitchFamily="34" charset="-128"/>
                <a:ea typeface="Arial Unicode MS" pitchFamily="34" charset="-128"/>
                <a:cs typeface="Arial Unicode MS" pitchFamily="34" charset="-128"/>
              </a:rPr>
              <a:t>8 "But you shall receive power when the Holy Spirit has come upon you; and you shall be witnesses to Me in Jerusalem, and in all Judea and Samaria, and to the end of the earth."</a:t>
            </a:r>
          </a:p>
          <a:p>
            <a:pPr algn="just"/>
            <a:r>
              <a:rPr lang="fr-FR" sz="3600" b="1" dirty="0" smtClean="0">
                <a:solidFill>
                  <a:srgbClr val="FF0000"/>
                </a:solidFill>
                <a:latin typeface="Arial Unicode MS" pitchFamily="34" charset="-128"/>
                <a:ea typeface="Arial Unicode MS" pitchFamily="34" charset="-128"/>
                <a:cs typeface="Arial Unicode MS" pitchFamily="34" charset="-128"/>
              </a:rPr>
              <a:t> 8 Mais vous recevrez une puissance, le Saint-Esprit survenant sur vous, et vous serez mes témoins à Jérusalem, dans toute la Judée, dans la Samarie, et jusqu'aux extrémités de la terre. </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800" b="1" dirty="0" smtClean="0"/>
              <a:t>THE IMPACT OF THE MINISTRY OF THE HOLY SPIRIT UPON THE LIVES OF  BELIEVERS AND THE UNLIEVERS</a:t>
            </a:r>
            <a:endParaRPr lang="en-US" sz="4800" dirty="0" smtClean="0"/>
          </a:p>
          <a:p>
            <a:pPr algn="ctr">
              <a:buNone/>
            </a:pPr>
            <a:r>
              <a:rPr lang="fr-FR" sz="4800" b="1" dirty="0" smtClean="0">
                <a:solidFill>
                  <a:schemeClr val="bg1"/>
                </a:solidFill>
              </a:rPr>
              <a:t>L’IMPACTE DU MINISTÈRE DU SAINT ESPRIT DANS LA VIE DES CROYANTS ET DES NON-CROYANTS</a:t>
            </a:r>
            <a:endParaRPr lang="en-US" sz="4800" dirty="0" smtClean="0">
              <a:solidFill>
                <a:schemeClr val="bg1"/>
              </a:solidFill>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algn="ctr">
              <a:buNone/>
            </a:pPr>
            <a:r>
              <a:rPr lang="fr-FR" sz="4800" b="1" dirty="0" smtClean="0">
                <a:solidFill>
                  <a:srgbClr val="00FF00"/>
                </a:solidFill>
                <a:latin typeface="Copperplate Gothic Light" pitchFamily="34" charset="0"/>
              </a:rPr>
              <a:t>4 grands points à mémoriser.</a:t>
            </a:r>
            <a:endParaRPr lang="en-US" sz="4800" b="1" dirty="0" smtClean="0">
              <a:solidFill>
                <a:srgbClr val="00FF00"/>
              </a:solidFill>
              <a:latin typeface="Copperplate Gothic Light" pitchFamily="34" charset="0"/>
            </a:endParaRPr>
          </a:p>
          <a:p>
            <a:pPr algn="just">
              <a:buNone/>
            </a:pPr>
            <a:r>
              <a:rPr lang="fr-FR" sz="4800" b="1" dirty="0" smtClean="0">
                <a:latin typeface="Copperplate Gothic Light" pitchFamily="34" charset="0"/>
              </a:rPr>
              <a:t>1-définition du St-Esprit. </a:t>
            </a:r>
            <a:endParaRPr lang="en-US" sz="4800" b="1" dirty="0" smtClean="0">
              <a:latin typeface="Copperplate Gothic Light" pitchFamily="34" charset="0"/>
            </a:endParaRPr>
          </a:p>
          <a:p>
            <a:pPr algn="just">
              <a:buNone/>
            </a:pPr>
            <a:r>
              <a:rPr lang="fr-FR" sz="4800" b="1" dirty="0" smtClean="0">
                <a:solidFill>
                  <a:srgbClr val="FFC000"/>
                </a:solidFill>
                <a:latin typeface="Copperplate Gothic Light" pitchFamily="34" charset="0"/>
              </a:rPr>
              <a:t>2- manifestation  du St-Esprit Dans l’ancien testament </a:t>
            </a:r>
            <a:r>
              <a:rPr lang="fr-FR" sz="4800" b="1" dirty="0" smtClean="0">
                <a:latin typeface="Copperplate Gothic Light" pitchFamily="34" charset="0"/>
              </a:rPr>
              <a:t> </a:t>
            </a:r>
            <a:endParaRPr lang="en-US" sz="4800" b="1" dirty="0" smtClean="0">
              <a:latin typeface="Copperplate Gothic Light" pitchFamily="34" charset="0"/>
            </a:endParaRPr>
          </a:p>
          <a:p>
            <a:pPr algn="just">
              <a:buNone/>
            </a:pPr>
            <a:r>
              <a:rPr lang="fr-FR" sz="4800" b="1" dirty="0" smtClean="0">
                <a:latin typeface="Copperplate Gothic Light" pitchFamily="34" charset="0"/>
              </a:rPr>
              <a:t>3- manifestation  du St- Esprit Dans la dispensation  de la grâce.</a:t>
            </a:r>
            <a:endParaRPr lang="en-US" sz="4800" b="1" dirty="0" smtClean="0">
              <a:latin typeface="Copperplate Gothic Light" pitchFamily="34" charset="0"/>
            </a:endParaRPr>
          </a:p>
          <a:p>
            <a:pPr algn="just">
              <a:buNone/>
            </a:pPr>
            <a:r>
              <a:rPr lang="fr-FR" sz="4800" b="1" dirty="0" smtClean="0">
                <a:solidFill>
                  <a:srgbClr val="FFC000"/>
                </a:solidFill>
                <a:latin typeface="Copperplate Gothic Light" pitchFamily="34" charset="0"/>
              </a:rPr>
              <a:t>4- Comment  vivre  la plénitude  du  Saint-Esprit.</a:t>
            </a:r>
            <a:r>
              <a:rPr lang="fr-FR" sz="4800" dirty="0" smtClean="0">
                <a:solidFill>
                  <a:srgbClr val="FFC000"/>
                </a:solidFill>
              </a:rPr>
              <a:t> </a:t>
            </a:r>
            <a:endParaRPr lang="en-US" sz="4800" dirty="0" smtClean="0">
              <a:solidFill>
                <a:srgbClr val="FFC000"/>
              </a:solidFill>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4000" b="1" dirty="0" err="1" smtClean="0">
                <a:solidFill>
                  <a:schemeClr val="bg1"/>
                </a:solidFill>
                <a:latin typeface="Copperplate Gothic Bold" pitchFamily="34" charset="0"/>
                <a:ea typeface="Arial Unicode MS" pitchFamily="34" charset="-128"/>
                <a:cs typeface="Arial Unicode MS" pitchFamily="34" charset="-128"/>
              </a:rPr>
              <a:t>Definition</a:t>
            </a:r>
            <a:r>
              <a:rPr lang="fr-FR" sz="4000" b="1" dirty="0" smtClean="0">
                <a:solidFill>
                  <a:schemeClr val="bg1"/>
                </a:solidFill>
                <a:latin typeface="Copperplate Gothic Bold" pitchFamily="34" charset="0"/>
                <a:ea typeface="Arial Unicode MS" pitchFamily="34" charset="-128"/>
                <a:cs typeface="Arial Unicode MS" pitchFamily="34" charset="-128"/>
              </a:rPr>
              <a:t>  du Saint-Esprit</a:t>
            </a:r>
            <a:r>
              <a:rPr lang="fr-FR"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rgbClr val="00FF00"/>
                </a:solidFill>
                <a:latin typeface="Arial Unicode MS" pitchFamily="34" charset="-128"/>
                <a:ea typeface="Arial Unicode MS" pitchFamily="34" charset="-128"/>
                <a:cs typeface="Arial Unicode MS" pitchFamily="34" charset="-128"/>
              </a:rPr>
              <a:t>Jean 4 v24.</a:t>
            </a:r>
            <a:endParaRPr lang="en-US" sz="4400" b="1" dirty="0" smtClean="0">
              <a:solidFill>
                <a:srgbClr val="00FF00"/>
              </a:solidFill>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24 "God is Spirit, and those who worship Him must worship in spirit and truth."</a:t>
            </a:r>
          </a:p>
          <a:p>
            <a:pPr algn="just"/>
            <a:r>
              <a:rPr lang="fr-FR" sz="4400" b="1" dirty="0" smtClean="0">
                <a:solidFill>
                  <a:srgbClr val="00FF00"/>
                </a:solidFill>
                <a:latin typeface="Arial Unicode MS" pitchFamily="34" charset="-128"/>
                <a:ea typeface="Arial Unicode MS" pitchFamily="34" charset="-128"/>
                <a:cs typeface="Arial Unicode MS" pitchFamily="34" charset="-128"/>
              </a:rPr>
              <a:t>24 Dieu est Esprit, et il faut que ceux qui l'adorent </a:t>
            </a:r>
            <a:r>
              <a:rPr lang="fr-FR" sz="4400" b="1" dirty="0" err="1" smtClean="0">
                <a:solidFill>
                  <a:srgbClr val="00FF00"/>
                </a:solidFill>
                <a:latin typeface="Arial Unicode MS" pitchFamily="34" charset="-128"/>
                <a:ea typeface="Arial Unicode MS" pitchFamily="34" charset="-128"/>
                <a:cs typeface="Arial Unicode MS" pitchFamily="34" charset="-128"/>
              </a:rPr>
              <a:t>l'adorent</a:t>
            </a:r>
            <a:r>
              <a:rPr lang="fr-FR" sz="4400" b="1" dirty="0" smtClean="0">
                <a:solidFill>
                  <a:srgbClr val="00FF00"/>
                </a:solidFill>
                <a:latin typeface="Arial Unicode MS" pitchFamily="34" charset="-128"/>
                <a:ea typeface="Arial Unicode MS" pitchFamily="34" charset="-128"/>
                <a:cs typeface="Arial Unicode MS" pitchFamily="34" charset="-128"/>
              </a:rPr>
              <a:t> en esprit et en vérité. </a:t>
            </a:r>
            <a:r>
              <a:rPr lang="fr-FR"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Actes.     5 v. 4.</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4 S'il n'eût pas été vendu, ne te restait-il pas? Et, après qu'il a été vendu, le prix n'était-il pas à ta disposition? Comment as-tu pu mettre en ton cœur un pareil dessein? Ce n'est pas à des hommes que tu as menti, </a:t>
            </a:r>
            <a:r>
              <a:rPr lang="fr-FR" sz="4400" b="1" u="sng" dirty="0" smtClean="0">
                <a:solidFill>
                  <a:schemeClr val="bg1"/>
                </a:solidFill>
                <a:latin typeface="Arial Unicode MS" pitchFamily="34" charset="-128"/>
                <a:ea typeface="Arial Unicode MS" pitchFamily="34" charset="-128"/>
                <a:cs typeface="Arial Unicode MS" pitchFamily="34" charset="-128"/>
              </a:rPr>
              <a:t>mais à Dieu.  </a:t>
            </a:r>
            <a:r>
              <a:rPr lang="fr-FR" sz="4400" u="sng" dirty="0" smtClean="0"/>
              <a:t>      </a:t>
            </a:r>
            <a:endParaRPr lang="en-US" sz="4400" u="sng" dirty="0" smtClean="0"/>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La manifestation  du Saint-Esprit Dans  Ancien Testament </a:t>
            </a:r>
            <a:r>
              <a:rPr lang="fr-FR" sz="4800" b="1" dirty="0" smtClean="0">
                <a:latin typeface="Copperplate Gothic Light" pitchFamily="34" charset="0"/>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Exode 31v1-3   </a:t>
            </a:r>
            <a:endParaRPr lang="en-US" sz="4800" b="1" dirty="0" smtClean="0">
              <a:latin typeface="Arial Unicode MS" pitchFamily="34" charset="-128"/>
              <a:ea typeface="Arial Unicode MS" pitchFamily="34" charset="-128"/>
              <a:cs typeface="Arial Unicode MS" pitchFamily="34" charset="-128"/>
            </a:endParaRPr>
          </a:p>
          <a:p>
            <a:pPr algn="just"/>
            <a:r>
              <a:rPr lang="en-US" sz="4000" b="1" dirty="0" smtClean="0">
                <a:latin typeface="Arial Unicode MS" pitchFamily="34" charset="-128"/>
                <a:ea typeface="Arial Unicode MS" pitchFamily="34" charset="-128"/>
                <a:cs typeface="Arial Unicode MS" pitchFamily="34" charset="-128"/>
              </a:rPr>
              <a:t>Ex 31:1 ¶ Then the LORD spoke to Moses, saying:</a:t>
            </a:r>
          </a:p>
          <a:p>
            <a:pPr algn="just"/>
            <a:r>
              <a:rPr lang="en-US" sz="4000" b="1" dirty="0" smtClean="0">
                <a:latin typeface="Arial Unicode MS" pitchFamily="34" charset="-128"/>
                <a:ea typeface="Arial Unicode MS" pitchFamily="34" charset="-128"/>
                <a:cs typeface="Arial Unicode MS" pitchFamily="34" charset="-128"/>
              </a:rPr>
              <a:t> 2 "See, I have called by name </a:t>
            </a:r>
            <a:r>
              <a:rPr lang="en-US" sz="4000" b="1" dirty="0" err="1" smtClean="0">
                <a:latin typeface="Arial Unicode MS" pitchFamily="34" charset="-128"/>
                <a:ea typeface="Arial Unicode MS" pitchFamily="34" charset="-128"/>
                <a:cs typeface="Arial Unicode MS" pitchFamily="34" charset="-128"/>
              </a:rPr>
              <a:t>Bezalel</a:t>
            </a:r>
            <a:r>
              <a:rPr lang="en-US" sz="4000" b="1" dirty="0" smtClean="0">
                <a:latin typeface="Arial Unicode MS" pitchFamily="34" charset="-128"/>
                <a:ea typeface="Arial Unicode MS" pitchFamily="34" charset="-128"/>
                <a:cs typeface="Arial Unicode MS" pitchFamily="34" charset="-128"/>
              </a:rPr>
              <a:t> the son of Uri, the son of </a:t>
            </a:r>
            <a:r>
              <a:rPr lang="en-US" sz="4000" b="1" dirty="0" err="1" smtClean="0">
                <a:latin typeface="Arial Unicode MS" pitchFamily="34" charset="-128"/>
                <a:ea typeface="Arial Unicode MS" pitchFamily="34" charset="-128"/>
                <a:cs typeface="Arial Unicode MS" pitchFamily="34" charset="-128"/>
              </a:rPr>
              <a:t>Hur</a:t>
            </a:r>
            <a:r>
              <a:rPr lang="en-US" sz="4000" b="1" dirty="0" smtClean="0">
                <a:latin typeface="Arial Unicode MS" pitchFamily="34" charset="-128"/>
                <a:ea typeface="Arial Unicode MS" pitchFamily="34" charset="-128"/>
                <a:cs typeface="Arial Unicode MS" pitchFamily="34" charset="-128"/>
              </a:rPr>
              <a:t>, of the tribe of Judah.</a:t>
            </a:r>
          </a:p>
          <a:p>
            <a:pPr algn="just"/>
            <a:r>
              <a:rPr lang="en-US" sz="4000" b="1" dirty="0" smtClean="0">
                <a:latin typeface="Arial Unicode MS" pitchFamily="34" charset="-128"/>
                <a:ea typeface="Arial Unicode MS" pitchFamily="34" charset="-128"/>
                <a:cs typeface="Arial Unicode MS" pitchFamily="34" charset="-128"/>
              </a:rPr>
              <a:t> 3 "And I have filled him with the Spirit of God, in wisdom, in understanding, in knowledge, and in all manner of workmanship,</a:t>
            </a:r>
          </a:p>
          <a:p>
            <a:pPr algn="just">
              <a:buNone/>
            </a:pPr>
            <a:endParaRPr lang="en-US" sz="4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La manifestation  du Saint-Esprit Dans  Ancien Testament </a:t>
            </a:r>
            <a:r>
              <a:rPr lang="fr-FR" sz="4800" b="1" dirty="0" smtClean="0">
                <a:latin typeface="Copperplate Gothic Light" pitchFamily="34" charset="0"/>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Exode 31v1-3   </a:t>
            </a:r>
            <a:endParaRPr lang="en-US" sz="48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Ex 31:1 ¶ L'Éternel parla à Moïse, et dit: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2 Sache que j'ai choisi </a:t>
            </a:r>
            <a:r>
              <a:rPr lang="fr-FR" sz="4000" b="1" dirty="0" err="1" smtClean="0">
                <a:latin typeface="Arial Unicode MS" pitchFamily="34" charset="-128"/>
                <a:ea typeface="Arial Unicode MS" pitchFamily="34" charset="-128"/>
                <a:cs typeface="Arial Unicode MS" pitchFamily="34" charset="-128"/>
              </a:rPr>
              <a:t>Betsaleel</a:t>
            </a:r>
            <a:r>
              <a:rPr lang="fr-FR" sz="4000" b="1" dirty="0" smtClean="0">
                <a:latin typeface="Arial Unicode MS" pitchFamily="34" charset="-128"/>
                <a:ea typeface="Arial Unicode MS" pitchFamily="34" charset="-128"/>
                <a:cs typeface="Arial Unicode MS" pitchFamily="34" charset="-128"/>
              </a:rPr>
              <a:t>, fils d'Uri, fils de Hur, de la tribu de Juda.</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3 Je l'ai rempli de l'Esprit de Dieu, de sagesse, d'intelligence, et de savoir pour toutes sortes d'ouvrages,</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algn="ctr">
              <a:buNone/>
            </a:pPr>
            <a:r>
              <a:rPr lang="fr-FR" sz="4800" b="1" dirty="0" err="1" smtClean="0">
                <a:latin typeface="Copperplate Gothic Bold" pitchFamily="34" charset="0"/>
                <a:ea typeface="Arial Unicode MS" pitchFamily="34" charset="-128"/>
                <a:cs typeface="Arial Unicode MS" pitchFamily="34" charset="-128"/>
              </a:rPr>
              <a:t>Esaie</a:t>
            </a:r>
            <a:r>
              <a:rPr lang="fr-FR" sz="4800" b="1" dirty="0" smtClean="0">
                <a:latin typeface="Copperplate Gothic Bold" pitchFamily="34" charset="0"/>
                <a:ea typeface="Arial Unicode MS" pitchFamily="34" charset="-128"/>
                <a:cs typeface="Arial Unicode MS" pitchFamily="34" charset="-128"/>
              </a:rPr>
              <a:t>  61v 1.</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Isa 61:1 ¶ "The Spirit of the Lord GOD is upon Me, Because the LORD has anointed Me To preach good tidings to the poor; He has sent Me to heal the brokenhearted, To proclaim liberty to the captives, And the opening of the prison to those who are bound; </a:t>
            </a:r>
          </a:p>
          <a:p>
            <a:pPr algn="just"/>
            <a:r>
              <a:rPr lang="en-US" sz="4800" b="1" dirty="0" smtClean="0">
                <a:solidFill>
                  <a:srgbClr val="C00000"/>
                </a:solidFill>
                <a:latin typeface="Arial Unicode MS" pitchFamily="34" charset="-128"/>
                <a:ea typeface="Arial Unicode MS" pitchFamily="34" charset="-128"/>
                <a:cs typeface="Arial Unicode MS" pitchFamily="34" charset="-128"/>
              </a:rPr>
              <a:t> </a:t>
            </a:r>
            <a:r>
              <a:rPr lang="fr-FR" sz="4800" b="1" dirty="0" smtClean="0">
                <a:solidFill>
                  <a:srgbClr val="C00000"/>
                </a:solidFill>
                <a:latin typeface="Arial Unicode MS" pitchFamily="34" charset="-128"/>
                <a:ea typeface="Arial Unicode MS" pitchFamily="34" charset="-128"/>
                <a:cs typeface="Arial Unicode MS" pitchFamily="34" charset="-128"/>
              </a:rPr>
              <a:t>1 ¶ L'esprit du Seigneur, l'Éternel, est sur moi, Car l'Éternel m'a oint pour porter de bonnes nouvelles aux malheureux; Il m'a envoyé pour guérir ceux qui ont le cœur brisé, Pour proclamer aux captifs la liberté, Et aux prisonniers la délivrance; </a:t>
            </a:r>
            <a:r>
              <a:rPr lang="fr-FR" sz="4800" dirty="0" smtClean="0">
                <a:solidFill>
                  <a:srgbClr val="C00000"/>
                </a:solidFill>
              </a:rPr>
              <a:t>  </a:t>
            </a:r>
            <a:r>
              <a:rPr lang="fr-FR" sz="4800" dirty="0" smtClean="0"/>
              <a:t>             </a:t>
            </a:r>
            <a:endParaRPr lang="en-US" sz="48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marL="55563" indent="-55563" algn="ctr">
              <a:buNone/>
            </a:pPr>
            <a:r>
              <a:rPr lang="fr-FR" sz="4800" b="1" dirty="0" smtClean="0">
                <a:solidFill>
                  <a:schemeClr val="bg1"/>
                </a:solidFill>
                <a:latin typeface="Copperplate Gothic Light" pitchFamily="34" charset="0"/>
                <a:ea typeface="Arial Unicode MS" pitchFamily="34" charset="-128"/>
                <a:cs typeface="Arial Unicode MS" pitchFamily="34" charset="-128"/>
              </a:rPr>
              <a:t>III- manifestation  du  Saint-Esprit dans la dispensation  de  la  grâce,  et la promesse  accomplie  et renouvelée  Dans  le nouveau Testament.  </a:t>
            </a:r>
            <a:r>
              <a:rPr lang="fr-FR" sz="4800" b="1" dirty="0" smtClean="0">
                <a:solidFill>
                  <a:schemeClr val="bg1"/>
                </a:solidFill>
                <a:latin typeface="Arial Unicode MS" pitchFamily="34" charset="-128"/>
                <a:ea typeface="Arial Unicode MS" pitchFamily="34" charset="-128"/>
                <a:cs typeface="Arial Unicode MS" pitchFamily="34" charset="-128"/>
              </a:rPr>
              <a:t>           </a:t>
            </a:r>
            <a:r>
              <a:rPr lang="fr-FR" sz="4800" b="1" dirty="0" smtClean="0">
                <a:solidFill>
                  <a:srgbClr val="00FF00"/>
                </a:solidFill>
                <a:latin typeface="Arial Unicode MS" pitchFamily="34" charset="-128"/>
                <a:ea typeface="Arial Unicode MS" pitchFamily="34" charset="-128"/>
                <a:cs typeface="Arial Unicode MS" pitchFamily="34" charset="-128"/>
              </a:rPr>
              <a:t>    </a:t>
            </a:r>
            <a:endParaRPr lang="en-US" sz="4800" b="1" dirty="0" smtClean="0">
              <a:solidFill>
                <a:srgbClr val="00FF00"/>
              </a:solidFill>
              <a:latin typeface="Arial Unicode MS" pitchFamily="34" charset="-128"/>
              <a:ea typeface="Arial Unicode MS" pitchFamily="34" charset="-128"/>
              <a:cs typeface="Arial Unicode MS" pitchFamily="34" charset="-128"/>
            </a:endParaRPr>
          </a:p>
          <a:p>
            <a:pPr algn="just"/>
            <a:r>
              <a:rPr lang="en-US" sz="4800" b="1" dirty="0" smtClean="0">
                <a:solidFill>
                  <a:srgbClr val="00FF00"/>
                </a:solidFill>
                <a:latin typeface="Arial Unicode MS" pitchFamily="34" charset="-128"/>
                <a:ea typeface="Arial Unicode MS" pitchFamily="34" charset="-128"/>
                <a:cs typeface="Arial Unicode MS" pitchFamily="34" charset="-128"/>
              </a:rPr>
              <a:t>Jean 20 v19-22. </a:t>
            </a:r>
            <a:r>
              <a:rPr lang="en-US" sz="4800" b="1" dirty="0" smtClean="0">
                <a:solidFill>
                  <a:schemeClr val="bg1"/>
                </a:solidFill>
                <a:latin typeface="Arial Unicode MS" pitchFamily="34" charset="-128"/>
                <a:ea typeface="Arial Unicode MS" pitchFamily="34" charset="-128"/>
                <a:cs typeface="Arial Unicode MS" pitchFamily="34" charset="-128"/>
              </a:rPr>
              <a:t>                          </a:t>
            </a:r>
          </a:p>
          <a:p>
            <a:pPr algn="just"/>
            <a:r>
              <a:rPr lang="fr-FR" sz="4800" b="1" dirty="0" smtClean="0">
                <a:solidFill>
                  <a:schemeClr val="bg1"/>
                </a:solidFill>
                <a:latin typeface="Arial Unicode MS" pitchFamily="34" charset="-128"/>
                <a:ea typeface="Arial Unicode MS" pitchFamily="34" charset="-128"/>
                <a:cs typeface="Arial Unicode MS" pitchFamily="34" charset="-128"/>
              </a:rPr>
              <a:t>19 ¶ Le soir de ce jour, qui était le premier de la semaine, les portes du lieu où se trouvaient les disciples étant fermées, à cause de la crainte qu'ils avaient des Juifs, Jésus vint, se présenta au milieu d'eux, et leur dit: La paix soit avec vous!</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55563" indent="-55563" algn="just"/>
            <a:r>
              <a:rPr lang="fr-FR" sz="4800" b="1" dirty="0" smtClean="0">
                <a:solidFill>
                  <a:schemeClr val="bg1"/>
                </a:solidFill>
                <a:latin typeface="Arial Unicode MS" pitchFamily="34" charset="-128"/>
                <a:ea typeface="Arial Unicode MS" pitchFamily="34" charset="-128"/>
                <a:cs typeface="Arial Unicode MS" pitchFamily="34" charset="-128"/>
              </a:rPr>
              <a:t>20 Et quand il eut dit cela, il leur montra ses mains et son côté. Les disciples furent dans la joie en voyant le Seigneur.</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rgbClr val="00FF00"/>
                </a:solidFill>
                <a:latin typeface="Arial Unicode MS" pitchFamily="34" charset="-128"/>
                <a:ea typeface="Arial Unicode MS" pitchFamily="34" charset="-128"/>
                <a:cs typeface="Arial Unicode MS" pitchFamily="34" charset="-128"/>
              </a:rPr>
              <a:t> 21 Jésus leur dit de nouveau: La paix soit avec vous! Comme le Père m'a envoyé, moi aussi je vous envoie.</a:t>
            </a:r>
            <a:endParaRPr lang="en-US" sz="48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 22 Après ces paroles, il souffla sur eux, et leur dit: Recevez le Saint-Esprit.</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buNone/>
            </a:pPr>
            <a:endParaRPr lang="en-US" sz="4800" dirty="0" smtClean="0"/>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lvl="0" algn="ctr">
              <a:buNone/>
            </a:pPr>
            <a:r>
              <a:rPr lang="fr-FR" sz="4800" b="1" dirty="0" smtClean="0">
                <a:latin typeface="Copperplate Gothic Light" pitchFamily="34" charset="0"/>
              </a:rPr>
              <a:t>Apparition du Seigneur ressuscité Dans la chambre haute aux disciples  au soir  de sa résurrection. </a:t>
            </a:r>
            <a:r>
              <a:rPr lang="fr-FR" sz="4800" b="1" dirty="0" smtClean="0"/>
              <a:t>            </a:t>
            </a:r>
            <a:endParaRPr lang="en-US" sz="4800" dirty="0" smtClean="0"/>
          </a:p>
          <a:p>
            <a:pPr lvl="0" algn="just"/>
            <a:r>
              <a:rPr lang="fr-FR" sz="4800" b="1" dirty="0" smtClean="0"/>
              <a:t>la promesse  renouvelée au jour de  l’ascension.  </a:t>
            </a:r>
            <a:endParaRPr lang="en-US" sz="4800" dirty="0" smtClean="0"/>
          </a:p>
          <a:p>
            <a:pPr lvl="0" algn="just"/>
            <a:r>
              <a:rPr lang="fr-FR" sz="4800" dirty="0" smtClean="0"/>
              <a:t>Actes  1 v 8  Mais vous recevrez une puissance, le Saint-Esprit survenant sur vous, et vous serez mes témoins à Jérusalem, dans toute la Judée, dans la Samarie, et jusqu'aux extrémités de la terre.  </a:t>
            </a:r>
            <a:endParaRPr lang="en-US" sz="4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ctr">
              <a:buNone/>
            </a:pPr>
            <a:r>
              <a:rPr lang="fr-FR" sz="4000" b="1" dirty="0" smtClean="0">
                <a:solidFill>
                  <a:srgbClr val="0D069A"/>
                </a:solidFill>
                <a:latin typeface="Copperplate Gothic Light" pitchFamily="34" charset="0"/>
                <a:ea typeface="Arial Unicode MS" pitchFamily="34" charset="-128"/>
                <a:cs typeface="Arial Unicode MS" pitchFamily="34" charset="-128"/>
              </a:rPr>
              <a:t>l’inauguration officielle de l’église au jour de la Pentecôte</a:t>
            </a:r>
            <a:r>
              <a:rPr lang="fr-FR" sz="4000" b="1" dirty="0" smtClean="0">
                <a:latin typeface="Copperplate Gothic Light" pitchFamily="34" charset="0"/>
                <a:ea typeface="Arial Unicode MS" pitchFamily="34" charset="-128"/>
                <a:cs typeface="Arial Unicode MS" pitchFamily="34" charset="-128"/>
              </a:rPr>
              <a:t>. </a:t>
            </a:r>
            <a:endParaRPr lang="en-US" sz="4000" b="1" dirty="0" smtClean="0">
              <a:latin typeface="Copperplate Gothic Light" pitchFamily="34" charset="0"/>
              <a:ea typeface="Arial Unicode MS" pitchFamily="34" charset="-128"/>
              <a:cs typeface="Arial Unicode MS" pitchFamily="34" charset="-128"/>
            </a:endParaRPr>
          </a:p>
          <a:p>
            <a:pPr lvl="0" algn="just"/>
            <a:r>
              <a:rPr lang="fr-FR" sz="4000" b="1" dirty="0" err="1" smtClean="0">
                <a:latin typeface="Arial Unicode MS" pitchFamily="34" charset="-128"/>
                <a:ea typeface="Arial Unicode MS" pitchFamily="34" charset="-128"/>
                <a:cs typeface="Arial Unicode MS" pitchFamily="34" charset="-128"/>
              </a:rPr>
              <a:t>Ac</a:t>
            </a:r>
            <a:r>
              <a:rPr lang="fr-FR" sz="4000" b="1" dirty="0" smtClean="0">
                <a:latin typeface="Arial Unicode MS" pitchFamily="34" charset="-128"/>
                <a:ea typeface="Arial Unicode MS" pitchFamily="34" charset="-128"/>
                <a:cs typeface="Arial Unicode MS" pitchFamily="34" charset="-128"/>
              </a:rPr>
              <a:t> 2:37 ¶ Après avoir entendu ce discours, ils eurent le </a:t>
            </a:r>
            <a:r>
              <a:rPr lang="fr-FR" sz="4000" b="1" dirty="0" err="1" smtClean="0">
                <a:latin typeface="Arial Unicode MS" pitchFamily="34" charset="-128"/>
                <a:ea typeface="Arial Unicode MS" pitchFamily="34" charset="-128"/>
                <a:cs typeface="Arial Unicode MS" pitchFamily="34" charset="-128"/>
              </a:rPr>
              <a:t>coeur</a:t>
            </a:r>
            <a:r>
              <a:rPr lang="fr-FR" sz="4000" b="1" dirty="0" smtClean="0">
                <a:latin typeface="Arial Unicode MS" pitchFamily="34" charset="-128"/>
                <a:ea typeface="Arial Unicode MS" pitchFamily="34" charset="-128"/>
                <a:cs typeface="Arial Unicode MS" pitchFamily="34" charset="-128"/>
              </a:rPr>
              <a:t> vivement touché, et ils dirent à Pierre et aux autres apôtres: Hommes frères, que ferons-nous?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38 Pierre leur dit: Repentez-vous, et que chacun de vous soit baptisé au nom de Jésus-Christ, pour le pardon de vos péchés; et vous recevrez le don du Saint-Esprit.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39 Car la promesse est pour vous, pour vos enfants, et pour tous ceux qui sont au loin, en aussi grand nombre que le Seigneur notre Dieu les appellera.</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 40 Et, par plusieurs autres paroles, il les conjurait et les exhortait, disant: Sauvez-vous de cette génération perverse. </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a:bodyPr>
          <a:lstStyle/>
          <a:p>
            <a:pPr lvl="0" algn="ctr">
              <a:buNone/>
            </a:pPr>
            <a:r>
              <a:rPr lang="fr-FR" sz="4000" b="1" dirty="0" smtClean="0">
                <a:solidFill>
                  <a:schemeClr val="bg1"/>
                </a:solidFill>
                <a:latin typeface="Copperplate Gothic Bold" pitchFamily="34" charset="0"/>
                <a:ea typeface="Arial Unicode MS" pitchFamily="34" charset="-128"/>
                <a:cs typeface="Arial Unicode MS" pitchFamily="34" charset="-128"/>
              </a:rPr>
              <a:t>confirmation  de la prophétie </a:t>
            </a:r>
            <a:r>
              <a:rPr lang="fr-FR" sz="4000" b="1"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Joël</a:t>
            </a:r>
            <a:r>
              <a:rPr lang="fr-FR" sz="4800" dirty="0" smtClean="0">
                <a:solidFill>
                  <a:srgbClr val="FFFF00"/>
                </a:solidFill>
                <a:latin typeface="Arial Unicode MS" pitchFamily="34" charset="-128"/>
                <a:ea typeface="Arial Unicode MS" pitchFamily="34" charset="-128"/>
                <a:cs typeface="Arial Unicode MS" pitchFamily="34" charset="-128"/>
              </a:rPr>
              <a:t> 2:28 </a:t>
            </a:r>
          </a:p>
          <a:p>
            <a:pPr lvl="0" algn="just"/>
            <a:r>
              <a:rPr lang="fr-FR" sz="4800" dirty="0" smtClean="0">
                <a:solidFill>
                  <a:srgbClr val="FFFF00"/>
                </a:solidFill>
                <a:latin typeface="Arial Unicode MS" pitchFamily="34" charset="-128"/>
                <a:ea typeface="Arial Unicode MS" pitchFamily="34" charset="-128"/>
                <a:cs typeface="Arial Unicode MS" pitchFamily="34" charset="-128"/>
              </a:rPr>
              <a:t>¶ Après cela, je répandrai mon esprit sur toute chair; Vos fils et vos filles prophétiseront, Vos vieillards auront des songes, Et vos jeunes gens des visions.</a:t>
            </a:r>
            <a:endParaRPr lang="en-US" sz="48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ctr">
              <a:buNone/>
            </a:pPr>
            <a:r>
              <a:rPr lang="fr-FR" sz="4000" b="1" dirty="0" smtClean="0">
                <a:latin typeface="Copperplate Gothic Bold" pitchFamily="34" charset="0"/>
                <a:ea typeface="Arial Unicode MS" pitchFamily="34" charset="-128"/>
                <a:cs typeface="Arial Unicode MS" pitchFamily="34" charset="-128"/>
              </a:rPr>
              <a:t>le ministère du Saint Esprit dans la vie du croyant. </a:t>
            </a:r>
            <a:endParaRPr lang="en-US" sz="4000" b="1" dirty="0" smtClean="0">
              <a:latin typeface="Copperplate Gothic Bold" pitchFamily="34" charset="0"/>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Jean 16 v 13, </a:t>
            </a:r>
          </a:p>
          <a:p>
            <a:pPr lvl="0"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Quand le consolateur sera venu, l'Esprit de vérité, il vous conduira dans toute la vérité; car il ne parlera pas de lui-même, mais il dira tout ce qu'il aura entendu, et il vous annoncera les choses à venir.</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buNone/>
            </a:pPr>
            <a:endParaRPr lang="en-US" sz="40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Jean14 v26 </a:t>
            </a:r>
          </a:p>
          <a:p>
            <a:pPr lvl="0" algn="just"/>
            <a:r>
              <a:rPr lang="fr-FR" sz="5400" b="1" dirty="0" smtClean="0">
                <a:solidFill>
                  <a:srgbClr val="0D069A"/>
                </a:solidFill>
                <a:latin typeface="Arial Unicode MS" pitchFamily="34" charset="-128"/>
                <a:ea typeface="Arial Unicode MS" pitchFamily="34" charset="-128"/>
                <a:cs typeface="Arial Unicode MS" pitchFamily="34" charset="-128"/>
              </a:rPr>
              <a:t>Mais le consolateur, l'Esprit-Saint, que le Père enverra en mon nom, vous enseignera toutes choses, et vous rappellera tout ce que je vous ai dit. </a:t>
            </a:r>
            <a:endParaRPr lang="en-US" sz="5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latin typeface="Copperplate Gothic Bold" pitchFamily="34" charset="0"/>
                <a:ea typeface="Arial Unicode MS" pitchFamily="34" charset="-128"/>
                <a:cs typeface="Arial Unicode MS" pitchFamily="34" charset="-128"/>
              </a:rPr>
              <a:t>Le ministère du Saint Esprit dans la vie du non croyant.</a:t>
            </a:r>
            <a:endParaRPr lang="en-US" sz="4800" b="1" dirty="0" smtClean="0">
              <a:latin typeface="Copperplate Gothic Bold" pitchFamily="34" charset="0"/>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D069A"/>
                </a:solidFill>
                <a:latin typeface="Arial Unicode MS" pitchFamily="34" charset="-128"/>
                <a:ea typeface="Arial Unicode MS" pitchFamily="34" charset="-128"/>
                <a:cs typeface="Arial Unicode MS" pitchFamily="34" charset="-128"/>
              </a:rPr>
              <a:t>Jean16 v 8.</a:t>
            </a:r>
            <a:r>
              <a:rPr lang="fr-FR" sz="4800" b="1" dirty="0" smtClean="0">
                <a:latin typeface="Arial Unicode MS" pitchFamily="34" charset="-128"/>
                <a:ea typeface="Arial Unicode MS" pitchFamily="34" charset="-128"/>
                <a:cs typeface="Arial Unicode MS" pitchFamily="34" charset="-128"/>
              </a:rPr>
              <a:t>  </a:t>
            </a: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Et quand il sera venu, il convaincra le monde en ce qui concerne le péché, la justice, et le jugement: </a:t>
            </a:r>
            <a:r>
              <a:rPr lang="fr-FR" sz="4800" b="1" dirty="0" smtClean="0"/>
              <a:t> </a:t>
            </a:r>
            <a:r>
              <a:rPr lang="fr-FR" sz="4000" dirty="0" smtClean="0"/>
              <a:t>             </a:t>
            </a:r>
            <a:endParaRPr lang="en-US" sz="4000" dirty="0" smtClean="0"/>
          </a:p>
          <a:p>
            <a:pPr>
              <a:buNone/>
            </a:pPr>
            <a:endParaRPr lang="en-US" sz="40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000" b="1" dirty="0" smtClean="0">
                <a:solidFill>
                  <a:srgbClr val="0D069A"/>
                </a:solidFill>
                <a:latin typeface="Arial Unicode MS" pitchFamily="34" charset="-128"/>
                <a:ea typeface="Arial Unicode MS" pitchFamily="34" charset="-128"/>
                <a:cs typeface="Arial Unicode MS" pitchFamily="34" charset="-128"/>
              </a:rPr>
              <a:t>IV-Application.</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3900" b="1" dirty="0" smtClean="0">
                <a:latin typeface="Copperplate Gothic Bold" pitchFamily="34" charset="0"/>
                <a:ea typeface="Arial Unicode MS" pitchFamily="34" charset="-128"/>
                <a:cs typeface="Arial Unicode MS" pitchFamily="34" charset="-128"/>
              </a:rPr>
              <a:t>Comment  vivre  une vie remplie du Saint-Esprit comme  enfant  de Dieu</a:t>
            </a:r>
            <a:r>
              <a:rPr lang="fr-FR" sz="39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Romains  8 v 9-16.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err="1" smtClean="0">
                <a:latin typeface="Arial Unicode MS" pitchFamily="34" charset="-128"/>
                <a:ea typeface="Arial Unicode MS" pitchFamily="34" charset="-128"/>
                <a:cs typeface="Arial Unicode MS" pitchFamily="34" charset="-128"/>
              </a:rPr>
              <a:t>Ro</a:t>
            </a:r>
            <a:r>
              <a:rPr lang="fr-FR" sz="4000" b="1" dirty="0" smtClean="0">
                <a:latin typeface="Arial Unicode MS" pitchFamily="34" charset="-128"/>
                <a:ea typeface="Arial Unicode MS" pitchFamily="34" charset="-128"/>
                <a:cs typeface="Arial Unicode MS" pitchFamily="34" charset="-128"/>
              </a:rPr>
              <a:t> 8:9 Pour vous, vous ne vivez pas selon la chair, mais selon l'esprit, si du moins l'Esprit de Dieu habite en vous. Si quelqu'un n'a pas l'Esprit de Christ, il ne lui appartient pas.</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10 ¶ Et si Christ est en vous, le corps, il est vrai, est mort à cause du péché, mais l'esprit est vie à cause de la justice.</a:t>
            </a:r>
          </a:p>
          <a:p>
            <a:pPr algn="just"/>
            <a:r>
              <a:rPr lang="fr-FR" sz="4000" b="1" dirty="0" smtClean="0">
                <a:latin typeface="Arial Unicode MS" pitchFamily="34" charset="-128"/>
                <a:ea typeface="Arial Unicode MS" pitchFamily="34" charset="-128"/>
                <a:cs typeface="Arial Unicode MS" pitchFamily="34" charset="-128"/>
              </a:rPr>
              <a:t> 11 Et si l'Esprit de celui qui a ressuscité Jésus d'entre les morts habite en vous, celui qui a ressuscité Christ d'entre les morts rendra aussi la vie à vos corps mortels par son Esprit qui habite en vous.</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12 Ainsi donc, frères, nous ne sommes point redevables à la chair, pour vivre selon la chair.</a:t>
            </a:r>
          </a:p>
          <a:p>
            <a:pPr algn="just"/>
            <a:r>
              <a:rPr lang="fr-FR" sz="4000" b="1" dirty="0" smtClean="0">
                <a:latin typeface="Arial Unicode MS" pitchFamily="34" charset="-128"/>
                <a:ea typeface="Arial Unicode MS" pitchFamily="34" charset="-128"/>
                <a:cs typeface="Arial Unicode MS" pitchFamily="34" charset="-128"/>
              </a:rPr>
              <a:t> 13 Si vous vivez selon la chair, vous mourrez; mais si par l'Esprit vous faites mourir les actions du corps, vous vivrez,</a:t>
            </a:r>
          </a:p>
          <a:p>
            <a:pPr algn="just"/>
            <a:r>
              <a:rPr lang="fr-FR" sz="4000" b="1" dirty="0" smtClean="0">
                <a:latin typeface="Arial Unicode MS" pitchFamily="34" charset="-128"/>
                <a:ea typeface="Arial Unicode MS" pitchFamily="34" charset="-128"/>
                <a:cs typeface="Arial Unicode MS" pitchFamily="34" charset="-128"/>
              </a:rPr>
              <a:t> 14 car tous ceux qui sont conduits par l'Esprit de Dieu sont fils de Dieu.</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15 Et vous n'avez point reçu un esprit de servitude, pour être encore dans la crainte; mais vous avez reçu un Esprit d'adoption, par lequel nous crions: </a:t>
            </a:r>
            <a:r>
              <a:rPr lang="fr-FR" sz="4400" b="1" dirty="0" err="1" smtClean="0">
                <a:latin typeface="Arial Unicode MS" pitchFamily="34" charset="-128"/>
                <a:ea typeface="Arial Unicode MS" pitchFamily="34" charset="-128"/>
                <a:cs typeface="Arial Unicode MS" pitchFamily="34" charset="-128"/>
              </a:rPr>
              <a:t>Abba</a:t>
            </a:r>
            <a:r>
              <a:rPr lang="fr-FR" sz="4400" b="1" dirty="0" smtClean="0">
                <a:latin typeface="Arial Unicode MS" pitchFamily="34" charset="-128"/>
                <a:ea typeface="Arial Unicode MS" pitchFamily="34" charset="-128"/>
                <a:cs typeface="Arial Unicode MS" pitchFamily="34" charset="-128"/>
              </a:rPr>
              <a:t>! Père!</a:t>
            </a:r>
          </a:p>
          <a:p>
            <a:pPr algn="just"/>
            <a:r>
              <a:rPr lang="fr-FR" sz="4400" b="1" dirty="0" smtClean="0">
                <a:latin typeface="Arial Unicode MS" pitchFamily="34" charset="-128"/>
                <a:ea typeface="Arial Unicode MS" pitchFamily="34" charset="-128"/>
                <a:cs typeface="Arial Unicode MS" pitchFamily="34" charset="-128"/>
              </a:rPr>
              <a:t> 16 L'Esprit lui-même rend témoignage à notre esprit que nous sommes enfants de Dieu.</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Galates 5 v24-25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Ga 5:24 Ceux qui sont à Jésus-Christ ont crucifié la chair avec ses passions et ses désirs.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25 Si nous vivons par l'Esprit, marchons aussi selon l'Esprit.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Ga 5:16 Je dis donc: Marchez selon l'Esprit, et vous n'accomplirez pas les désirs de la chair.</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rgbClr val="FF0000"/>
                </a:solidFill>
                <a:latin typeface="Arial Unicode MS" pitchFamily="34" charset="-128"/>
                <a:ea typeface="Arial Unicode MS" pitchFamily="34" charset="-128"/>
                <a:cs typeface="Arial Unicode MS" pitchFamily="34" charset="-128"/>
              </a:rPr>
              <a:t>Conclusion. </a:t>
            </a:r>
            <a:r>
              <a:rPr lang="fr-FR" sz="4400" b="1" dirty="0" smtClean="0">
                <a:solidFill>
                  <a:srgbClr val="0D069A"/>
                </a:solidFill>
                <a:latin typeface="Arial Unicode MS" pitchFamily="34" charset="-128"/>
                <a:ea typeface="Arial Unicode MS" pitchFamily="34" charset="-128"/>
                <a:cs typeface="Arial Unicode MS" pitchFamily="34" charset="-128"/>
              </a:rPr>
              <a:t>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ctr">
              <a:buNone/>
            </a:pPr>
            <a:r>
              <a:rPr lang="fr-FR" sz="4400" b="1" dirty="0" smtClean="0">
                <a:solidFill>
                  <a:srgbClr val="0D069A"/>
                </a:solidFill>
                <a:latin typeface="Copperplate Gothic Bold" pitchFamily="34" charset="0"/>
                <a:ea typeface="Arial Unicode MS" pitchFamily="34" charset="-128"/>
                <a:cs typeface="Arial Unicode MS" pitchFamily="34" charset="-128"/>
              </a:rPr>
              <a:t>Restez  en communion avec le Saint-Esprit. </a:t>
            </a:r>
            <a:endParaRPr lang="en-US" sz="4400" b="1" dirty="0" smtClean="0">
              <a:solidFill>
                <a:srgbClr val="0D069A"/>
              </a:solidFill>
              <a:latin typeface="Copperplate Gothic Bold" pitchFamily="34" charset="0"/>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Dans la méditation quotidienne et Dans la prière avec une soumission complète  pour  ne pas attrister  Le Saint-Esprit.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1Thess 5 v 19. N'éteignez pas l'Esprit.    </a:t>
            </a:r>
            <a:r>
              <a:rPr lang="fr-FR" sz="4400" dirty="0" smtClean="0"/>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0" indent="0" algn="ctr">
              <a:buNone/>
            </a:pPr>
            <a:r>
              <a:rPr lang="fr-FR" sz="4400" b="1" dirty="0" smtClean="0">
                <a:solidFill>
                  <a:srgbClr val="0D069A"/>
                </a:solidFill>
                <a:latin typeface="Copperplate Gothic Bold" pitchFamily="34" charset="0"/>
                <a:ea typeface="Arial Unicode MS" pitchFamily="34" charset="-128"/>
                <a:cs typeface="Arial Unicode MS" pitchFamily="34" charset="-128"/>
              </a:rPr>
              <a:t>Que le Saint-Esprit soit  </a:t>
            </a:r>
            <a:r>
              <a:rPr lang="fr-FR" sz="4400" b="1" u="sng" dirty="0" smtClean="0">
                <a:solidFill>
                  <a:srgbClr val="FF0000"/>
                </a:solidFill>
                <a:latin typeface="Copperplate Gothic Bold" pitchFamily="34" charset="0"/>
                <a:ea typeface="Arial Unicode MS" pitchFamily="34" charset="-128"/>
                <a:cs typeface="Arial Unicode MS" pitchFamily="34" charset="-128"/>
              </a:rPr>
              <a:t>avec</a:t>
            </a:r>
            <a:r>
              <a:rPr lang="fr-FR" sz="4400" b="1" dirty="0" smtClean="0">
                <a:solidFill>
                  <a:srgbClr val="FF0000"/>
                </a:solidFill>
                <a:latin typeface="Copperplate Gothic Bold" pitchFamily="34" charset="0"/>
                <a:ea typeface="Arial Unicode MS" pitchFamily="34" charset="-128"/>
                <a:cs typeface="Arial Unicode MS" pitchFamily="34" charset="-128"/>
              </a:rPr>
              <a:t> </a:t>
            </a:r>
            <a:r>
              <a:rPr lang="fr-FR" sz="4400" b="1" dirty="0" smtClean="0">
                <a:solidFill>
                  <a:srgbClr val="0D069A"/>
                </a:solidFill>
                <a:latin typeface="Copperplate Gothic Bold" pitchFamily="34" charset="0"/>
                <a:ea typeface="Arial Unicode MS" pitchFamily="34" charset="-128"/>
                <a:cs typeface="Arial Unicode MS" pitchFamily="34" charset="-128"/>
              </a:rPr>
              <a:t>vous, </a:t>
            </a:r>
            <a:r>
              <a:rPr lang="fr-FR" sz="4400" b="1" u="sng" dirty="0" smtClean="0">
                <a:solidFill>
                  <a:srgbClr val="FF0000"/>
                </a:solidFill>
                <a:latin typeface="Copperplate Gothic Bold" pitchFamily="34" charset="0"/>
                <a:ea typeface="Arial Unicode MS" pitchFamily="34" charset="-128"/>
                <a:cs typeface="Arial Unicode MS" pitchFamily="34" charset="-128"/>
              </a:rPr>
              <a:t>en</a:t>
            </a:r>
            <a:r>
              <a:rPr lang="fr-FR" sz="4400" b="1" dirty="0" smtClean="0">
                <a:solidFill>
                  <a:srgbClr val="0D069A"/>
                </a:solidFill>
                <a:latin typeface="Copperplate Gothic Bold" pitchFamily="34" charset="0"/>
                <a:ea typeface="Arial Unicode MS" pitchFamily="34" charset="-128"/>
                <a:cs typeface="Arial Unicode MS" pitchFamily="34" charset="-128"/>
              </a:rPr>
              <a:t> vous et </a:t>
            </a:r>
            <a:r>
              <a:rPr lang="fr-FR" sz="4400" b="1" u="sng" dirty="0" smtClean="0">
                <a:solidFill>
                  <a:srgbClr val="FF0000"/>
                </a:solidFill>
                <a:latin typeface="Copperplate Gothic Bold" pitchFamily="34" charset="0"/>
                <a:ea typeface="Arial Unicode MS" pitchFamily="34" charset="-128"/>
                <a:cs typeface="Arial Unicode MS" pitchFamily="34" charset="-128"/>
              </a:rPr>
              <a:t>sur</a:t>
            </a:r>
            <a:r>
              <a:rPr lang="fr-FR" sz="4400" b="1" dirty="0" smtClean="0">
                <a:solidFill>
                  <a:srgbClr val="0D069A"/>
                </a:solidFill>
                <a:latin typeface="Copperplate Gothic Bold" pitchFamily="34" charset="0"/>
                <a:ea typeface="Arial Unicode MS" pitchFamily="34" charset="-128"/>
                <a:cs typeface="Arial Unicode MS" pitchFamily="34" charset="-128"/>
              </a:rPr>
              <a:t> vous.</a:t>
            </a:r>
            <a:r>
              <a:rPr lang="fr-FR" sz="4400" b="1" dirty="0" smtClean="0">
                <a:solidFill>
                  <a:srgbClr val="0D069A"/>
                </a:solidFill>
                <a:latin typeface="Arial Unicode MS" pitchFamily="34" charset="-128"/>
                <a:ea typeface="Arial Unicode MS" pitchFamily="34" charset="-128"/>
                <a:cs typeface="Arial Unicode MS" pitchFamily="34" charset="-128"/>
              </a:rPr>
              <a:t>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Avec vous : Qu’IL soit </a:t>
            </a:r>
            <a:r>
              <a:rPr lang="fr-FR" sz="4400" b="1" dirty="0" smtClean="0">
                <a:solidFill>
                  <a:srgbClr val="FF0000"/>
                </a:solidFill>
                <a:latin typeface="Arial Unicode MS" pitchFamily="34" charset="-128"/>
                <a:ea typeface="Arial Unicode MS" pitchFamily="34" charset="-128"/>
                <a:cs typeface="Arial Unicode MS" pitchFamily="34" charset="-128"/>
              </a:rPr>
              <a:t>votre conducteur </a:t>
            </a:r>
            <a:r>
              <a:rPr lang="fr-FR" sz="4400" b="1" dirty="0" smtClean="0">
                <a:solidFill>
                  <a:srgbClr val="0D069A"/>
                </a:solidFill>
                <a:latin typeface="Arial Unicode MS" pitchFamily="34" charset="-128"/>
                <a:ea typeface="Arial Unicode MS" pitchFamily="34" charset="-128"/>
                <a:cs typeface="Arial Unicode MS" pitchFamily="34" charset="-128"/>
              </a:rPr>
              <a:t>et votre guide.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En vous : Qu’IL soit </a:t>
            </a:r>
            <a:r>
              <a:rPr lang="fr-FR" sz="4400" b="1" dirty="0" smtClean="0">
                <a:solidFill>
                  <a:srgbClr val="FF0000"/>
                </a:solidFill>
                <a:latin typeface="Arial Unicode MS" pitchFamily="34" charset="-128"/>
                <a:ea typeface="Arial Unicode MS" pitchFamily="34" charset="-128"/>
                <a:cs typeface="Arial Unicode MS" pitchFamily="34" charset="-128"/>
              </a:rPr>
              <a:t>votre consolateur </a:t>
            </a:r>
            <a:r>
              <a:rPr lang="fr-FR" sz="4400" b="1" dirty="0" smtClean="0">
                <a:solidFill>
                  <a:srgbClr val="0D069A"/>
                </a:solidFill>
                <a:latin typeface="Arial Unicode MS" pitchFamily="34" charset="-128"/>
                <a:ea typeface="Arial Unicode MS" pitchFamily="34" charset="-128"/>
                <a:cs typeface="Arial Unicode MS" pitchFamily="34" charset="-128"/>
              </a:rPr>
              <a:t>dans les épreuves de la vie.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400" b="1" dirty="0" smtClean="0">
                <a:solidFill>
                  <a:srgbClr val="0D069A"/>
                </a:solidFill>
                <a:latin typeface="Arial Unicode MS" pitchFamily="34" charset="-128"/>
                <a:ea typeface="Arial Unicode MS" pitchFamily="34" charset="-128"/>
                <a:cs typeface="Arial Unicode MS" pitchFamily="34" charset="-128"/>
              </a:rPr>
              <a:t>Sur vous : Que vous soyez </a:t>
            </a:r>
            <a:r>
              <a:rPr lang="fr-FR" sz="4400" b="1" dirty="0" smtClean="0">
                <a:solidFill>
                  <a:srgbClr val="FF0000"/>
                </a:solidFill>
                <a:latin typeface="Arial Unicode MS" pitchFamily="34" charset="-128"/>
                <a:ea typeface="Arial Unicode MS" pitchFamily="34" charset="-128"/>
                <a:cs typeface="Arial Unicode MS" pitchFamily="34" charset="-128"/>
              </a:rPr>
              <a:t>scellés, marqués, réservés, glorifiés et couronnés</a:t>
            </a:r>
            <a:r>
              <a:rPr lang="fr-FR" sz="4400" b="1" dirty="0" smtClean="0">
                <a:solidFill>
                  <a:srgbClr val="0D069A"/>
                </a:solidFill>
                <a:latin typeface="Arial Unicode MS" pitchFamily="34" charset="-128"/>
                <a:ea typeface="Arial Unicode MS" pitchFamily="34" charset="-128"/>
                <a:cs typeface="Arial Unicode MS" pitchFamily="34" charset="-128"/>
              </a:rPr>
              <a:t> pour le grand jour de l’éternité. </a:t>
            </a:r>
            <a:r>
              <a:rPr lang="fr-FR" sz="4400" dirty="0" smtClean="0"/>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107 FR. CE:  </a:t>
            </a:r>
            <a:r>
              <a:rPr lang="fr-FR" sz="4000" b="1" u="sng" dirty="0" smtClean="0">
                <a:solidFill>
                  <a:srgbClr val="FF0000"/>
                </a:solidFill>
                <a:latin typeface="Arial Unicode MS" pitchFamily="34" charset="-128"/>
                <a:ea typeface="Arial Unicode MS" pitchFamily="34" charset="-128"/>
                <a:cs typeface="Arial Unicode MS" pitchFamily="34" charset="-128"/>
              </a:rPr>
              <a:t>Rends-Toi Maitre De Nos Ames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1-</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err="1" smtClean="0">
                <a:latin typeface="Arial Unicode MS" pitchFamily="34" charset="-128"/>
                <a:ea typeface="Arial Unicode MS" pitchFamily="34" charset="-128"/>
                <a:cs typeface="Arial Unicode MS" pitchFamily="34" charset="-128"/>
              </a:rPr>
              <a:t>Rens</a:t>
            </a:r>
            <a:r>
              <a:rPr lang="fr-FR" sz="4800" b="1" dirty="0" smtClean="0">
                <a:latin typeface="Arial Unicode MS" pitchFamily="34" charset="-128"/>
                <a:ea typeface="Arial Unicode MS" pitchFamily="34" charset="-128"/>
                <a:cs typeface="Arial Unicode MS" pitchFamily="34" charset="-128"/>
              </a:rPr>
              <a:t>-Toi Maître de nos âmes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Esprit Saint, Esprit d’Amour !</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Et de tes divines flammes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Embrase-nous en ce jour !</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800" b="1" dirty="0" smtClean="0">
                <a:latin typeface="Arial Unicode MS" pitchFamily="34" charset="-128"/>
                <a:ea typeface="Arial Unicode MS" pitchFamily="34" charset="-128"/>
                <a:cs typeface="Arial Unicode MS" pitchFamily="34" charset="-128"/>
              </a:rPr>
              <a:t>2-</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Saint Esprit de la promesse,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Qui nous cellas de ton sceau,</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Dévoile-nous la richesse,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De l’héritage d’en haut.</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800" b="1" dirty="0" smtClean="0">
                <a:latin typeface="Arial Unicode MS" pitchFamily="34" charset="-128"/>
                <a:ea typeface="Arial Unicode MS" pitchFamily="34" charset="-128"/>
                <a:cs typeface="Arial Unicode MS" pitchFamily="34" charset="-128"/>
              </a:rPr>
              <a:t>3-</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Forme-nous pour le service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De notre Divin Sauveur;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A ses pieds, en sacrifice,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Nous apportons notre cœur.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800" b="1" dirty="0" smtClean="0">
                <a:latin typeface="Arial Unicode MS" pitchFamily="34" charset="-128"/>
                <a:ea typeface="Arial Unicode MS" pitchFamily="34" charset="-128"/>
                <a:cs typeface="Arial Unicode MS" pitchFamily="34" charset="-128"/>
              </a:rPr>
              <a:t>4-</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Esprit de vie et de gloire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Conduis-nous de jour en jour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Et de victoire en victoire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Jusqu’au céleste séjour.</a:t>
            </a: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99415</TotalTime>
  <Words>2263</Words>
  <Application>Microsoft Macintosh PowerPoint</Application>
  <PresentationFormat>On-screen Show (4:3)</PresentationFormat>
  <Paragraphs>424</Paragraphs>
  <Slides>82</Slides>
  <Notes>15</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VISITORS WELCOME</vt:lpstr>
      <vt:lpstr>VISITORS WELCOME</vt:lpstr>
      <vt:lpstr>OFFRANDE</vt:lpstr>
      <vt:lpstr>MOMENT D’ADORATION AVEC  MAESTRO RENAUD TERZIER </vt:lpstr>
      <vt:lpstr>Slide 44</vt:lpstr>
      <vt:lpstr>Slide 45</vt:lpstr>
      <vt:lpstr>Slide 46</vt:lpstr>
      <vt:lpstr>Slide 47</vt:lpstr>
      <vt:lpstr>Slide 48</vt:lpstr>
      <vt:lpstr>Slide 49</vt:lpstr>
      <vt:lpstr>Slide 50</vt:lpstr>
      <vt:lpstr>PRIÈRE  POUR  L’OFFRANDE  ET LE SERMON</vt:lpstr>
      <vt:lpstr>CHRIST THE ROCK CONGREGATION SUNDAY MAY 19TH 2024  Sermon by Pastor Ulrick Destinoble</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603</cp:revision>
  <dcterms:created xsi:type="dcterms:W3CDTF">2012-11-25T13:28:17Z</dcterms:created>
  <dcterms:modified xsi:type="dcterms:W3CDTF">2024-05-19T02:22:19Z</dcterms:modified>
</cp:coreProperties>
</file>