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slides/slide79.xml" ContentType="application/vnd.openxmlformats-officedocument.presentationml.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3"/>
  </p:notesMasterIdLst>
  <p:sldIdLst>
    <p:sldId id="256" r:id="rId2"/>
    <p:sldId id="667" r:id="rId3"/>
    <p:sldId id="2106" r:id="rId4"/>
    <p:sldId id="2665" r:id="rId5"/>
    <p:sldId id="2666" r:id="rId6"/>
    <p:sldId id="2667" r:id="rId7"/>
    <p:sldId id="2668" r:id="rId8"/>
    <p:sldId id="936" r:id="rId9"/>
    <p:sldId id="2352" r:id="rId10"/>
    <p:sldId id="2669" r:id="rId11"/>
    <p:sldId id="2639" r:id="rId12"/>
    <p:sldId id="2657" r:id="rId13"/>
    <p:sldId id="2658" r:id="rId14"/>
    <p:sldId id="2659" r:id="rId15"/>
    <p:sldId id="1788" r:id="rId16"/>
    <p:sldId id="1691" r:id="rId17"/>
    <p:sldId id="2511" r:id="rId18"/>
    <p:sldId id="2655" r:id="rId19"/>
    <p:sldId id="2656" r:id="rId20"/>
    <p:sldId id="2640" r:id="rId21"/>
    <p:sldId id="2629" r:id="rId22"/>
    <p:sldId id="2651" r:id="rId23"/>
    <p:sldId id="2652" r:id="rId24"/>
    <p:sldId id="2653" r:id="rId25"/>
    <p:sldId id="2654" r:id="rId26"/>
    <p:sldId id="2451" r:id="rId27"/>
    <p:sldId id="2646" r:id="rId28"/>
    <p:sldId id="2649" r:id="rId29"/>
    <p:sldId id="2650" r:id="rId30"/>
    <p:sldId id="2647" r:id="rId31"/>
    <p:sldId id="2648" r:id="rId32"/>
    <p:sldId id="1716" r:id="rId33"/>
    <p:sldId id="1365" r:id="rId34"/>
    <p:sldId id="1366" r:id="rId35"/>
    <p:sldId id="1367" r:id="rId36"/>
    <p:sldId id="1711" r:id="rId37"/>
    <p:sldId id="2645" r:id="rId38"/>
    <p:sldId id="2362" r:id="rId39"/>
    <p:sldId id="2644" r:id="rId40"/>
    <p:sldId id="2643" r:id="rId41"/>
    <p:sldId id="461" r:id="rId42"/>
    <p:sldId id="949" r:id="rId43"/>
    <p:sldId id="634" r:id="rId44"/>
    <p:sldId id="2670" r:id="rId45"/>
    <p:sldId id="2671" r:id="rId46"/>
    <p:sldId id="2672" r:id="rId47"/>
    <p:sldId id="2673" r:id="rId48"/>
    <p:sldId id="2674" r:id="rId49"/>
    <p:sldId id="2675" r:id="rId50"/>
    <p:sldId id="2676" r:id="rId51"/>
    <p:sldId id="2677" r:id="rId52"/>
    <p:sldId id="2678" r:id="rId53"/>
    <p:sldId id="2679" r:id="rId54"/>
    <p:sldId id="2680" r:id="rId55"/>
    <p:sldId id="2681" r:id="rId56"/>
    <p:sldId id="2682" r:id="rId57"/>
    <p:sldId id="2683" r:id="rId58"/>
    <p:sldId id="2684" r:id="rId59"/>
    <p:sldId id="2685" r:id="rId60"/>
    <p:sldId id="2686" r:id="rId61"/>
    <p:sldId id="2687" r:id="rId62"/>
    <p:sldId id="2688" r:id="rId63"/>
    <p:sldId id="2689" r:id="rId64"/>
    <p:sldId id="2690" r:id="rId65"/>
    <p:sldId id="2691" r:id="rId66"/>
    <p:sldId id="2692" r:id="rId67"/>
    <p:sldId id="2693" r:id="rId68"/>
    <p:sldId id="2694" r:id="rId69"/>
    <p:sldId id="2695" r:id="rId70"/>
    <p:sldId id="2696" r:id="rId71"/>
    <p:sldId id="2697" r:id="rId72"/>
    <p:sldId id="2698" r:id="rId73"/>
    <p:sldId id="2699" r:id="rId74"/>
    <p:sldId id="2700" r:id="rId75"/>
    <p:sldId id="2701" r:id="rId76"/>
    <p:sldId id="2702" r:id="rId77"/>
    <p:sldId id="2703" r:id="rId78"/>
    <p:sldId id="2615" r:id="rId79"/>
    <p:sldId id="2641" r:id="rId80"/>
    <p:sldId id="2642" r:id="rId81"/>
    <p:sldId id="1650" r:id="rId8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009900"/>
    <a:srgbClr val="CCFF33"/>
    <a:srgbClr val="66FFFF"/>
    <a:srgbClr val="0033CC"/>
    <a:srgbClr val="0000CC"/>
    <a:srgbClr val="FC0AFC"/>
    <a:srgbClr val="FF66FF"/>
    <a:srgbClr val="0D069A"/>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327" autoAdjust="0"/>
    <p:restoredTop sz="94530" autoAdjust="0"/>
  </p:normalViewPr>
  <p:slideViewPr>
    <p:cSldViewPr>
      <p:cViewPr varScale="1">
        <p:scale>
          <a:sx n="74" d="100"/>
          <a:sy n="74" d="100"/>
        </p:scale>
        <p:origin x="-780" y="-126"/>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5/11/2024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5/11/2024</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5/11/2024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5/11/2024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5/11/2024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5/11/2024</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5/11/2024</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5/11/2024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5/11/2024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5/11/2024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5/11/2024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5/11/2024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5/11/2024</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1.gif"/><Relationship Id="rId7"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6200000" scaled="1"/>
            <a:tileRect/>
          </a:gradFill>
        </p:spPr>
        <p:txBody>
          <a:bodyPr>
            <a:normAutofit/>
          </a:bodyPr>
          <a:lstStyle/>
          <a:p>
            <a:pPr algn="ctr"/>
            <a:r>
              <a:rPr lang="en-US" sz="5400" b="1" dirty="0" smtClean="0">
                <a:solidFill>
                  <a:schemeClr val="tx1"/>
                </a:solidFill>
                <a:latin typeface="Agency FB" pitchFamily="34" charset="0"/>
              </a:rPr>
              <a:t>MAY 12</a:t>
            </a:r>
            <a:r>
              <a:rPr lang="en-US" sz="5400" b="1" baseline="30000" dirty="0" smtClean="0">
                <a:solidFill>
                  <a:schemeClr val="tx1"/>
                </a:solidFill>
                <a:latin typeface="Agency FB" pitchFamily="34" charset="0"/>
              </a:rPr>
              <a:t>TH</a:t>
            </a:r>
            <a:r>
              <a:rPr lang="en-US" sz="5400" b="1" dirty="0" smtClean="0">
                <a:solidFill>
                  <a:schemeClr val="tx1"/>
                </a:solidFill>
                <a:latin typeface="Agency FB" pitchFamily="34" charset="0"/>
              </a:rPr>
              <a:t> </a:t>
            </a:r>
            <a:r>
              <a:rPr lang="en-US" sz="5400" b="1" dirty="0" smtClean="0">
                <a:solidFill>
                  <a:schemeClr val="tx1"/>
                </a:solidFill>
                <a:latin typeface="Agency FB" pitchFamily="34" charset="0"/>
              </a:rPr>
              <a:t>2024</a:t>
            </a:r>
            <a:endParaRPr lang="en-US" sz="5400" b="1" dirty="0">
              <a:solidFill>
                <a:schemeClr val="tx1"/>
              </a:solidFill>
              <a:latin typeface="Agency FB" pitchFamily="34" charset="0"/>
            </a:endParaRPr>
          </a:p>
          <a:p>
            <a:pPr algn="ctr"/>
            <a:r>
              <a:rPr lang="en-US" sz="2800" b="1" dirty="0">
                <a:solidFill>
                  <a:srgbClr val="FF0000"/>
                </a:solidFill>
                <a:latin typeface="Agency FB" pitchFamily="34" charset="0"/>
              </a:rPr>
              <a:t>Lead by </a:t>
            </a:r>
          </a:p>
          <a:p>
            <a:pPr algn="ctr"/>
            <a:r>
              <a:rPr lang="en-US" sz="5400" b="1" dirty="0" err="1" smtClean="0">
                <a:solidFill>
                  <a:schemeClr val="tx1"/>
                </a:solidFill>
                <a:latin typeface="Agency FB" pitchFamily="34" charset="0"/>
              </a:rPr>
              <a:t>Sr</a:t>
            </a:r>
            <a:r>
              <a:rPr lang="en-US" sz="5400" b="1" dirty="0" smtClean="0">
                <a:solidFill>
                  <a:schemeClr val="tx1"/>
                </a:solidFill>
                <a:latin typeface="Agency FB" pitchFamily="34" charset="0"/>
              </a:rPr>
              <a:t> </a:t>
            </a:r>
            <a:r>
              <a:rPr lang="en-US" sz="5400" b="1" dirty="0" smtClean="0">
                <a:solidFill>
                  <a:schemeClr val="tx1"/>
                </a:solidFill>
                <a:latin typeface="Agency FB" pitchFamily="34" charset="0"/>
              </a:rPr>
              <a:t>GERDA JEAN BAPTISTE</a:t>
            </a:r>
            <a:endParaRPr lang="en-US" sz="5400" b="1" dirty="0">
              <a:solidFill>
                <a:schemeClr val="tx1"/>
              </a:solidFill>
              <a:latin typeface="Agency FB" pitchFamily="34" charset="0"/>
            </a:endParaRPr>
          </a:p>
        </p:txBody>
      </p:sp>
      <p:sp>
        <p:nvSpPr>
          <p:cNvPr id="7" name="TextBox 6"/>
          <p:cNvSpPr txBox="1"/>
          <p:nvPr/>
        </p:nvSpPr>
        <p:spPr>
          <a:xfrm>
            <a:off x="0" y="1"/>
            <a:ext cx="2286000" cy="7017306"/>
          </a:xfrm>
          <a:prstGeom prst="rect">
            <a:avLst/>
          </a:prstGeo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6200000" scaled="1"/>
            <a:tileRect/>
          </a:gra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3500000" scaled="1"/>
            <a:tileRect/>
          </a:gra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rgbClr val="000099"/>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solidFill>
            <a:srgbClr val="66FFFF"/>
          </a:solidFill>
        </p:spPr>
        <p:txBody>
          <a:bodyPr wrap="square" rtlCol="0">
            <a:spAutoFit/>
          </a:bodyPr>
          <a:lstStyle/>
          <a:p>
            <a:pPr algn="ctr"/>
            <a:r>
              <a:rPr lang="en-US" sz="3100" b="1" dirty="0">
                <a:solidFill>
                  <a:srgbClr val="003300"/>
                </a:solidFill>
              </a:rPr>
              <a:t>JESUS</a:t>
            </a:r>
          </a:p>
          <a:p>
            <a:pPr algn="ctr"/>
            <a:r>
              <a:rPr lang="en-US" sz="3100" b="1" dirty="0">
                <a:solidFill>
                  <a:srgbClr val="003300"/>
                </a:solidFill>
              </a:rPr>
              <a:t>IS</a:t>
            </a:r>
          </a:p>
          <a:p>
            <a:pPr algn="ctr"/>
            <a:r>
              <a:rPr lang="en-US" sz="3100" b="1" dirty="0">
                <a:solidFill>
                  <a:srgbClr val="003300"/>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6200000" scaled="1"/>
            <a:tileRect/>
          </a:gra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000" b="1" dirty="0" smtClean="0">
                <a:solidFill>
                  <a:srgbClr val="FF0000"/>
                </a:solidFill>
                <a:latin typeface="Arial Rounded MT Bold" pitchFamily="34" charset="0"/>
              </a:rPr>
              <a:t>30 Fr. CE: </a:t>
            </a:r>
            <a:r>
              <a:rPr lang="fr-FR" sz="4000" b="1" u="sng" dirty="0" smtClean="0">
                <a:solidFill>
                  <a:srgbClr val="FF0000"/>
                </a:solidFill>
                <a:latin typeface="Arial Rounded MT Bold" pitchFamily="34" charset="0"/>
              </a:rPr>
              <a:t>Gloire , Gloire A L’Eternel</a:t>
            </a:r>
            <a:endParaRPr lang="en-US" sz="4000" b="1" dirty="0" smtClean="0">
              <a:solidFill>
                <a:srgbClr val="FF0000"/>
              </a:solidFill>
              <a:latin typeface="Arial Rounded MT Bold" pitchFamily="34" charset="0"/>
            </a:endParaRPr>
          </a:p>
          <a:p>
            <a:pPr marL="0" indent="0" algn="ctr">
              <a:buNone/>
            </a:pPr>
            <a:r>
              <a:rPr lang="fr-FR" sz="4000" b="1" dirty="0" smtClean="0">
                <a:solidFill>
                  <a:srgbClr val="FF0000"/>
                </a:solidFill>
                <a:latin typeface="Arial Rounded MT Bold" pitchFamily="34" charset="0"/>
              </a:rPr>
              <a:t>1-</a:t>
            </a:r>
            <a:endParaRPr lang="en-US" sz="4000" b="1" dirty="0" smtClean="0">
              <a:solidFill>
                <a:srgbClr val="FF0000"/>
              </a:solidFill>
              <a:latin typeface="Arial Rounded MT Bold" pitchFamily="34" charset="0"/>
            </a:endParaRPr>
          </a:p>
          <a:p>
            <a:pPr marL="0" indent="0" algn="ctr">
              <a:buNone/>
            </a:pPr>
            <a:r>
              <a:rPr lang="fr-FR" sz="4000" b="1" dirty="0" smtClean="0">
                <a:solidFill>
                  <a:srgbClr val="0033CC"/>
                </a:solidFill>
                <a:latin typeface="Arial Rounded MT Bold" pitchFamily="34" charset="0"/>
              </a:rPr>
              <a:t>Gloire, Gloire a l’Eternel!</a:t>
            </a:r>
            <a:endParaRPr lang="en-US" sz="4000" b="1" dirty="0" smtClean="0">
              <a:solidFill>
                <a:srgbClr val="0033CC"/>
              </a:solidFill>
              <a:latin typeface="Arial Rounded MT Bold" pitchFamily="34" charset="0"/>
            </a:endParaRPr>
          </a:p>
          <a:p>
            <a:pPr marL="0" indent="0" algn="ctr">
              <a:buNone/>
            </a:pPr>
            <a:r>
              <a:rPr lang="fr-FR" sz="4000" b="1" dirty="0" smtClean="0">
                <a:solidFill>
                  <a:srgbClr val="0033CC"/>
                </a:solidFill>
                <a:latin typeface="Arial Rounded MT Bold" pitchFamily="34" charset="0"/>
              </a:rPr>
              <a:t>Qu’un cantique solennel! (bis)</a:t>
            </a:r>
            <a:endParaRPr lang="en-US" sz="4000" b="1" dirty="0" smtClean="0">
              <a:solidFill>
                <a:srgbClr val="0033CC"/>
              </a:solidFill>
              <a:latin typeface="Arial Rounded MT Bold" pitchFamily="34" charset="0"/>
            </a:endParaRPr>
          </a:p>
          <a:p>
            <a:pPr marL="0" indent="0" algn="ctr">
              <a:buNone/>
            </a:pPr>
            <a:r>
              <a:rPr lang="fr-FR" sz="4000" b="1" dirty="0" smtClean="0">
                <a:solidFill>
                  <a:srgbClr val="0033CC"/>
                </a:solidFill>
                <a:latin typeface="Arial Rounded MT Bold" pitchFamily="34" charset="0"/>
              </a:rPr>
              <a:t>De nos cœurs monte à son trône.</a:t>
            </a:r>
            <a:endParaRPr lang="en-US" sz="4000" b="1" dirty="0" smtClean="0">
              <a:solidFill>
                <a:srgbClr val="0033CC"/>
              </a:solidFill>
              <a:latin typeface="Arial Rounded MT Bold" pitchFamily="34" charset="0"/>
            </a:endParaRPr>
          </a:p>
          <a:p>
            <a:pPr marL="0" indent="0" algn="ctr">
              <a:buNone/>
            </a:pPr>
            <a:r>
              <a:rPr lang="fr-FR" sz="4000" b="1" dirty="0" smtClean="0">
                <a:solidFill>
                  <a:schemeClr val="tx1"/>
                </a:solidFill>
                <a:latin typeface="Arial Rounded MT Bold" pitchFamily="34" charset="0"/>
              </a:rPr>
              <a:t>Quand Il crée, </a:t>
            </a:r>
            <a:endParaRPr lang="fr-FR" sz="4000" b="1" dirty="0" smtClean="0">
              <a:solidFill>
                <a:schemeClr val="tx1"/>
              </a:solidFill>
              <a:latin typeface="Arial Rounded MT Bold" pitchFamily="34" charset="0"/>
            </a:endParaRPr>
          </a:p>
          <a:p>
            <a:pPr marL="0" indent="0" algn="ctr">
              <a:buNone/>
            </a:pPr>
            <a:r>
              <a:rPr lang="fr-FR" sz="4000" b="1" dirty="0" smtClean="0">
                <a:solidFill>
                  <a:schemeClr val="tx1"/>
                </a:solidFill>
                <a:latin typeface="Arial Rounded MT Bold" pitchFamily="34" charset="0"/>
              </a:rPr>
              <a:t>Oh </a:t>
            </a:r>
            <a:r>
              <a:rPr lang="fr-FR" sz="4000" b="1" dirty="0" smtClean="0">
                <a:solidFill>
                  <a:schemeClr val="tx1"/>
                </a:solidFill>
                <a:latin typeface="Arial Rounded MT Bold" pitchFamily="34" charset="0"/>
              </a:rPr>
              <a:t>qu’il est Grand! (bis)</a:t>
            </a:r>
            <a:endParaRPr lang="en-US" sz="4000" b="1" dirty="0" smtClean="0">
              <a:solidFill>
                <a:schemeClr val="tx1"/>
              </a:solidFill>
              <a:latin typeface="Arial Rounded MT Bold" pitchFamily="34" charset="0"/>
            </a:endParaRPr>
          </a:p>
          <a:p>
            <a:pPr marL="0" indent="0" algn="ctr">
              <a:buNone/>
            </a:pPr>
            <a:r>
              <a:rPr lang="fr-FR" sz="4000" b="1" dirty="0" smtClean="0">
                <a:solidFill>
                  <a:schemeClr val="tx1"/>
                </a:solidFill>
                <a:latin typeface="Arial Rounded MT Bold" pitchFamily="34" charset="0"/>
              </a:rPr>
              <a:t>Qu’Il est juste en punissant,</a:t>
            </a:r>
            <a:endParaRPr lang="en-US" sz="4000" b="1" dirty="0" smtClean="0">
              <a:solidFill>
                <a:schemeClr val="tx1"/>
              </a:solidFill>
              <a:latin typeface="Arial Rounded MT Bold" pitchFamily="34" charset="0"/>
            </a:endParaRPr>
          </a:p>
          <a:p>
            <a:pPr marL="0" indent="0" algn="ctr">
              <a:buNone/>
            </a:pPr>
            <a:r>
              <a:rPr lang="fr-FR" sz="4000" b="1" dirty="0" smtClean="0">
                <a:solidFill>
                  <a:schemeClr val="tx1"/>
                </a:solidFill>
                <a:latin typeface="Arial Rounded MT Bold" pitchFamily="34" charset="0"/>
              </a:rPr>
              <a:t>Qu’Il est bon quand il pardonne</a:t>
            </a:r>
            <a:r>
              <a:rPr lang="fr-FR" sz="4000" b="1" dirty="0" smtClean="0">
                <a:solidFill>
                  <a:schemeClr val="tx1"/>
                </a:solidFill>
                <a:latin typeface="Arial Rounded MT Bold" pitchFamily="34" charset="0"/>
              </a:rPr>
              <a:t>.</a:t>
            </a:r>
            <a:endParaRPr lang="en-US" sz="4000" b="1" dirty="0" smtClean="0">
              <a:solidFill>
                <a:schemeClr val="tx1"/>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000" b="1" dirty="0" smtClean="0">
                <a:solidFill>
                  <a:srgbClr val="FF0000"/>
                </a:solidFill>
                <a:latin typeface="Arial Rounded MT Bold" pitchFamily="34" charset="0"/>
              </a:rPr>
              <a:t>2-</a:t>
            </a:r>
            <a:endParaRPr lang="en-US" sz="4000" b="1" dirty="0" smtClean="0">
              <a:solidFill>
                <a:srgbClr val="FF0000"/>
              </a:solidFill>
              <a:latin typeface="Arial Rounded MT Bold" pitchFamily="34" charset="0"/>
            </a:endParaRPr>
          </a:p>
          <a:p>
            <a:pPr marL="0" indent="0" algn="ctr">
              <a:buNone/>
            </a:pPr>
            <a:r>
              <a:rPr lang="fr-FR" sz="4000" b="1" dirty="0" smtClean="0">
                <a:solidFill>
                  <a:srgbClr val="0033CC"/>
                </a:solidFill>
                <a:latin typeface="Arial Rounded MT Bold" pitchFamily="34" charset="0"/>
              </a:rPr>
              <a:t>Il commande … et le néant</a:t>
            </a:r>
            <a:endParaRPr lang="en-US" sz="4000" b="1" dirty="0" smtClean="0">
              <a:solidFill>
                <a:srgbClr val="0033CC"/>
              </a:solidFill>
              <a:latin typeface="Arial Rounded MT Bold" pitchFamily="34" charset="0"/>
            </a:endParaRPr>
          </a:p>
          <a:p>
            <a:pPr marL="0" indent="0" algn="ctr">
              <a:buNone/>
            </a:pPr>
            <a:r>
              <a:rPr lang="fr-FR" sz="4000" b="1" dirty="0" smtClean="0">
                <a:solidFill>
                  <a:srgbClr val="0033CC"/>
                </a:solidFill>
                <a:latin typeface="Arial Rounded MT Bold" pitchFamily="34" charset="0"/>
              </a:rPr>
              <a:t>Tressaille au premier accent (bis)</a:t>
            </a:r>
            <a:endParaRPr lang="en-US" sz="4000" b="1" dirty="0" smtClean="0">
              <a:solidFill>
                <a:srgbClr val="0033CC"/>
              </a:solidFill>
              <a:latin typeface="Arial Rounded MT Bold" pitchFamily="34" charset="0"/>
            </a:endParaRPr>
          </a:p>
          <a:p>
            <a:pPr marL="0" indent="0" algn="ctr">
              <a:buNone/>
            </a:pPr>
            <a:r>
              <a:rPr lang="fr-FR" sz="4400" b="1" dirty="0" smtClean="0">
                <a:solidFill>
                  <a:srgbClr val="0033CC"/>
                </a:solidFill>
                <a:latin typeface="Arial Rounded MT Bold" pitchFamily="34" charset="0"/>
              </a:rPr>
              <a:t>De sa parole vivante;</a:t>
            </a:r>
            <a:endParaRPr lang="en-US" sz="4400" b="1" dirty="0" smtClean="0">
              <a:solidFill>
                <a:srgbClr val="0033CC"/>
              </a:solidFill>
              <a:latin typeface="Arial Rounded MT Bold" pitchFamily="34" charset="0"/>
            </a:endParaRPr>
          </a:p>
          <a:p>
            <a:pPr marL="0" indent="0" algn="ctr">
              <a:buNone/>
            </a:pPr>
            <a:r>
              <a:rPr lang="fr-FR" sz="4400" b="1" dirty="0" smtClean="0">
                <a:solidFill>
                  <a:schemeClr val="tx1"/>
                </a:solidFill>
                <a:latin typeface="Arial Rounded MT Bold" pitchFamily="34" charset="0"/>
              </a:rPr>
              <a:t>Et des astres radieux (bis)</a:t>
            </a:r>
            <a:endParaRPr lang="en-US" sz="4400" b="1" dirty="0" smtClean="0">
              <a:solidFill>
                <a:schemeClr val="tx1"/>
              </a:solidFill>
              <a:latin typeface="Arial Rounded MT Bold" pitchFamily="34" charset="0"/>
            </a:endParaRPr>
          </a:p>
          <a:p>
            <a:pPr marL="0" indent="0" algn="ctr">
              <a:buNone/>
            </a:pPr>
            <a:r>
              <a:rPr lang="fr-FR" sz="4400" b="1" dirty="0" smtClean="0">
                <a:solidFill>
                  <a:schemeClr val="tx1"/>
                </a:solidFill>
                <a:latin typeface="Arial Rounded MT Bold" pitchFamily="34" charset="0"/>
              </a:rPr>
              <a:t>Sa main jette dans les cieux</a:t>
            </a:r>
            <a:endParaRPr lang="en-US" sz="4400" b="1" dirty="0" smtClean="0">
              <a:solidFill>
                <a:schemeClr val="tx1"/>
              </a:solidFill>
              <a:latin typeface="Arial Rounded MT Bold" pitchFamily="34" charset="0"/>
            </a:endParaRPr>
          </a:p>
          <a:p>
            <a:pPr marL="0" indent="0" algn="ctr">
              <a:buNone/>
            </a:pPr>
            <a:r>
              <a:rPr lang="fr-FR" sz="4400" b="1" dirty="0" smtClean="0">
                <a:solidFill>
                  <a:schemeClr val="tx1"/>
                </a:solidFill>
                <a:latin typeface="Arial Rounded MT Bold" pitchFamily="34" charset="0"/>
              </a:rPr>
              <a:t>La poussière étincelante</a:t>
            </a:r>
            <a:r>
              <a:rPr lang="fr-FR" sz="4400" b="1" dirty="0" smtClean="0">
                <a:solidFill>
                  <a:schemeClr val="tx1"/>
                </a:solidFill>
                <a:latin typeface="Arial Rounded MT Bold" pitchFamily="34" charset="0"/>
              </a:rPr>
              <a:t>.</a:t>
            </a:r>
            <a:endParaRPr lang="en-US" sz="4400" b="1" dirty="0" smtClean="0">
              <a:solidFill>
                <a:schemeClr val="tx1"/>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400" b="1" dirty="0" smtClean="0">
                <a:solidFill>
                  <a:srgbClr val="FF0000"/>
                </a:solidFill>
                <a:latin typeface="Arial Rounded MT Bold" pitchFamily="34" charset="0"/>
              </a:rPr>
              <a:t>3-</a:t>
            </a:r>
            <a:endParaRPr lang="en-US" sz="4400" b="1" dirty="0" smtClean="0">
              <a:solidFill>
                <a:srgbClr val="FF0000"/>
              </a:solidFill>
              <a:latin typeface="Arial Rounded MT Bold" pitchFamily="34" charset="0"/>
            </a:endParaRPr>
          </a:p>
          <a:p>
            <a:pPr marL="0" indent="0" algn="ctr">
              <a:buNone/>
            </a:pPr>
            <a:r>
              <a:rPr lang="fr-FR" sz="4400" b="1" dirty="0" smtClean="0">
                <a:solidFill>
                  <a:srgbClr val="0033CC"/>
                </a:solidFill>
                <a:latin typeface="Arial Rounded MT Bold" pitchFamily="34" charset="0"/>
              </a:rPr>
              <a:t>Il accuse, et le pécheur,</a:t>
            </a:r>
            <a:endParaRPr lang="en-US" sz="4400" b="1" dirty="0" smtClean="0">
              <a:solidFill>
                <a:srgbClr val="0033CC"/>
              </a:solidFill>
              <a:latin typeface="Arial Rounded MT Bold" pitchFamily="34" charset="0"/>
            </a:endParaRPr>
          </a:p>
          <a:p>
            <a:pPr marL="0" indent="0" algn="ctr">
              <a:buNone/>
            </a:pPr>
            <a:r>
              <a:rPr lang="fr-FR" sz="4400" b="1" dirty="0" smtClean="0">
                <a:solidFill>
                  <a:srgbClr val="0033CC"/>
                </a:solidFill>
                <a:latin typeface="Arial Rounded MT Bold" pitchFamily="34" charset="0"/>
              </a:rPr>
              <a:t>Devant ce accusateur (bis)</a:t>
            </a:r>
            <a:endParaRPr lang="en-US" sz="4400" b="1" dirty="0" smtClean="0">
              <a:solidFill>
                <a:srgbClr val="0033CC"/>
              </a:solidFill>
              <a:latin typeface="Arial Rounded MT Bold" pitchFamily="34" charset="0"/>
            </a:endParaRPr>
          </a:p>
          <a:p>
            <a:pPr marL="0" indent="0" algn="ctr">
              <a:buNone/>
            </a:pPr>
            <a:r>
              <a:rPr lang="fr-FR" sz="4400" b="1" dirty="0" smtClean="0">
                <a:solidFill>
                  <a:srgbClr val="0033CC"/>
                </a:solidFill>
                <a:latin typeface="Arial Rounded MT Bold" pitchFamily="34" charset="0"/>
              </a:rPr>
              <a:t>Sent sa profonde misère,</a:t>
            </a:r>
            <a:endParaRPr lang="en-US" sz="4400" b="1" dirty="0" smtClean="0">
              <a:solidFill>
                <a:srgbClr val="0033CC"/>
              </a:solidFill>
              <a:latin typeface="Arial Rounded MT Bold" pitchFamily="34" charset="0"/>
            </a:endParaRPr>
          </a:p>
          <a:p>
            <a:pPr marL="0" indent="0" algn="ctr">
              <a:buNone/>
            </a:pPr>
            <a:r>
              <a:rPr lang="fr-FR" sz="4400" b="1" dirty="0" smtClean="0">
                <a:solidFill>
                  <a:schemeClr val="tx1"/>
                </a:solidFill>
                <a:latin typeface="Arial Rounded MT Bold" pitchFamily="34" charset="0"/>
              </a:rPr>
              <a:t>Et s’écrie, en son effroi: (bis)</a:t>
            </a:r>
            <a:endParaRPr lang="en-US" sz="4400" b="1" dirty="0" smtClean="0">
              <a:solidFill>
                <a:schemeClr val="tx1"/>
              </a:solidFill>
              <a:latin typeface="Arial Rounded MT Bold" pitchFamily="34" charset="0"/>
            </a:endParaRPr>
          </a:p>
          <a:p>
            <a:pPr marL="0" indent="0" algn="ctr">
              <a:buNone/>
            </a:pPr>
            <a:r>
              <a:rPr lang="fr-FR" sz="4400" b="1" dirty="0" smtClean="0">
                <a:solidFill>
                  <a:schemeClr val="tx1"/>
                </a:solidFill>
                <a:latin typeface="Arial Rounded MT Bold" pitchFamily="34" charset="0"/>
              </a:rPr>
              <a:t>Montagnes, tombez sur moi,</a:t>
            </a:r>
            <a:endParaRPr lang="en-US" sz="4400" b="1" dirty="0" smtClean="0">
              <a:solidFill>
                <a:schemeClr val="tx1"/>
              </a:solidFill>
              <a:latin typeface="Arial Rounded MT Bold" pitchFamily="34" charset="0"/>
            </a:endParaRPr>
          </a:p>
          <a:p>
            <a:pPr marL="0" indent="0" algn="ctr">
              <a:buNone/>
            </a:pPr>
            <a:r>
              <a:rPr lang="fr-FR" sz="4400" b="1" dirty="0" smtClean="0">
                <a:solidFill>
                  <a:schemeClr val="tx1"/>
                </a:solidFill>
                <a:latin typeface="Arial Rounded MT Bold" pitchFamily="34" charset="0"/>
              </a:rPr>
              <a:t>Cachez-moi de sa colère</a:t>
            </a:r>
            <a:r>
              <a:rPr lang="fr-FR" sz="4400" b="1" dirty="0" smtClean="0">
                <a:solidFill>
                  <a:schemeClr val="tx1"/>
                </a:solidFill>
                <a:latin typeface="Arial Rounded MT Bold" pitchFamily="34" charset="0"/>
              </a:rPr>
              <a:t>!</a:t>
            </a:r>
            <a:endParaRPr lang="en-US" sz="4400" b="1" dirty="0" smtClean="0">
              <a:solidFill>
                <a:schemeClr val="tx1"/>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000" b="1" dirty="0" smtClean="0">
                <a:solidFill>
                  <a:srgbClr val="FF0000"/>
                </a:solidFill>
                <a:latin typeface="Arial Rounded MT Bold" pitchFamily="34" charset="0"/>
              </a:rPr>
              <a:t>4-</a:t>
            </a:r>
            <a:endParaRPr lang="en-US" sz="4000" b="1" dirty="0" smtClean="0">
              <a:solidFill>
                <a:srgbClr val="FF0000"/>
              </a:solidFill>
              <a:latin typeface="Arial Rounded MT Bold" pitchFamily="34" charset="0"/>
            </a:endParaRPr>
          </a:p>
          <a:p>
            <a:pPr marL="0" indent="0" algn="ctr">
              <a:buNone/>
            </a:pPr>
            <a:r>
              <a:rPr lang="fr-FR" sz="4000" b="1" dirty="0" smtClean="0">
                <a:solidFill>
                  <a:srgbClr val="0033CC"/>
                </a:solidFill>
                <a:latin typeface="Arial Rounded MT Bold" pitchFamily="34" charset="0"/>
              </a:rPr>
              <a:t>Mais  l’âme a qui le Seigneur</a:t>
            </a:r>
            <a:endParaRPr lang="en-US" sz="4000" b="1" dirty="0" smtClean="0">
              <a:solidFill>
                <a:srgbClr val="0033CC"/>
              </a:solidFill>
              <a:latin typeface="Arial Rounded MT Bold" pitchFamily="34" charset="0"/>
            </a:endParaRPr>
          </a:p>
          <a:p>
            <a:pPr marL="0" indent="0" algn="ctr">
              <a:buNone/>
            </a:pPr>
            <a:r>
              <a:rPr lang="fr-FR" sz="4000" b="1" dirty="0" smtClean="0">
                <a:solidFill>
                  <a:srgbClr val="0033CC"/>
                </a:solidFill>
                <a:latin typeface="Arial Rounded MT Bold" pitchFamily="34" charset="0"/>
              </a:rPr>
              <a:t>S’est donne pour Rédempteur (bis)</a:t>
            </a:r>
            <a:endParaRPr lang="en-US" sz="4000" b="1" dirty="0" smtClean="0">
              <a:solidFill>
                <a:srgbClr val="0033CC"/>
              </a:solidFill>
              <a:latin typeface="Arial Rounded MT Bold" pitchFamily="34" charset="0"/>
            </a:endParaRPr>
          </a:p>
          <a:p>
            <a:pPr marL="0" indent="0" algn="ctr">
              <a:buNone/>
            </a:pPr>
            <a:r>
              <a:rPr lang="fr-FR" sz="4400" b="1" dirty="0" smtClean="0">
                <a:solidFill>
                  <a:srgbClr val="0033CC"/>
                </a:solidFill>
                <a:latin typeface="Arial Rounded MT Bold" pitchFamily="34" charset="0"/>
              </a:rPr>
              <a:t>Goute une paix ineffable:</a:t>
            </a:r>
            <a:endParaRPr lang="en-US" sz="4400" b="1" dirty="0" smtClean="0">
              <a:solidFill>
                <a:srgbClr val="0033CC"/>
              </a:solidFill>
              <a:latin typeface="Arial Rounded MT Bold" pitchFamily="34" charset="0"/>
            </a:endParaRPr>
          </a:p>
          <a:p>
            <a:pPr marL="0" indent="0" algn="ctr">
              <a:buNone/>
            </a:pPr>
            <a:r>
              <a:rPr lang="fr-FR" sz="4400" b="1" dirty="0" smtClean="0">
                <a:solidFill>
                  <a:schemeClr val="tx1"/>
                </a:solidFill>
                <a:latin typeface="Arial Rounded MT Bold" pitchFamily="34" charset="0"/>
              </a:rPr>
              <a:t>Objet d’un si grand amour (bis)</a:t>
            </a:r>
            <a:endParaRPr lang="en-US" sz="4400" b="1" dirty="0" smtClean="0">
              <a:solidFill>
                <a:schemeClr val="tx1"/>
              </a:solidFill>
              <a:latin typeface="Arial Rounded MT Bold" pitchFamily="34" charset="0"/>
            </a:endParaRPr>
          </a:p>
          <a:p>
            <a:pPr marL="0" indent="0" algn="ctr">
              <a:buNone/>
            </a:pPr>
            <a:r>
              <a:rPr lang="fr-FR" sz="4400" b="1" dirty="0" smtClean="0">
                <a:solidFill>
                  <a:schemeClr val="tx1"/>
                </a:solidFill>
                <a:latin typeface="Arial Rounded MT Bold" pitchFamily="34" charset="0"/>
              </a:rPr>
              <a:t>Elle se donne en retour</a:t>
            </a:r>
            <a:endParaRPr lang="en-US" sz="4400" b="1" dirty="0" smtClean="0">
              <a:solidFill>
                <a:schemeClr val="tx1"/>
              </a:solidFill>
              <a:latin typeface="Arial Rounded MT Bold" pitchFamily="34" charset="0"/>
            </a:endParaRPr>
          </a:p>
          <a:p>
            <a:pPr marL="0" indent="0" algn="ctr">
              <a:buNone/>
            </a:pPr>
            <a:r>
              <a:rPr lang="fr-FR" sz="4400" b="1" dirty="0" smtClean="0">
                <a:solidFill>
                  <a:schemeClr val="tx1"/>
                </a:solidFill>
                <a:latin typeface="Arial Rounded MT Bold" pitchFamily="34" charset="0"/>
              </a:rPr>
              <a:t>A ce Sauveur adorable</a:t>
            </a:r>
            <a:r>
              <a:rPr lang="fr-FR" sz="4400" b="1" dirty="0" smtClean="0">
                <a:solidFill>
                  <a:schemeClr val="tx1"/>
                </a:solidFill>
                <a:latin typeface="Arial Rounded MT Bold" pitchFamily="34" charset="0"/>
              </a:rPr>
              <a:t>.</a:t>
            </a:r>
            <a:endParaRPr lang="en-US" sz="4400" b="1" dirty="0" smtClean="0">
              <a:solidFill>
                <a:schemeClr val="tx1"/>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000" b="1" dirty="0" smtClean="0">
                <a:solidFill>
                  <a:srgbClr val="FF0000"/>
                </a:solidFill>
                <a:latin typeface="Arial Rounded MT Bold" pitchFamily="34" charset="0"/>
              </a:rPr>
              <a:t>5-</a:t>
            </a:r>
            <a:endParaRPr lang="en-US" sz="4000" b="1" dirty="0" smtClean="0">
              <a:solidFill>
                <a:srgbClr val="FF0000"/>
              </a:solidFill>
              <a:latin typeface="Arial Rounded MT Bold" pitchFamily="34" charset="0"/>
            </a:endParaRPr>
          </a:p>
          <a:p>
            <a:pPr marL="0" indent="0" algn="ctr">
              <a:buNone/>
            </a:pPr>
            <a:r>
              <a:rPr lang="fr-FR" sz="4000" b="1" dirty="0" smtClean="0">
                <a:solidFill>
                  <a:srgbClr val="0033CC"/>
                </a:solidFill>
                <a:latin typeface="Arial Rounded MT Bold" pitchFamily="34" charset="0"/>
              </a:rPr>
              <a:t>O Dieu que tes rachetés</a:t>
            </a:r>
            <a:endParaRPr lang="en-US" sz="4000" b="1" dirty="0" smtClean="0">
              <a:solidFill>
                <a:srgbClr val="0033CC"/>
              </a:solidFill>
              <a:latin typeface="Arial Rounded MT Bold" pitchFamily="34" charset="0"/>
            </a:endParaRPr>
          </a:p>
          <a:p>
            <a:pPr marL="0" indent="0" algn="ctr">
              <a:buNone/>
            </a:pPr>
            <a:r>
              <a:rPr lang="fr-FR" sz="4000" b="1" dirty="0" smtClean="0">
                <a:solidFill>
                  <a:srgbClr val="0033CC"/>
                </a:solidFill>
                <a:latin typeface="Arial Rounded MT Bold" pitchFamily="34" charset="0"/>
              </a:rPr>
              <a:t>Toujours chantent les bontés (bis)</a:t>
            </a:r>
            <a:endParaRPr lang="en-US" sz="4000" b="1" dirty="0" smtClean="0">
              <a:solidFill>
                <a:srgbClr val="0033CC"/>
              </a:solidFill>
              <a:latin typeface="Arial Rounded MT Bold" pitchFamily="34" charset="0"/>
            </a:endParaRPr>
          </a:p>
          <a:p>
            <a:pPr marL="0" indent="0" algn="ctr">
              <a:buNone/>
            </a:pPr>
            <a:r>
              <a:rPr lang="fr-FR" sz="4000" b="1" dirty="0" smtClean="0">
                <a:solidFill>
                  <a:srgbClr val="0033CC"/>
                </a:solidFill>
                <a:latin typeface="Arial Rounded MT Bold" pitchFamily="34" charset="0"/>
              </a:rPr>
              <a:t>De celui qui les pardonne!</a:t>
            </a:r>
            <a:endParaRPr lang="en-US" sz="4000" b="1" dirty="0" smtClean="0">
              <a:solidFill>
                <a:srgbClr val="0033CC"/>
              </a:solidFill>
              <a:latin typeface="Arial Rounded MT Bold" pitchFamily="34" charset="0"/>
            </a:endParaRPr>
          </a:p>
          <a:p>
            <a:pPr marL="0" indent="0" algn="ctr">
              <a:buNone/>
            </a:pPr>
            <a:r>
              <a:rPr lang="fr-FR" sz="4000" b="1" dirty="0" smtClean="0">
                <a:solidFill>
                  <a:schemeClr val="tx1"/>
                </a:solidFill>
                <a:latin typeface="Arial Rounded MT Bold" pitchFamily="34" charset="0"/>
              </a:rPr>
              <a:t>Gloire, gloire a l’Eternel! (bis)</a:t>
            </a:r>
            <a:endParaRPr lang="en-US" sz="4000" b="1" dirty="0" smtClean="0">
              <a:solidFill>
                <a:schemeClr val="tx1"/>
              </a:solidFill>
              <a:latin typeface="Arial Rounded MT Bold" pitchFamily="34" charset="0"/>
            </a:endParaRPr>
          </a:p>
          <a:p>
            <a:pPr marL="0" indent="0" algn="ctr">
              <a:buNone/>
            </a:pPr>
            <a:r>
              <a:rPr lang="fr-FR" sz="4000" b="1" dirty="0" smtClean="0">
                <a:solidFill>
                  <a:schemeClr val="tx1"/>
                </a:solidFill>
                <a:latin typeface="Arial Rounded MT Bold" pitchFamily="34" charset="0"/>
              </a:rPr>
              <a:t>Ce cantique solennel </a:t>
            </a:r>
            <a:endParaRPr lang="en-US" sz="4000" b="1" dirty="0" smtClean="0">
              <a:solidFill>
                <a:schemeClr val="tx1"/>
              </a:solidFill>
              <a:latin typeface="Arial Rounded MT Bold" pitchFamily="34" charset="0"/>
            </a:endParaRPr>
          </a:p>
          <a:p>
            <a:pPr marL="0" indent="0" algn="ctr">
              <a:buNone/>
            </a:pPr>
            <a:r>
              <a:rPr lang="fr-FR" sz="4000" b="1" dirty="0" smtClean="0">
                <a:solidFill>
                  <a:schemeClr val="tx1"/>
                </a:solidFill>
                <a:latin typeface="Arial Rounded MT Bold" pitchFamily="34" charset="0"/>
              </a:rPr>
              <a:t>Montera jusqu'à son </a:t>
            </a:r>
            <a:r>
              <a:rPr lang="fr-FR" sz="4000" b="1" dirty="0" err="1" smtClean="0">
                <a:solidFill>
                  <a:schemeClr val="tx1"/>
                </a:solidFill>
                <a:latin typeface="Arial Rounded MT Bold" pitchFamily="34" charset="0"/>
              </a:rPr>
              <a:t>trone</a:t>
            </a:r>
            <a:endParaRPr lang="en-US" sz="4000" b="1" dirty="0">
              <a:solidFill>
                <a:schemeClr val="tx1"/>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chemeClr val="accent1">
              <a:lumMod val="40000"/>
              <a:lumOff val="60000"/>
            </a:schemeClr>
          </a:solidFill>
        </p:spPr>
        <p:txBody>
          <a:bodyPr wrap="square" rtlCol="0">
            <a:spAutoFit/>
          </a:bodyPr>
          <a:lstStyle/>
          <a:p>
            <a:pPr algn="ctr"/>
            <a:r>
              <a:rPr lang="en-US" sz="4800" b="1" dirty="0" smtClean="0">
                <a:solidFill>
                  <a:srgbClr val="FF0000"/>
                </a:solidFill>
                <a:latin typeface="Arial Rounded MT Bold" pitchFamily="34" charset="0"/>
              </a:rPr>
              <a:t>12 MAI 2024</a:t>
            </a:r>
          </a:p>
          <a:p>
            <a:pPr algn="ctr"/>
            <a:r>
              <a:rPr lang="en-US" sz="4800" b="1" dirty="0" smtClean="0">
                <a:solidFill>
                  <a:srgbClr val="0033CC"/>
                </a:solidFill>
                <a:latin typeface="Arial Rounded MT Bold" pitchFamily="34" charset="0"/>
              </a:rPr>
              <a:t>DEBUT DU SERVICE</a:t>
            </a:r>
            <a:endParaRPr lang="en-US" sz="4800" b="1" dirty="0">
              <a:solidFill>
                <a:srgbClr val="0033CC"/>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lnSpcReduction="10000"/>
          </a:bodyPr>
          <a:lstStyle/>
          <a:p>
            <a:pPr algn="just"/>
            <a:r>
              <a:rPr lang="fr-FR" sz="4000" dirty="0" smtClean="0">
                <a:solidFill>
                  <a:srgbClr val="000099"/>
                </a:solidFill>
                <a:latin typeface="Arial Rounded MT Bold" pitchFamily="34" charset="0"/>
              </a:rPr>
              <a:t>Ps 100:1 ¶ Psaume de louange. Poussez vers l'Éternel des cris de joie, Vous tous, habitants de la terre!</a:t>
            </a:r>
          </a:p>
          <a:p>
            <a:pPr algn="just"/>
            <a:r>
              <a:rPr lang="fr-FR" sz="4000" dirty="0" smtClean="0">
                <a:latin typeface="Arial Rounded MT Bold" pitchFamily="34" charset="0"/>
              </a:rPr>
              <a:t> 2 Servez l'Éternel, avec joie, Venez avec allégresse en sa présence!</a:t>
            </a:r>
          </a:p>
          <a:p>
            <a:pPr algn="just"/>
            <a:r>
              <a:rPr lang="fr-FR" sz="4000" dirty="0" smtClean="0">
                <a:solidFill>
                  <a:srgbClr val="000099"/>
                </a:solidFill>
                <a:latin typeface="Arial Rounded MT Bold" pitchFamily="34" charset="0"/>
              </a:rPr>
              <a:t> 3 Sachez que l'Éternel est Dieu! C'est lui qui nous a faits, et nous lui appartenons; Nous sommes son peuple, et le troupeau de son pâturage.</a:t>
            </a:r>
          </a:p>
          <a:p>
            <a:pPr algn="just"/>
            <a:endParaRPr lang="en-US" sz="4000" dirty="0" smtClean="0">
              <a:solidFill>
                <a:srgbClr val="000099"/>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400" dirty="0" smtClean="0">
                <a:solidFill>
                  <a:srgbClr val="000099"/>
                </a:solidFill>
                <a:latin typeface="Arial Rounded MT Bold" pitchFamily="34" charset="0"/>
              </a:rPr>
              <a:t>4 </a:t>
            </a:r>
            <a:r>
              <a:rPr lang="fr-FR" sz="4400" dirty="0" smtClean="0">
                <a:solidFill>
                  <a:srgbClr val="000099"/>
                </a:solidFill>
                <a:latin typeface="Arial Rounded MT Bold" pitchFamily="34" charset="0"/>
              </a:rPr>
              <a:t>Entrez dans ses portes avec des louanges, Dans ses parvis avec des cantiques! Célébrez-le, bénissez son nom!</a:t>
            </a:r>
          </a:p>
          <a:p>
            <a:pPr algn="just"/>
            <a:r>
              <a:rPr lang="fr-FR" sz="4400" dirty="0" smtClean="0">
                <a:latin typeface="Arial Rounded MT Bold" pitchFamily="34" charset="0"/>
              </a:rPr>
              <a:t> 5 Car l'Éternel est bon; sa bonté dure toujours, Et sa fidélité de génération en génération.</a:t>
            </a:r>
            <a:endParaRPr lang="en-US" sz="4400" dirty="0" smtClean="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txBody>
          <a:bodyPr>
            <a:normAutofit/>
          </a:bodyPr>
          <a:lstStyle/>
          <a:p>
            <a:pPr marL="0" indent="0" algn="ctr">
              <a:buNone/>
            </a:pPr>
            <a:r>
              <a:rPr lang="fr-FR" sz="4000" b="1" dirty="0" smtClean="0">
                <a:solidFill>
                  <a:srgbClr val="009900"/>
                </a:solidFill>
                <a:latin typeface="Arial Rounded MT Bold" pitchFamily="34" charset="0"/>
              </a:rPr>
              <a:t>35 Fr CE PAS TOUS LES SAINTS</a:t>
            </a:r>
            <a:r>
              <a:rPr lang="fr-FR" sz="4000" dirty="0" smtClean="0">
                <a:solidFill>
                  <a:srgbClr val="009900"/>
                </a:solidFill>
                <a:latin typeface="Arial Rounded MT Bold" pitchFamily="34" charset="0"/>
              </a:rPr>
              <a:t/>
            </a:r>
            <a:br>
              <a:rPr lang="fr-FR" sz="4000" dirty="0" smtClean="0">
                <a:solidFill>
                  <a:srgbClr val="009900"/>
                </a:solidFill>
                <a:latin typeface="Arial Rounded MT Bold" pitchFamily="34" charset="0"/>
              </a:rPr>
            </a:br>
            <a:r>
              <a:rPr lang="fr-FR" sz="4000" dirty="0" smtClean="0">
                <a:solidFill>
                  <a:srgbClr val="009900"/>
                </a:solidFill>
                <a:latin typeface="Arial Rounded MT Bold" pitchFamily="34" charset="0"/>
              </a:rPr>
              <a:t>1.</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Par tous les saints glorifié,</a:t>
            </a:r>
            <a:br>
              <a:rPr lang="fr-FR" sz="4000" dirty="0" smtClean="0">
                <a:latin typeface="Arial Rounded MT Bold" pitchFamily="34" charset="0"/>
              </a:rPr>
            </a:br>
            <a:r>
              <a:rPr lang="fr-FR" sz="4000" dirty="0" smtClean="0">
                <a:latin typeface="Arial Rounded MT Bold" pitchFamily="34" charset="0"/>
              </a:rPr>
              <a:t>Jésus inspire leurs louanges,</a:t>
            </a:r>
            <a:br>
              <a:rPr lang="fr-FR" sz="4000" dirty="0" smtClean="0">
                <a:latin typeface="Arial Rounded MT Bold" pitchFamily="34" charset="0"/>
              </a:rPr>
            </a:br>
            <a:r>
              <a:rPr lang="fr-FR" sz="4000" dirty="0" smtClean="0">
                <a:latin typeface="Arial Rounded MT Bold" pitchFamily="34" charset="0"/>
              </a:rPr>
              <a:t>Plus belles que le chant des anges,</a:t>
            </a:r>
            <a:br>
              <a:rPr lang="fr-FR" sz="4000" dirty="0" smtClean="0">
                <a:latin typeface="Arial Rounded MT Bold" pitchFamily="34" charset="0"/>
              </a:rPr>
            </a:br>
            <a:r>
              <a:rPr lang="fr-FR" sz="4000" dirty="0" smtClean="0">
                <a:solidFill>
                  <a:srgbClr val="C00000"/>
                </a:solidFill>
                <a:latin typeface="Arial Rounded MT Bold" pitchFamily="34" charset="0"/>
              </a:rPr>
              <a:t>Gloire à l’ Agneau, (bis)</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Gloire à l ‘Agneau sacrifié!</a:t>
            </a:r>
            <a:br>
              <a:rPr lang="fr-FR" sz="4000" dirty="0" smtClean="0">
                <a:solidFill>
                  <a:srgbClr val="C00000"/>
                </a:solidFill>
                <a:latin typeface="Arial Rounded MT Bold" pitchFamily="34" charset="0"/>
              </a:rPr>
            </a:br>
            <a:endParaRPr lang="en-US" sz="4400" b="1" dirty="0">
              <a:solidFill>
                <a:srgbClr val="C00000"/>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txBody>
          <a:bodyPr>
            <a:normAutofit/>
          </a:bodyPr>
          <a:lstStyle/>
          <a:p>
            <a:pPr marL="0" indent="0" algn="ctr">
              <a:buNone/>
            </a:pPr>
            <a:r>
              <a:rPr lang="fr-FR" sz="4000" dirty="0" smtClean="0">
                <a:solidFill>
                  <a:srgbClr val="009900"/>
                </a:solidFill>
                <a:latin typeface="Arial Rounded MT Bold" pitchFamily="34" charset="0"/>
              </a:rPr>
              <a:t>2</a:t>
            </a:r>
            <a:r>
              <a:rPr lang="fr-FR" sz="4000" dirty="0" smtClean="0">
                <a:solidFill>
                  <a:srgbClr val="009900"/>
                </a:solidFill>
                <a:latin typeface="Arial Rounded MT Bold" pitchFamily="34" charset="0"/>
              </a:rPr>
              <a:t>.</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C’est par Lui qu’est justifié</a:t>
            </a:r>
            <a:br>
              <a:rPr lang="fr-FR" sz="4000" dirty="0" smtClean="0">
                <a:latin typeface="Arial Rounded MT Bold" pitchFamily="34" charset="0"/>
              </a:rPr>
            </a:br>
            <a:r>
              <a:rPr lang="fr-FR" sz="4000" dirty="0" smtClean="0">
                <a:latin typeface="Arial Rounded MT Bold" pitchFamily="34" charset="0"/>
              </a:rPr>
              <a:t>Tout pécheur qui demande grâce.</a:t>
            </a:r>
            <a:br>
              <a:rPr lang="fr-FR" sz="4000" dirty="0" smtClean="0">
                <a:latin typeface="Arial Rounded MT Bold" pitchFamily="34" charset="0"/>
              </a:rPr>
            </a:br>
            <a:r>
              <a:rPr lang="fr-FR" sz="4000" dirty="0" smtClean="0">
                <a:latin typeface="Arial Rounded MT Bold" pitchFamily="34" charset="0"/>
              </a:rPr>
              <a:t>Prêtres et rois devant sa face,</a:t>
            </a:r>
            <a:br>
              <a:rPr lang="fr-FR" sz="4000" dirty="0" smtClean="0">
                <a:latin typeface="Arial Rounded MT Bold" pitchFamily="34" charset="0"/>
              </a:rPr>
            </a:br>
            <a:r>
              <a:rPr lang="fr-FR" sz="4000" dirty="0" smtClean="0">
                <a:solidFill>
                  <a:srgbClr val="C00000"/>
                </a:solidFill>
                <a:latin typeface="Arial Rounded MT Bold" pitchFamily="34" charset="0"/>
              </a:rPr>
              <a:t>Chantons l ‘Agneau, (bis)</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Chantons l’ Agneau sacrifié</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a:p>
            <a:pPr algn="ctr">
              <a:buNone/>
            </a:pPr>
            <a:endParaRPr lang="en-US" sz="4400" b="1" dirty="0">
              <a:solidFill>
                <a:srgbClr val="0D069A"/>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txBody>
          <a:bodyPr>
            <a:normAutofit/>
          </a:bodyPr>
          <a:lstStyle/>
          <a:p>
            <a:pPr marL="0" indent="0" algn="ctr">
              <a:buNone/>
            </a:pPr>
            <a:r>
              <a:rPr lang="fr-FR" sz="4000" dirty="0" smtClean="0">
                <a:solidFill>
                  <a:srgbClr val="009900"/>
                </a:solidFill>
                <a:latin typeface="Arial Rounded MT Bold" pitchFamily="34" charset="0"/>
              </a:rPr>
              <a:t>3</a:t>
            </a:r>
            <a:r>
              <a:rPr lang="fr-FR" sz="4000" dirty="0" smtClean="0">
                <a:solidFill>
                  <a:srgbClr val="009900"/>
                </a:solidFill>
                <a:latin typeface="Arial Rounded MT Bold" pitchFamily="34" charset="0"/>
              </a:rPr>
              <a:t>.</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Par le Père magnifié,</a:t>
            </a:r>
            <a:br>
              <a:rPr lang="fr-FR" sz="4000" dirty="0" smtClean="0">
                <a:latin typeface="Arial Rounded MT Bold" pitchFamily="34" charset="0"/>
              </a:rPr>
            </a:br>
            <a:r>
              <a:rPr lang="fr-FR" sz="4000" dirty="0" smtClean="0">
                <a:latin typeface="Arial Rounded MT Bold" pitchFamily="34" charset="0"/>
              </a:rPr>
              <a:t>Tout l ‘univers lui rend hommage.</a:t>
            </a:r>
            <a:br>
              <a:rPr lang="fr-FR" sz="4000" dirty="0" smtClean="0">
                <a:latin typeface="Arial Rounded MT Bold" pitchFamily="34" charset="0"/>
              </a:rPr>
            </a:br>
            <a:r>
              <a:rPr lang="fr-FR" sz="4000" dirty="0" smtClean="0">
                <a:latin typeface="Arial Rounded MT Bold" pitchFamily="34" charset="0"/>
              </a:rPr>
              <a:t>L’Agneau règnera d’âge en âge.</a:t>
            </a:r>
            <a:br>
              <a:rPr lang="fr-FR" sz="4000" dirty="0" smtClean="0">
                <a:latin typeface="Arial Rounded MT Bold" pitchFamily="34" charset="0"/>
              </a:rPr>
            </a:br>
            <a:r>
              <a:rPr lang="fr-FR" sz="4000" dirty="0" smtClean="0">
                <a:solidFill>
                  <a:srgbClr val="C00000"/>
                </a:solidFill>
                <a:latin typeface="Arial Rounded MT Bold" pitchFamily="34" charset="0"/>
              </a:rPr>
              <a:t>Gloire à I’ Agneau, (bis)</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Gloire à l’ Agneau sacrifié.</a:t>
            </a:r>
            <a:br>
              <a:rPr lang="fr-FR" sz="4000" dirty="0" smtClean="0">
                <a:solidFill>
                  <a:srgbClr val="C00000"/>
                </a:solidFill>
                <a:latin typeface="Arial Rounded MT Bold" pitchFamily="34" charset="0"/>
              </a:rPr>
            </a:br>
            <a:endParaRPr lang="en-US" sz="4400" b="1" dirty="0">
              <a:solidFill>
                <a:srgbClr val="C00000"/>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txBody>
          <a:bodyPr>
            <a:normAutofit/>
          </a:bodyPr>
          <a:lstStyle/>
          <a:p>
            <a:pPr marL="0" indent="0" algn="ctr">
              <a:buNone/>
            </a:pP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009900"/>
                </a:solidFill>
                <a:latin typeface="Arial Rounded MT Bold" pitchFamily="34" charset="0"/>
              </a:rPr>
              <a:t>4.</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Par son Esprit vivifié,</a:t>
            </a:r>
            <a:br>
              <a:rPr lang="fr-FR" sz="4000" dirty="0" smtClean="0">
                <a:latin typeface="Arial Rounded MT Bold" pitchFamily="34" charset="0"/>
              </a:rPr>
            </a:br>
            <a:r>
              <a:rPr lang="fr-FR" sz="4000" dirty="0" smtClean="0">
                <a:latin typeface="Arial Rounded MT Bold" pitchFamily="34" charset="0"/>
              </a:rPr>
              <a:t>Je veux jusqu‘à ma dernière heure,</a:t>
            </a:r>
            <a:br>
              <a:rPr lang="fr-FR" sz="4000" dirty="0" smtClean="0">
                <a:latin typeface="Arial Rounded MT Bold" pitchFamily="34" charset="0"/>
              </a:rPr>
            </a:br>
            <a:r>
              <a:rPr lang="fr-FR" sz="4000" dirty="0" smtClean="0">
                <a:latin typeface="Arial Rounded MT Bold" pitchFamily="34" charset="0"/>
              </a:rPr>
              <a:t>Chanter l’amour qui seul demeure:</a:t>
            </a:r>
            <a:br>
              <a:rPr lang="fr-FR" sz="4000" dirty="0" smtClean="0">
                <a:latin typeface="Arial Rounded MT Bold" pitchFamily="34" charset="0"/>
              </a:rPr>
            </a:br>
            <a:r>
              <a:rPr lang="fr-FR" sz="4000" dirty="0" smtClean="0">
                <a:solidFill>
                  <a:srgbClr val="C00000"/>
                </a:solidFill>
                <a:latin typeface="Arial Rounded MT Bold" pitchFamily="34" charset="0"/>
              </a:rPr>
              <a:t>Gloire à l’ Agneau, (bis)</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Gloire à l’ Agneau sacrifié.</a:t>
            </a:r>
            <a:endParaRPr lang="en-US" sz="4000" dirty="0" smtClean="0">
              <a:solidFill>
                <a:srgbClr val="C00000"/>
              </a:solidFill>
              <a:latin typeface="Arial Rounded MT Bold" pitchFamily="34" charset="0"/>
            </a:endParaRPr>
          </a:p>
          <a:p>
            <a:pPr algn="ctr">
              <a:buNone/>
            </a:pPr>
            <a:endParaRPr lang="en-US" sz="4400" b="1" dirty="0">
              <a:solidFill>
                <a:srgbClr val="0D069A"/>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D’INTERCESSION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fontScale="92500" lnSpcReduction="10000"/>
          </a:bodyPr>
          <a:lstStyle/>
          <a:p>
            <a:pPr marL="0" indent="0" algn="ctr">
              <a:buNone/>
            </a:pPr>
            <a:r>
              <a:rPr lang="fr-FR" b="1" dirty="0" smtClean="0">
                <a:solidFill>
                  <a:srgbClr val="009900"/>
                </a:solidFill>
                <a:latin typeface="Arial Rounded MT Bold" pitchFamily="34" charset="0"/>
              </a:rPr>
              <a:t>157 Fr Mel : DANS CES JOURS CI</a:t>
            </a:r>
            <a:endParaRPr lang="en-US" dirty="0" smtClean="0">
              <a:solidFill>
                <a:srgbClr val="009900"/>
              </a:solidFill>
              <a:latin typeface="Arial Rounded MT Bold" pitchFamily="34" charset="0"/>
            </a:endParaRPr>
          </a:p>
          <a:p>
            <a:pPr marL="0" indent="0" algn="ctr">
              <a:buNone/>
            </a:pPr>
            <a:r>
              <a:rPr lang="en-US" b="1" dirty="0" smtClean="0">
                <a:solidFill>
                  <a:srgbClr val="009900"/>
                </a:solidFill>
                <a:latin typeface="Arial Rounded MT Bold" pitchFamily="34" charset="0"/>
              </a:rPr>
              <a:t>1.</a:t>
            </a:r>
            <a:endParaRPr lang="en-US" dirty="0" smtClean="0">
              <a:solidFill>
                <a:srgbClr val="009900"/>
              </a:solidFill>
              <a:latin typeface="Arial Rounded MT Bold" pitchFamily="34" charset="0"/>
            </a:endParaRPr>
          </a:p>
          <a:p>
            <a:pPr marL="0" indent="0" algn="ctr">
              <a:buNone/>
            </a:pPr>
            <a:r>
              <a:rPr lang="fr-FR" sz="4000" dirty="0" smtClean="0">
                <a:solidFill>
                  <a:srgbClr val="000099"/>
                </a:solidFill>
                <a:latin typeface="Arial Rounded MT Bold" pitchFamily="34" charset="0"/>
              </a:rPr>
              <a:t>Dans ces jours-ci, il faut te sauver</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Dans ces jours-ci,</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Christ est le Rocher.</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Sois très certain, sois très certain</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Que ton ancre croche le Roc solide.</a:t>
            </a:r>
            <a:endParaRPr lang="en-US" sz="4000" dirty="0" smtClean="0">
              <a:solidFill>
                <a:srgbClr val="000099"/>
              </a:solidFill>
              <a:latin typeface="Arial Rounded MT Bold" pitchFamily="34" charset="0"/>
            </a:endParaRPr>
          </a:p>
          <a:p>
            <a:pPr marL="0" indent="0" algn="ctr">
              <a:buNone/>
            </a:pPr>
            <a:r>
              <a:rPr lang="fr-FR" sz="4000" b="1" dirty="0" smtClean="0">
                <a:solidFill>
                  <a:srgbClr val="009900"/>
                </a:solidFill>
                <a:latin typeface="Arial Rounded MT Bold" pitchFamily="34" charset="0"/>
              </a:rPr>
              <a:t>Chœur</a:t>
            </a:r>
            <a:r>
              <a:rPr lang="fr-FR" sz="4000" dirty="0" smtClean="0">
                <a:solidFill>
                  <a:srgbClr val="000099"/>
                </a:solidFill>
                <a:latin typeface="Arial Rounded MT Bold" pitchFamily="34" charset="0"/>
              </a:rPr>
              <a:t/>
            </a:r>
            <a:br>
              <a:rPr lang="fr-FR" sz="4000" dirty="0" smtClean="0">
                <a:solidFill>
                  <a:srgbClr val="000099"/>
                </a:solidFill>
                <a:latin typeface="Arial Rounded MT Bold" pitchFamily="34" charset="0"/>
              </a:rPr>
            </a:br>
            <a:r>
              <a:rPr lang="fr-FR" sz="4000" dirty="0" smtClean="0">
                <a:solidFill>
                  <a:srgbClr val="C00000"/>
                </a:solidFill>
                <a:latin typeface="Arial Rounded MT Bold" pitchFamily="34" charset="0"/>
              </a:rPr>
              <a:t>Ce Roc est Jésus, O, Oui, c'est Lui</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Ce Roc est </a:t>
            </a:r>
            <a:r>
              <a:rPr lang="fr-FR" sz="4000" dirty="0" smtClean="0">
                <a:solidFill>
                  <a:srgbClr val="C00000"/>
                </a:solidFill>
                <a:latin typeface="Arial Rounded MT Bold" pitchFamily="34" charset="0"/>
              </a:rPr>
              <a:t>Jésus, </a:t>
            </a:r>
            <a:r>
              <a:rPr lang="fr-FR" sz="4000" dirty="0" smtClean="0">
                <a:solidFill>
                  <a:srgbClr val="C00000"/>
                </a:solidFill>
                <a:latin typeface="Arial Rounded MT Bold" pitchFamily="34" charset="0"/>
              </a:rPr>
              <a:t>Seulement Lui.</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Sois très certain, sois très certain</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Que ton ancre croche le Roc solide.</a:t>
            </a:r>
            <a:r>
              <a:rPr lang="fr-FR" dirty="0" smtClean="0">
                <a:solidFill>
                  <a:srgbClr val="000099"/>
                </a:solidFill>
                <a:latin typeface="Arial Rounded MT Bold" pitchFamily="34" charset="0"/>
              </a:rPr>
              <a:t/>
            </a:r>
            <a:br>
              <a:rPr lang="fr-FR" dirty="0" smtClean="0">
                <a:solidFill>
                  <a:srgbClr val="000099"/>
                </a:solidFill>
                <a:latin typeface="Arial Rounded MT Bold" pitchFamily="34" charset="0"/>
              </a:rPr>
            </a:br>
            <a:endParaRPr lang="en-US" dirty="0">
              <a:solidFill>
                <a:srgbClr val="000099"/>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0" indent="0" algn="ctr">
              <a:buNone/>
            </a:pPr>
            <a:r>
              <a:rPr lang="fr-FR" b="1" dirty="0" smtClean="0">
                <a:solidFill>
                  <a:srgbClr val="009900"/>
                </a:solidFill>
                <a:latin typeface="Arial Rounded MT Bold" pitchFamily="34" charset="0"/>
              </a:rPr>
              <a:t>2</a:t>
            </a:r>
            <a:r>
              <a:rPr lang="fr-FR" b="1" dirty="0" smtClean="0">
                <a:solidFill>
                  <a:srgbClr val="009900"/>
                </a:solidFill>
                <a:latin typeface="Arial Rounded MT Bold" pitchFamily="34" charset="0"/>
              </a:rPr>
              <a:t>.</a:t>
            </a:r>
            <a:r>
              <a:rPr lang="fr-FR" dirty="0" smtClean="0">
                <a:solidFill>
                  <a:srgbClr val="000099"/>
                </a:solidFill>
                <a:latin typeface="Arial Rounded MT Bold" pitchFamily="34" charset="0"/>
              </a:rPr>
              <a:t/>
            </a:r>
            <a:br>
              <a:rPr lang="fr-FR" dirty="0" smtClean="0">
                <a:solidFill>
                  <a:srgbClr val="000099"/>
                </a:solidFill>
                <a:latin typeface="Arial Rounded MT Bold" pitchFamily="34" charset="0"/>
              </a:rPr>
            </a:br>
            <a:r>
              <a:rPr lang="fr-FR" sz="4000" dirty="0" smtClean="0">
                <a:solidFill>
                  <a:srgbClr val="000099"/>
                </a:solidFill>
                <a:latin typeface="Arial Rounded MT Bold" pitchFamily="34" charset="0"/>
              </a:rPr>
              <a:t>Dans ces jours-ci, il faut la Bible</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Dans ces-jours-ci, sois invincible.</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Sois très certain, sois très certain</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Que ton ancre croche le Roc solide.</a:t>
            </a:r>
            <a:br>
              <a:rPr lang="fr-FR" sz="4000" dirty="0" smtClean="0">
                <a:solidFill>
                  <a:srgbClr val="000099"/>
                </a:solidFill>
                <a:latin typeface="Arial Rounded MT Bold" pitchFamily="34" charset="0"/>
              </a:rPr>
            </a:br>
            <a:r>
              <a:rPr lang="fr-FR" sz="4000" b="1" dirty="0" smtClean="0">
                <a:solidFill>
                  <a:srgbClr val="009900"/>
                </a:solidFill>
                <a:latin typeface="Arial Rounded MT Bold" pitchFamily="34" charset="0"/>
              </a:rPr>
              <a:t>Chœur</a:t>
            </a:r>
            <a:r>
              <a:rPr lang="fr-FR" sz="4000" dirty="0" smtClean="0">
                <a:solidFill>
                  <a:srgbClr val="000099"/>
                </a:solidFill>
                <a:latin typeface="Arial Rounded MT Bold" pitchFamily="34" charset="0"/>
              </a:rPr>
              <a:t/>
            </a:r>
            <a:br>
              <a:rPr lang="fr-FR" sz="4000" dirty="0" smtClean="0">
                <a:solidFill>
                  <a:srgbClr val="000099"/>
                </a:solidFill>
                <a:latin typeface="Arial Rounded MT Bold" pitchFamily="34" charset="0"/>
              </a:rPr>
            </a:br>
            <a:r>
              <a:rPr lang="fr-FR" sz="4000" dirty="0" smtClean="0">
                <a:solidFill>
                  <a:srgbClr val="C00000"/>
                </a:solidFill>
                <a:latin typeface="Arial Rounded MT Bold" pitchFamily="34" charset="0"/>
              </a:rPr>
              <a:t>Ce Roc est Jésus, O, Oui, c'est Lui</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Ce Roc est Jésus, Seulement Lui.</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Sois très certain, sois très certain</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Que ton ancre croche le Roc solide.</a:t>
            </a:r>
            <a:r>
              <a:rPr lang="fr-FR" dirty="0" smtClean="0">
                <a:solidFill>
                  <a:srgbClr val="000099"/>
                </a:solidFill>
                <a:latin typeface="Arial Rounded MT Bold" pitchFamily="34" charset="0"/>
              </a:rPr>
              <a:t/>
            </a:r>
            <a:br>
              <a:rPr lang="fr-FR" dirty="0" smtClean="0">
                <a:solidFill>
                  <a:srgbClr val="000099"/>
                </a:solidFill>
                <a:latin typeface="Arial Rounded MT Bold" pitchFamily="34" charset="0"/>
              </a:rPr>
            </a:br>
            <a:endParaRPr lang="en-US" dirty="0">
              <a:solidFill>
                <a:srgbClr val="000099"/>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Autofit/>
          </a:bodyPr>
          <a:lstStyle/>
          <a:p>
            <a:pPr marL="0" indent="0" algn="ctr">
              <a:buNone/>
            </a:pPr>
            <a:r>
              <a:rPr lang="fr-FR" sz="4000" b="1" dirty="0" smtClean="0">
                <a:solidFill>
                  <a:srgbClr val="009900"/>
                </a:solidFill>
                <a:latin typeface="Arial Rounded MT Bold" pitchFamily="34" charset="0"/>
              </a:rPr>
              <a:t>3</a:t>
            </a:r>
            <a:r>
              <a:rPr lang="fr-FR" sz="4000" b="1" dirty="0" smtClean="0">
                <a:solidFill>
                  <a:srgbClr val="009900"/>
                </a:solidFill>
                <a:latin typeface="Arial Rounded MT Bold" pitchFamily="34" charset="0"/>
              </a:rPr>
              <a:t>.</a:t>
            </a:r>
            <a:r>
              <a:rPr lang="fr-FR" sz="4000" dirty="0" smtClean="0">
                <a:solidFill>
                  <a:srgbClr val="000099"/>
                </a:solidFill>
                <a:latin typeface="Arial Rounded MT Bold" pitchFamily="34" charset="0"/>
              </a:rPr>
              <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Dans ces jours-ci, O, Je suis sauvé</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Dans ces jours-ci, je suis bien ancré</a:t>
            </a:r>
            <a:br>
              <a:rPr lang="fr-FR" sz="4000" dirty="0" smtClean="0">
                <a:solidFill>
                  <a:srgbClr val="000099"/>
                </a:solidFill>
                <a:latin typeface="Arial Rounded MT Bold" pitchFamily="34" charset="0"/>
              </a:rPr>
            </a:br>
            <a:r>
              <a:rPr lang="fr-FR" sz="4000" dirty="0" smtClean="0">
                <a:solidFill>
                  <a:srgbClr val="000099"/>
                </a:solidFill>
                <a:latin typeface="Arial Rounded MT Bold" pitchFamily="34" charset="0"/>
              </a:rPr>
              <a:t>Je suis certain, je suis certain</a:t>
            </a:r>
            <a:br>
              <a:rPr lang="fr-FR" sz="4000" dirty="0" smtClean="0">
                <a:solidFill>
                  <a:srgbClr val="000099"/>
                </a:solidFill>
                <a:latin typeface="Arial Rounded MT Bold" pitchFamily="34" charset="0"/>
              </a:rPr>
            </a:br>
            <a:r>
              <a:rPr lang="fr-FR" sz="4000" b="1" dirty="0" smtClean="0">
                <a:solidFill>
                  <a:srgbClr val="000099"/>
                </a:solidFill>
                <a:latin typeface="Arial" pitchFamily="34" charset="0"/>
                <a:cs typeface="Arial" pitchFamily="34" charset="0"/>
              </a:rPr>
              <a:t>Que mon ancre croche le Roc solide</a:t>
            </a:r>
            <a:r>
              <a:rPr lang="fr-FR" sz="4000" b="1" dirty="0" smtClean="0">
                <a:solidFill>
                  <a:srgbClr val="000099"/>
                </a:solidFill>
                <a:latin typeface="Arial" pitchFamily="34" charset="0"/>
                <a:cs typeface="Arial" pitchFamily="34" charset="0"/>
              </a:rPr>
              <a:t>.</a:t>
            </a:r>
          </a:p>
          <a:p>
            <a:pPr marL="0" indent="0" algn="ctr">
              <a:buNone/>
            </a:pPr>
            <a:r>
              <a:rPr lang="fr-FR" sz="4000" b="1" dirty="0" smtClean="0">
                <a:solidFill>
                  <a:srgbClr val="009900"/>
                </a:solidFill>
                <a:latin typeface="Arial Rounded MT Bold" pitchFamily="34" charset="0"/>
              </a:rPr>
              <a:t>Chœur</a:t>
            </a:r>
            <a:r>
              <a:rPr lang="fr-FR" sz="4000" dirty="0" smtClean="0">
                <a:solidFill>
                  <a:srgbClr val="000099"/>
                </a:solidFill>
                <a:latin typeface="Arial Rounded MT Bold" pitchFamily="34" charset="0"/>
              </a:rPr>
              <a:t/>
            </a:r>
            <a:br>
              <a:rPr lang="fr-FR" sz="4000" dirty="0" smtClean="0">
                <a:solidFill>
                  <a:srgbClr val="000099"/>
                </a:solidFill>
                <a:latin typeface="Arial Rounded MT Bold" pitchFamily="34" charset="0"/>
              </a:rPr>
            </a:br>
            <a:r>
              <a:rPr lang="fr-FR" sz="4000" dirty="0" smtClean="0">
                <a:solidFill>
                  <a:srgbClr val="C00000"/>
                </a:solidFill>
                <a:latin typeface="Arial Rounded MT Bold" pitchFamily="34" charset="0"/>
              </a:rPr>
              <a:t>Ce Roc est Jésus, O, Oui, c'est Lui</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Ce Roc est Jésus, Seulement Lui.</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Sois très certain, sois très certain</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Que ton ancre croche le Roc solide</a:t>
            </a:r>
            <a:r>
              <a:rPr lang="fr-FR" sz="4000" dirty="0" smtClean="0">
                <a:solidFill>
                  <a:srgbClr val="C00000"/>
                </a:solidFill>
                <a:latin typeface="Arial Rounded MT Bold" pitchFamily="34" charset="0"/>
              </a:rPr>
              <a:t>.</a:t>
            </a:r>
            <a:endParaRPr lang="en-US" sz="4000" dirty="0" smtClean="0">
              <a:solidFill>
                <a:srgbClr val="000099"/>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447800"/>
            <a:ext cx="9144000" cy="3429000"/>
          </a:xfrm>
          <a:solidFill>
            <a:srgbClr val="66FFFF"/>
          </a:solidFill>
        </p:spPr>
        <p:txBody>
          <a:bodyPr>
            <a:normAutofit/>
          </a:bodyPr>
          <a:lstStyle/>
          <a:p>
            <a:pPr algn="ctr">
              <a:buNone/>
            </a:pPr>
            <a:r>
              <a:rPr lang="en-US" sz="4800" dirty="0" smtClean="0">
                <a:latin typeface="Copperplate Gothic Bold" pitchFamily="34" charset="0"/>
              </a:rPr>
              <a:t>PRIÈRE</a:t>
            </a:r>
          </a:p>
          <a:p>
            <a:pPr algn="ctr">
              <a:buNone/>
            </a:pPr>
            <a:r>
              <a:rPr lang="en-US" sz="4800" dirty="0" smtClean="0">
                <a:latin typeface="Copperplate Gothic Bold" pitchFamily="34" charset="0"/>
              </a:rPr>
              <a:t> AVEC </a:t>
            </a:r>
          </a:p>
          <a:p>
            <a:pPr algn="ctr">
              <a:buNone/>
            </a:pPr>
            <a:r>
              <a:rPr lang="en-US" sz="4800" dirty="0" smtClean="0">
                <a:latin typeface="Copperplate Gothic Bold" pitchFamily="34" charset="0"/>
              </a:rPr>
              <a:t>LA DIRIGEANTE</a:t>
            </a:r>
            <a:endParaRPr lang="en-US" sz="4800" dirty="0">
              <a:latin typeface="Copperplate Gothic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000" dirty="0" smtClean="0">
                <a:solidFill>
                  <a:srgbClr val="000099"/>
                </a:solidFill>
                <a:latin typeface="Arial Rounded MT Bold" pitchFamily="34" charset="0"/>
              </a:rPr>
              <a:t>LECTURE PSAUME </a:t>
            </a:r>
            <a:r>
              <a:rPr lang="fr-FR" sz="4000" dirty="0" smtClean="0">
                <a:solidFill>
                  <a:srgbClr val="000099"/>
                </a:solidFill>
                <a:latin typeface="Arial Rounded MT Bold" pitchFamily="34" charset="0"/>
              </a:rPr>
              <a:t>116</a:t>
            </a:r>
            <a:endParaRPr lang="en-US" sz="4000" dirty="0" smtClean="0">
              <a:solidFill>
                <a:srgbClr val="000099"/>
              </a:solidFill>
              <a:latin typeface="Arial Rounded MT Bold" pitchFamily="34" charset="0"/>
            </a:endParaRPr>
          </a:p>
          <a:p>
            <a:pPr algn="just"/>
            <a:r>
              <a:rPr lang="fr-FR" sz="4000" dirty="0" smtClean="0">
                <a:latin typeface="Arial Rounded MT Bold" pitchFamily="34" charset="0"/>
              </a:rPr>
              <a:t>Ps </a:t>
            </a:r>
            <a:r>
              <a:rPr lang="fr-FR" sz="4000" dirty="0" smtClean="0">
                <a:latin typeface="Arial Rounded MT Bold" pitchFamily="34" charset="0"/>
              </a:rPr>
              <a:t>116:1 ¶ J'aime l'Éternel, car il entend Ma voix, mes supplications;</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 2 Car il a penché son oreille vers moi; Et je l'invoquerai toute ma vie.</a:t>
            </a:r>
            <a:endParaRPr lang="en-US" sz="4000" dirty="0" smtClean="0">
              <a:solidFill>
                <a:srgbClr val="000099"/>
              </a:solidFill>
              <a:latin typeface="Arial Rounded MT Bold" pitchFamily="34" charset="0"/>
            </a:endParaRPr>
          </a:p>
          <a:p>
            <a:pPr algn="just"/>
            <a:r>
              <a:rPr lang="fr-FR" sz="4000" dirty="0" smtClean="0">
                <a:latin typeface="Arial Rounded MT Bold" pitchFamily="34" charset="0"/>
              </a:rPr>
              <a:t> 3 Les liens de la mort m'avaient environné, Et les angoisses du sépulcre m'avaient saisi; J'étais en proie à la détresse et à la douleur</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4 </a:t>
            </a:r>
            <a:r>
              <a:rPr lang="fr-FR" sz="4000" dirty="0" smtClean="0">
                <a:latin typeface="Arial Rounded MT Bold" pitchFamily="34" charset="0"/>
              </a:rPr>
              <a:t>Mais j'invoquai le nom de l'Éternel: O Éternel, sauve mon âme!</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99"/>
                </a:solidFill>
                <a:latin typeface="Arial Rounded MT Bold" pitchFamily="34" charset="0"/>
              </a:rPr>
              <a:t>5 L'Éternel est miséricordieux et juste, Notre Dieu est plein de compassion;</a:t>
            </a:r>
            <a:endParaRPr lang="en-US" sz="4000" dirty="0" smtClean="0">
              <a:solidFill>
                <a:srgbClr val="000099"/>
              </a:solidFill>
              <a:latin typeface="Arial Rounded MT Bold" pitchFamily="34" charset="0"/>
            </a:endParaRPr>
          </a:p>
          <a:p>
            <a:pPr algn="just"/>
            <a:r>
              <a:rPr lang="fr-FR" sz="4000" dirty="0" smtClean="0">
                <a:latin typeface="Arial Rounded MT Bold" pitchFamily="34" charset="0"/>
              </a:rPr>
              <a:t> 6 L'Éternel garde les simples; J'étais malheureux, et il m'a sauvé.</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99"/>
                </a:solidFill>
                <a:latin typeface="Arial Rounded MT Bold" pitchFamily="34" charset="0"/>
              </a:rPr>
              <a:t>7 Mon âme, retourne à ton repos, Car l'Éternel t'a fait du bien</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8 </a:t>
            </a:r>
            <a:r>
              <a:rPr lang="fr-FR" sz="4000" dirty="0" smtClean="0">
                <a:latin typeface="Arial Rounded MT Bold" pitchFamily="34" charset="0"/>
              </a:rPr>
              <a:t>Oui, tu as délivré mon âme de la mort, Mes yeux des larmes, Mes pieds de la chute.</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 9 Je marcherai devant l'Éternel, Sur la terre des vivants.</a:t>
            </a:r>
            <a:endParaRPr lang="en-US" sz="4000" dirty="0" smtClean="0">
              <a:solidFill>
                <a:srgbClr val="000099"/>
              </a:solidFill>
              <a:latin typeface="Arial Rounded MT Bold" pitchFamily="34" charset="0"/>
            </a:endParaRPr>
          </a:p>
          <a:p>
            <a:pPr algn="just"/>
            <a:r>
              <a:rPr lang="fr-FR" sz="4000" dirty="0" smtClean="0">
                <a:latin typeface="Arial Rounded MT Bold" pitchFamily="34" charset="0"/>
              </a:rPr>
              <a:t> 10 ¶ J'avais confiance, lorsque je disais: Je suis bien malheureux!</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99"/>
                </a:solidFill>
                <a:latin typeface="Arial Rounded MT Bold" pitchFamily="34" charset="0"/>
              </a:rPr>
              <a:t>11 Je disais dans mon angoisse: Tout homme est trompeur</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smtClean="0">
                <a:latin typeface="Arial Rounded MT Bold" pitchFamily="34" charset="0"/>
              </a:rPr>
              <a:t>12 </a:t>
            </a:r>
            <a:r>
              <a:rPr lang="fr-FR" sz="4000" dirty="0" smtClean="0">
                <a:latin typeface="Arial Rounded MT Bold" pitchFamily="34" charset="0"/>
              </a:rPr>
              <a:t>Comment rendrai-je à l'Éternel Tous ses bienfaits envers moi?</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 13 J'élèverai la coupe des délivrances, Et j'invoquerai le nom de l'Éternel;</a:t>
            </a:r>
            <a:endParaRPr lang="en-US" sz="4000" dirty="0" smtClean="0">
              <a:solidFill>
                <a:srgbClr val="000099"/>
              </a:solidFill>
              <a:latin typeface="Arial Rounded MT Bold" pitchFamily="34" charset="0"/>
            </a:endParaRPr>
          </a:p>
          <a:p>
            <a:pPr algn="just"/>
            <a:r>
              <a:rPr lang="fr-FR" sz="4000" dirty="0" smtClean="0">
                <a:latin typeface="Arial Rounded MT Bold" pitchFamily="34" charset="0"/>
              </a:rPr>
              <a:t> 14 J'accomplirai mes </a:t>
            </a:r>
            <a:r>
              <a:rPr lang="fr-FR" sz="4000" dirty="0" smtClean="0">
                <a:latin typeface="Arial Rounded MT Bold" pitchFamily="34" charset="0"/>
              </a:rPr>
              <a:t>vœux </a:t>
            </a:r>
            <a:r>
              <a:rPr lang="fr-FR" sz="4000" dirty="0" smtClean="0">
                <a:latin typeface="Arial Rounded MT Bold" pitchFamily="34" charset="0"/>
              </a:rPr>
              <a:t>envers l'Éternel, En présence de tout son peuple.</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00099"/>
                </a:solidFill>
                <a:latin typeface="Arial Rounded MT Bold" pitchFamily="34" charset="0"/>
              </a:rPr>
              <a:t>15 Elle a du prix aux yeux de l'Éternel, La mort de ceux qui l'aiment.</a:t>
            </a:r>
            <a:endParaRPr lang="en-US" sz="4000" dirty="0" smtClean="0">
              <a:solidFill>
                <a:srgbClr val="000099"/>
              </a:solidFill>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buNone/>
            </a:pPr>
            <a:r>
              <a:rPr lang="fr-FR" sz="4000" dirty="0" smtClean="0">
                <a:latin typeface="Arial Rounded MT Bold" pitchFamily="34" charset="0"/>
              </a:rPr>
              <a:t>16 </a:t>
            </a:r>
            <a:r>
              <a:rPr lang="fr-FR" sz="4000" dirty="0" smtClean="0">
                <a:latin typeface="Arial Rounded MT Bold" pitchFamily="34" charset="0"/>
              </a:rPr>
              <a:t>Écoute-moi, ô Éternel! car je suis ton serviteur, Ton serviteur, fils de ta servante. Tu as détaché mes liens.</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 17 Je t'offrirai un sacrifice d'actions de grâces, Et j'invoquerai le nom de l'Éternel;</a:t>
            </a:r>
            <a:endParaRPr lang="en-US" sz="4000" dirty="0" smtClean="0">
              <a:solidFill>
                <a:srgbClr val="000099"/>
              </a:solidFill>
              <a:latin typeface="Arial Rounded MT Bold" pitchFamily="34" charset="0"/>
            </a:endParaRPr>
          </a:p>
          <a:p>
            <a:pPr algn="just"/>
            <a:r>
              <a:rPr lang="fr-FR" sz="4000" dirty="0" smtClean="0">
                <a:latin typeface="Arial Rounded MT Bold" pitchFamily="34" charset="0"/>
              </a:rPr>
              <a:t> 18 J'accomplirai mes </a:t>
            </a:r>
            <a:r>
              <a:rPr lang="fr-FR" sz="4000" dirty="0" smtClean="0">
                <a:latin typeface="Arial Rounded MT Bold" pitchFamily="34" charset="0"/>
              </a:rPr>
              <a:t>vœux </a:t>
            </a:r>
            <a:r>
              <a:rPr lang="fr-FR" sz="4000" dirty="0" smtClean="0">
                <a:latin typeface="Arial Rounded MT Bold" pitchFamily="34" charset="0"/>
              </a:rPr>
              <a:t>envers l'Éternel, En présence de tout son peuple,</a:t>
            </a:r>
            <a:endParaRPr lang="en-US" sz="4000" dirty="0" smtClean="0">
              <a:latin typeface="Arial Rounded MT Bold" pitchFamily="34" charset="0"/>
            </a:endParaRPr>
          </a:p>
          <a:p>
            <a:pPr algn="just"/>
            <a:r>
              <a:rPr lang="fr-FR" sz="4000" dirty="0" smtClean="0">
                <a:solidFill>
                  <a:srgbClr val="000099"/>
                </a:solidFill>
                <a:latin typeface="Arial Rounded MT Bold" pitchFamily="34" charset="0"/>
              </a:rPr>
              <a:t> 19 Dans les parvis de la maison de l'Éternel, Au milieu de toi, Jérusalem! Louez l'Éternel</a:t>
            </a:r>
            <a:r>
              <a:rPr lang="fr-FR" sz="4000" dirty="0" smtClean="0">
                <a:solidFill>
                  <a:srgbClr val="000099"/>
                </a:solidFill>
                <a:latin typeface="Arial Rounded MT Bold" pitchFamily="34" charset="0"/>
              </a:rPr>
              <a:t>!   </a:t>
            </a:r>
            <a:r>
              <a:rPr lang="fr-FR" sz="4000" dirty="0" smtClean="0">
                <a:solidFill>
                  <a:srgbClr val="FF0000"/>
                </a:solidFill>
                <a:latin typeface="Arial Rounded MT Bold" pitchFamily="34" charset="0"/>
              </a:rPr>
              <a:t>AMEN!</a:t>
            </a:r>
            <a:endParaRPr lang="en-US" sz="4000" dirty="0">
              <a:solidFill>
                <a:srgbClr val="FF0000"/>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tx1"/>
          </a:solidFill>
        </p:spPr>
        <p:style>
          <a:lnRef idx="1">
            <a:schemeClr val="accent2"/>
          </a:lnRef>
          <a:fillRef idx="3">
            <a:schemeClr val="accent2"/>
          </a:fillRef>
          <a:effectRef idx="2">
            <a:schemeClr val="accent2"/>
          </a:effectRef>
          <a:fontRef idx="minor">
            <a:schemeClr val="lt1"/>
          </a:fontRef>
        </p:style>
        <p:txBody>
          <a:bodyPr>
            <a:normAutofit lnSpcReduction="10000"/>
          </a:bodyPr>
          <a:lstStyle/>
          <a:p>
            <a:pPr algn="ctr">
              <a:buNone/>
            </a:pPr>
            <a:r>
              <a:rPr lang="fr-FR" sz="2800" b="1" dirty="0" smtClean="0">
                <a:solidFill>
                  <a:srgbClr val="66FFFF"/>
                </a:solidFill>
                <a:latin typeface="Arial Rounded MT Bold" pitchFamily="34" charset="0"/>
              </a:rPr>
              <a:t>36 </a:t>
            </a:r>
            <a:r>
              <a:rPr lang="fr-FR" sz="2800" b="1" dirty="0" err="1" smtClean="0">
                <a:solidFill>
                  <a:srgbClr val="66FFFF"/>
                </a:solidFill>
                <a:latin typeface="Arial Rounded MT Bold" pitchFamily="34" charset="0"/>
              </a:rPr>
              <a:t>Kreol</a:t>
            </a:r>
            <a:r>
              <a:rPr lang="fr-FR" sz="2800" b="1" dirty="0" smtClean="0">
                <a:solidFill>
                  <a:srgbClr val="66FFFF"/>
                </a:solidFill>
                <a:latin typeface="Arial Rounded MT Bold" pitchFamily="34" charset="0"/>
              </a:rPr>
              <a:t> CE: </a:t>
            </a:r>
            <a:r>
              <a:rPr lang="fr-FR" sz="2800" b="1" dirty="0" err="1" smtClean="0">
                <a:solidFill>
                  <a:srgbClr val="66FFFF"/>
                </a:solidFill>
                <a:latin typeface="Arial Rounded MT Bold" pitchFamily="34" charset="0"/>
              </a:rPr>
              <a:t>Bèje</a:t>
            </a:r>
            <a:r>
              <a:rPr lang="fr-FR" sz="2800" b="1" dirty="0" smtClean="0">
                <a:solidFill>
                  <a:srgbClr val="66FFFF"/>
                </a:solidFill>
                <a:latin typeface="Arial Rounded MT Bold" pitchFamily="34" charset="0"/>
              </a:rPr>
              <a:t> </a:t>
            </a:r>
            <a:r>
              <a:rPr lang="fr-FR" sz="2800" b="1" dirty="0" err="1" smtClean="0">
                <a:solidFill>
                  <a:srgbClr val="66FFFF"/>
                </a:solidFill>
                <a:latin typeface="Arial Rounded MT Bold" pitchFamily="34" charset="0"/>
              </a:rPr>
              <a:t>mouin</a:t>
            </a:r>
            <a:r>
              <a:rPr lang="fr-FR" sz="2800" b="1" dirty="0" smtClean="0">
                <a:solidFill>
                  <a:srgbClr val="66FFFF"/>
                </a:solidFill>
                <a:latin typeface="Arial Rounded MT Bold" pitchFamily="34" charset="0"/>
              </a:rPr>
              <a:t> se Gnou Roi </a:t>
            </a:r>
            <a:r>
              <a:rPr lang="fr-FR" sz="2800" b="1" dirty="0" err="1" smtClean="0">
                <a:solidFill>
                  <a:srgbClr val="66FFFF"/>
                </a:solidFill>
                <a:latin typeface="Arial Rounded MT Bold" pitchFamily="34" charset="0"/>
              </a:rPr>
              <a:t>Damou</a:t>
            </a:r>
            <a:endParaRPr lang="en-US" sz="2800" b="1" dirty="0" smtClean="0">
              <a:solidFill>
                <a:srgbClr val="66FFFF"/>
              </a:solidFill>
              <a:latin typeface="Arial Rounded MT Bold" pitchFamily="34" charset="0"/>
            </a:endParaRPr>
          </a:p>
          <a:p>
            <a:pPr algn="ctr">
              <a:buNone/>
            </a:pPr>
            <a:r>
              <a:rPr lang="fr-FR" sz="2800" dirty="0" smtClean="0">
                <a:solidFill>
                  <a:srgbClr val="66FFFF"/>
                </a:solidFill>
                <a:latin typeface="Arial Rounded MT Bold" pitchFamily="34" charset="0"/>
              </a:rPr>
              <a:t>1</a:t>
            </a:r>
            <a:endParaRPr lang="en-US" sz="2800" dirty="0" smtClean="0">
              <a:solidFill>
                <a:srgbClr val="66FFFF"/>
              </a:solidFill>
              <a:latin typeface="Arial Rounded MT Bold" pitchFamily="34" charset="0"/>
            </a:endParaRPr>
          </a:p>
          <a:p>
            <a:pPr algn="ctr">
              <a:buNone/>
            </a:pPr>
            <a:r>
              <a:rPr lang="fr-FR" sz="4000" dirty="0" err="1" smtClean="0">
                <a:latin typeface="Arial Rounded MT Bold" pitchFamily="34" charset="0"/>
              </a:rPr>
              <a:t>Bèje</a:t>
            </a:r>
            <a:r>
              <a:rPr lang="fr-FR" sz="4000" dirty="0" smtClean="0">
                <a:latin typeface="Arial Rounded MT Bold" pitchFamily="34" charset="0"/>
              </a:rPr>
              <a:t> </a:t>
            </a:r>
            <a:r>
              <a:rPr lang="fr-FR" sz="4000" dirty="0" err="1" smtClean="0">
                <a:latin typeface="Arial Rounded MT Bold" pitchFamily="34" charset="0"/>
              </a:rPr>
              <a:t>mouin</a:t>
            </a:r>
            <a:r>
              <a:rPr lang="fr-FR" sz="4000" dirty="0" smtClean="0">
                <a:latin typeface="Arial Rounded MT Bold" pitchFamily="34" charset="0"/>
              </a:rPr>
              <a:t> se gnou Roi </a:t>
            </a:r>
            <a:r>
              <a:rPr lang="fr-FR" sz="4000" dirty="0" err="1" smtClean="0">
                <a:latin typeface="Arial Rounded MT Bold" pitchFamily="34" charset="0"/>
              </a:rPr>
              <a:t>damou</a:t>
            </a:r>
            <a:endParaRPr lang="en-US" sz="4000" dirty="0" smtClean="0">
              <a:latin typeface="Arial Rounded MT Bold" pitchFamily="34" charset="0"/>
            </a:endParaRPr>
          </a:p>
          <a:p>
            <a:pPr algn="ctr">
              <a:buNone/>
            </a:pPr>
            <a:r>
              <a:rPr lang="fr-FR" sz="4000" dirty="0" err="1" smtClean="0">
                <a:latin typeface="Arial Rounded MT Bold" pitchFamily="34" charset="0"/>
              </a:rPr>
              <a:t>Bonte</a:t>
            </a:r>
            <a:r>
              <a:rPr lang="fr-FR" sz="4000" dirty="0" smtClean="0">
                <a:latin typeface="Arial Rounded MT Bold" pitchFamily="34" charset="0"/>
              </a:rPr>
              <a:t> li </a:t>
            </a:r>
            <a:r>
              <a:rPr lang="fr-FR" sz="4000" dirty="0" err="1" smtClean="0">
                <a:latin typeface="Arial Rounded MT Bold" pitchFamily="34" charset="0"/>
              </a:rPr>
              <a:t>pap</a:t>
            </a:r>
            <a:r>
              <a:rPr lang="fr-FR" sz="4000" dirty="0" smtClean="0">
                <a:latin typeface="Arial Rounded MT Bold" pitchFamily="34" charset="0"/>
              </a:rPr>
              <a:t> </a:t>
            </a:r>
            <a:r>
              <a:rPr lang="fr-FR" sz="4000" dirty="0" err="1" smtClean="0">
                <a:latin typeface="Arial Rounded MT Bold" pitchFamily="34" charset="0"/>
              </a:rPr>
              <a:t>janm</a:t>
            </a:r>
            <a:r>
              <a:rPr lang="fr-FR" sz="4000" dirty="0" smtClean="0">
                <a:latin typeface="Arial Rounded MT Bold" pitchFamily="34" charset="0"/>
              </a:rPr>
              <a:t> fini.</a:t>
            </a:r>
            <a:endParaRPr lang="en-US" sz="4000" dirty="0" smtClean="0">
              <a:latin typeface="Arial Rounded MT Bold" pitchFamily="34" charset="0"/>
            </a:endParaRPr>
          </a:p>
          <a:p>
            <a:pPr algn="ctr">
              <a:buNone/>
            </a:pPr>
            <a:r>
              <a:rPr lang="fr-FR" sz="4000" dirty="0" smtClean="0">
                <a:latin typeface="Arial Rounded MT Bold" pitchFamily="34" charset="0"/>
              </a:rPr>
              <a:t>Si se li </a:t>
            </a:r>
            <a:r>
              <a:rPr lang="fr-FR" sz="4000" dirty="0" err="1" smtClean="0">
                <a:latin typeface="Arial Rounded MT Bold" pitchFamily="34" charset="0"/>
              </a:rPr>
              <a:t>minm</a:t>
            </a:r>
            <a:r>
              <a:rPr lang="fr-FR" sz="4000" dirty="0" smtClean="0">
                <a:latin typeface="Arial Rounded MT Bold" pitchFamily="34" charset="0"/>
              </a:rPr>
              <a:t> </a:t>
            </a:r>
            <a:r>
              <a:rPr lang="fr-FR" sz="4000" dirty="0" err="1" smtClean="0">
                <a:latin typeface="Arial Rounded MT Bold" pitchFamily="34" charset="0"/>
              </a:rPr>
              <a:t>ki</a:t>
            </a:r>
            <a:r>
              <a:rPr lang="fr-FR" sz="4000" dirty="0" smtClean="0">
                <a:latin typeface="Arial Rounded MT Bold" pitchFamily="34" charset="0"/>
              </a:rPr>
              <a:t> </a:t>
            </a:r>
            <a:r>
              <a:rPr lang="fr-FR" sz="4000" dirty="0" err="1" smtClean="0">
                <a:latin typeface="Arial Rounded MT Bold" pitchFamily="34" charset="0"/>
              </a:rPr>
              <a:t>sovè</a:t>
            </a:r>
            <a:r>
              <a:rPr lang="fr-FR" sz="4000" dirty="0" smtClean="0">
                <a:latin typeface="Arial Rounded MT Bold" pitchFamily="34" charset="0"/>
              </a:rPr>
              <a:t> </a:t>
            </a:r>
            <a:r>
              <a:rPr lang="fr-FR" sz="4000" dirty="0" err="1" smtClean="0">
                <a:latin typeface="Arial Rounded MT Bold" pitchFamily="34" charset="0"/>
              </a:rPr>
              <a:t>mouin</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en-US" sz="4000" dirty="0" err="1" smtClean="0">
                <a:latin typeface="Arial Rounded MT Bold" pitchFamily="34" charset="0"/>
              </a:rPr>
              <a:t>Mouin</a:t>
            </a:r>
            <a:r>
              <a:rPr lang="en-US" sz="4000" dirty="0" smtClean="0">
                <a:latin typeface="Arial Rounded MT Bold" pitchFamily="34" charset="0"/>
              </a:rPr>
              <a:t> pap </a:t>
            </a:r>
            <a:r>
              <a:rPr lang="en-US" sz="4000" dirty="0" err="1" smtClean="0">
                <a:latin typeface="Arial Rounded MT Bold" pitchFamily="34" charset="0"/>
              </a:rPr>
              <a:t>janm</a:t>
            </a:r>
            <a:r>
              <a:rPr lang="en-US" sz="4000" dirty="0" smtClean="0">
                <a:latin typeface="Arial Rounded MT Bold" pitchFamily="34" charset="0"/>
              </a:rPr>
              <a:t> </a:t>
            </a:r>
            <a:r>
              <a:rPr lang="en-US" sz="4000" dirty="0" err="1" smtClean="0">
                <a:latin typeface="Arial Rounded MT Bold" pitchFamily="34" charset="0"/>
              </a:rPr>
              <a:t>manke</a:t>
            </a:r>
            <a:r>
              <a:rPr lang="en-US" sz="4000" dirty="0" smtClean="0">
                <a:latin typeface="Arial Rounded MT Bold" pitchFamily="34" charset="0"/>
              </a:rPr>
              <a:t> </a:t>
            </a:r>
            <a:r>
              <a:rPr lang="en-US" sz="4000" dirty="0" err="1" smtClean="0">
                <a:latin typeface="Arial Rounded MT Bold" pitchFamily="34" charset="0"/>
              </a:rPr>
              <a:t>angnin</a:t>
            </a:r>
            <a:endParaRPr lang="en-US" sz="4000" dirty="0" smtClean="0">
              <a:latin typeface="Arial Rounded MT Bold" pitchFamily="34" charset="0"/>
            </a:endParaRPr>
          </a:p>
          <a:p>
            <a:pPr algn="ctr">
              <a:buNone/>
            </a:pPr>
            <a:r>
              <a:rPr lang="en-US" sz="4000" b="1" dirty="0" err="1" smtClean="0">
                <a:solidFill>
                  <a:srgbClr val="66FFFF"/>
                </a:solidFill>
                <a:latin typeface="Arial Rounded MT Bold" pitchFamily="34" charset="0"/>
              </a:rPr>
              <a:t>Kè</a:t>
            </a:r>
            <a:endParaRPr lang="en-US" sz="4000" b="1" dirty="0" smtClean="0">
              <a:solidFill>
                <a:srgbClr val="66FFFF"/>
              </a:solidFill>
              <a:latin typeface="Arial Rounded MT Bold" pitchFamily="34" charset="0"/>
            </a:endParaRP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pap</a:t>
            </a:r>
            <a:r>
              <a:rPr lang="fr-FR" sz="4000" dirty="0" smtClean="0">
                <a:solidFill>
                  <a:srgbClr val="CCFF33"/>
                </a:solidFill>
                <a:latin typeface="Arial Rounded MT Bold" pitchFamily="34" charset="0"/>
              </a:rPr>
              <a:t> ka </a:t>
            </a:r>
            <a:r>
              <a:rPr lang="fr-FR" sz="4000" dirty="0" err="1" smtClean="0">
                <a:solidFill>
                  <a:srgbClr val="CCFF33"/>
                </a:solidFill>
                <a:latin typeface="Arial Rounded MT Bold" pitchFamily="34" charset="0"/>
              </a:rPr>
              <a:t>fè</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rout</a:t>
            </a:r>
            <a:r>
              <a:rPr lang="fr-FR" sz="4000" dirty="0" smtClean="0">
                <a:solidFill>
                  <a:srgbClr val="CCFF33"/>
                </a:solidFill>
                <a:latin typeface="Arial Rounded MT Bold" pitchFamily="34" charset="0"/>
              </a:rPr>
              <a:t> sa </a:t>
            </a:r>
            <a:endParaRPr lang="fr-FR" sz="4000" dirty="0" smtClean="0">
              <a:solidFill>
                <a:srgbClr val="CCFF33"/>
              </a:solidFill>
              <a:latin typeface="Arial Rounded MT Bold" pitchFamily="34" charset="0"/>
            </a:endParaRP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sèl</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san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Jezu</a:t>
            </a:r>
            <a:endParaRPr lang="en-US" sz="4000" dirty="0" smtClean="0">
              <a:solidFill>
                <a:srgbClr val="CCFF33"/>
              </a:solidFill>
              <a:latin typeface="Arial Rounded MT Bold" pitchFamily="34" charset="0"/>
            </a:endParaRP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pap</a:t>
            </a:r>
            <a:r>
              <a:rPr lang="fr-FR" sz="4000" dirty="0" smtClean="0">
                <a:solidFill>
                  <a:srgbClr val="CCFF33"/>
                </a:solidFill>
                <a:latin typeface="Arial Rounded MT Bold" pitchFamily="34" charset="0"/>
              </a:rPr>
              <a:t> ka </a:t>
            </a:r>
            <a:r>
              <a:rPr lang="fr-FR" sz="4000" dirty="0" err="1" smtClean="0">
                <a:solidFill>
                  <a:srgbClr val="CCFF33"/>
                </a:solidFill>
                <a:latin typeface="Arial Rounded MT Bold" pitchFamily="34" charset="0"/>
              </a:rPr>
              <a:t>fè</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rout</a:t>
            </a:r>
            <a:r>
              <a:rPr lang="fr-FR" sz="4000" dirty="0" smtClean="0">
                <a:solidFill>
                  <a:srgbClr val="CCFF33"/>
                </a:solidFill>
                <a:latin typeface="Arial Rounded MT Bold" pitchFamily="34" charset="0"/>
              </a:rPr>
              <a:t> sa </a:t>
            </a:r>
            <a:endParaRPr lang="fr-FR" sz="4000" dirty="0" smtClean="0">
              <a:solidFill>
                <a:srgbClr val="CCFF33"/>
              </a:solidFill>
              <a:latin typeface="Arial Rounded MT Bold" pitchFamily="34" charset="0"/>
            </a:endParaRP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sèl</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san</a:t>
            </a:r>
            <a:r>
              <a:rPr lang="fr-FR" sz="4000" dirty="0" smtClean="0">
                <a:solidFill>
                  <a:srgbClr val="CCFF33"/>
                </a:solidFill>
                <a:latin typeface="Arial Rounded MT Bold" pitchFamily="34" charset="0"/>
              </a:rPr>
              <a:t> Li,  (2 x 2 L</a:t>
            </a:r>
            <a:r>
              <a:rPr lang="fr-FR" sz="4000" dirty="0" smtClean="0">
                <a:solidFill>
                  <a:srgbClr val="CCFF33"/>
                </a:solidFill>
                <a:latin typeface="Arial Rounded MT Bold" pitchFamily="34" charset="0"/>
              </a:rPr>
              <a:t>)</a:t>
            </a:r>
            <a:endParaRPr lang="en-US" sz="4000" dirty="0" smtClean="0">
              <a:solidFill>
                <a:srgbClr val="CCFF33"/>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tx1"/>
          </a:solidFill>
        </p:spPr>
        <p:style>
          <a:lnRef idx="1">
            <a:schemeClr val="accent2"/>
          </a:lnRef>
          <a:fillRef idx="3">
            <a:schemeClr val="accent2"/>
          </a:fillRef>
          <a:effectRef idx="2">
            <a:schemeClr val="accent2"/>
          </a:effectRef>
          <a:fontRef idx="minor">
            <a:schemeClr val="lt1"/>
          </a:fontRef>
        </p:style>
        <p:txBody>
          <a:bodyPr>
            <a:normAutofit/>
          </a:bodyPr>
          <a:lstStyle/>
          <a:p>
            <a:pPr algn="ctr">
              <a:buNone/>
            </a:pPr>
            <a:r>
              <a:rPr lang="fr-FR" sz="2800" dirty="0" smtClean="0">
                <a:solidFill>
                  <a:srgbClr val="66FFFF"/>
                </a:solidFill>
                <a:latin typeface="Arial Rounded MT Bold" pitchFamily="34" charset="0"/>
              </a:rPr>
              <a:t>2</a:t>
            </a:r>
            <a:endParaRPr lang="en-US" sz="2800" dirty="0" smtClean="0">
              <a:solidFill>
                <a:srgbClr val="66FFFF"/>
              </a:solidFill>
              <a:latin typeface="Arial Rounded MT Bold" pitchFamily="34" charset="0"/>
            </a:endParaRPr>
          </a:p>
          <a:p>
            <a:pPr algn="ctr">
              <a:buNone/>
            </a:pPr>
            <a:r>
              <a:rPr lang="fr-FR" sz="4000" dirty="0" err="1" smtClean="0">
                <a:latin typeface="Arial Rounded MT Bold" pitchFamily="34" charset="0"/>
              </a:rPr>
              <a:t>Kote</a:t>
            </a:r>
            <a:r>
              <a:rPr lang="fr-FR" sz="4000" dirty="0" smtClean="0">
                <a:latin typeface="Arial Rounded MT Bold" pitchFamily="34" charset="0"/>
              </a:rPr>
              <a:t> </a:t>
            </a:r>
            <a:r>
              <a:rPr lang="fr-FR" sz="4000" dirty="0" err="1" smtClean="0">
                <a:latin typeface="Arial Rounded MT Bold" pitchFamily="34" charset="0"/>
              </a:rPr>
              <a:t>dlo</a:t>
            </a:r>
            <a:r>
              <a:rPr lang="fr-FR" sz="4000" dirty="0" smtClean="0">
                <a:latin typeface="Arial Rounded MT Bold" pitchFamily="34" charset="0"/>
              </a:rPr>
              <a:t>-a </a:t>
            </a:r>
            <a:r>
              <a:rPr lang="fr-FR" sz="4000" dirty="0" err="1" smtClean="0">
                <a:latin typeface="Arial Rounded MT Bold" pitchFamily="34" charset="0"/>
              </a:rPr>
              <a:t>koule</a:t>
            </a:r>
            <a:r>
              <a:rPr lang="fr-FR" sz="4000" dirty="0" smtClean="0">
                <a:latin typeface="Arial Rounded MT Bold" pitchFamily="34" charset="0"/>
              </a:rPr>
              <a:t> pi </a:t>
            </a:r>
            <a:r>
              <a:rPr lang="fr-FR" sz="4000" dirty="0" err="1" smtClean="0">
                <a:latin typeface="Arial Rounded MT Bold" pitchFamily="34" charset="0"/>
              </a:rPr>
              <a:t>fre</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smtClean="0">
                <a:latin typeface="Arial Rounded MT Bold" pitchFamily="34" charset="0"/>
              </a:rPr>
              <a:t>Se la li va </a:t>
            </a:r>
            <a:r>
              <a:rPr lang="fr-FR" sz="4000" dirty="0" err="1" smtClean="0">
                <a:latin typeface="Arial Rounded MT Bold" pitchFamily="34" charset="0"/>
              </a:rPr>
              <a:t>kondui</a:t>
            </a:r>
            <a:r>
              <a:rPr lang="fr-FR" sz="4000" dirty="0" smtClean="0">
                <a:latin typeface="Arial Rounded MT Bold" pitchFamily="34" charset="0"/>
              </a:rPr>
              <a:t> </a:t>
            </a:r>
            <a:r>
              <a:rPr lang="fr-FR" sz="4000" dirty="0" err="1" smtClean="0">
                <a:latin typeface="Arial Rounded MT Bold" pitchFamily="34" charset="0"/>
              </a:rPr>
              <a:t>mouin</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smtClean="0">
                <a:latin typeface="Arial Rounded MT Bold" pitchFamily="34" charset="0"/>
              </a:rPr>
              <a:t>E se </a:t>
            </a:r>
            <a:r>
              <a:rPr lang="fr-FR" sz="4000" dirty="0" err="1" smtClean="0">
                <a:latin typeface="Arial Rounded MT Bold" pitchFamily="34" charset="0"/>
              </a:rPr>
              <a:t>kote</a:t>
            </a:r>
            <a:r>
              <a:rPr lang="fr-FR" sz="4000" dirty="0" smtClean="0">
                <a:latin typeface="Arial Rounded MT Bold" pitchFamily="34" charset="0"/>
              </a:rPr>
              <a:t>, </a:t>
            </a:r>
            <a:r>
              <a:rPr lang="fr-FR" sz="4000" dirty="0" err="1" smtClean="0">
                <a:latin typeface="Arial Rounded MT Bold" pitchFamily="34" charset="0"/>
              </a:rPr>
              <a:t>zèb</a:t>
            </a:r>
            <a:r>
              <a:rPr lang="fr-FR" sz="4000" dirty="0" smtClean="0">
                <a:latin typeface="Arial Rounded MT Bold" pitchFamily="34" charset="0"/>
              </a:rPr>
              <a:t> </a:t>
            </a:r>
            <a:r>
              <a:rPr lang="fr-FR" sz="4000" dirty="0" err="1" smtClean="0">
                <a:latin typeface="Arial Rounded MT Bold" pitchFamily="34" charset="0"/>
              </a:rPr>
              <a:t>yo</a:t>
            </a:r>
            <a:r>
              <a:rPr lang="fr-FR" sz="4000" dirty="0" smtClean="0">
                <a:latin typeface="Arial Rounded MT Bold" pitchFamily="34" charset="0"/>
              </a:rPr>
              <a:t> pi </a:t>
            </a:r>
            <a:r>
              <a:rPr lang="fr-FR" sz="4000" dirty="0" err="1" smtClean="0">
                <a:latin typeface="Arial Rounded MT Bold" pitchFamily="34" charset="0"/>
              </a:rPr>
              <a:t>bèl</a:t>
            </a:r>
            <a:endParaRPr lang="en-US" sz="4000" dirty="0" smtClean="0">
              <a:latin typeface="Arial Rounded MT Bold" pitchFamily="34" charset="0"/>
            </a:endParaRPr>
          </a:p>
          <a:p>
            <a:pPr algn="ctr">
              <a:buNone/>
            </a:pPr>
            <a:r>
              <a:rPr lang="fr-FR" sz="4000" dirty="0" smtClean="0">
                <a:latin typeface="Arial Rounded MT Bold" pitchFamily="34" charset="0"/>
              </a:rPr>
              <a:t>Li </a:t>
            </a:r>
            <a:r>
              <a:rPr lang="fr-FR" sz="4000" dirty="0" err="1" smtClean="0">
                <a:latin typeface="Arial Rounded MT Bold" pitchFamily="34" charset="0"/>
              </a:rPr>
              <a:t>mete</a:t>
            </a:r>
            <a:r>
              <a:rPr lang="fr-FR" sz="4000" dirty="0" smtClean="0">
                <a:latin typeface="Arial Rounded MT Bold" pitchFamily="34" charset="0"/>
              </a:rPr>
              <a:t> </a:t>
            </a:r>
            <a:r>
              <a:rPr lang="fr-FR" sz="4000" dirty="0" err="1" smtClean="0">
                <a:latin typeface="Arial Rounded MT Bold" pitchFamily="34" charset="0"/>
              </a:rPr>
              <a:t>paturaj</a:t>
            </a:r>
            <a:r>
              <a:rPr lang="fr-FR" sz="4000" dirty="0" smtClean="0">
                <a:latin typeface="Arial Rounded MT Bold" pitchFamily="34" charset="0"/>
              </a:rPr>
              <a:t> </a:t>
            </a:r>
            <a:r>
              <a:rPr lang="fr-FR" sz="4000" dirty="0" err="1" smtClean="0">
                <a:latin typeface="Arial Rounded MT Bold" pitchFamily="34" charset="0"/>
              </a:rPr>
              <a:t>mouin</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en-US" sz="4000" b="1" dirty="0" err="1" smtClean="0">
                <a:solidFill>
                  <a:srgbClr val="66FFFF"/>
                </a:solidFill>
                <a:latin typeface="Arial Rounded MT Bold" pitchFamily="34" charset="0"/>
              </a:rPr>
              <a:t>Kè</a:t>
            </a:r>
            <a:endParaRPr lang="en-US" sz="4000" b="1" dirty="0" smtClean="0">
              <a:solidFill>
                <a:srgbClr val="66FFFF"/>
              </a:solidFill>
              <a:latin typeface="Arial Rounded MT Bold" pitchFamily="34" charset="0"/>
            </a:endParaRP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pap</a:t>
            </a:r>
            <a:r>
              <a:rPr lang="fr-FR" sz="4000" dirty="0" smtClean="0">
                <a:solidFill>
                  <a:srgbClr val="CCFF33"/>
                </a:solidFill>
                <a:latin typeface="Arial Rounded MT Bold" pitchFamily="34" charset="0"/>
              </a:rPr>
              <a:t> ka </a:t>
            </a:r>
            <a:r>
              <a:rPr lang="fr-FR" sz="4000" dirty="0" err="1" smtClean="0">
                <a:solidFill>
                  <a:srgbClr val="CCFF33"/>
                </a:solidFill>
                <a:latin typeface="Arial Rounded MT Bold" pitchFamily="34" charset="0"/>
              </a:rPr>
              <a:t>fè</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rout</a:t>
            </a:r>
            <a:r>
              <a:rPr lang="fr-FR" sz="4000" dirty="0" smtClean="0">
                <a:solidFill>
                  <a:srgbClr val="CCFF33"/>
                </a:solidFill>
                <a:latin typeface="Arial Rounded MT Bold" pitchFamily="34" charset="0"/>
              </a:rPr>
              <a:t> sa </a:t>
            </a: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sèl</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san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Jezu</a:t>
            </a:r>
            <a:endParaRPr lang="en-US" sz="4000" dirty="0" smtClean="0">
              <a:solidFill>
                <a:srgbClr val="CCFF33"/>
              </a:solidFill>
              <a:latin typeface="Arial Rounded MT Bold" pitchFamily="34" charset="0"/>
            </a:endParaRP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pap</a:t>
            </a:r>
            <a:r>
              <a:rPr lang="fr-FR" sz="4000" dirty="0" smtClean="0">
                <a:solidFill>
                  <a:srgbClr val="CCFF33"/>
                </a:solidFill>
                <a:latin typeface="Arial Rounded MT Bold" pitchFamily="34" charset="0"/>
              </a:rPr>
              <a:t> ka </a:t>
            </a:r>
            <a:r>
              <a:rPr lang="fr-FR" sz="4000" dirty="0" err="1" smtClean="0">
                <a:solidFill>
                  <a:srgbClr val="CCFF33"/>
                </a:solidFill>
                <a:latin typeface="Arial Rounded MT Bold" pitchFamily="34" charset="0"/>
              </a:rPr>
              <a:t>fè</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rout</a:t>
            </a:r>
            <a:r>
              <a:rPr lang="fr-FR" sz="4000" dirty="0" smtClean="0">
                <a:solidFill>
                  <a:srgbClr val="CCFF33"/>
                </a:solidFill>
                <a:latin typeface="Arial Rounded MT Bold" pitchFamily="34" charset="0"/>
              </a:rPr>
              <a:t> sa </a:t>
            </a: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sèl</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san</a:t>
            </a:r>
            <a:r>
              <a:rPr lang="fr-FR" sz="4000" dirty="0" smtClean="0">
                <a:solidFill>
                  <a:srgbClr val="CCFF33"/>
                </a:solidFill>
                <a:latin typeface="Arial Rounded MT Bold" pitchFamily="34" charset="0"/>
              </a:rPr>
              <a:t> Li,  (2 x 2 L)</a:t>
            </a:r>
            <a:endParaRPr lang="en-US" sz="4000" dirty="0" smtClean="0">
              <a:solidFill>
                <a:srgbClr val="CCFF33"/>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tx1"/>
          </a:solidFill>
        </p:spPr>
        <p:style>
          <a:lnRef idx="1">
            <a:schemeClr val="accent2"/>
          </a:lnRef>
          <a:fillRef idx="3">
            <a:schemeClr val="accent2"/>
          </a:fillRef>
          <a:effectRef idx="2">
            <a:schemeClr val="accent2"/>
          </a:effectRef>
          <a:fontRef idx="minor">
            <a:schemeClr val="lt1"/>
          </a:fontRef>
        </p:style>
        <p:txBody>
          <a:bodyPr>
            <a:normAutofit/>
          </a:bodyPr>
          <a:lstStyle/>
          <a:p>
            <a:pPr algn="ctr">
              <a:buNone/>
            </a:pPr>
            <a:r>
              <a:rPr lang="fr-FR" sz="2800" dirty="0" smtClean="0">
                <a:solidFill>
                  <a:srgbClr val="66FFFF"/>
                </a:solidFill>
                <a:latin typeface="Arial Rounded MT Bold" pitchFamily="34" charset="0"/>
              </a:rPr>
              <a:t>3</a:t>
            </a:r>
            <a:endParaRPr lang="en-US" sz="2800" dirty="0" smtClean="0">
              <a:solidFill>
                <a:srgbClr val="66FFFF"/>
              </a:solidFill>
              <a:latin typeface="Arial Rounded MT Bold" pitchFamily="34" charset="0"/>
            </a:endParaRPr>
          </a:p>
          <a:p>
            <a:pPr algn="ctr">
              <a:buNone/>
            </a:pPr>
            <a:r>
              <a:rPr lang="fr-FR" sz="4000" dirty="0" err="1" smtClean="0">
                <a:latin typeface="Arial Rounded MT Bold" pitchFamily="34" charset="0"/>
              </a:rPr>
              <a:t>Mouin</a:t>
            </a:r>
            <a:r>
              <a:rPr lang="fr-FR" sz="4000" dirty="0" smtClean="0">
                <a:latin typeface="Arial Rounded MT Bold" pitchFamily="34" charset="0"/>
              </a:rPr>
              <a:t> te fou </a:t>
            </a:r>
            <a:r>
              <a:rPr lang="fr-FR" sz="4000" dirty="0" err="1" smtClean="0">
                <a:latin typeface="Arial Rounded MT Bold" pitchFamily="34" charset="0"/>
              </a:rPr>
              <a:t>lè</a:t>
            </a:r>
            <a:r>
              <a:rPr lang="fr-FR" sz="4000" dirty="0" smtClean="0">
                <a:latin typeface="Arial Rounded MT Bold" pitchFamily="34" charset="0"/>
              </a:rPr>
              <a:t> </a:t>
            </a:r>
            <a:r>
              <a:rPr lang="fr-FR" sz="4000" dirty="0" err="1" smtClean="0">
                <a:latin typeface="Arial Rounded MT Bold" pitchFamily="34" charset="0"/>
              </a:rPr>
              <a:t>mouin</a:t>
            </a:r>
            <a:r>
              <a:rPr lang="fr-FR" sz="4000" dirty="0" smtClean="0">
                <a:latin typeface="Arial Rounded MT Bold" pitchFamily="34" charset="0"/>
              </a:rPr>
              <a:t> te </a:t>
            </a:r>
            <a:r>
              <a:rPr lang="fr-FR" sz="4000" dirty="0" err="1" smtClean="0">
                <a:latin typeface="Arial Rounded MT Bold" pitchFamily="34" charset="0"/>
              </a:rPr>
              <a:t>kite</a:t>
            </a:r>
            <a:r>
              <a:rPr lang="fr-FR" sz="4000" dirty="0" smtClean="0">
                <a:latin typeface="Arial Rounded MT Bold" pitchFamily="34" charset="0"/>
              </a:rPr>
              <a:t>-L;</a:t>
            </a:r>
            <a:endParaRPr lang="en-US" sz="4000" dirty="0" smtClean="0">
              <a:latin typeface="Arial Rounded MT Bold" pitchFamily="34" charset="0"/>
            </a:endParaRPr>
          </a:p>
          <a:p>
            <a:pPr algn="ctr">
              <a:buNone/>
            </a:pPr>
            <a:r>
              <a:rPr lang="fr-FR" sz="4000" dirty="0" smtClean="0">
                <a:latin typeface="Arial Rounded MT Bold" pitchFamily="34" charset="0"/>
              </a:rPr>
              <a:t>Min, Li-</a:t>
            </a:r>
            <a:r>
              <a:rPr lang="fr-FR" sz="4000" dirty="0" err="1" smtClean="0">
                <a:latin typeface="Arial Rounded MT Bold" pitchFamily="34" charset="0"/>
              </a:rPr>
              <a:t>minm</a:t>
            </a:r>
            <a:r>
              <a:rPr lang="fr-FR" sz="4000" dirty="0" smtClean="0">
                <a:latin typeface="Arial Rounded MT Bold" pitchFamily="34" charset="0"/>
              </a:rPr>
              <a:t> ale </a:t>
            </a:r>
            <a:r>
              <a:rPr lang="fr-FR" sz="4000" dirty="0" err="1" smtClean="0">
                <a:latin typeface="Arial Rounded MT Bold" pitchFamily="34" charset="0"/>
              </a:rPr>
              <a:t>chache</a:t>
            </a:r>
            <a:r>
              <a:rPr lang="fr-FR" sz="4000" dirty="0" smtClean="0">
                <a:latin typeface="Arial Rounded MT Bold" pitchFamily="34" charset="0"/>
              </a:rPr>
              <a:t>-m</a:t>
            </a:r>
            <a:endParaRPr lang="en-US" sz="4000" dirty="0" smtClean="0">
              <a:latin typeface="Arial Rounded MT Bold" pitchFamily="34" charset="0"/>
            </a:endParaRPr>
          </a:p>
          <a:p>
            <a:pPr algn="ctr">
              <a:buNone/>
            </a:pPr>
            <a:r>
              <a:rPr lang="fr-FR" sz="4000" dirty="0" smtClean="0">
                <a:latin typeface="Arial Rounded MT Bold" pitchFamily="34" charset="0"/>
              </a:rPr>
              <a:t>E sou </a:t>
            </a:r>
            <a:r>
              <a:rPr lang="fr-FR" sz="4000" dirty="0" err="1" smtClean="0">
                <a:latin typeface="Arial Rounded MT Bold" pitchFamily="34" charset="0"/>
              </a:rPr>
              <a:t>zepòl</a:t>
            </a:r>
            <a:r>
              <a:rPr lang="fr-FR" sz="4000" dirty="0" smtClean="0">
                <a:latin typeface="Arial Rounded MT Bold" pitchFamily="34" charset="0"/>
              </a:rPr>
              <a:t> Li </a:t>
            </a:r>
            <a:r>
              <a:rPr lang="fr-FR" sz="4000" dirty="0" err="1" smtClean="0">
                <a:latin typeface="Arial Rounded MT Bold" pitchFamily="34" charset="0"/>
              </a:rPr>
              <a:t>li</a:t>
            </a:r>
            <a:r>
              <a:rPr lang="fr-FR" sz="4000" dirty="0" smtClean="0">
                <a:latin typeface="Arial Rounded MT Bold" pitchFamily="34" charset="0"/>
              </a:rPr>
              <a:t> pote-m</a:t>
            </a:r>
            <a:endParaRPr lang="en-US" sz="4000" dirty="0" smtClean="0">
              <a:latin typeface="Arial Rounded MT Bold" pitchFamily="34" charset="0"/>
            </a:endParaRPr>
          </a:p>
          <a:p>
            <a:pPr algn="ctr">
              <a:buNone/>
            </a:pPr>
            <a:r>
              <a:rPr lang="fr-FR" sz="4000" dirty="0" err="1" smtClean="0">
                <a:latin typeface="Arial Rounded MT Bold" pitchFamily="34" charset="0"/>
              </a:rPr>
              <a:t>Biin</a:t>
            </a:r>
            <a:r>
              <a:rPr lang="fr-FR" sz="4000" dirty="0" smtClean="0">
                <a:latin typeface="Arial Rounded MT Bold" pitchFamily="34" charset="0"/>
              </a:rPr>
              <a:t> </a:t>
            </a:r>
            <a:r>
              <a:rPr lang="fr-FR" sz="4000" dirty="0" err="1" smtClean="0">
                <a:latin typeface="Arial Rounded MT Bold" pitchFamily="34" charset="0"/>
              </a:rPr>
              <a:t>kontan</a:t>
            </a:r>
            <a:r>
              <a:rPr lang="fr-FR" sz="4000" dirty="0" smtClean="0">
                <a:latin typeface="Arial Rounded MT Bold" pitchFamily="34" charset="0"/>
              </a:rPr>
              <a:t> </a:t>
            </a:r>
            <a:r>
              <a:rPr lang="fr-FR" sz="4000" dirty="0" err="1" smtClean="0">
                <a:latin typeface="Arial Rounded MT Bold" pitchFamily="34" charset="0"/>
              </a:rPr>
              <a:t>ak</a:t>
            </a:r>
            <a:r>
              <a:rPr lang="fr-FR" sz="4000" dirty="0" smtClean="0">
                <a:latin typeface="Arial Rounded MT Bold" pitchFamily="34" charset="0"/>
              </a:rPr>
              <a:t> </a:t>
            </a:r>
            <a:r>
              <a:rPr lang="fr-FR" sz="4000" dirty="0" err="1" smtClean="0">
                <a:latin typeface="Arial Rounded MT Bold" pitchFamily="34" charset="0"/>
              </a:rPr>
              <a:t>Li-m</a:t>
            </a:r>
            <a:r>
              <a:rPr lang="fr-FR" sz="4000" dirty="0" smtClean="0">
                <a:latin typeface="Arial Rounded MT Bold" pitchFamily="34" charset="0"/>
              </a:rPr>
              <a:t> </a:t>
            </a:r>
            <a:r>
              <a:rPr lang="fr-FR" sz="4000" dirty="0" err="1" smtClean="0">
                <a:latin typeface="Arial Rounded MT Bold" pitchFamily="34" charset="0"/>
              </a:rPr>
              <a:t>tounin</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en-US" sz="4000" b="1" dirty="0" err="1" smtClean="0">
                <a:solidFill>
                  <a:srgbClr val="66FFFF"/>
                </a:solidFill>
                <a:latin typeface="Arial Rounded MT Bold" pitchFamily="34" charset="0"/>
              </a:rPr>
              <a:t>Kè</a:t>
            </a:r>
            <a:endParaRPr lang="en-US" sz="4000" b="1" dirty="0" smtClean="0">
              <a:solidFill>
                <a:srgbClr val="66FFFF"/>
              </a:solidFill>
              <a:latin typeface="Arial Rounded MT Bold" pitchFamily="34" charset="0"/>
            </a:endParaRP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pap</a:t>
            </a:r>
            <a:r>
              <a:rPr lang="fr-FR" sz="4000" dirty="0" smtClean="0">
                <a:solidFill>
                  <a:srgbClr val="CCFF33"/>
                </a:solidFill>
                <a:latin typeface="Arial Rounded MT Bold" pitchFamily="34" charset="0"/>
              </a:rPr>
              <a:t> ka </a:t>
            </a:r>
            <a:r>
              <a:rPr lang="fr-FR" sz="4000" dirty="0" err="1" smtClean="0">
                <a:solidFill>
                  <a:srgbClr val="CCFF33"/>
                </a:solidFill>
                <a:latin typeface="Arial Rounded MT Bold" pitchFamily="34" charset="0"/>
              </a:rPr>
              <a:t>fè</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rout</a:t>
            </a:r>
            <a:r>
              <a:rPr lang="fr-FR" sz="4000" dirty="0" smtClean="0">
                <a:solidFill>
                  <a:srgbClr val="CCFF33"/>
                </a:solidFill>
                <a:latin typeface="Arial Rounded MT Bold" pitchFamily="34" charset="0"/>
              </a:rPr>
              <a:t> sa </a:t>
            </a: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sèl</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san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Jezu</a:t>
            </a:r>
            <a:endParaRPr lang="en-US" sz="4000" dirty="0" smtClean="0">
              <a:solidFill>
                <a:srgbClr val="CCFF33"/>
              </a:solidFill>
              <a:latin typeface="Arial Rounded MT Bold" pitchFamily="34" charset="0"/>
            </a:endParaRP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pap</a:t>
            </a:r>
            <a:r>
              <a:rPr lang="fr-FR" sz="4000" dirty="0" smtClean="0">
                <a:solidFill>
                  <a:srgbClr val="CCFF33"/>
                </a:solidFill>
                <a:latin typeface="Arial Rounded MT Bold" pitchFamily="34" charset="0"/>
              </a:rPr>
              <a:t> ka </a:t>
            </a:r>
            <a:r>
              <a:rPr lang="fr-FR" sz="4000" dirty="0" err="1" smtClean="0">
                <a:solidFill>
                  <a:srgbClr val="CCFF33"/>
                </a:solidFill>
                <a:latin typeface="Arial Rounded MT Bold" pitchFamily="34" charset="0"/>
              </a:rPr>
              <a:t>fè</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rout</a:t>
            </a:r>
            <a:r>
              <a:rPr lang="fr-FR" sz="4000" dirty="0" smtClean="0">
                <a:solidFill>
                  <a:srgbClr val="CCFF33"/>
                </a:solidFill>
                <a:latin typeface="Arial Rounded MT Bold" pitchFamily="34" charset="0"/>
              </a:rPr>
              <a:t> sa </a:t>
            </a: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sèl</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san</a:t>
            </a:r>
            <a:r>
              <a:rPr lang="fr-FR" sz="4000" dirty="0" smtClean="0">
                <a:solidFill>
                  <a:srgbClr val="CCFF33"/>
                </a:solidFill>
                <a:latin typeface="Arial Rounded MT Bold" pitchFamily="34" charset="0"/>
              </a:rPr>
              <a:t> Li,  (2 x 2 L)</a:t>
            </a:r>
            <a:endParaRPr lang="en-US" sz="4000" dirty="0" smtClean="0">
              <a:solidFill>
                <a:srgbClr val="CCFF33"/>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tx1"/>
          </a:solidFill>
        </p:spPr>
        <p:style>
          <a:lnRef idx="1">
            <a:schemeClr val="accent2"/>
          </a:lnRef>
          <a:fillRef idx="3">
            <a:schemeClr val="accent2"/>
          </a:fillRef>
          <a:effectRef idx="2">
            <a:schemeClr val="accent2"/>
          </a:effectRef>
          <a:fontRef idx="minor">
            <a:schemeClr val="lt1"/>
          </a:fontRef>
        </p:style>
        <p:txBody>
          <a:bodyPr>
            <a:noAutofit/>
          </a:bodyPr>
          <a:lstStyle/>
          <a:p>
            <a:pPr algn="ctr">
              <a:buNone/>
            </a:pPr>
            <a:r>
              <a:rPr lang="fr-FR" sz="4000" dirty="0" smtClean="0">
                <a:solidFill>
                  <a:srgbClr val="66FFFF"/>
                </a:solidFill>
                <a:latin typeface="Arial Rounded MT Bold" pitchFamily="34" charset="0"/>
              </a:rPr>
              <a:t>4</a:t>
            </a:r>
            <a:endParaRPr lang="en-US" sz="4000" dirty="0" smtClean="0">
              <a:solidFill>
                <a:srgbClr val="66FFFF"/>
              </a:solidFill>
              <a:latin typeface="Arial Rounded MT Bold" pitchFamily="34" charset="0"/>
            </a:endParaRPr>
          </a:p>
          <a:p>
            <a:pPr algn="ctr">
              <a:buNone/>
            </a:pPr>
            <a:r>
              <a:rPr lang="fr-FR" sz="4000" dirty="0" smtClean="0">
                <a:latin typeface="Arial Rounded MT Bold" pitchFamily="34" charset="0"/>
              </a:rPr>
              <a:t>Min-m si </a:t>
            </a:r>
            <a:r>
              <a:rPr lang="fr-FR" sz="4000" dirty="0" err="1" smtClean="0">
                <a:latin typeface="Arial Rounded MT Bold" pitchFamily="34" charset="0"/>
              </a:rPr>
              <a:t>mouin</a:t>
            </a:r>
            <a:r>
              <a:rPr lang="fr-FR" sz="4000" dirty="0" smtClean="0">
                <a:latin typeface="Arial Rounded MT Bold" pitchFamily="34" charset="0"/>
              </a:rPr>
              <a:t> </a:t>
            </a:r>
            <a:r>
              <a:rPr lang="fr-FR" sz="4000" dirty="0" err="1" smtClean="0">
                <a:latin typeface="Arial Rounded MT Bold" pitchFamily="34" charset="0"/>
              </a:rPr>
              <a:t>ouè</a:t>
            </a:r>
            <a:r>
              <a:rPr lang="fr-FR" sz="4000" dirty="0" smtClean="0">
                <a:latin typeface="Arial Rounded MT Bold" pitchFamily="34" charset="0"/>
              </a:rPr>
              <a:t> </a:t>
            </a:r>
            <a:r>
              <a:rPr lang="fr-FR" sz="4000" dirty="0" err="1" smtClean="0">
                <a:latin typeface="Arial Rounded MT Bold" pitchFamily="34" charset="0"/>
              </a:rPr>
              <a:t>lanmò</a:t>
            </a:r>
            <a:r>
              <a:rPr lang="fr-FR" sz="4000" dirty="0" smtClean="0">
                <a:latin typeface="Arial Rounded MT Bold" pitchFamily="34" charset="0"/>
              </a:rPr>
              <a:t> an </a:t>
            </a:r>
            <a:r>
              <a:rPr lang="fr-FR" sz="4000" dirty="0" err="1" smtClean="0">
                <a:latin typeface="Arial Rounded MT Bold" pitchFamily="34" charset="0"/>
              </a:rPr>
              <a:t>fas</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err="1" smtClean="0">
                <a:latin typeface="Arial Rounded MT Bold" pitchFamily="34" charset="0"/>
              </a:rPr>
              <a:t>Mouin</a:t>
            </a:r>
            <a:r>
              <a:rPr lang="fr-FR" sz="4000" dirty="0" smtClean="0">
                <a:latin typeface="Arial Rounded MT Bold" pitchFamily="34" charset="0"/>
              </a:rPr>
              <a:t> pape </a:t>
            </a:r>
            <a:r>
              <a:rPr lang="fr-FR" sz="4000" dirty="0" err="1" smtClean="0">
                <a:latin typeface="Arial Rounded MT Bold" pitchFamily="34" charset="0"/>
              </a:rPr>
              <a:t>pè</a:t>
            </a:r>
            <a:r>
              <a:rPr lang="fr-FR" sz="4000" dirty="0" smtClean="0">
                <a:latin typeface="Arial Rounded MT Bold" pitchFamily="34" charset="0"/>
              </a:rPr>
              <a:t> gnou ti </a:t>
            </a:r>
            <a:r>
              <a:rPr lang="fr-FR" sz="4000" dirty="0" err="1" smtClean="0">
                <a:latin typeface="Arial Rounded MT Bold" pitchFamily="34" charset="0"/>
              </a:rPr>
              <a:t>kras</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err="1" smtClean="0">
                <a:latin typeface="Arial Rounded MT Bold" pitchFamily="34" charset="0"/>
              </a:rPr>
              <a:t>Gran</a:t>
            </a:r>
            <a:r>
              <a:rPr lang="fr-FR" sz="4000" dirty="0" smtClean="0">
                <a:latin typeface="Arial Rounded MT Bold" pitchFamily="34" charset="0"/>
              </a:rPr>
              <a:t> </a:t>
            </a:r>
            <a:r>
              <a:rPr lang="fr-FR" sz="4000" dirty="0" err="1" smtClean="0">
                <a:latin typeface="Arial Rounded MT Bold" pitchFamily="34" charset="0"/>
              </a:rPr>
              <a:t>baton</a:t>
            </a:r>
            <a:r>
              <a:rPr lang="fr-FR" sz="4000" dirty="0" smtClean="0">
                <a:latin typeface="Arial Rounded MT Bold" pitchFamily="34" charset="0"/>
              </a:rPr>
              <a:t> ou </a:t>
            </a:r>
            <a:r>
              <a:rPr lang="fr-FR" sz="4000" dirty="0" err="1" smtClean="0">
                <a:latin typeface="Arial Rounded MT Bold" pitchFamily="34" charset="0"/>
              </a:rPr>
              <a:t>ap</a:t>
            </a:r>
            <a:r>
              <a:rPr lang="fr-FR" sz="4000" dirty="0" smtClean="0">
                <a:latin typeface="Arial Rounded MT Bold" pitchFamily="34" charset="0"/>
              </a:rPr>
              <a:t> </a:t>
            </a:r>
            <a:r>
              <a:rPr lang="fr-FR" sz="4000" dirty="0" err="1" smtClean="0">
                <a:latin typeface="Arial Rounded MT Bold" pitchFamily="34" charset="0"/>
              </a:rPr>
              <a:t>proteje</a:t>
            </a:r>
            <a:r>
              <a:rPr lang="fr-FR" sz="4000" dirty="0" smtClean="0">
                <a:latin typeface="Arial Rounded MT Bold" pitchFamily="34" charset="0"/>
              </a:rPr>
              <a:t>-m,</a:t>
            </a:r>
            <a:endParaRPr lang="en-US" sz="4000" dirty="0" smtClean="0">
              <a:latin typeface="Arial Rounded MT Bold" pitchFamily="34" charset="0"/>
            </a:endParaRPr>
          </a:p>
          <a:p>
            <a:pPr algn="ctr">
              <a:buNone/>
            </a:pPr>
            <a:r>
              <a:rPr lang="fr-FR" sz="4000" dirty="0" err="1" smtClean="0">
                <a:latin typeface="Arial Rounded MT Bold" pitchFamily="34" charset="0"/>
              </a:rPr>
              <a:t>Koua</a:t>
            </a:r>
            <a:r>
              <a:rPr lang="fr-FR" sz="4000" dirty="0" smtClean="0">
                <a:latin typeface="Arial Rounded MT Bold" pitchFamily="34" charset="0"/>
              </a:rPr>
              <a:t> ou </a:t>
            </a:r>
            <a:r>
              <a:rPr lang="fr-FR" sz="4000" dirty="0" err="1" smtClean="0">
                <a:latin typeface="Arial Rounded MT Bold" pitchFamily="34" charset="0"/>
              </a:rPr>
              <a:t>devan</a:t>
            </a:r>
            <a:r>
              <a:rPr lang="fr-FR" sz="4000" dirty="0" smtClean="0">
                <a:latin typeface="Arial Rounded MT Bold" pitchFamily="34" charset="0"/>
              </a:rPr>
              <a:t> </a:t>
            </a:r>
            <a:r>
              <a:rPr lang="fr-FR" sz="4000" dirty="0" err="1" smtClean="0">
                <a:latin typeface="Arial Rounded MT Bold" pitchFamily="34" charset="0"/>
              </a:rPr>
              <a:t>ap</a:t>
            </a:r>
            <a:r>
              <a:rPr lang="fr-FR" sz="4000" dirty="0" smtClean="0">
                <a:latin typeface="Arial Rounded MT Bold" pitchFamily="34" charset="0"/>
              </a:rPr>
              <a:t> </a:t>
            </a:r>
            <a:r>
              <a:rPr lang="fr-FR" sz="4000" dirty="0" err="1" smtClean="0">
                <a:latin typeface="Arial Rounded MT Bold" pitchFamily="34" charset="0"/>
              </a:rPr>
              <a:t>gide</a:t>
            </a:r>
            <a:r>
              <a:rPr lang="fr-FR" sz="4000" dirty="0" smtClean="0">
                <a:latin typeface="Arial Rounded MT Bold" pitchFamily="34" charset="0"/>
              </a:rPr>
              <a:t>-m.</a:t>
            </a:r>
            <a:endParaRPr lang="en-US" sz="4000" dirty="0" smtClean="0">
              <a:latin typeface="Arial Rounded MT Bold" pitchFamily="34" charset="0"/>
            </a:endParaRPr>
          </a:p>
          <a:p>
            <a:pPr algn="ctr">
              <a:buNone/>
            </a:pPr>
            <a:r>
              <a:rPr lang="en-US" sz="4000" b="1" dirty="0" err="1" smtClean="0">
                <a:solidFill>
                  <a:srgbClr val="66FFFF"/>
                </a:solidFill>
                <a:latin typeface="Arial Rounded MT Bold" pitchFamily="34" charset="0"/>
              </a:rPr>
              <a:t>Kè</a:t>
            </a:r>
            <a:endParaRPr lang="en-US" sz="4000" b="1" dirty="0" smtClean="0">
              <a:solidFill>
                <a:srgbClr val="66FFFF"/>
              </a:solidFill>
              <a:latin typeface="Arial Rounded MT Bold" pitchFamily="34" charset="0"/>
            </a:endParaRP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pap</a:t>
            </a:r>
            <a:r>
              <a:rPr lang="fr-FR" sz="4000" dirty="0" smtClean="0">
                <a:solidFill>
                  <a:srgbClr val="CCFF33"/>
                </a:solidFill>
                <a:latin typeface="Arial Rounded MT Bold" pitchFamily="34" charset="0"/>
              </a:rPr>
              <a:t> ka </a:t>
            </a:r>
            <a:r>
              <a:rPr lang="fr-FR" sz="4000" dirty="0" err="1" smtClean="0">
                <a:solidFill>
                  <a:srgbClr val="CCFF33"/>
                </a:solidFill>
                <a:latin typeface="Arial Rounded MT Bold" pitchFamily="34" charset="0"/>
              </a:rPr>
              <a:t>fè</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rout</a:t>
            </a:r>
            <a:r>
              <a:rPr lang="fr-FR" sz="4000" dirty="0" smtClean="0">
                <a:solidFill>
                  <a:srgbClr val="CCFF33"/>
                </a:solidFill>
                <a:latin typeface="Arial Rounded MT Bold" pitchFamily="34" charset="0"/>
              </a:rPr>
              <a:t> sa </a:t>
            </a: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sèl</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san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Jezu</a:t>
            </a:r>
            <a:endParaRPr lang="en-US" sz="4000" dirty="0" smtClean="0">
              <a:solidFill>
                <a:srgbClr val="CCFF33"/>
              </a:solidFill>
              <a:latin typeface="Arial Rounded MT Bold" pitchFamily="34" charset="0"/>
            </a:endParaRP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pap</a:t>
            </a:r>
            <a:r>
              <a:rPr lang="fr-FR" sz="4000" dirty="0" smtClean="0">
                <a:solidFill>
                  <a:srgbClr val="CCFF33"/>
                </a:solidFill>
                <a:latin typeface="Arial Rounded MT Bold" pitchFamily="34" charset="0"/>
              </a:rPr>
              <a:t> ka </a:t>
            </a:r>
            <a:r>
              <a:rPr lang="fr-FR" sz="4000" dirty="0" err="1" smtClean="0">
                <a:solidFill>
                  <a:srgbClr val="CCFF33"/>
                </a:solidFill>
                <a:latin typeface="Arial Rounded MT Bold" pitchFamily="34" charset="0"/>
              </a:rPr>
              <a:t>fè</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rout</a:t>
            </a:r>
            <a:r>
              <a:rPr lang="fr-FR" sz="4000" dirty="0" smtClean="0">
                <a:solidFill>
                  <a:srgbClr val="CCFF33"/>
                </a:solidFill>
                <a:latin typeface="Arial Rounded MT Bold" pitchFamily="34" charset="0"/>
              </a:rPr>
              <a:t> sa </a:t>
            </a: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sèl</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san</a:t>
            </a:r>
            <a:r>
              <a:rPr lang="fr-FR" sz="4000" dirty="0" smtClean="0">
                <a:solidFill>
                  <a:srgbClr val="CCFF33"/>
                </a:solidFill>
                <a:latin typeface="Arial Rounded MT Bold" pitchFamily="34" charset="0"/>
              </a:rPr>
              <a:t> Li,  (2 x 2 L</a:t>
            </a:r>
            <a:r>
              <a:rPr lang="fr-FR" sz="4000" dirty="0" smtClean="0">
                <a:solidFill>
                  <a:srgbClr val="CCFF33"/>
                </a:solidFill>
                <a:latin typeface="Arial Rounded MT Bold" pitchFamily="34" charset="0"/>
              </a:rPr>
              <a:t>)</a:t>
            </a:r>
            <a:endParaRPr lang="en-US" sz="4000" dirty="0" smtClean="0">
              <a:solidFill>
                <a:srgbClr val="CCFF33"/>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tx1"/>
          </a:solidFill>
        </p:spPr>
        <p:style>
          <a:lnRef idx="1">
            <a:schemeClr val="accent2"/>
          </a:lnRef>
          <a:fillRef idx="3">
            <a:schemeClr val="accent2"/>
          </a:fillRef>
          <a:effectRef idx="2">
            <a:schemeClr val="accent2"/>
          </a:effectRef>
          <a:fontRef idx="minor">
            <a:schemeClr val="lt1"/>
          </a:fontRef>
        </p:style>
        <p:txBody>
          <a:bodyPr>
            <a:noAutofit/>
          </a:bodyPr>
          <a:lstStyle/>
          <a:p>
            <a:pPr algn="ctr">
              <a:buNone/>
            </a:pPr>
            <a:r>
              <a:rPr lang="fr-FR" sz="4000" dirty="0" smtClean="0">
                <a:solidFill>
                  <a:srgbClr val="66FFFF"/>
                </a:solidFill>
                <a:latin typeface="Arial Rounded MT Bold" pitchFamily="34" charset="0"/>
              </a:rPr>
              <a:t>5</a:t>
            </a:r>
            <a:endParaRPr lang="en-US" sz="4000" dirty="0" smtClean="0">
              <a:solidFill>
                <a:srgbClr val="66FFFF"/>
              </a:solidFill>
              <a:latin typeface="Arial Rounded MT Bold" pitchFamily="34" charset="0"/>
            </a:endParaRPr>
          </a:p>
          <a:p>
            <a:pPr algn="ctr">
              <a:buNone/>
            </a:pPr>
            <a:r>
              <a:rPr lang="fr-FR" sz="4000" dirty="0" smtClean="0">
                <a:latin typeface="Arial Rounded MT Bold" pitchFamily="34" charset="0"/>
              </a:rPr>
              <a:t>Ou range gnou </a:t>
            </a:r>
            <a:r>
              <a:rPr lang="fr-FR" sz="4000" dirty="0" err="1" smtClean="0">
                <a:latin typeface="Arial Rounded MT Bold" pitchFamily="34" charset="0"/>
              </a:rPr>
              <a:t>Supèb</a:t>
            </a:r>
            <a:r>
              <a:rPr lang="fr-FR" sz="4000" dirty="0" smtClean="0">
                <a:latin typeface="Arial Rounded MT Bold" pitchFamily="34" charset="0"/>
              </a:rPr>
              <a:t> </a:t>
            </a:r>
            <a:r>
              <a:rPr lang="fr-FR" sz="4000" dirty="0" err="1" smtClean="0">
                <a:latin typeface="Arial Rounded MT Bold" pitchFamily="34" charset="0"/>
              </a:rPr>
              <a:t>Kouvè</a:t>
            </a:r>
            <a:endParaRPr lang="en-US" sz="4000" dirty="0" smtClean="0">
              <a:latin typeface="Arial Rounded MT Bold" pitchFamily="34" charset="0"/>
            </a:endParaRPr>
          </a:p>
          <a:p>
            <a:pPr algn="ctr">
              <a:buNone/>
            </a:pPr>
            <a:r>
              <a:rPr lang="fr-FR" sz="4000" dirty="0" smtClean="0">
                <a:latin typeface="Arial Rounded MT Bold" pitchFamily="34" charset="0"/>
              </a:rPr>
              <a:t>Pou </a:t>
            </a:r>
            <a:r>
              <a:rPr lang="fr-FR" sz="4000" dirty="0" err="1" smtClean="0">
                <a:latin typeface="Arial Rounded MT Bold" pitchFamily="34" charset="0"/>
              </a:rPr>
              <a:t>mouin</a:t>
            </a:r>
            <a:r>
              <a:rPr lang="fr-FR" sz="4000" dirty="0" smtClean="0">
                <a:latin typeface="Arial Rounded MT Bold" pitchFamily="34" charset="0"/>
              </a:rPr>
              <a:t> </a:t>
            </a:r>
            <a:r>
              <a:rPr lang="fr-FR" sz="4000" dirty="0" err="1" smtClean="0">
                <a:latin typeface="Arial Rounded MT Bold" pitchFamily="34" charset="0"/>
              </a:rPr>
              <a:t>devan</a:t>
            </a:r>
            <a:r>
              <a:rPr lang="fr-FR" sz="4000" dirty="0" smtClean="0">
                <a:latin typeface="Arial Rounded MT Bold" pitchFamily="34" charset="0"/>
              </a:rPr>
              <a:t> tout </a:t>
            </a:r>
            <a:r>
              <a:rPr lang="fr-FR" sz="4000" dirty="0" err="1" smtClean="0">
                <a:latin typeface="Arial Rounded MT Bold" pitchFamily="34" charset="0"/>
              </a:rPr>
              <a:t>lenmi</a:t>
            </a:r>
            <a:r>
              <a:rPr lang="fr-FR" sz="4000" dirty="0" smtClean="0">
                <a:latin typeface="Arial Rounded MT Bold" pitchFamily="34" charset="0"/>
              </a:rPr>
              <a:t>-m,</a:t>
            </a:r>
            <a:endParaRPr lang="en-US" sz="4000" dirty="0" smtClean="0">
              <a:latin typeface="Arial Rounded MT Bold" pitchFamily="34" charset="0"/>
            </a:endParaRPr>
          </a:p>
          <a:p>
            <a:pPr algn="ctr">
              <a:buNone/>
            </a:pPr>
            <a:r>
              <a:rPr lang="fr-FR" sz="4000" dirty="0" smtClean="0">
                <a:latin typeface="Arial Rounded MT Bold" pitchFamily="34" charset="0"/>
              </a:rPr>
              <a:t>Ou </a:t>
            </a:r>
            <a:r>
              <a:rPr lang="fr-FR" sz="4000" dirty="0" err="1" smtClean="0">
                <a:latin typeface="Arial Rounded MT Bold" pitchFamily="34" charset="0"/>
              </a:rPr>
              <a:t>manje</a:t>
            </a:r>
            <a:r>
              <a:rPr lang="fr-FR" sz="4000" dirty="0" smtClean="0">
                <a:latin typeface="Arial Rounded MT Bold" pitchFamily="34" charset="0"/>
              </a:rPr>
              <a:t> </a:t>
            </a:r>
            <a:r>
              <a:rPr lang="fr-FR" sz="4000" dirty="0" err="1" smtClean="0">
                <a:latin typeface="Arial Rounded MT Bold" pitchFamily="34" charset="0"/>
              </a:rPr>
              <a:t>ak</a:t>
            </a:r>
            <a:r>
              <a:rPr lang="fr-FR" sz="4000" dirty="0" smtClean="0">
                <a:latin typeface="Arial Rounded MT Bold" pitchFamily="34" charset="0"/>
              </a:rPr>
              <a:t> </a:t>
            </a:r>
            <a:r>
              <a:rPr lang="fr-FR" sz="4000" dirty="0" err="1" smtClean="0">
                <a:latin typeface="Arial Rounded MT Bold" pitchFamily="34" charset="0"/>
              </a:rPr>
              <a:t>mouin</a:t>
            </a:r>
            <a:r>
              <a:rPr lang="fr-FR" sz="4000" dirty="0" smtClean="0">
                <a:latin typeface="Arial Rounded MT Bold" pitchFamily="34" charset="0"/>
              </a:rPr>
              <a:t>, Ou </a:t>
            </a:r>
            <a:r>
              <a:rPr lang="fr-FR" sz="4000" dirty="0" err="1" smtClean="0">
                <a:latin typeface="Arial Rounded MT Bold" pitchFamily="34" charset="0"/>
              </a:rPr>
              <a:t>banm</a:t>
            </a:r>
            <a:r>
              <a:rPr lang="fr-FR" sz="4000" dirty="0" smtClean="0">
                <a:latin typeface="Arial Rounded MT Bold" pitchFamily="34" charset="0"/>
              </a:rPr>
              <a:t> </a:t>
            </a:r>
            <a:r>
              <a:rPr lang="fr-FR" sz="4000" dirty="0" err="1" smtClean="0">
                <a:latin typeface="Arial Rounded MT Bold" pitchFamily="34" charset="0"/>
              </a:rPr>
              <a:t>bouè</a:t>
            </a:r>
            <a:endParaRPr lang="en-US" sz="4000" dirty="0" smtClean="0">
              <a:latin typeface="Arial Rounded MT Bold" pitchFamily="34" charset="0"/>
            </a:endParaRPr>
          </a:p>
          <a:p>
            <a:pPr algn="ctr">
              <a:buNone/>
            </a:pPr>
            <a:r>
              <a:rPr lang="fr-FR" sz="4000" dirty="0" err="1" smtClean="0">
                <a:latin typeface="Arial Rounded MT Bold" pitchFamily="34" charset="0"/>
              </a:rPr>
              <a:t>Dlo</a:t>
            </a:r>
            <a:r>
              <a:rPr lang="fr-FR" sz="4000" dirty="0" smtClean="0">
                <a:latin typeface="Arial Rounded MT Bold" pitchFamily="34" charset="0"/>
              </a:rPr>
              <a:t> </a:t>
            </a:r>
            <a:r>
              <a:rPr lang="fr-FR" sz="4000" dirty="0" err="1" smtClean="0">
                <a:latin typeface="Arial Rounded MT Bold" pitchFamily="34" charset="0"/>
              </a:rPr>
              <a:t>ke</a:t>
            </a:r>
            <a:r>
              <a:rPr lang="fr-FR" sz="4000" dirty="0" smtClean="0">
                <a:latin typeface="Arial Rounded MT Bold" pitchFamily="34" charset="0"/>
              </a:rPr>
              <a:t> </a:t>
            </a:r>
            <a:r>
              <a:rPr lang="fr-FR" sz="4000" dirty="0" err="1" smtClean="0">
                <a:latin typeface="Arial Rounded MT Bold" pitchFamily="34" charset="0"/>
              </a:rPr>
              <a:t>siel</a:t>
            </a:r>
            <a:r>
              <a:rPr lang="fr-FR" sz="4000" dirty="0" smtClean="0">
                <a:latin typeface="Arial Rounded MT Bold" pitchFamily="34" charset="0"/>
              </a:rPr>
              <a:t> la </a:t>
            </a:r>
            <a:r>
              <a:rPr lang="fr-FR" sz="4000" dirty="0" err="1" smtClean="0">
                <a:latin typeface="Arial Rounded MT Bold" pitchFamily="34" charset="0"/>
              </a:rPr>
              <a:t>sèl</a:t>
            </a:r>
            <a:r>
              <a:rPr lang="fr-FR" sz="4000" dirty="0" smtClean="0">
                <a:latin typeface="Arial Rounded MT Bold" pitchFamily="34" charset="0"/>
              </a:rPr>
              <a:t> </a:t>
            </a:r>
            <a:r>
              <a:rPr lang="fr-FR" sz="4000" dirty="0" err="1" smtClean="0">
                <a:latin typeface="Arial Rounded MT Bold" pitchFamily="34" charset="0"/>
              </a:rPr>
              <a:t>gingnin</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en-US" sz="4000" b="1" dirty="0" err="1" smtClean="0">
                <a:solidFill>
                  <a:srgbClr val="66FFFF"/>
                </a:solidFill>
                <a:latin typeface="Arial Rounded MT Bold" pitchFamily="34" charset="0"/>
              </a:rPr>
              <a:t>Kè</a:t>
            </a:r>
            <a:endParaRPr lang="en-US" sz="4000" b="1" dirty="0" smtClean="0">
              <a:solidFill>
                <a:srgbClr val="66FFFF"/>
              </a:solidFill>
              <a:latin typeface="Arial Rounded MT Bold" pitchFamily="34" charset="0"/>
            </a:endParaRP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pap</a:t>
            </a:r>
            <a:r>
              <a:rPr lang="fr-FR" sz="4000" dirty="0" smtClean="0">
                <a:solidFill>
                  <a:srgbClr val="CCFF33"/>
                </a:solidFill>
                <a:latin typeface="Arial Rounded MT Bold" pitchFamily="34" charset="0"/>
              </a:rPr>
              <a:t> ka </a:t>
            </a:r>
            <a:r>
              <a:rPr lang="fr-FR" sz="4000" dirty="0" err="1" smtClean="0">
                <a:solidFill>
                  <a:srgbClr val="CCFF33"/>
                </a:solidFill>
                <a:latin typeface="Arial Rounded MT Bold" pitchFamily="34" charset="0"/>
              </a:rPr>
              <a:t>fè</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rout</a:t>
            </a:r>
            <a:r>
              <a:rPr lang="fr-FR" sz="4000" dirty="0" smtClean="0">
                <a:solidFill>
                  <a:srgbClr val="CCFF33"/>
                </a:solidFill>
                <a:latin typeface="Arial Rounded MT Bold" pitchFamily="34" charset="0"/>
              </a:rPr>
              <a:t> sa </a:t>
            </a: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sèl</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san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Jezu</a:t>
            </a:r>
            <a:endParaRPr lang="en-US" sz="4000" dirty="0" smtClean="0">
              <a:solidFill>
                <a:srgbClr val="CCFF33"/>
              </a:solidFill>
              <a:latin typeface="Arial Rounded MT Bold" pitchFamily="34" charset="0"/>
            </a:endParaRP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pap</a:t>
            </a:r>
            <a:r>
              <a:rPr lang="fr-FR" sz="4000" dirty="0" smtClean="0">
                <a:solidFill>
                  <a:srgbClr val="CCFF33"/>
                </a:solidFill>
                <a:latin typeface="Arial Rounded MT Bold" pitchFamily="34" charset="0"/>
              </a:rPr>
              <a:t> ka </a:t>
            </a:r>
            <a:r>
              <a:rPr lang="fr-FR" sz="4000" dirty="0" err="1" smtClean="0">
                <a:solidFill>
                  <a:srgbClr val="CCFF33"/>
                </a:solidFill>
                <a:latin typeface="Arial Rounded MT Bold" pitchFamily="34" charset="0"/>
              </a:rPr>
              <a:t>fè</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rout</a:t>
            </a:r>
            <a:r>
              <a:rPr lang="fr-FR" sz="4000" dirty="0" smtClean="0">
                <a:solidFill>
                  <a:srgbClr val="CCFF33"/>
                </a:solidFill>
                <a:latin typeface="Arial Rounded MT Bold" pitchFamily="34" charset="0"/>
              </a:rPr>
              <a:t> sa </a:t>
            </a: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sèl</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san</a:t>
            </a:r>
            <a:r>
              <a:rPr lang="fr-FR" sz="4000" dirty="0" smtClean="0">
                <a:solidFill>
                  <a:srgbClr val="CCFF33"/>
                </a:solidFill>
                <a:latin typeface="Arial Rounded MT Bold" pitchFamily="34" charset="0"/>
              </a:rPr>
              <a:t> Li,  (2 x 2 L)</a:t>
            </a:r>
            <a:endParaRPr lang="en-US" sz="4000" dirty="0" smtClean="0">
              <a:solidFill>
                <a:srgbClr val="CCFF33"/>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tx1"/>
          </a:solidFill>
        </p:spPr>
        <p:style>
          <a:lnRef idx="1">
            <a:schemeClr val="accent2"/>
          </a:lnRef>
          <a:fillRef idx="3">
            <a:schemeClr val="accent2"/>
          </a:fillRef>
          <a:effectRef idx="2">
            <a:schemeClr val="accent2"/>
          </a:effectRef>
          <a:fontRef idx="minor">
            <a:schemeClr val="lt1"/>
          </a:fontRef>
        </p:style>
        <p:txBody>
          <a:bodyPr>
            <a:normAutofit/>
          </a:bodyPr>
          <a:lstStyle/>
          <a:p>
            <a:pPr algn="ctr">
              <a:buNone/>
            </a:pPr>
            <a:r>
              <a:rPr lang="fr-FR" sz="2800" dirty="0" smtClean="0">
                <a:solidFill>
                  <a:srgbClr val="66FFFF"/>
                </a:solidFill>
                <a:latin typeface="Arial Rounded MT Bold" pitchFamily="34" charset="0"/>
              </a:rPr>
              <a:t>6</a:t>
            </a:r>
            <a:endParaRPr lang="en-US" sz="2800" dirty="0" smtClean="0">
              <a:solidFill>
                <a:srgbClr val="66FFFF"/>
              </a:solidFill>
              <a:latin typeface="Arial Rounded MT Bold" pitchFamily="34" charset="0"/>
            </a:endParaRPr>
          </a:p>
          <a:p>
            <a:pPr algn="ctr">
              <a:buNone/>
            </a:pPr>
            <a:r>
              <a:rPr lang="fr-FR" sz="4000" dirty="0" err="1" smtClean="0">
                <a:latin typeface="Arial Rounded MT Bold" pitchFamily="34" charset="0"/>
              </a:rPr>
              <a:t>Ninpòt</a:t>
            </a:r>
            <a:r>
              <a:rPr lang="fr-FR" sz="4000" dirty="0" smtClean="0">
                <a:latin typeface="Arial Rounded MT Bold" pitchFamily="34" charset="0"/>
              </a:rPr>
              <a:t> </a:t>
            </a:r>
            <a:r>
              <a:rPr lang="fr-FR" sz="4000" dirty="0" err="1" smtClean="0">
                <a:latin typeface="Arial Rounded MT Bold" pitchFamily="34" charset="0"/>
              </a:rPr>
              <a:t>ki</a:t>
            </a:r>
            <a:r>
              <a:rPr lang="fr-FR" sz="4000" dirty="0" smtClean="0">
                <a:latin typeface="Arial Rounded MT Bold" pitchFamily="34" charset="0"/>
              </a:rPr>
              <a:t> sa </a:t>
            </a:r>
            <a:r>
              <a:rPr lang="fr-FR" sz="4000" dirty="0" err="1" smtClean="0">
                <a:latin typeface="Arial Rounded MT Bold" pitchFamily="34" charset="0"/>
              </a:rPr>
              <a:t>ki</a:t>
            </a:r>
            <a:r>
              <a:rPr lang="fr-FR" sz="4000" dirty="0" smtClean="0">
                <a:latin typeface="Arial Rounded MT Bold" pitchFamily="34" charset="0"/>
              </a:rPr>
              <a:t> </a:t>
            </a:r>
            <a:r>
              <a:rPr lang="fr-FR" sz="4000" dirty="0" err="1" smtClean="0">
                <a:latin typeface="Arial Rounded MT Bold" pitchFamily="34" charset="0"/>
              </a:rPr>
              <a:t>kab</a:t>
            </a:r>
            <a:r>
              <a:rPr lang="fr-FR" sz="4000" dirty="0" smtClean="0">
                <a:latin typeface="Arial Rounded MT Bold" pitchFamily="34" charset="0"/>
              </a:rPr>
              <a:t> rive</a:t>
            </a:r>
            <a:endParaRPr lang="en-US" sz="4000" dirty="0" smtClean="0">
              <a:latin typeface="Arial Rounded MT Bold" pitchFamily="34" charset="0"/>
            </a:endParaRPr>
          </a:p>
          <a:p>
            <a:pPr algn="ctr">
              <a:buNone/>
            </a:pPr>
            <a:r>
              <a:rPr lang="fr-FR" sz="4000" dirty="0" err="1" smtClean="0">
                <a:latin typeface="Arial Rounded MT Bold" pitchFamily="34" charset="0"/>
              </a:rPr>
              <a:t>Juska</a:t>
            </a:r>
            <a:r>
              <a:rPr lang="fr-FR" sz="4000" dirty="0" smtClean="0">
                <a:latin typeface="Arial Rounded MT Bold" pitchFamily="34" charset="0"/>
              </a:rPr>
              <a:t> la fin ma </a:t>
            </a:r>
            <a:r>
              <a:rPr lang="fr-FR" sz="4000" dirty="0" err="1" smtClean="0">
                <a:latin typeface="Arial Rounded MT Bold" pitchFamily="34" charset="0"/>
              </a:rPr>
              <a:t>suiv</a:t>
            </a:r>
            <a:r>
              <a:rPr lang="fr-FR" sz="4000" dirty="0" smtClean="0">
                <a:latin typeface="Arial Rounded MT Bold" pitchFamily="34" charset="0"/>
              </a:rPr>
              <a:t> ou.</a:t>
            </a:r>
            <a:endParaRPr lang="en-US" sz="4000" dirty="0" smtClean="0">
              <a:latin typeface="Arial Rounded MT Bold" pitchFamily="34" charset="0"/>
            </a:endParaRPr>
          </a:p>
          <a:p>
            <a:pPr algn="ctr">
              <a:buNone/>
            </a:pPr>
            <a:r>
              <a:rPr lang="fr-FR" sz="4000" dirty="0" smtClean="0">
                <a:latin typeface="Arial Rounded MT Bold" pitchFamily="34" charset="0"/>
              </a:rPr>
              <a:t>Epi nan </a:t>
            </a:r>
            <a:r>
              <a:rPr lang="fr-FR" sz="4000" dirty="0" err="1" smtClean="0">
                <a:latin typeface="Arial Rounded MT Bold" pitchFamily="34" charset="0"/>
              </a:rPr>
              <a:t>siel</a:t>
            </a:r>
            <a:r>
              <a:rPr lang="fr-FR" sz="4000" dirty="0" smtClean="0">
                <a:latin typeface="Arial Rounded MT Bold" pitchFamily="34" charset="0"/>
              </a:rPr>
              <a:t> ma va chante</a:t>
            </a:r>
            <a:endParaRPr lang="en-US" sz="4000" dirty="0" smtClean="0">
              <a:latin typeface="Arial Rounded MT Bold" pitchFamily="34" charset="0"/>
            </a:endParaRPr>
          </a:p>
          <a:p>
            <a:pPr algn="ctr">
              <a:buNone/>
            </a:pPr>
            <a:r>
              <a:rPr lang="fr-FR" sz="4000" dirty="0" smtClean="0">
                <a:latin typeface="Arial Rounded MT Bold" pitchFamily="34" charset="0"/>
              </a:rPr>
              <a:t>Gras ou </a:t>
            </a:r>
            <a:r>
              <a:rPr lang="fr-FR" sz="4000" dirty="0" err="1" smtClean="0">
                <a:latin typeface="Arial Rounded MT Bold" pitchFamily="34" charset="0"/>
              </a:rPr>
              <a:t>ki</a:t>
            </a:r>
            <a:r>
              <a:rPr lang="fr-FR" sz="4000" dirty="0" smtClean="0">
                <a:latin typeface="Arial Rounded MT Bold" pitchFamily="34" charset="0"/>
              </a:rPr>
              <a:t> </a:t>
            </a:r>
            <a:r>
              <a:rPr lang="fr-FR" sz="4000" dirty="0" err="1" smtClean="0">
                <a:latin typeface="Arial Rounded MT Bold" pitchFamily="34" charset="0"/>
              </a:rPr>
              <a:t>pa</a:t>
            </a:r>
            <a:r>
              <a:rPr lang="fr-FR" sz="4000" dirty="0" smtClean="0">
                <a:latin typeface="Arial Rounded MT Bold" pitchFamily="34" charset="0"/>
              </a:rPr>
              <a:t> </a:t>
            </a:r>
            <a:r>
              <a:rPr lang="fr-FR" sz="4000" dirty="0" err="1" smtClean="0">
                <a:latin typeface="Arial Rounded MT Bold" pitchFamily="34" charset="0"/>
              </a:rPr>
              <a:t>janm</a:t>
            </a:r>
            <a:r>
              <a:rPr lang="fr-FR" sz="4000" dirty="0" smtClean="0">
                <a:latin typeface="Arial Rounded MT Bold" pitchFamily="34" charset="0"/>
              </a:rPr>
              <a:t> fini</a:t>
            </a:r>
            <a:r>
              <a:rPr lang="fr-FR" sz="4000" dirty="0" smtClean="0">
                <a:latin typeface="Arial Rounded MT Bold" pitchFamily="34" charset="0"/>
              </a:rPr>
              <a:t>.</a:t>
            </a:r>
          </a:p>
          <a:p>
            <a:pPr algn="ctr">
              <a:buNone/>
            </a:pPr>
            <a:r>
              <a:rPr lang="en-US" sz="4000" b="1" dirty="0" err="1" smtClean="0">
                <a:solidFill>
                  <a:srgbClr val="66FFFF"/>
                </a:solidFill>
                <a:latin typeface="Arial Rounded MT Bold" pitchFamily="34" charset="0"/>
              </a:rPr>
              <a:t>Kè</a:t>
            </a:r>
            <a:endParaRPr lang="en-US" sz="4000" b="1" dirty="0" smtClean="0">
              <a:solidFill>
                <a:srgbClr val="66FFFF"/>
              </a:solidFill>
              <a:latin typeface="Arial Rounded MT Bold" pitchFamily="34" charset="0"/>
            </a:endParaRP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pap</a:t>
            </a:r>
            <a:r>
              <a:rPr lang="fr-FR" sz="4000" dirty="0" smtClean="0">
                <a:solidFill>
                  <a:srgbClr val="CCFF33"/>
                </a:solidFill>
                <a:latin typeface="Arial Rounded MT Bold" pitchFamily="34" charset="0"/>
              </a:rPr>
              <a:t> ka </a:t>
            </a:r>
            <a:r>
              <a:rPr lang="fr-FR" sz="4000" dirty="0" err="1" smtClean="0">
                <a:solidFill>
                  <a:srgbClr val="CCFF33"/>
                </a:solidFill>
                <a:latin typeface="Arial Rounded MT Bold" pitchFamily="34" charset="0"/>
              </a:rPr>
              <a:t>fè</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rout</a:t>
            </a:r>
            <a:r>
              <a:rPr lang="fr-FR" sz="4000" dirty="0" smtClean="0">
                <a:solidFill>
                  <a:srgbClr val="CCFF33"/>
                </a:solidFill>
                <a:latin typeface="Arial Rounded MT Bold" pitchFamily="34" charset="0"/>
              </a:rPr>
              <a:t> sa </a:t>
            </a: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sèl</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san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Jezu</a:t>
            </a:r>
            <a:endParaRPr lang="en-US" sz="4000" dirty="0" smtClean="0">
              <a:solidFill>
                <a:srgbClr val="CCFF33"/>
              </a:solidFill>
              <a:latin typeface="Arial Rounded MT Bold" pitchFamily="34" charset="0"/>
            </a:endParaRP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pap</a:t>
            </a:r>
            <a:r>
              <a:rPr lang="fr-FR" sz="4000" dirty="0" smtClean="0">
                <a:solidFill>
                  <a:srgbClr val="CCFF33"/>
                </a:solidFill>
                <a:latin typeface="Arial Rounded MT Bold" pitchFamily="34" charset="0"/>
              </a:rPr>
              <a:t> ka </a:t>
            </a:r>
            <a:r>
              <a:rPr lang="fr-FR" sz="4000" dirty="0" err="1" smtClean="0">
                <a:solidFill>
                  <a:srgbClr val="CCFF33"/>
                </a:solidFill>
                <a:latin typeface="Arial Rounded MT Bold" pitchFamily="34" charset="0"/>
              </a:rPr>
              <a:t>fè</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rout</a:t>
            </a:r>
            <a:r>
              <a:rPr lang="fr-FR" sz="4000" dirty="0" smtClean="0">
                <a:solidFill>
                  <a:srgbClr val="CCFF33"/>
                </a:solidFill>
                <a:latin typeface="Arial Rounded MT Bold" pitchFamily="34" charset="0"/>
              </a:rPr>
              <a:t> sa </a:t>
            </a:r>
          </a:p>
          <a:p>
            <a:pPr algn="ctr">
              <a:buNone/>
            </a:pPr>
            <a:r>
              <a:rPr lang="fr-FR" sz="4000" dirty="0" err="1" smtClean="0">
                <a:solidFill>
                  <a:srgbClr val="CCFF33"/>
                </a:solidFill>
                <a:latin typeface="Arial Rounded MT Bold" pitchFamily="34" charset="0"/>
              </a:rPr>
              <a:t>mouin</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sèl</a:t>
            </a:r>
            <a:r>
              <a:rPr lang="fr-FR" sz="4000" dirty="0" smtClean="0">
                <a:solidFill>
                  <a:srgbClr val="CCFF33"/>
                </a:solidFill>
                <a:latin typeface="Arial Rounded MT Bold" pitchFamily="34" charset="0"/>
              </a:rPr>
              <a:t> </a:t>
            </a:r>
            <a:r>
              <a:rPr lang="fr-FR" sz="4000" dirty="0" err="1" smtClean="0">
                <a:solidFill>
                  <a:srgbClr val="CCFF33"/>
                </a:solidFill>
                <a:latin typeface="Arial Rounded MT Bold" pitchFamily="34" charset="0"/>
              </a:rPr>
              <a:t>san</a:t>
            </a:r>
            <a:r>
              <a:rPr lang="fr-FR" sz="4000" dirty="0" smtClean="0">
                <a:solidFill>
                  <a:srgbClr val="CCFF33"/>
                </a:solidFill>
                <a:latin typeface="Arial Rounded MT Bold" pitchFamily="34" charset="0"/>
              </a:rPr>
              <a:t> Li,  (2 x 2 L</a:t>
            </a:r>
            <a:r>
              <a:rPr lang="fr-FR" sz="4000" dirty="0" smtClean="0">
                <a:solidFill>
                  <a:srgbClr val="CCFF33"/>
                </a:solidFill>
                <a:latin typeface="Arial Rounded MT Bold" pitchFamily="34" charset="0"/>
              </a:rPr>
              <a:t>)</a:t>
            </a:r>
            <a:endParaRPr lang="en-US" sz="4000" dirty="0" smtClean="0">
              <a:solidFill>
                <a:srgbClr val="CCFF33"/>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0000"/>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a:t>GRANDE  PRIÈRE</a:t>
            </a:r>
            <a:endParaRPr lang="en-US" sz="6600" dirty="0"/>
          </a:p>
          <a:p>
            <a:r>
              <a:rPr lang="fr-FR" sz="4400" dirty="0"/>
              <a:t> </a:t>
            </a:r>
            <a:endParaRPr lang="en-US" sz="4400" dirty="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a:t>ANNOUNCEMENT</a:t>
            </a:r>
          </a:p>
          <a:p>
            <a:r>
              <a:rPr lang="en-US" sz="6600" dirty="0"/>
              <a:t>MUSICAL 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a:t>
            </a:r>
            <a:r>
              <a:rPr lang="en-US" sz="3900" dirty="0" smtClean="0">
                <a:solidFill>
                  <a:srgbClr val="C00000"/>
                </a:solidFill>
              </a:rPr>
              <a:t>APRIL 2024</a:t>
            </a:r>
            <a:endParaRPr lang="en-US" sz="3900" dirty="0">
              <a:solidFill>
                <a:srgbClr val="C00000"/>
              </a:solidFill>
            </a:endParaRP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MOMENT D’ADORATION</a:t>
            </a:r>
            <a:br>
              <a:rPr lang="en-US" b="1" dirty="0"/>
            </a:br>
            <a:r>
              <a:rPr lang="en-US" b="1" dirty="0"/>
              <a:t>AVEC </a:t>
            </a:r>
            <a:br>
              <a:rPr lang="en-US" b="1" dirty="0"/>
            </a:br>
            <a:r>
              <a:rPr lang="en-US" b="1" dirty="0"/>
              <a:t>MAESTRO</a:t>
            </a:r>
            <a:br>
              <a:rPr lang="en-US" b="1" dirty="0"/>
            </a:br>
            <a:r>
              <a:rPr lang="en-US" b="1" dirty="0"/>
              <a:t>RENAUD TERZIER</a:t>
            </a:r>
            <a:r>
              <a:rPr lang="en-US" dirty="0"/>
              <a:t/>
            </a:r>
            <a:br>
              <a:rPr lang="en-US" dirty="0"/>
            </a:b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algn="ctr">
              <a:buNone/>
            </a:pPr>
            <a:r>
              <a:rPr lang="fr-FR" sz="3600" b="1" u="sng" dirty="0" smtClean="0">
                <a:solidFill>
                  <a:srgbClr val="C00000"/>
                </a:solidFill>
                <a:latin typeface="Arial Rounded MT Bold" pitchFamily="34" charset="0"/>
              </a:rPr>
              <a:t>222 Fr </a:t>
            </a:r>
            <a:r>
              <a:rPr lang="fr-FR" sz="3600" b="1" u="sng" dirty="0" err="1" smtClean="0">
                <a:solidFill>
                  <a:srgbClr val="C00000"/>
                </a:solidFill>
                <a:latin typeface="Arial Rounded MT Bold" pitchFamily="34" charset="0"/>
              </a:rPr>
              <a:t>Cht</a:t>
            </a:r>
            <a:r>
              <a:rPr lang="fr-FR" sz="3600" b="1" u="sng" dirty="0" smtClean="0">
                <a:solidFill>
                  <a:srgbClr val="C00000"/>
                </a:solidFill>
                <a:latin typeface="Arial Rounded MT Bold" pitchFamily="34" charset="0"/>
              </a:rPr>
              <a:t> Esp Il </a:t>
            </a:r>
            <a:r>
              <a:rPr lang="fr-FR" sz="3600" b="1" u="sng" dirty="0" smtClean="0">
                <a:solidFill>
                  <a:srgbClr val="C00000"/>
                </a:solidFill>
                <a:latin typeface="Arial Rounded MT Bold" pitchFamily="34" charset="0"/>
              </a:rPr>
              <a:t>Est Une Sainte Guerre</a:t>
            </a:r>
            <a:endParaRPr lang="en-US" sz="3600" dirty="0" smtClean="0">
              <a:solidFill>
                <a:srgbClr val="C00000"/>
              </a:solidFill>
              <a:latin typeface="Arial Rounded MT Bold" pitchFamily="34" charset="0"/>
            </a:endParaRPr>
          </a:p>
          <a:p>
            <a:pPr algn="ctr">
              <a:buNone/>
            </a:pPr>
            <a:r>
              <a:rPr lang="fr-FR" sz="3600" dirty="0" smtClean="0">
                <a:latin typeface="Arial Rounded MT Bold" pitchFamily="34" charset="0"/>
              </a:rPr>
              <a:t>1</a:t>
            </a:r>
            <a:endParaRPr lang="en-US" sz="3600" dirty="0" smtClean="0">
              <a:latin typeface="Arial Rounded MT Bold" pitchFamily="34" charset="0"/>
            </a:endParaRPr>
          </a:p>
          <a:p>
            <a:pPr algn="ctr">
              <a:buNone/>
            </a:pPr>
            <a:r>
              <a:rPr lang="fr-FR" sz="3600" dirty="0" smtClean="0">
                <a:latin typeface="Arial Rounded MT Bold" pitchFamily="34" charset="0"/>
              </a:rPr>
              <a:t>Il est une sainte guerre,</a:t>
            </a:r>
            <a:endParaRPr lang="en-US" sz="3600" dirty="0" smtClean="0">
              <a:latin typeface="Arial Rounded MT Bold" pitchFamily="34" charset="0"/>
            </a:endParaRPr>
          </a:p>
          <a:p>
            <a:pPr algn="ctr">
              <a:buNone/>
            </a:pPr>
            <a:r>
              <a:rPr lang="fr-FR" sz="3600" dirty="0" smtClean="0">
                <a:latin typeface="Arial Rounded MT Bold" pitchFamily="34" charset="0"/>
              </a:rPr>
              <a:t>Il est un combat divin,</a:t>
            </a:r>
            <a:endParaRPr lang="en-US" sz="3600" dirty="0" smtClean="0">
              <a:latin typeface="Arial Rounded MT Bold" pitchFamily="34" charset="0"/>
            </a:endParaRPr>
          </a:p>
          <a:p>
            <a:pPr algn="ctr">
              <a:buNone/>
            </a:pPr>
            <a:r>
              <a:rPr lang="fr-FR" sz="3600" dirty="0" smtClean="0">
                <a:latin typeface="Arial Rounded MT Bold" pitchFamily="34" charset="0"/>
              </a:rPr>
              <a:t>Entre le ciel et la terre,</a:t>
            </a:r>
            <a:endParaRPr lang="en-US" sz="3600" dirty="0" smtClean="0">
              <a:latin typeface="Arial Rounded MT Bold" pitchFamily="34" charset="0"/>
            </a:endParaRPr>
          </a:p>
          <a:p>
            <a:pPr algn="ctr">
              <a:buNone/>
            </a:pPr>
            <a:r>
              <a:rPr lang="fr-FR" sz="3600" dirty="0" smtClean="0">
                <a:latin typeface="Arial Rounded MT Bold" pitchFamily="34" charset="0"/>
              </a:rPr>
              <a:t>Entre le mal et le bien.</a:t>
            </a:r>
            <a:endParaRPr lang="en-US" sz="3600" dirty="0" smtClean="0">
              <a:latin typeface="Arial Rounded MT Bold" pitchFamily="34" charset="0"/>
            </a:endParaRPr>
          </a:p>
          <a:p>
            <a:pPr algn="ctr">
              <a:buNone/>
            </a:pPr>
            <a:r>
              <a:rPr lang="fr-FR" sz="3600" dirty="0" smtClean="0">
                <a:solidFill>
                  <a:srgbClr val="0033CC"/>
                </a:solidFill>
                <a:latin typeface="Arial Rounded MT Bold" pitchFamily="34" charset="0"/>
              </a:rPr>
              <a:t>2.</a:t>
            </a:r>
            <a:endParaRPr lang="en-US" sz="3600" dirty="0" smtClean="0">
              <a:solidFill>
                <a:srgbClr val="0033CC"/>
              </a:solidFill>
              <a:latin typeface="Arial Rounded MT Bold" pitchFamily="34" charset="0"/>
            </a:endParaRPr>
          </a:p>
          <a:p>
            <a:pPr algn="ctr">
              <a:buNone/>
            </a:pPr>
            <a:r>
              <a:rPr lang="fr-FR" sz="3600" dirty="0" smtClean="0">
                <a:solidFill>
                  <a:srgbClr val="0033CC"/>
                </a:solidFill>
                <a:latin typeface="Arial Rounded MT Bold" pitchFamily="34" charset="0"/>
              </a:rPr>
              <a:t>Certaine est notre victoire,</a:t>
            </a:r>
            <a:endParaRPr lang="en-US" sz="3600" dirty="0" smtClean="0">
              <a:solidFill>
                <a:srgbClr val="0033CC"/>
              </a:solidFill>
              <a:latin typeface="Arial Rounded MT Bold" pitchFamily="34" charset="0"/>
            </a:endParaRPr>
          </a:p>
          <a:p>
            <a:pPr algn="ctr">
              <a:buNone/>
            </a:pPr>
            <a:r>
              <a:rPr lang="fr-FR" sz="3600" dirty="0" smtClean="0">
                <a:solidFill>
                  <a:srgbClr val="0033CC"/>
                </a:solidFill>
                <a:latin typeface="Arial Rounded MT Bold" pitchFamily="34" charset="0"/>
              </a:rPr>
              <a:t>Luttons sans crainte et sans peur;</a:t>
            </a:r>
            <a:endParaRPr lang="en-US" sz="3600" dirty="0" smtClean="0">
              <a:solidFill>
                <a:srgbClr val="0033CC"/>
              </a:solidFill>
              <a:latin typeface="Arial Rounded MT Bold" pitchFamily="34" charset="0"/>
            </a:endParaRPr>
          </a:p>
          <a:p>
            <a:pPr algn="ctr">
              <a:buNone/>
            </a:pPr>
            <a:r>
              <a:rPr lang="fr-FR" sz="3600" dirty="0" smtClean="0">
                <a:solidFill>
                  <a:srgbClr val="0033CC"/>
                </a:solidFill>
                <a:latin typeface="Arial Rounded MT Bold" pitchFamily="34" charset="0"/>
              </a:rPr>
              <a:t>Nous combattons pour la gloire</a:t>
            </a:r>
            <a:endParaRPr lang="en-US" sz="3600" dirty="0" smtClean="0">
              <a:solidFill>
                <a:srgbClr val="0033CC"/>
              </a:solidFill>
              <a:latin typeface="Arial Rounded MT Bold" pitchFamily="34" charset="0"/>
            </a:endParaRPr>
          </a:p>
          <a:p>
            <a:pPr algn="ctr">
              <a:buNone/>
            </a:pPr>
            <a:r>
              <a:rPr lang="fr-FR" sz="3600" dirty="0" smtClean="0">
                <a:solidFill>
                  <a:srgbClr val="0033CC"/>
                </a:solidFill>
                <a:latin typeface="Arial Rounded MT Bold" pitchFamily="34" charset="0"/>
              </a:rPr>
              <a:t>De Jésus, le Rédempteur</a:t>
            </a:r>
            <a:r>
              <a:rPr lang="fr-FR" sz="3600" dirty="0" smtClean="0">
                <a:solidFill>
                  <a:srgbClr val="0033CC"/>
                </a:solidFill>
                <a:latin typeface="Arial Rounded MT Bold" pitchFamily="34" charset="0"/>
              </a:rPr>
              <a:t>.</a:t>
            </a:r>
            <a:endParaRPr lang="en-US" sz="3600" dirty="0" smtClean="0">
              <a:solidFill>
                <a:srgbClr val="0033CC"/>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3600" dirty="0" smtClean="0">
                <a:latin typeface="Arial Rounded MT Bold" pitchFamily="34" charset="0"/>
              </a:rPr>
              <a:t>3</a:t>
            </a:r>
            <a:r>
              <a:rPr lang="fr-FR" sz="3600" dirty="0" smtClean="0">
                <a:latin typeface="Arial Rounded MT Bold" pitchFamily="34" charset="0"/>
              </a:rPr>
              <a:t>.</a:t>
            </a:r>
            <a:endParaRPr lang="en-US" sz="3600" dirty="0" smtClean="0">
              <a:latin typeface="Arial Rounded MT Bold" pitchFamily="34" charset="0"/>
            </a:endParaRPr>
          </a:p>
          <a:p>
            <a:pPr algn="ctr">
              <a:buNone/>
            </a:pPr>
            <a:r>
              <a:rPr lang="fr-FR" sz="3600" dirty="0" smtClean="0">
                <a:latin typeface="Arial Rounded MT Bold" pitchFamily="34" charset="0"/>
              </a:rPr>
              <a:t>La justice est notre armure,</a:t>
            </a:r>
            <a:endParaRPr lang="en-US" sz="3600" dirty="0" smtClean="0">
              <a:latin typeface="Arial Rounded MT Bold" pitchFamily="34" charset="0"/>
            </a:endParaRPr>
          </a:p>
          <a:p>
            <a:pPr algn="ctr">
              <a:buNone/>
            </a:pPr>
            <a:r>
              <a:rPr lang="fr-FR" sz="3600" dirty="0" smtClean="0">
                <a:latin typeface="Arial Rounded MT Bold" pitchFamily="34" charset="0"/>
              </a:rPr>
              <a:t>La foi, notre bouclier,</a:t>
            </a:r>
            <a:endParaRPr lang="en-US" sz="3600" dirty="0" smtClean="0">
              <a:latin typeface="Arial Rounded MT Bold" pitchFamily="34" charset="0"/>
            </a:endParaRPr>
          </a:p>
          <a:p>
            <a:pPr algn="ctr">
              <a:buNone/>
            </a:pPr>
            <a:r>
              <a:rPr lang="fr-FR" sz="3600" dirty="0" smtClean="0">
                <a:latin typeface="Arial Rounded MT Bold" pitchFamily="34" charset="0"/>
              </a:rPr>
              <a:t>La vérité, pour ceinture,</a:t>
            </a:r>
            <a:endParaRPr lang="en-US" sz="3600" dirty="0" smtClean="0">
              <a:latin typeface="Arial Rounded MT Bold" pitchFamily="34" charset="0"/>
            </a:endParaRPr>
          </a:p>
          <a:p>
            <a:pPr algn="ctr">
              <a:buNone/>
            </a:pPr>
            <a:r>
              <a:rPr lang="fr-FR" sz="3600" dirty="0" smtClean="0">
                <a:latin typeface="Arial Rounded MT Bold" pitchFamily="34" charset="0"/>
              </a:rPr>
              <a:t>Doit a jamais nous lier.</a:t>
            </a:r>
            <a:endParaRPr lang="en-US" sz="3600" dirty="0" smtClean="0">
              <a:latin typeface="Arial Rounded MT Bold" pitchFamily="34" charset="0"/>
            </a:endParaRPr>
          </a:p>
          <a:p>
            <a:pPr algn="ctr">
              <a:buNone/>
            </a:pPr>
            <a:r>
              <a:rPr lang="fr-FR" sz="3600" dirty="0" smtClean="0">
                <a:solidFill>
                  <a:srgbClr val="0033CC"/>
                </a:solidFill>
                <a:latin typeface="Arial Rounded MT Bold" pitchFamily="34" charset="0"/>
              </a:rPr>
              <a:t>4.</a:t>
            </a:r>
            <a:endParaRPr lang="en-US" sz="3600" dirty="0" smtClean="0">
              <a:solidFill>
                <a:srgbClr val="0033CC"/>
              </a:solidFill>
              <a:latin typeface="Arial Rounded MT Bold" pitchFamily="34" charset="0"/>
            </a:endParaRPr>
          </a:p>
          <a:p>
            <a:pPr algn="ctr">
              <a:buNone/>
            </a:pPr>
            <a:r>
              <a:rPr lang="fr-FR" sz="3600" dirty="0" smtClean="0">
                <a:solidFill>
                  <a:srgbClr val="0033CC"/>
                </a:solidFill>
                <a:latin typeface="Arial Rounded MT Bold" pitchFamily="34" charset="0"/>
              </a:rPr>
              <a:t>C'est une épée invincible</a:t>
            </a:r>
            <a:endParaRPr lang="en-US" sz="3600" dirty="0" smtClean="0">
              <a:solidFill>
                <a:srgbClr val="0033CC"/>
              </a:solidFill>
              <a:latin typeface="Arial Rounded MT Bold" pitchFamily="34" charset="0"/>
            </a:endParaRPr>
          </a:p>
          <a:p>
            <a:pPr algn="ctr">
              <a:buNone/>
            </a:pPr>
            <a:r>
              <a:rPr lang="fr-FR" sz="3600" dirty="0" smtClean="0">
                <a:solidFill>
                  <a:srgbClr val="0033CC"/>
                </a:solidFill>
                <a:latin typeface="Arial Rounded MT Bold" pitchFamily="34" charset="0"/>
              </a:rPr>
              <a:t>Qu’on voit briller dons nos mains,</a:t>
            </a:r>
            <a:endParaRPr lang="en-US" sz="3600" dirty="0" smtClean="0">
              <a:solidFill>
                <a:srgbClr val="0033CC"/>
              </a:solidFill>
              <a:latin typeface="Arial Rounded MT Bold" pitchFamily="34" charset="0"/>
            </a:endParaRPr>
          </a:p>
          <a:p>
            <a:pPr algn="ctr">
              <a:buNone/>
            </a:pPr>
            <a:r>
              <a:rPr lang="fr-FR" sz="3600" dirty="0" smtClean="0">
                <a:solidFill>
                  <a:srgbClr val="0033CC"/>
                </a:solidFill>
                <a:latin typeface="Arial Rounded MT Bold" pitchFamily="34" charset="0"/>
              </a:rPr>
              <a:t>C'est la Parole infaillible</a:t>
            </a:r>
            <a:endParaRPr lang="en-US" sz="3600" dirty="0" smtClean="0">
              <a:solidFill>
                <a:srgbClr val="0033CC"/>
              </a:solidFill>
              <a:latin typeface="Arial Rounded MT Bold" pitchFamily="34" charset="0"/>
            </a:endParaRPr>
          </a:p>
          <a:p>
            <a:pPr algn="ctr">
              <a:buNone/>
            </a:pPr>
            <a:r>
              <a:rPr lang="fr-FR" sz="3600" dirty="0" smtClean="0">
                <a:solidFill>
                  <a:srgbClr val="0033CC"/>
                </a:solidFill>
                <a:latin typeface="Arial Rounded MT Bold" pitchFamily="34" charset="0"/>
              </a:rPr>
              <a:t>Du Dieu Sauveur des humains</a:t>
            </a:r>
            <a:r>
              <a:rPr lang="fr-FR" sz="3600" dirty="0" smtClean="0">
                <a:solidFill>
                  <a:srgbClr val="0033CC"/>
                </a:solidFill>
                <a:latin typeface="Arial Rounded MT Bold" pitchFamily="34" charset="0"/>
              </a:rPr>
              <a:t>.</a:t>
            </a:r>
            <a:endParaRPr lang="en-US" sz="3600" dirty="0" smtClean="0">
              <a:solidFill>
                <a:srgbClr val="0033CC"/>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3600" dirty="0" smtClean="0">
                <a:latin typeface="Arial Rounded MT Bold" pitchFamily="34" charset="0"/>
              </a:rPr>
              <a:t>5</a:t>
            </a:r>
            <a:r>
              <a:rPr lang="fr-FR" sz="3600" dirty="0" smtClean="0">
                <a:latin typeface="Arial Rounded MT Bold" pitchFamily="34" charset="0"/>
              </a:rPr>
              <a:t>.</a:t>
            </a:r>
            <a:endParaRPr lang="en-US" sz="3600" dirty="0" smtClean="0">
              <a:latin typeface="Arial Rounded MT Bold" pitchFamily="34" charset="0"/>
            </a:endParaRPr>
          </a:p>
          <a:p>
            <a:pPr algn="ctr">
              <a:buNone/>
            </a:pPr>
            <a:r>
              <a:rPr lang="fr-FR" sz="3600" dirty="0" smtClean="0">
                <a:latin typeface="Arial Rounded MT Bold" pitchFamily="34" charset="0"/>
              </a:rPr>
              <a:t>Sous la bannière immortelle</a:t>
            </a:r>
            <a:endParaRPr lang="en-US" sz="3600" dirty="0" smtClean="0">
              <a:latin typeface="Arial Rounded MT Bold" pitchFamily="34" charset="0"/>
            </a:endParaRPr>
          </a:p>
          <a:p>
            <a:pPr algn="ctr">
              <a:buNone/>
            </a:pPr>
            <a:r>
              <a:rPr lang="fr-FR" sz="3600" dirty="0" smtClean="0">
                <a:latin typeface="Arial Rounded MT Bold" pitchFamily="34" charset="0"/>
              </a:rPr>
              <a:t>Les cœurs en haut, nous marchons;</a:t>
            </a:r>
            <a:endParaRPr lang="en-US" sz="3600" dirty="0" smtClean="0">
              <a:latin typeface="Arial Rounded MT Bold" pitchFamily="34" charset="0"/>
            </a:endParaRPr>
          </a:p>
          <a:p>
            <a:pPr algn="ctr">
              <a:buNone/>
            </a:pPr>
            <a:r>
              <a:rPr lang="fr-FR" sz="3600" dirty="0" smtClean="0">
                <a:latin typeface="Arial Rounded MT Bold" pitchFamily="34" charset="0"/>
              </a:rPr>
              <a:t>De la patrie éternelle</a:t>
            </a:r>
            <a:endParaRPr lang="en-US" sz="3600" dirty="0" smtClean="0">
              <a:latin typeface="Arial Rounded MT Bold" pitchFamily="34" charset="0"/>
            </a:endParaRPr>
          </a:p>
          <a:p>
            <a:pPr algn="ctr">
              <a:buNone/>
            </a:pPr>
            <a:r>
              <a:rPr lang="fr-FR" sz="3600" dirty="0" smtClean="0">
                <a:latin typeface="Arial Rounded MT Bold" pitchFamily="34" charset="0"/>
              </a:rPr>
              <a:t>Pas à pas nous approchons.</a:t>
            </a:r>
            <a:endParaRPr lang="en-US" sz="3600" dirty="0" smtClean="0">
              <a:latin typeface="Arial Rounded MT Bold" pitchFamily="34" charset="0"/>
            </a:endParaRPr>
          </a:p>
          <a:p>
            <a:pPr algn="ctr">
              <a:buNone/>
            </a:pPr>
            <a:r>
              <a:rPr lang="fr-FR" sz="3600" dirty="0" smtClean="0">
                <a:solidFill>
                  <a:srgbClr val="0033CC"/>
                </a:solidFill>
                <a:latin typeface="Arial Rounded MT Bold" pitchFamily="34" charset="0"/>
              </a:rPr>
              <a:t>6.</a:t>
            </a:r>
            <a:endParaRPr lang="en-US" sz="3600" dirty="0" smtClean="0">
              <a:solidFill>
                <a:srgbClr val="0033CC"/>
              </a:solidFill>
              <a:latin typeface="Arial Rounded MT Bold" pitchFamily="34" charset="0"/>
            </a:endParaRPr>
          </a:p>
          <a:p>
            <a:pPr algn="ctr">
              <a:buNone/>
            </a:pPr>
            <a:r>
              <a:rPr lang="fr-FR" sz="3600" dirty="0" smtClean="0">
                <a:solidFill>
                  <a:srgbClr val="0033CC"/>
                </a:solidFill>
                <a:latin typeface="Arial Rounded MT Bold" pitchFamily="34" charset="0"/>
              </a:rPr>
              <a:t>Après la lutte suprême</a:t>
            </a:r>
            <a:endParaRPr lang="en-US" sz="3600" dirty="0" smtClean="0">
              <a:solidFill>
                <a:srgbClr val="0033CC"/>
              </a:solidFill>
              <a:latin typeface="Arial Rounded MT Bold" pitchFamily="34" charset="0"/>
            </a:endParaRPr>
          </a:p>
          <a:p>
            <a:pPr algn="ctr">
              <a:buNone/>
            </a:pPr>
            <a:r>
              <a:rPr lang="fr-FR" sz="3600" dirty="0" smtClean="0">
                <a:solidFill>
                  <a:srgbClr val="0033CC"/>
                </a:solidFill>
                <a:latin typeface="Arial Rounded MT Bold" pitchFamily="34" charset="0"/>
              </a:rPr>
              <a:t>La couronne nous attend;</a:t>
            </a:r>
            <a:endParaRPr lang="en-US" sz="3600" dirty="0" smtClean="0">
              <a:solidFill>
                <a:srgbClr val="0033CC"/>
              </a:solidFill>
              <a:latin typeface="Arial Rounded MT Bold" pitchFamily="34" charset="0"/>
            </a:endParaRPr>
          </a:p>
          <a:p>
            <a:pPr algn="ctr">
              <a:buNone/>
            </a:pPr>
            <a:r>
              <a:rPr lang="fr-FR" sz="3600" dirty="0" smtClean="0">
                <a:solidFill>
                  <a:srgbClr val="0033CC"/>
                </a:solidFill>
                <a:latin typeface="Arial Rounded MT Bold" pitchFamily="34" charset="0"/>
              </a:rPr>
              <a:t>Jésus la mettra Lui-même</a:t>
            </a:r>
            <a:endParaRPr lang="en-US" sz="3600" dirty="0" smtClean="0">
              <a:solidFill>
                <a:srgbClr val="0033CC"/>
              </a:solidFill>
              <a:latin typeface="Arial Rounded MT Bold" pitchFamily="34" charset="0"/>
            </a:endParaRPr>
          </a:p>
          <a:p>
            <a:pPr algn="ctr">
              <a:buNone/>
            </a:pPr>
            <a:r>
              <a:rPr lang="fr-FR" sz="3600" dirty="0" smtClean="0">
                <a:solidFill>
                  <a:srgbClr val="0033CC"/>
                </a:solidFill>
                <a:latin typeface="Arial Rounded MT Bold" pitchFamily="34" charset="0"/>
              </a:rPr>
              <a:t>Sur le front du combattant </a:t>
            </a:r>
            <a:r>
              <a:rPr lang="fr-FR" sz="3600" dirty="0" smtClean="0">
                <a:solidFill>
                  <a:srgbClr val="0033CC"/>
                </a:solidFill>
                <a:latin typeface="Arial Rounded MT Bold" pitchFamily="34" charset="0"/>
              </a:rPr>
              <a:t>!</a:t>
            </a:r>
            <a:endParaRPr lang="en-US" sz="3600" dirty="0" smtClean="0">
              <a:solidFill>
                <a:srgbClr val="0033CC"/>
              </a:solidFill>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txBody>
          <a:bodyPr>
            <a:normAutofit/>
          </a:bodyPr>
          <a:lstStyle/>
          <a:p>
            <a:pPr algn="ctr">
              <a:buNone/>
            </a:pPr>
            <a:r>
              <a:rPr lang="fr-FR" sz="3600" dirty="0" smtClean="0">
                <a:solidFill>
                  <a:srgbClr val="C00000"/>
                </a:solidFill>
                <a:latin typeface="Arial Rounded MT Bold" pitchFamily="34" charset="0"/>
              </a:rPr>
              <a:t>Nous </a:t>
            </a:r>
            <a:r>
              <a:rPr lang="fr-FR" sz="3600" dirty="0" smtClean="0">
                <a:solidFill>
                  <a:srgbClr val="C00000"/>
                </a:solidFill>
                <a:latin typeface="Arial Rounded MT Bold" pitchFamily="34" charset="0"/>
              </a:rPr>
              <a:t>serons couronnés </a:t>
            </a:r>
            <a:endParaRPr lang="fr-FR" sz="3600" dirty="0" smtClean="0">
              <a:solidFill>
                <a:srgbClr val="C00000"/>
              </a:solidFill>
              <a:latin typeface="Arial Rounded MT Bold" pitchFamily="34" charset="0"/>
            </a:endParaRPr>
          </a:p>
          <a:p>
            <a:pPr algn="ctr">
              <a:buNone/>
            </a:pPr>
            <a:r>
              <a:rPr lang="fr-FR" sz="3600" dirty="0" smtClean="0">
                <a:solidFill>
                  <a:srgbClr val="C00000"/>
                </a:solidFill>
                <a:latin typeface="Arial Rounded MT Bold" pitchFamily="34" charset="0"/>
              </a:rPr>
              <a:t>A</a:t>
            </a:r>
            <a:r>
              <a:rPr lang="fr-FR" sz="3600" dirty="0" smtClean="0">
                <a:solidFill>
                  <a:srgbClr val="C00000"/>
                </a:solidFill>
                <a:latin typeface="Arial Rounded MT Bold" pitchFamily="34" charset="0"/>
              </a:rPr>
              <a:t>près </a:t>
            </a:r>
            <a:r>
              <a:rPr lang="fr-FR" sz="3600" dirty="0" smtClean="0">
                <a:solidFill>
                  <a:srgbClr val="C00000"/>
                </a:solidFill>
                <a:latin typeface="Arial Rounded MT Bold" pitchFamily="34" charset="0"/>
              </a:rPr>
              <a:t>la bataille</a:t>
            </a:r>
            <a:endParaRPr lang="en-US" sz="3600" dirty="0" smtClean="0">
              <a:solidFill>
                <a:srgbClr val="C00000"/>
              </a:solidFill>
              <a:latin typeface="Arial Rounded MT Bold" pitchFamily="34" charset="0"/>
            </a:endParaRPr>
          </a:p>
          <a:p>
            <a:pPr algn="ctr">
              <a:buNone/>
            </a:pPr>
            <a:r>
              <a:rPr lang="fr-FR" sz="3600" dirty="0" smtClean="0">
                <a:solidFill>
                  <a:srgbClr val="C00000"/>
                </a:solidFill>
                <a:latin typeface="Arial Rounded MT Bold" pitchFamily="34" charset="0"/>
              </a:rPr>
              <a:t>Dans tes murs Sainte Sion</a:t>
            </a:r>
            <a:endParaRPr lang="en-US" sz="3600" dirty="0" smtClean="0">
              <a:solidFill>
                <a:srgbClr val="C00000"/>
              </a:solidFill>
              <a:latin typeface="Arial Rounded MT Bold" pitchFamily="34" charset="0"/>
            </a:endParaRPr>
          </a:p>
          <a:p>
            <a:pPr algn="ctr">
              <a:buNone/>
            </a:pPr>
            <a:endParaRPr lang="fr-FR" sz="3600" dirty="0" smtClean="0">
              <a:solidFill>
                <a:srgbClr val="000099"/>
              </a:solidFill>
              <a:latin typeface="Arial Rounded MT Bold" pitchFamily="34" charset="0"/>
            </a:endParaRPr>
          </a:p>
          <a:p>
            <a:pPr algn="ctr">
              <a:buNone/>
            </a:pPr>
            <a:r>
              <a:rPr lang="fr-FR" sz="3600" dirty="0" smtClean="0">
                <a:solidFill>
                  <a:srgbClr val="000099"/>
                </a:solidFill>
                <a:latin typeface="Arial Rounded MT Bold" pitchFamily="34" charset="0"/>
              </a:rPr>
              <a:t>Dans </a:t>
            </a:r>
            <a:r>
              <a:rPr lang="fr-FR" sz="3600" dirty="0" smtClean="0">
                <a:solidFill>
                  <a:srgbClr val="000099"/>
                </a:solidFill>
                <a:latin typeface="Arial Rounded MT Bold" pitchFamily="34" charset="0"/>
              </a:rPr>
              <a:t>tes murs Dans tes murs</a:t>
            </a:r>
            <a:endParaRPr lang="en-US" sz="3600" dirty="0" smtClean="0">
              <a:solidFill>
                <a:srgbClr val="000099"/>
              </a:solidFill>
              <a:latin typeface="Arial Rounded MT Bold" pitchFamily="34" charset="0"/>
            </a:endParaRPr>
          </a:p>
          <a:p>
            <a:pPr algn="ctr">
              <a:buNone/>
            </a:pPr>
            <a:r>
              <a:rPr lang="fr-FR" sz="3600" dirty="0" smtClean="0">
                <a:solidFill>
                  <a:srgbClr val="000099"/>
                </a:solidFill>
                <a:latin typeface="Arial Rounded MT Bold" pitchFamily="34" charset="0"/>
              </a:rPr>
              <a:t>Dans tes murs Sainte Sion</a:t>
            </a:r>
            <a:endParaRPr lang="en-US" sz="3600" dirty="0" smtClean="0">
              <a:solidFill>
                <a:srgbClr val="000099"/>
              </a:solidFill>
              <a:latin typeface="Arial Rounded MT Bold" pitchFamily="34" charset="0"/>
            </a:endParaRPr>
          </a:p>
          <a:p>
            <a:pPr algn="ctr">
              <a:buNone/>
            </a:pPr>
            <a:r>
              <a:rPr lang="fr-FR" sz="3600" dirty="0" smtClean="0">
                <a:solidFill>
                  <a:srgbClr val="000099"/>
                </a:solidFill>
                <a:latin typeface="Arial Rounded MT Bold" pitchFamily="34" charset="0"/>
              </a:rPr>
              <a:t>Nous serons couronnés </a:t>
            </a:r>
            <a:endParaRPr lang="fr-FR" sz="3600" dirty="0" smtClean="0">
              <a:solidFill>
                <a:srgbClr val="000099"/>
              </a:solidFill>
              <a:latin typeface="Arial Rounded MT Bold" pitchFamily="34" charset="0"/>
            </a:endParaRPr>
          </a:p>
          <a:p>
            <a:pPr algn="ctr">
              <a:buNone/>
            </a:pPr>
            <a:r>
              <a:rPr lang="fr-FR" sz="3600" dirty="0" smtClean="0">
                <a:solidFill>
                  <a:srgbClr val="000099"/>
                </a:solidFill>
                <a:latin typeface="Arial Rounded MT Bold" pitchFamily="34" charset="0"/>
              </a:rPr>
              <a:t>A</a:t>
            </a:r>
            <a:r>
              <a:rPr lang="fr-FR" sz="3600" dirty="0" smtClean="0">
                <a:solidFill>
                  <a:srgbClr val="000099"/>
                </a:solidFill>
                <a:latin typeface="Arial Rounded MT Bold" pitchFamily="34" charset="0"/>
              </a:rPr>
              <a:t>près </a:t>
            </a:r>
            <a:r>
              <a:rPr lang="fr-FR" sz="3600" dirty="0" smtClean="0">
                <a:solidFill>
                  <a:srgbClr val="000099"/>
                </a:solidFill>
                <a:latin typeface="Arial Rounded MT Bold" pitchFamily="34" charset="0"/>
              </a:rPr>
              <a:t>la bataille</a:t>
            </a:r>
            <a:endParaRPr lang="en-US" sz="3600" dirty="0" smtClean="0">
              <a:solidFill>
                <a:srgbClr val="000099"/>
              </a:solidFill>
              <a:latin typeface="Arial Rounded MT Bold" pitchFamily="34" charset="0"/>
            </a:endParaRPr>
          </a:p>
          <a:p>
            <a:pPr algn="ctr">
              <a:buNone/>
            </a:pPr>
            <a:r>
              <a:rPr lang="fr-FR" sz="3600" dirty="0" smtClean="0">
                <a:solidFill>
                  <a:srgbClr val="000099"/>
                </a:solidFill>
                <a:latin typeface="Arial Rounded MT Bold" pitchFamily="34" charset="0"/>
              </a:rPr>
              <a:t>Dans tes murs Sainte Sion</a:t>
            </a:r>
            <a:endParaRPr lang="en-US" sz="3600" dirty="0">
              <a:solidFill>
                <a:srgbClr val="000099"/>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smtClean="0">
                <a:solidFill>
                  <a:schemeClr val="tx1"/>
                </a:solidFill>
              </a:rPr>
              <a:t>JEAN CLAUDE JEAN BAPTISTE</a:t>
            </a:r>
            <a:endParaRPr lang="en-US" sz="4800" b="1" dirty="0">
              <a:solidFill>
                <a:schemeClr val="tx1"/>
              </a:solidFill>
            </a:endParaRPr>
          </a:p>
          <a:p>
            <a:pPr>
              <a:buNone/>
            </a:pPr>
            <a:endParaRPr lang="en-US" sz="4400" b="1" dirty="0">
              <a:solidFill>
                <a:schemeClr val="bg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3500000" scaled="1"/>
            <a:tileRect/>
          </a:gradFill>
        </p:spPr>
        <p:txBody>
          <a:bodyPr>
            <a:normAutofit fontScale="90000"/>
          </a:bodyPr>
          <a:lstStyle/>
          <a:p>
            <a:r>
              <a:rPr lang="en-US" sz="4000" dirty="0">
                <a:solidFill>
                  <a:schemeClr val="tx1"/>
                </a:solidFill>
                <a:latin typeface="Arial Rounded MT Bold" pitchFamily="34" charset="0"/>
              </a:rPr>
              <a:t>CHRIST THE ROCK CONGREGATION</a:t>
            </a:r>
            <a:r>
              <a:rPr lang="en-US" sz="4000" dirty="0">
                <a:latin typeface="Arial Rounded MT Bold" pitchFamily="34" charset="0"/>
              </a:rPr>
              <a:t/>
            </a:r>
            <a:br>
              <a:rPr lang="en-US" sz="4000" dirty="0">
                <a:latin typeface="Arial Rounded MT Bold" pitchFamily="34" charset="0"/>
              </a:rPr>
            </a:br>
            <a:r>
              <a:rPr lang="en-US" sz="4000" dirty="0">
                <a:solidFill>
                  <a:srgbClr val="C00000"/>
                </a:solidFill>
                <a:latin typeface="Arial Rounded MT Bold" pitchFamily="34" charset="0"/>
              </a:rPr>
              <a:t>SUNDAY </a:t>
            </a:r>
            <a:r>
              <a:rPr lang="en-US" sz="4000" dirty="0" smtClean="0">
                <a:solidFill>
                  <a:srgbClr val="C00000"/>
                </a:solidFill>
                <a:latin typeface="Arial Rounded MT Bold" pitchFamily="34" charset="0"/>
              </a:rPr>
              <a:t>MAY </a:t>
            </a:r>
            <a:r>
              <a:rPr smtClean="0">
                <a:solidFill>
                  <a:srgbClr val="C00000"/>
                </a:solidFill>
                <a:latin typeface="Arial Rounded MT Bold" pitchFamily="34" charset="0"/>
              </a:rPr>
              <a:t>12</a:t>
            </a:r>
            <a:r>
              <a:rPr lang="en-US" sz="4000" baseline="30000" dirty="0" smtClean="0">
                <a:solidFill>
                  <a:srgbClr val="C00000"/>
                </a:solidFill>
                <a:latin typeface="Arial Rounded MT Bold" pitchFamily="34" charset="0"/>
              </a:rPr>
              <a:t>TH</a:t>
            </a:r>
            <a:r>
              <a:rPr lang="en-US" sz="4000" dirty="0" smtClean="0">
                <a:solidFill>
                  <a:srgbClr val="C00000"/>
                </a:solidFill>
                <a:latin typeface="Arial Rounded MT Bold" pitchFamily="34" charset="0"/>
              </a:rPr>
              <a:t>  </a:t>
            </a:r>
            <a:r>
              <a:rPr lang="en-US" sz="4000" dirty="0" smtClean="0">
                <a:solidFill>
                  <a:srgbClr val="C00000"/>
                </a:solidFill>
                <a:latin typeface="Arial Rounded MT Bold" pitchFamily="34" charset="0"/>
              </a:rPr>
              <a:t>2024 </a:t>
            </a:r>
            <a:r>
              <a:rPr lang="en-US" sz="4000" dirty="0">
                <a:latin typeface="Arial Rounded MT Bold" pitchFamily="34" charset="0"/>
              </a:rPr>
              <a:t/>
            </a:r>
            <a:br>
              <a:rPr lang="en-US" sz="4000" dirty="0">
                <a:latin typeface="Arial Rounded MT Bold" pitchFamily="34" charset="0"/>
              </a:rPr>
            </a:br>
            <a:r>
              <a:rPr lang="en-US" sz="4000" dirty="0">
                <a:solidFill>
                  <a:srgbClr val="000099"/>
                </a:solidFill>
                <a:latin typeface="Arial Rounded MT Bold" pitchFamily="34" charset="0"/>
              </a:rPr>
              <a:t>Sermon by </a:t>
            </a:r>
            <a:r>
              <a:rPr lang="en-US" sz="4000" dirty="0" smtClean="0">
                <a:solidFill>
                  <a:srgbClr val="C00000"/>
                </a:solidFill>
                <a:latin typeface="Arial Rounded MT Bold" pitchFamily="34" charset="0"/>
              </a:rPr>
              <a:t/>
            </a:r>
            <a:br>
              <a:rPr lang="en-US" sz="4000" dirty="0" smtClean="0">
                <a:solidFill>
                  <a:srgbClr val="C00000"/>
                </a:solidFill>
                <a:latin typeface="Arial Rounded MT Bold" pitchFamily="34" charset="0"/>
              </a:rPr>
            </a:br>
            <a:r>
              <a:rPr lang="en-US" sz="4000" dirty="0" smtClean="0">
                <a:solidFill>
                  <a:schemeClr val="tx1"/>
                </a:solidFill>
                <a:latin typeface="Arial Rounded MT Bold" pitchFamily="34" charset="0"/>
              </a:rPr>
              <a:t>Pastor </a:t>
            </a:r>
            <a:r>
              <a:rPr smtClean="0">
                <a:solidFill>
                  <a:schemeClr val="tx1"/>
                </a:solidFill>
                <a:latin typeface="Arial Rounded MT Bold" pitchFamily="34" charset="0"/>
              </a:rPr>
              <a:t>JEAN CLAUDE JEAN BAPTISTE</a:t>
            </a:r>
            <a:r>
              <a:rPr lang="en-US" dirty="0"/>
              <a:t/>
            </a:r>
            <a:br>
              <a:rPr lang="en-US" dirty="0"/>
            </a:br>
            <a:endParaRPr lang="en-US" dirty="0"/>
          </a:p>
        </p:txBody>
      </p:sp>
      <p:sp>
        <p:nvSpPr>
          <p:cNvPr id="3" name="Subtitle 2"/>
          <p:cNvSpPr>
            <a:spLocks noGrp="1"/>
          </p:cNvSpPr>
          <p:nvPr>
            <p:ph type="subTitle" idx="1"/>
          </p:nvPr>
        </p:nvSpPr>
        <p:spPr>
          <a:xfrm>
            <a:off x="0" y="2743200"/>
            <a:ext cx="9144000" cy="41148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p:spPr>
        <p:txBody>
          <a:bodyPr>
            <a:normAutofit/>
          </a:bodyPr>
          <a:lstStyle/>
          <a:p>
            <a:endParaRPr lang="en-US" sz="4000" b="1" dirty="0" smtClean="0"/>
          </a:p>
          <a:p>
            <a:r>
              <a:rPr lang="fr-FR" sz="4800" b="1" dirty="0" smtClean="0">
                <a:solidFill>
                  <a:schemeClr val="tx1"/>
                </a:solidFill>
              </a:rPr>
              <a:t>LES SOUFFRANCES ENDURÉES POUR DIEU FERONT ÉCLATER SA GLOIRE</a:t>
            </a:r>
            <a:endParaRPr lang="en-US" sz="4800" b="1" dirty="0">
              <a:solidFill>
                <a:schemeClr val="tx1"/>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b="1" dirty="0" smtClean="0">
                <a:latin typeface="Arial Rounded MT Bold" pitchFamily="34" charset="0"/>
              </a:rPr>
              <a:t>Lecture : </a:t>
            </a:r>
            <a:r>
              <a:rPr lang="fr-FR" sz="4800" b="1" dirty="0" smtClean="0">
                <a:solidFill>
                  <a:srgbClr val="C00000"/>
                </a:solidFill>
                <a:latin typeface="Arial Rounded MT Bold" pitchFamily="34" charset="0"/>
              </a:rPr>
              <a:t>Actes 16: 16-24</a:t>
            </a:r>
            <a:endParaRPr lang="en-US" sz="4800" dirty="0" smtClean="0">
              <a:solidFill>
                <a:srgbClr val="C00000"/>
              </a:solidFill>
              <a:latin typeface="Arial Rounded MT Bold" pitchFamily="34" charset="0"/>
            </a:endParaRPr>
          </a:p>
          <a:p>
            <a:pPr algn="just"/>
            <a:r>
              <a:rPr lang="fr-FR" sz="4800" dirty="0" smtClean="0">
                <a:solidFill>
                  <a:srgbClr val="C00000"/>
                </a:solidFill>
                <a:latin typeface="Arial Rounded MT Bold" pitchFamily="34" charset="0"/>
              </a:rPr>
              <a:t>16</a:t>
            </a:r>
            <a:r>
              <a:rPr lang="fr-FR" sz="4800" dirty="0" smtClean="0">
                <a:latin typeface="Arial Rounded MT Bold" pitchFamily="34" charset="0"/>
              </a:rPr>
              <a:t> </a:t>
            </a:r>
            <a:r>
              <a:rPr lang="fr-FR" sz="4800" dirty="0" smtClean="0">
                <a:latin typeface="Arial Rounded MT Bold" pitchFamily="34" charset="0"/>
              </a:rPr>
              <a:t>¶ Comme nous allions au lieu de prière, une servante qui avait un esprit de Python, et qui, en devinant, procurait un grand profit à ses maîtres, vint au-devant de nous,</a:t>
            </a:r>
            <a:endParaRPr lang="en-US" sz="4800" dirty="0" smtClean="0">
              <a:latin typeface="Arial Rounded MT Bold" pitchFamily="34" charset="0"/>
            </a:endParaRPr>
          </a:p>
          <a:p>
            <a:pPr algn="just">
              <a:buNone/>
            </a:pPr>
            <a:endParaRPr lang="en-US" sz="4000" dirty="0" smtClean="0">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smtClean="0">
                <a:latin typeface="Arial Rounded MT Bold" pitchFamily="34" charset="0"/>
              </a:rPr>
              <a:t>17 </a:t>
            </a:r>
            <a:r>
              <a:rPr lang="fr-FR" sz="4000" dirty="0" smtClean="0">
                <a:latin typeface="Arial Rounded MT Bold" pitchFamily="34" charset="0"/>
              </a:rPr>
              <a:t>et se mit à nous suivre, Paul et nous. Elle criait: Ces hommes sont les serviteurs du Dieu Très-Haut, et ils vous annoncent la voie du salut.</a:t>
            </a:r>
            <a:endParaRPr lang="en-US" sz="4000" dirty="0" smtClean="0">
              <a:latin typeface="Arial Rounded MT Bold" pitchFamily="34" charset="0"/>
            </a:endParaRPr>
          </a:p>
          <a:p>
            <a:pPr algn="just"/>
            <a:r>
              <a:rPr lang="fr-FR" sz="4000" dirty="0" smtClean="0">
                <a:solidFill>
                  <a:srgbClr val="C00000"/>
                </a:solidFill>
                <a:latin typeface="Arial Rounded MT Bold" pitchFamily="34" charset="0"/>
              </a:rPr>
              <a:t> 18 Elle fit cela pendant plusieurs jours. Paul fatigué se retourna, et dit à l'esprit: Je t'ordonne, au nom de Jésus-Christ, de sortir d'elle. Et il sortit à l'heure même.</a:t>
            </a:r>
            <a:endParaRPr lang="en-US" sz="4000" dirty="0" smtClean="0">
              <a:solidFill>
                <a:srgbClr val="C00000"/>
              </a:solidFill>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smtClean="0">
                <a:latin typeface="Arial Rounded MT Bold" pitchFamily="34" charset="0"/>
              </a:rPr>
              <a:t>19 </a:t>
            </a:r>
            <a:r>
              <a:rPr lang="fr-FR" sz="4000" dirty="0" smtClean="0">
                <a:latin typeface="Arial Rounded MT Bold" pitchFamily="34" charset="0"/>
              </a:rPr>
              <a:t>Les maîtres de la servante, voyant disparaître l'espoir de leur gain, se saisirent de Paul et de </a:t>
            </a:r>
            <a:r>
              <a:rPr lang="fr-FR" sz="4000" dirty="0" err="1" smtClean="0">
                <a:latin typeface="Arial Rounded MT Bold" pitchFamily="34" charset="0"/>
              </a:rPr>
              <a:t>Silas</a:t>
            </a:r>
            <a:r>
              <a:rPr lang="fr-FR" sz="4000" dirty="0" smtClean="0">
                <a:latin typeface="Arial Rounded MT Bold" pitchFamily="34" charset="0"/>
              </a:rPr>
              <a:t>, et les traînèrent sur la place publique devant les magistrats.</a:t>
            </a:r>
            <a:endParaRPr lang="en-US" sz="4000" dirty="0" smtClean="0">
              <a:latin typeface="Arial Rounded MT Bold" pitchFamily="34" charset="0"/>
            </a:endParaRPr>
          </a:p>
          <a:p>
            <a:pPr algn="just"/>
            <a:r>
              <a:rPr lang="fr-FR" sz="4000" dirty="0" smtClean="0">
                <a:solidFill>
                  <a:srgbClr val="C00000"/>
                </a:solidFill>
                <a:latin typeface="Arial Rounded MT Bold" pitchFamily="34" charset="0"/>
              </a:rPr>
              <a:t> 20 Ils les présentèrent aux préteurs, en disant: Ces hommes troublent notre ville; (16:21) ce sont des Juifs,</a:t>
            </a:r>
            <a:endParaRPr lang="en-US" sz="4000" dirty="0" smtClean="0">
              <a:solidFill>
                <a:srgbClr val="C00000"/>
              </a:solidFill>
              <a:latin typeface="Arial Rounded MT Bold" pitchFamily="34" charset="0"/>
            </a:endParaRPr>
          </a:p>
          <a:p>
            <a:pPr algn="just">
              <a:buNone/>
            </a:pPr>
            <a:endParaRPr lang="en-US" sz="4000" dirty="0" smtClean="0">
              <a:latin typeface="Arial Rounded MT Bold"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smtClean="0">
                <a:latin typeface="Arial Rounded MT Bold" pitchFamily="34" charset="0"/>
              </a:rPr>
              <a:t>21 </a:t>
            </a:r>
            <a:r>
              <a:rPr lang="fr-FR" sz="4000" dirty="0" smtClean="0">
                <a:latin typeface="Arial Rounded MT Bold" pitchFamily="34" charset="0"/>
              </a:rPr>
              <a:t>qui annoncent des coutumes qu'il ne nous est permis ni de recevoir ni de suivre, à nous qui sommes Romains.</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C00000"/>
                </a:solidFill>
                <a:latin typeface="Arial Rounded MT Bold" pitchFamily="34" charset="0"/>
              </a:rPr>
              <a:t>22 La foule se souleva aussi contre eux, et les préteurs, ayant fait arracher leurs vêtements, ordonnèrent qu'on les battît de verges.</a:t>
            </a:r>
            <a:endParaRPr lang="en-US" sz="4000" dirty="0" smtClean="0">
              <a:solidFill>
                <a:srgbClr val="C00000"/>
              </a:solidFill>
              <a:latin typeface="Arial Rounded MT Bold" pitchFamily="34" charset="0"/>
            </a:endParaRPr>
          </a:p>
          <a:p>
            <a:pPr algn="just">
              <a:buNone/>
            </a:pPr>
            <a:endParaRPr lang="en-US" sz="4000" dirty="0">
              <a:latin typeface="Arial Rounded MT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latin typeface="Arial Rounded MT Bold" pitchFamily="34" charset="0"/>
              </a:rPr>
              <a:t>23 </a:t>
            </a:r>
            <a:r>
              <a:rPr lang="fr-FR" sz="4400" dirty="0" smtClean="0">
                <a:latin typeface="Arial Rounded MT Bold" pitchFamily="34" charset="0"/>
              </a:rPr>
              <a:t>Après qu'on les eut chargés de coups, ils les jetèrent en prison, en recommandant au geôlier de les garder sûrement.</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24 Le geôlier, ayant reçu cet ordre, les jeta dans la prison intérieure, et leur mit les ceps aux pieds.</a:t>
            </a:r>
            <a:endParaRPr lang="en-US" sz="4400" dirty="0">
              <a:solidFill>
                <a:srgbClr val="C00000"/>
              </a:solidFill>
              <a:latin typeface="Arial Rounded MT Bold"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fr-FR" sz="4000" b="1" dirty="0" smtClean="0">
                <a:solidFill>
                  <a:srgbClr val="0033CC"/>
                </a:solidFill>
                <a:latin typeface="Copperplate Gothic Bold" pitchFamily="34" charset="0"/>
              </a:rPr>
              <a:t>Introduction </a:t>
            </a:r>
            <a:r>
              <a:rPr lang="fr-FR" sz="4000" b="1" dirty="0" smtClean="0">
                <a:solidFill>
                  <a:srgbClr val="0033CC"/>
                </a:solidFill>
                <a:latin typeface="Copperplate Gothic Bold" pitchFamily="34" charset="0"/>
              </a:rPr>
              <a:t>-</a:t>
            </a:r>
            <a:endParaRPr lang="en-US" sz="4000" dirty="0" smtClean="0">
              <a:solidFill>
                <a:srgbClr val="0033CC"/>
              </a:solidFill>
              <a:latin typeface="Copperplate Gothic Bold" pitchFamily="34" charset="0"/>
            </a:endParaRPr>
          </a:p>
          <a:p>
            <a:pPr lvl="0" algn="just"/>
            <a:r>
              <a:rPr lang="fr-FR" sz="4000" dirty="0" smtClean="0">
                <a:latin typeface="Arial Rounded MT Bold" pitchFamily="34" charset="0"/>
              </a:rPr>
              <a:t>Dans l'Épître aux Romains chapitre 8 : 38 L’Apôtre Paul a dit : “ Nous savons du reste que toutes choses concourent au bien de ceux qui aiment Dieu, de ceux qui sont appelés selon son dessein “</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Dieu a un plan pour la vie de chacun. Ce n’est pas par hasard que nous sommes venus sur cette terre. </a:t>
            </a:r>
            <a:endParaRPr lang="en-US" sz="4000" dirty="0" smtClean="0">
              <a:solidFill>
                <a:srgbClr val="0033CC"/>
              </a:solidFill>
              <a:latin typeface="Arial Rounded MT Bold"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dirty="0" smtClean="0">
                <a:latin typeface="Arial Rounded MT Bold" pitchFamily="34" charset="0"/>
              </a:rPr>
              <a:t>L’homme </a:t>
            </a:r>
            <a:r>
              <a:rPr lang="fr-FR" sz="4000" dirty="0" smtClean="0">
                <a:latin typeface="Arial Rounded MT Bold" pitchFamily="34" charset="0"/>
              </a:rPr>
              <a:t>est créé à l’image de Dieu et à sa ressemblance pour l’aimer et le servir. </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Si vous n’aimez pas et ne servez pas Dieu, vous vivez en marge de la création. </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Car c’est en servant Dieu avec crainte et fidélité que vous pouvez retirer de cette vie toute la joie et le bonheur qu’elle procure. </a:t>
            </a:r>
            <a:endParaRPr lang="en-US" sz="4000" dirty="0" smtClean="0">
              <a:latin typeface="Arial Rounded MT Bold"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000" dirty="0" smtClean="0">
                <a:latin typeface="Arial Rounded MT Bold" pitchFamily="34" charset="0"/>
              </a:rPr>
              <a:t>Servir </a:t>
            </a:r>
            <a:r>
              <a:rPr lang="fr-FR" sz="4000" dirty="0" smtClean="0">
                <a:latin typeface="Arial Rounded MT Bold" pitchFamily="34" charset="0"/>
              </a:rPr>
              <a:t>Dieu est un honneur, (a </a:t>
            </a:r>
            <a:r>
              <a:rPr lang="fr-FR" sz="4000" dirty="0" err="1" smtClean="0">
                <a:latin typeface="Arial Rounded MT Bold" pitchFamily="34" charset="0"/>
              </a:rPr>
              <a:t>lifetime</a:t>
            </a:r>
            <a:r>
              <a:rPr lang="fr-FR" sz="4000" dirty="0" smtClean="0">
                <a:latin typeface="Arial Rounded MT Bold" pitchFamily="34" charset="0"/>
              </a:rPr>
              <a:t> </a:t>
            </a:r>
            <a:r>
              <a:rPr lang="fr-FR" sz="4000" dirty="0" err="1" smtClean="0">
                <a:latin typeface="Arial Rounded MT Bold" pitchFamily="34" charset="0"/>
              </a:rPr>
              <a:t>opportunity</a:t>
            </a:r>
            <a:r>
              <a:rPr lang="fr-FR" sz="4000" dirty="0" smtClean="0">
                <a:latin typeface="Arial Rounded MT Bold" pitchFamily="34" charset="0"/>
              </a:rPr>
              <a:t>) que personne ne devrait rater, mais hélas !  Tant de gens répugnent, évitent les sacrifices et les souffrances qui y sont attachés.</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Matt 11: </a:t>
            </a:r>
            <a:r>
              <a:rPr lang="fr-FR" sz="4000" dirty="0" smtClean="0">
                <a:solidFill>
                  <a:srgbClr val="0033CC"/>
                </a:solidFill>
                <a:latin typeface="Arial Rounded MT Bold" pitchFamily="34" charset="0"/>
              </a:rPr>
              <a:t>12</a:t>
            </a:r>
            <a:r>
              <a:rPr lang="en-US" sz="4000" dirty="0" smtClean="0">
                <a:solidFill>
                  <a:srgbClr val="0033CC"/>
                </a:solidFill>
                <a:latin typeface="Arial Rounded MT Bold" pitchFamily="34" charset="0"/>
              </a:rPr>
              <a:t> </a:t>
            </a:r>
            <a:r>
              <a:rPr lang="fr-FR" sz="4000" dirty="0" smtClean="0">
                <a:solidFill>
                  <a:srgbClr val="0033CC"/>
                </a:solidFill>
                <a:latin typeface="Arial Rounded MT Bold" pitchFamily="34" charset="0"/>
              </a:rPr>
              <a:t> </a:t>
            </a:r>
            <a:r>
              <a:rPr lang="fr-FR" sz="4000" dirty="0" smtClean="0">
                <a:solidFill>
                  <a:srgbClr val="0033CC"/>
                </a:solidFill>
                <a:latin typeface="Arial Rounded MT Bold" pitchFamily="34" charset="0"/>
              </a:rPr>
              <a:t>« Le </a:t>
            </a:r>
            <a:r>
              <a:rPr lang="fr-FR" sz="4000" dirty="0" smtClean="0">
                <a:solidFill>
                  <a:srgbClr val="0033CC"/>
                </a:solidFill>
                <a:latin typeface="Arial Rounded MT Bold" pitchFamily="34" charset="0"/>
              </a:rPr>
              <a:t>royaume des cieux est forcé, ce sont les violents qui s’en emparent</a:t>
            </a:r>
            <a:r>
              <a:rPr lang="fr-FR" sz="4000" dirty="0" smtClean="0">
                <a:solidFill>
                  <a:srgbClr val="0033CC"/>
                </a:solidFill>
                <a:latin typeface="Arial Rounded MT Bold" pitchFamily="34" charset="0"/>
              </a:rPr>
              <a:t>. »</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Actes 14: </a:t>
            </a:r>
            <a:r>
              <a:rPr lang="fr-FR" sz="4000" dirty="0" smtClean="0">
                <a:latin typeface="Arial Rounded MT Bold" pitchFamily="34" charset="0"/>
              </a:rPr>
              <a:t>22 « C’est </a:t>
            </a:r>
            <a:r>
              <a:rPr lang="fr-FR" sz="4000" dirty="0" smtClean="0">
                <a:latin typeface="Arial Rounded MT Bold" pitchFamily="34" charset="0"/>
              </a:rPr>
              <a:t>par beaucoup de tribulations qu’il nous faut entrer dans le royaume de Dieu</a:t>
            </a:r>
            <a:r>
              <a:rPr lang="fr-FR" sz="4000" dirty="0" smtClean="0">
                <a:latin typeface="Arial Rounded MT Bold" pitchFamily="34" charset="0"/>
              </a:rPr>
              <a:t>. »</a:t>
            </a:r>
            <a:r>
              <a:rPr lang="fr-FR" sz="4000" dirty="0" smtClean="0">
                <a:latin typeface="Arial Rounded MT Bold" pitchFamily="34" charset="0"/>
              </a:rPr>
              <a:t> </a:t>
            </a:r>
            <a:endParaRPr lang="en-US" sz="4000" dirty="0">
              <a:latin typeface="Arial Rounded MT Bold"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3500000" scaled="1"/>
            <a:tileRect/>
          </a:gra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b="1" dirty="0" smtClean="0">
                <a:solidFill>
                  <a:srgbClr val="C00000"/>
                </a:solidFill>
                <a:latin typeface="Arial Rounded MT Bold" pitchFamily="34" charset="0"/>
              </a:rPr>
              <a:t>1-  PAUL UN DISCIPLE </a:t>
            </a:r>
            <a:r>
              <a:rPr lang="fr-FR" sz="4800" b="1" dirty="0" smtClean="0">
                <a:solidFill>
                  <a:srgbClr val="C00000"/>
                </a:solidFill>
                <a:latin typeface="Arial Rounded MT Bold" pitchFamily="34" charset="0"/>
              </a:rPr>
              <a:t>EXTRAORDINAIRE</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Paul depuis sa rencontre avec Christ sur la route de Damas s’est révélé un serviteur fidèle et utile à la cause de l’Evangile. </a:t>
            </a:r>
            <a:endParaRPr lang="en-US" sz="4800" dirty="0" smtClean="0">
              <a:latin typeface="Arial Rounded MT Bold"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3500000" scaled="1"/>
            <a:tileRect/>
          </a:gra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dirty="0" smtClean="0">
                <a:latin typeface="Arial Rounded MT Bold" pitchFamily="34" charset="0"/>
              </a:rPr>
              <a:t>A  </a:t>
            </a:r>
            <a:r>
              <a:rPr lang="fr-FR" sz="4000" dirty="0" smtClean="0">
                <a:latin typeface="Arial Rounded MT Bold" pitchFamily="34" charset="0"/>
              </a:rPr>
              <a:t>Ananias qui avait des doutes sur sa conversion le Saint Esprit avait dit : </a:t>
            </a:r>
            <a:r>
              <a:rPr lang="fr-FR" sz="4000" dirty="0" smtClean="0">
                <a:solidFill>
                  <a:srgbClr val="C00000"/>
                </a:solidFill>
                <a:latin typeface="Arial Rounded MT Bold" pitchFamily="34" charset="0"/>
              </a:rPr>
              <a:t>« va vers cet homme car c’est un instrument que j’ai choisi, pour porter mon nom devant les nations, devant les rois et devant les fils d'Israël; et je lui montrerai tout ce qu’il doit souffrir pour mon nom.</a:t>
            </a:r>
            <a:r>
              <a:rPr lang="fr-FR" sz="4000" dirty="0" smtClean="0">
                <a:latin typeface="Arial Rounded MT Bold" pitchFamily="34" charset="0"/>
              </a:rPr>
              <a:t> </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3500000" scaled="1"/>
            <a:tileRect/>
          </a:gra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smtClean="0">
                <a:latin typeface="Arial Rounded MT Bold" pitchFamily="34" charset="0"/>
              </a:rPr>
              <a:t>Paul </a:t>
            </a:r>
            <a:r>
              <a:rPr lang="fr-FR" sz="4000" dirty="0" smtClean="0">
                <a:latin typeface="Arial Rounded MT Bold" pitchFamily="34" charset="0"/>
              </a:rPr>
              <a:t>défend son ministère. Un vrai ministère s’accomplit toujours dans la souffrance et la douleur</a:t>
            </a:r>
            <a:r>
              <a:rPr lang="fr-FR" sz="4000" dirty="0" smtClean="0">
                <a:latin typeface="Arial Rounded MT Bold" pitchFamily="34" charset="0"/>
              </a:rPr>
              <a:t>.</a:t>
            </a:r>
            <a:endParaRPr lang="en-US" sz="4000" dirty="0" smtClean="0">
              <a:latin typeface="Arial Rounded MT Bold" pitchFamily="34" charset="0"/>
            </a:endParaRPr>
          </a:p>
          <a:p>
            <a:pPr algn="just"/>
            <a:r>
              <a:rPr lang="fr-FR" sz="4000" dirty="0" smtClean="0">
                <a:solidFill>
                  <a:srgbClr val="C00000"/>
                </a:solidFill>
                <a:latin typeface="Arial Rounded MT Bold" pitchFamily="34" charset="0"/>
              </a:rPr>
              <a:t>Actes 11: 22-28</a:t>
            </a:r>
            <a:endParaRPr lang="en-US" sz="4000" dirty="0" smtClean="0">
              <a:solidFill>
                <a:srgbClr val="C00000"/>
              </a:solidFill>
              <a:latin typeface="Arial Rounded MT Bold" pitchFamily="34" charset="0"/>
            </a:endParaRPr>
          </a:p>
          <a:p>
            <a:pPr algn="just"/>
            <a:r>
              <a:rPr lang="fr-FR" sz="4000" dirty="0" smtClean="0">
                <a:latin typeface="Arial Rounded MT Bold" pitchFamily="34" charset="0"/>
              </a:rPr>
              <a:t>22 </a:t>
            </a:r>
            <a:r>
              <a:rPr lang="fr-FR" sz="4000" dirty="0" smtClean="0">
                <a:latin typeface="Arial Rounded MT Bold" pitchFamily="34" charset="0"/>
              </a:rPr>
              <a:t>Le bruit en parvint aux oreilles des membres de l'Église de Jérusalem, et ils envoyèrent </a:t>
            </a:r>
            <a:r>
              <a:rPr lang="fr-FR" sz="4000" dirty="0" err="1" smtClean="0">
                <a:latin typeface="Arial Rounded MT Bold" pitchFamily="34" charset="0"/>
              </a:rPr>
              <a:t>Barnabas</a:t>
            </a:r>
            <a:r>
              <a:rPr lang="fr-FR" sz="4000" dirty="0" smtClean="0">
                <a:latin typeface="Arial Rounded MT Bold" pitchFamily="34" charset="0"/>
              </a:rPr>
              <a:t> jusqu'à Antioche.</a:t>
            </a:r>
            <a:endParaRPr lang="en-US" sz="4000" dirty="0" smtClean="0">
              <a:latin typeface="Arial Rounded MT Bold" pitchFamily="34" charset="0"/>
            </a:endParaRPr>
          </a:p>
          <a:p>
            <a:pPr algn="just">
              <a:buNone/>
            </a:pPr>
            <a:endParaRPr lang="en-US" sz="4000" dirty="0">
              <a:latin typeface="Arial Rounded MT Bold"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3500000" scaled="1"/>
            <a:tileRect/>
          </a:gra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smtClean="0">
                <a:latin typeface="Arial Rounded MT Bold" pitchFamily="34" charset="0"/>
              </a:rPr>
              <a:t>23 </a:t>
            </a:r>
            <a:r>
              <a:rPr lang="fr-FR" sz="4000" dirty="0" smtClean="0">
                <a:latin typeface="Arial Rounded MT Bold" pitchFamily="34" charset="0"/>
              </a:rPr>
              <a:t>Lorsqu'il fut arrivé, et qu'il eut vu la grâce de Dieu, il s'en réjouit, et il les exhorta tous à rester d'un </a:t>
            </a:r>
            <a:r>
              <a:rPr lang="fr-FR" sz="4000" dirty="0" smtClean="0">
                <a:latin typeface="Arial Rounded MT Bold" pitchFamily="34" charset="0"/>
              </a:rPr>
              <a:t>cœur </a:t>
            </a:r>
            <a:r>
              <a:rPr lang="fr-FR" sz="4000" dirty="0" smtClean="0">
                <a:latin typeface="Arial Rounded MT Bold" pitchFamily="34" charset="0"/>
              </a:rPr>
              <a:t>ferme attachés au Seigneur.</a:t>
            </a:r>
            <a:endParaRPr lang="en-US" sz="4000" dirty="0" smtClean="0">
              <a:latin typeface="Arial Rounded MT Bold" pitchFamily="34" charset="0"/>
            </a:endParaRPr>
          </a:p>
          <a:p>
            <a:pPr algn="just"/>
            <a:r>
              <a:rPr lang="fr-FR" sz="4000" dirty="0" smtClean="0">
                <a:solidFill>
                  <a:srgbClr val="C00000"/>
                </a:solidFill>
                <a:latin typeface="Arial Rounded MT Bold" pitchFamily="34" charset="0"/>
              </a:rPr>
              <a:t> 24 Car c'était un homme de bien, plein d'Esprit-Saint et de foi. Et une foule assez nombreuse se joignit au Seigneur.</a:t>
            </a:r>
            <a:endParaRPr lang="en-US" sz="4000" dirty="0" smtClean="0">
              <a:solidFill>
                <a:srgbClr val="C00000"/>
              </a:solidFill>
              <a:latin typeface="Arial Rounded MT Bold" pitchFamily="34" charset="0"/>
            </a:endParaRPr>
          </a:p>
          <a:p>
            <a:pPr algn="just"/>
            <a:r>
              <a:rPr lang="fr-FR" sz="4000" dirty="0" smtClean="0">
                <a:latin typeface="Arial Rounded MT Bold" pitchFamily="34" charset="0"/>
              </a:rPr>
              <a:t> 25 </a:t>
            </a:r>
            <a:r>
              <a:rPr lang="fr-FR" sz="4000" dirty="0" err="1" smtClean="0">
                <a:latin typeface="Arial Rounded MT Bold" pitchFamily="34" charset="0"/>
              </a:rPr>
              <a:t>Barnabas</a:t>
            </a:r>
            <a:r>
              <a:rPr lang="fr-FR" sz="4000" dirty="0" smtClean="0">
                <a:latin typeface="Arial Rounded MT Bold" pitchFamily="34" charset="0"/>
              </a:rPr>
              <a:t> se rendit ensuite à Tarse, pour chercher Saul;</a:t>
            </a:r>
            <a:endParaRPr lang="en-US" sz="4000" dirty="0" smtClean="0">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3500000" scaled="1"/>
            <a:tileRect/>
          </a:gra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solidFill>
                  <a:srgbClr val="C00000"/>
                </a:solidFill>
                <a:latin typeface="Arial Rounded MT Bold" pitchFamily="34" charset="0"/>
              </a:rPr>
              <a:t>26</a:t>
            </a:r>
            <a:r>
              <a:rPr lang="fr-FR" sz="4400" dirty="0" smtClean="0">
                <a:latin typeface="Arial Rounded MT Bold" pitchFamily="34" charset="0"/>
              </a:rPr>
              <a:t> </a:t>
            </a:r>
            <a:r>
              <a:rPr lang="fr-FR" sz="4400" dirty="0" smtClean="0">
                <a:latin typeface="Arial Rounded MT Bold" pitchFamily="34" charset="0"/>
              </a:rPr>
              <a:t>et, l'ayant trouvé, il l'amena à Antioche. Pendant toute une année, ils se réunirent aux assemblées de l'Église, et ils enseignèrent beaucoup de personnes. </a:t>
            </a:r>
            <a:r>
              <a:rPr lang="fr-FR" sz="4400" dirty="0" smtClean="0">
                <a:solidFill>
                  <a:srgbClr val="C00000"/>
                </a:solidFill>
                <a:latin typeface="Arial Rounded MT Bold" pitchFamily="34" charset="0"/>
              </a:rPr>
              <a:t>Ce fut à Antioche que, pour la première fois, les disciples furent appelés chrétiens.</a:t>
            </a:r>
            <a:endParaRPr lang="en-US" sz="4400" dirty="0" smtClean="0">
              <a:solidFill>
                <a:srgbClr val="C00000"/>
              </a:solidFill>
              <a:latin typeface="Arial Rounded MT Bold" pitchFamily="34" charset="0"/>
            </a:endParaRPr>
          </a:p>
          <a:p>
            <a:pPr algn="just">
              <a:buNone/>
            </a:pPr>
            <a:endParaRPr lang="en-US" sz="4000" dirty="0">
              <a:latin typeface="Arial Rounded MT Bold"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3500000" scaled="1"/>
            <a:tileRect/>
          </a:gra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latin typeface="Arial Rounded MT Bold" pitchFamily="34" charset="0"/>
              </a:rPr>
              <a:t>27 </a:t>
            </a:r>
            <a:r>
              <a:rPr lang="fr-FR" sz="4400" dirty="0" smtClean="0">
                <a:latin typeface="Arial Rounded MT Bold" pitchFamily="34" charset="0"/>
              </a:rPr>
              <a:t>¶ En ce temps-là, des prophètes descendirent de Jérusalem à Antioche.</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C00000"/>
                </a:solidFill>
                <a:latin typeface="Arial Rounded MT Bold" pitchFamily="34" charset="0"/>
              </a:rPr>
              <a:t>28 L'un d'eux, nommé </a:t>
            </a:r>
            <a:r>
              <a:rPr lang="fr-FR" sz="4400" dirty="0" err="1" smtClean="0">
                <a:solidFill>
                  <a:srgbClr val="C00000"/>
                </a:solidFill>
                <a:latin typeface="Arial Rounded MT Bold" pitchFamily="34" charset="0"/>
              </a:rPr>
              <a:t>Agabus</a:t>
            </a:r>
            <a:r>
              <a:rPr lang="fr-FR" sz="4400" dirty="0" smtClean="0">
                <a:solidFill>
                  <a:srgbClr val="C00000"/>
                </a:solidFill>
                <a:latin typeface="Arial Rounded MT Bold" pitchFamily="34" charset="0"/>
              </a:rPr>
              <a:t>, se leva, et annonça par l'Esprit qu'il y aurait une grande famine sur toute la terre. Elle arriva, en effet, sous Claude.</a:t>
            </a:r>
            <a:endParaRPr lang="en-US" sz="4400" dirty="0">
              <a:solidFill>
                <a:srgbClr val="C00000"/>
              </a:solidFill>
              <a:latin typeface="Arial Rounded MT Bold"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70000" lnSpcReduction="20000"/>
          </a:bodyPr>
          <a:lstStyle/>
          <a:p>
            <a:pPr algn="just"/>
            <a:r>
              <a:rPr lang="fr-FR" sz="5400" b="1" dirty="0" smtClean="0">
                <a:solidFill>
                  <a:srgbClr val="C00000"/>
                </a:solidFill>
                <a:latin typeface="Arial Rounded MT Bold" pitchFamily="34" charset="0"/>
              </a:rPr>
              <a:t>2- Un chrétien engagé doit s’offrir pour la gloire de Dieu. Vous serez outragé et persécuté</a:t>
            </a:r>
            <a:r>
              <a:rPr lang="fr-FR" sz="5400" b="1" dirty="0" smtClean="0">
                <a:solidFill>
                  <a:srgbClr val="C00000"/>
                </a:solidFill>
                <a:latin typeface="Arial Rounded MT Bold" pitchFamily="34" charset="0"/>
              </a:rPr>
              <a:t>.</a:t>
            </a:r>
            <a:endParaRPr lang="en-US" sz="5400" dirty="0" smtClean="0">
              <a:solidFill>
                <a:srgbClr val="C00000"/>
              </a:solidFill>
              <a:latin typeface="Arial Rounded MT Bold" pitchFamily="34" charset="0"/>
            </a:endParaRPr>
          </a:p>
          <a:p>
            <a:pPr algn="just"/>
            <a:r>
              <a:rPr lang="fr-FR" sz="5400" dirty="0" smtClean="0">
                <a:latin typeface="Arial Rounded MT Bold" pitchFamily="34" charset="0"/>
              </a:rPr>
              <a:t>Actes 16: 16-19</a:t>
            </a:r>
            <a:endParaRPr lang="en-US" sz="5400" dirty="0" smtClean="0">
              <a:latin typeface="Arial Rounded MT Bold" pitchFamily="34" charset="0"/>
            </a:endParaRPr>
          </a:p>
          <a:p>
            <a:pPr algn="just"/>
            <a:r>
              <a:rPr lang="fr-FR" sz="5400" dirty="0" smtClean="0">
                <a:solidFill>
                  <a:srgbClr val="C00000"/>
                </a:solidFill>
                <a:latin typeface="Arial Rounded MT Bold" pitchFamily="34" charset="0"/>
              </a:rPr>
              <a:t>16 </a:t>
            </a:r>
            <a:r>
              <a:rPr lang="fr-FR" sz="5400" dirty="0" smtClean="0">
                <a:solidFill>
                  <a:srgbClr val="C00000"/>
                </a:solidFill>
                <a:latin typeface="Arial Rounded MT Bold" pitchFamily="34" charset="0"/>
              </a:rPr>
              <a:t>¶ Comme nous allions au lieu de prière, une servante qui avait un esprit de Python, et qui, en devinant, procurait un grand profit à ses maîtres, vint au-devant de nous,</a:t>
            </a:r>
            <a:endParaRPr lang="en-US" sz="5400" dirty="0" smtClean="0">
              <a:solidFill>
                <a:srgbClr val="C00000"/>
              </a:solidFill>
              <a:latin typeface="Arial Rounded MT Bold" pitchFamily="34" charset="0"/>
            </a:endParaRPr>
          </a:p>
          <a:p>
            <a:pPr algn="just"/>
            <a:r>
              <a:rPr lang="fr-FR" sz="5400" dirty="0" smtClean="0">
                <a:latin typeface="Arial Rounded MT Bold" pitchFamily="34" charset="0"/>
              </a:rPr>
              <a:t> 17 et se mit à nous suivre, Paul et nous. Elle criait: Ces hommes sont les serviteurs du Dieu Très-Haut, et ils vous annoncent la voie du salut.</a:t>
            </a:r>
            <a:endParaRPr lang="en-US" sz="5400" dirty="0" smtClean="0">
              <a:latin typeface="Arial Rounded MT Bold" pitchFamily="34" charset="0"/>
            </a:endParaRPr>
          </a:p>
          <a:p>
            <a:pPr algn="just"/>
            <a:endParaRPr lang="en-US" sz="5400" dirty="0">
              <a:latin typeface="Arial Rounded MT Bold"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algn="just"/>
            <a:r>
              <a:rPr lang="fr-FR" sz="5400" dirty="0" smtClean="0">
                <a:latin typeface="Arial Rounded MT Bold" pitchFamily="34" charset="0"/>
              </a:rPr>
              <a:t>18 </a:t>
            </a:r>
            <a:r>
              <a:rPr lang="fr-FR" sz="5400" dirty="0" smtClean="0">
                <a:latin typeface="Arial Rounded MT Bold" pitchFamily="34" charset="0"/>
              </a:rPr>
              <a:t>Elle fit cela pendant plusieurs jours. Paul fatigué se retourna, et dit à l'esprit: Je t'ordonne, au nom de Jésus-Christ, de sortir d'elle. Et il sortit à l'heure même.</a:t>
            </a:r>
            <a:endParaRPr lang="en-US" sz="5400" dirty="0" smtClean="0">
              <a:latin typeface="Arial Rounded MT Bold" pitchFamily="34" charset="0"/>
            </a:endParaRPr>
          </a:p>
          <a:p>
            <a:pPr algn="just"/>
            <a:r>
              <a:rPr lang="fr-FR" sz="5400" dirty="0" smtClean="0">
                <a:solidFill>
                  <a:srgbClr val="C00000"/>
                </a:solidFill>
                <a:latin typeface="Arial Rounded MT Bold" pitchFamily="34" charset="0"/>
              </a:rPr>
              <a:t> 19 Les maîtres de la servante, voyant disparaître l'espoir de leur gain, se saisirent de Paul et de </a:t>
            </a:r>
            <a:r>
              <a:rPr lang="fr-FR" sz="5400" dirty="0" err="1" smtClean="0">
                <a:solidFill>
                  <a:srgbClr val="C00000"/>
                </a:solidFill>
                <a:latin typeface="Arial Rounded MT Bold" pitchFamily="34" charset="0"/>
              </a:rPr>
              <a:t>Silas</a:t>
            </a:r>
            <a:r>
              <a:rPr lang="fr-FR" sz="5400" dirty="0" smtClean="0">
                <a:solidFill>
                  <a:srgbClr val="C00000"/>
                </a:solidFill>
                <a:latin typeface="Arial Rounded MT Bold" pitchFamily="34" charset="0"/>
              </a:rPr>
              <a:t>, et les traînèrent sur la place publique devant les magistrats.</a:t>
            </a:r>
            <a:endParaRPr lang="en-US" sz="5400" dirty="0">
              <a:solidFill>
                <a:srgbClr val="C00000"/>
              </a:solidFill>
              <a:latin typeface="Arial Rounded MT Bold"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b="1" dirty="0" smtClean="0">
                <a:solidFill>
                  <a:schemeClr val="accent5">
                    <a:lumMod val="20000"/>
                    <a:lumOff val="80000"/>
                  </a:schemeClr>
                </a:solidFill>
                <a:latin typeface="Arial Rounded MT Bold" pitchFamily="34" charset="0"/>
              </a:rPr>
              <a:t>a) Il faut discerner les esprits pour savoir s’ils sont de </a:t>
            </a:r>
            <a:r>
              <a:rPr lang="fr-FR" sz="4400" b="1" dirty="0" smtClean="0">
                <a:solidFill>
                  <a:schemeClr val="accent5">
                    <a:lumMod val="20000"/>
                    <a:lumOff val="80000"/>
                  </a:schemeClr>
                </a:solidFill>
                <a:latin typeface="Arial Rounded MT Bold" pitchFamily="34" charset="0"/>
              </a:rPr>
              <a:t>Dieu</a:t>
            </a:r>
            <a:endParaRPr lang="en-US" sz="4400" dirty="0" smtClean="0">
              <a:solidFill>
                <a:schemeClr val="accent5">
                  <a:lumMod val="20000"/>
                  <a:lumOff val="80000"/>
                </a:schemeClr>
              </a:solidFill>
              <a:latin typeface="Arial Rounded MT Bold" pitchFamily="34" charset="0"/>
            </a:endParaRPr>
          </a:p>
          <a:p>
            <a:pPr algn="just"/>
            <a:r>
              <a:rPr lang="fr-FR" sz="4400" b="1" dirty="0" smtClean="0">
                <a:solidFill>
                  <a:srgbClr val="FFC000"/>
                </a:solidFill>
                <a:latin typeface="Arial Rounded MT Bold" pitchFamily="34" charset="0"/>
              </a:rPr>
              <a:t>b ) En servant Dieu vous allez déranger les gens. N’ayez pas peur de le faire</a:t>
            </a:r>
            <a:r>
              <a:rPr lang="fr-FR" sz="4400" b="1" dirty="0" smtClean="0">
                <a:solidFill>
                  <a:srgbClr val="FFC000"/>
                </a:solidFill>
                <a:latin typeface="Arial Rounded MT Bold" pitchFamily="34" charset="0"/>
              </a:rPr>
              <a:t>.</a:t>
            </a:r>
            <a:endParaRPr lang="en-US" sz="4400" dirty="0" smtClean="0">
              <a:solidFill>
                <a:srgbClr val="FFC000"/>
              </a:solidFill>
              <a:latin typeface="Arial Rounded MT Bold" pitchFamily="34" charset="0"/>
            </a:endParaRPr>
          </a:p>
          <a:p>
            <a:pPr algn="just"/>
            <a:r>
              <a:rPr lang="fr-FR" sz="4400" b="1" dirty="0" smtClean="0">
                <a:solidFill>
                  <a:schemeClr val="accent5">
                    <a:lumMod val="20000"/>
                    <a:lumOff val="80000"/>
                  </a:schemeClr>
                </a:solidFill>
                <a:latin typeface="Arial Rounded MT Bold" pitchFamily="34" charset="0"/>
              </a:rPr>
              <a:t>c) Un esprit impur est chassé, une âme a recouvré sa liberté et cela provoque la colère furieuse des gens qui dépendaient de son </a:t>
            </a:r>
            <a:r>
              <a:rPr lang="fr-FR" sz="4400" b="1" dirty="0" smtClean="0">
                <a:solidFill>
                  <a:schemeClr val="accent5">
                    <a:lumMod val="20000"/>
                    <a:lumOff val="80000"/>
                  </a:schemeClr>
                </a:solidFill>
                <a:latin typeface="Arial Rounded MT Bold" pitchFamily="34" charset="0"/>
              </a:rPr>
              <a:t>commerce</a:t>
            </a:r>
            <a:endParaRPr lang="en-US" sz="4400" dirty="0" smtClean="0">
              <a:solidFill>
                <a:schemeClr val="accent5">
                  <a:lumMod val="20000"/>
                  <a:lumOff val="80000"/>
                </a:schemeClr>
              </a:solidFill>
              <a:latin typeface="Arial Rounded MT Bold"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b="1" dirty="0" smtClean="0">
                <a:solidFill>
                  <a:schemeClr val="accent5">
                    <a:lumMod val="20000"/>
                    <a:lumOff val="80000"/>
                  </a:schemeClr>
                </a:solidFill>
                <a:latin typeface="Arial Rounded MT Bold" pitchFamily="34" charset="0"/>
              </a:rPr>
              <a:t>d</a:t>
            </a:r>
            <a:r>
              <a:rPr lang="fr-FR" sz="4400" b="1" dirty="0" smtClean="0">
                <a:solidFill>
                  <a:schemeClr val="accent5">
                    <a:lumMod val="20000"/>
                    <a:lumOff val="80000"/>
                  </a:schemeClr>
                </a:solidFill>
                <a:latin typeface="Arial Rounded MT Bold" pitchFamily="34" charset="0"/>
              </a:rPr>
              <a:t>) Paul et </a:t>
            </a:r>
            <a:r>
              <a:rPr lang="fr-FR" sz="4400" b="1" dirty="0" err="1" smtClean="0">
                <a:solidFill>
                  <a:schemeClr val="accent5">
                    <a:lumMod val="20000"/>
                    <a:lumOff val="80000"/>
                  </a:schemeClr>
                </a:solidFill>
                <a:latin typeface="Arial Rounded MT Bold" pitchFamily="34" charset="0"/>
              </a:rPr>
              <a:t>Silas</a:t>
            </a:r>
            <a:r>
              <a:rPr lang="fr-FR" sz="4400" b="1" dirty="0" smtClean="0">
                <a:solidFill>
                  <a:schemeClr val="accent5">
                    <a:lumMod val="20000"/>
                    <a:lumOff val="80000"/>
                  </a:schemeClr>
                </a:solidFill>
                <a:latin typeface="Arial Rounded MT Bold" pitchFamily="34" charset="0"/>
              </a:rPr>
              <a:t> sont accusés premièrement d’avoir ruiné les finances de ces gens qui tiraient de grand profits de cette femme possédée, </a:t>
            </a:r>
            <a:endParaRPr lang="en-US" sz="4400" dirty="0" smtClean="0">
              <a:solidFill>
                <a:schemeClr val="accent5">
                  <a:lumMod val="20000"/>
                  <a:lumOff val="80000"/>
                </a:schemeClr>
              </a:solidFill>
              <a:latin typeface="Arial Rounded MT Bold" pitchFamily="34" charset="0"/>
            </a:endParaRPr>
          </a:p>
          <a:p>
            <a:pPr algn="just"/>
            <a:r>
              <a:rPr lang="fr-FR" sz="4400" b="1" dirty="0" smtClean="0">
                <a:solidFill>
                  <a:srgbClr val="FFC000"/>
                </a:solidFill>
                <a:latin typeface="Arial Rounded MT Bold" pitchFamily="34" charset="0"/>
              </a:rPr>
              <a:t>Deuxièmement de prêcher un évangile étranger et inacceptable. </a:t>
            </a:r>
            <a:endParaRPr lang="en-US" sz="4400" dirty="0" smtClean="0">
              <a:solidFill>
                <a:srgbClr val="FFC000"/>
              </a:solidFill>
              <a:latin typeface="Arial Rounded MT Bold" pitchFamily="34" charset="0"/>
            </a:endParaRPr>
          </a:p>
          <a:p>
            <a:pPr algn="just"/>
            <a:r>
              <a:rPr lang="fr-FR" sz="4400" b="1" dirty="0" smtClean="0">
                <a:solidFill>
                  <a:schemeClr val="accent5">
                    <a:lumMod val="20000"/>
                    <a:lumOff val="80000"/>
                  </a:schemeClr>
                </a:solidFill>
                <a:latin typeface="Arial Rounded MT Bold" pitchFamily="34" charset="0"/>
              </a:rPr>
              <a:t>Ils sont des troubles </a:t>
            </a:r>
            <a:r>
              <a:rPr lang="fr-FR" sz="4400" b="1" dirty="0" smtClean="0">
                <a:solidFill>
                  <a:schemeClr val="accent5">
                    <a:lumMod val="20000"/>
                    <a:lumOff val="80000"/>
                  </a:schemeClr>
                </a:solidFill>
                <a:latin typeface="Arial Rounded MT Bold" pitchFamily="34" charset="0"/>
              </a:rPr>
              <a:t>tête </a:t>
            </a:r>
            <a:r>
              <a:rPr lang="fr-FR" sz="4400" b="1" dirty="0" smtClean="0">
                <a:solidFill>
                  <a:schemeClr val="accent5">
                    <a:lumMod val="20000"/>
                    <a:lumOff val="80000"/>
                  </a:schemeClr>
                </a:solidFill>
                <a:latin typeface="Arial Rounded MT Bold" pitchFamily="34" charset="0"/>
              </a:rPr>
              <a:t>qui sont venus déranger la paix de la région.</a:t>
            </a:r>
            <a:endParaRPr lang="en-US" sz="4400" dirty="0">
              <a:solidFill>
                <a:schemeClr val="accent5">
                  <a:lumMod val="20000"/>
                  <a:lumOff val="80000"/>
                </a:schemeClr>
              </a:solidFill>
              <a:latin typeface="Arial Rounded MT Bold"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fr-FR" sz="4000" b="1" dirty="0" smtClean="0">
                <a:solidFill>
                  <a:srgbClr val="FFFF00"/>
                </a:solidFill>
                <a:latin typeface="Copperplate Gothic Bold" pitchFamily="34" charset="0"/>
              </a:rPr>
              <a:t>3) Réactions des bénéficiaires  Actes 16: 19-24</a:t>
            </a:r>
            <a:endParaRPr lang="en-US" sz="4000" dirty="0" smtClean="0">
              <a:solidFill>
                <a:srgbClr val="FFFF00"/>
              </a:solidFill>
              <a:latin typeface="Copperplate Gothic Bold" pitchFamily="34" charset="0"/>
            </a:endParaRPr>
          </a:p>
          <a:p>
            <a:pPr algn="just"/>
            <a:r>
              <a:rPr lang="fr-FR" sz="4400" dirty="0" err="1" smtClean="0">
                <a:latin typeface="Arial Rounded MT Bold" pitchFamily="34" charset="0"/>
              </a:rPr>
              <a:t>Ac</a:t>
            </a:r>
            <a:r>
              <a:rPr lang="fr-FR" sz="4400" dirty="0" smtClean="0">
                <a:latin typeface="Arial Rounded MT Bold" pitchFamily="34" charset="0"/>
              </a:rPr>
              <a:t> 16:19 Les maîtres de la servante, voyant disparaître l'espoir de leur gain, se saisirent de Paul et de </a:t>
            </a:r>
            <a:r>
              <a:rPr lang="fr-FR" sz="4400" dirty="0" err="1" smtClean="0">
                <a:latin typeface="Arial Rounded MT Bold" pitchFamily="34" charset="0"/>
              </a:rPr>
              <a:t>Silas</a:t>
            </a:r>
            <a:r>
              <a:rPr lang="fr-FR" sz="4400" dirty="0" smtClean="0">
                <a:latin typeface="Arial Rounded MT Bold" pitchFamily="34" charset="0"/>
              </a:rPr>
              <a:t>, et les traînèrent sur la place publique devant les magistrats.</a:t>
            </a:r>
            <a:endParaRPr lang="en-US" sz="4400" dirty="0" smtClean="0">
              <a:latin typeface="Arial Rounded MT Bold" pitchFamily="34" charset="0"/>
            </a:endParaRPr>
          </a:p>
          <a:p>
            <a:pPr algn="just"/>
            <a:endParaRPr lang="en-US" sz="4000" dirty="0" smtClean="0">
              <a:latin typeface="Arial Rounded MT Bold"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Rounded MT Bold" pitchFamily="34" charset="0"/>
              </a:rPr>
              <a:t>20 </a:t>
            </a:r>
            <a:r>
              <a:rPr lang="fr-FR" sz="4400" dirty="0" smtClean="0">
                <a:latin typeface="Arial Rounded MT Bold" pitchFamily="34" charset="0"/>
              </a:rPr>
              <a:t>Ils les présentèrent aux préteurs, en disant: Ces hommes troublent notre ville; (16:21) ce sont des Juifs,</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FFFF00"/>
                </a:solidFill>
                <a:latin typeface="Arial Rounded MT Bold" pitchFamily="34" charset="0"/>
              </a:rPr>
              <a:t>21 qui annoncent des coutumes qu'il ne nous est permis ni de recevoir ni de suivre, à nous qui sommes Romains</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smtClean="0">
                <a:latin typeface="Arial Rounded MT Bold" pitchFamily="34" charset="0"/>
              </a:rPr>
              <a:t>22 </a:t>
            </a:r>
            <a:r>
              <a:rPr lang="fr-FR" sz="4000" dirty="0" smtClean="0">
                <a:latin typeface="Arial Rounded MT Bold" pitchFamily="34" charset="0"/>
              </a:rPr>
              <a:t>La foule se souleva aussi contre eux, et les préteurs, ayant fait arracher leurs vêtements, ordonnèrent qu'on les battît de verges.</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FFFF00"/>
                </a:solidFill>
                <a:latin typeface="Arial Rounded MT Bold" pitchFamily="34" charset="0"/>
              </a:rPr>
              <a:t>23 Après qu'on les eut chargés de coups, ils les jetèrent en prison, en recommandant au geôlier de les garder sûrement.</a:t>
            </a:r>
            <a:endParaRPr lang="en-US" sz="4000" dirty="0" smtClean="0">
              <a:solidFill>
                <a:srgbClr val="FFFF00"/>
              </a:solidFill>
              <a:latin typeface="Arial Rounded MT Bold" pitchFamily="34" charset="0"/>
            </a:endParaRPr>
          </a:p>
          <a:p>
            <a:pPr algn="just">
              <a:buNone/>
            </a:pPr>
            <a:endParaRPr lang="en-US" sz="40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Rounded MT Bold" pitchFamily="34" charset="0"/>
              </a:rPr>
              <a:t>24 </a:t>
            </a:r>
            <a:r>
              <a:rPr lang="fr-FR" sz="4400" dirty="0" smtClean="0">
                <a:latin typeface="Arial Rounded MT Bold" pitchFamily="34" charset="0"/>
              </a:rPr>
              <a:t>Le geôlier, ayant reçu cet ordre, les jeta dans la prison intérieure, et leur mit les ceps aux pieds</a:t>
            </a:r>
            <a:r>
              <a:rPr lang="fr-FR" sz="4400" dirty="0" smtClean="0">
                <a:latin typeface="Arial Rounded MT Bold" pitchFamily="34" charset="0"/>
              </a:rPr>
              <a:t>.</a:t>
            </a:r>
            <a:endParaRPr lang="en-US" sz="4400" dirty="0" smtClean="0">
              <a:latin typeface="Arial Rounded MT Bold" pitchFamily="34" charset="0"/>
            </a:endParaRPr>
          </a:p>
          <a:p>
            <a:pPr algn="just"/>
            <a:r>
              <a:rPr lang="fr-FR" sz="4400" b="1" dirty="0" smtClean="0">
                <a:solidFill>
                  <a:srgbClr val="FFFF00"/>
                </a:solidFill>
                <a:latin typeface="Arial Rounded MT Bold" pitchFamily="34" charset="0"/>
              </a:rPr>
              <a:t>a) la foule est soulevée contre Paul et </a:t>
            </a:r>
            <a:r>
              <a:rPr lang="fr-FR" sz="4400" b="1" dirty="0" err="1" smtClean="0">
                <a:solidFill>
                  <a:srgbClr val="FFFF00"/>
                </a:solidFill>
                <a:latin typeface="Arial Rounded MT Bold" pitchFamily="34" charset="0"/>
              </a:rPr>
              <a:t>Silas</a:t>
            </a:r>
            <a:endParaRPr lang="en-US" sz="4400" dirty="0" smtClean="0">
              <a:solidFill>
                <a:srgbClr val="FFFF00"/>
              </a:solidFill>
              <a:latin typeface="Arial Rounded MT Bold" pitchFamily="34" charset="0"/>
            </a:endParaRPr>
          </a:p>
          <a:p>
            <a:pPr algn="just"/>
            <a:r>
              <a:rPr lang="fr-FR" sz="4400" b="1" dirty="0" smtClean="0">
                <a:latin typeface="Arial Rounded MT Bold" pitchFamily="34" charset="0"/>
              </a:rPr>
              <a:t>b) ils sont livrés au supplice et jetés en prison ferme sans jugement </a:t>
            </a:r>
            <a:r>
              <a:rPr lang="fr-FR" sz="4400" b="1" dirty="0" smtClean="0"/>
              <a:t>  </a:t>
            </a:r>
            <a:endParaRPr lang="en-US" sz="44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fr-FR" sz="4400" b="1" dirty="0" smtClean="0">
                <a:latin typeface="Arial Rounded MT Bold" pitchFamily="34" charset="0"/>
              </a:rPr>
              <a:t>4- </a:t>
            </a:r>
            <a:r>
              <a:rPr lang="fr-FR" sz="4400" b="1" dirty="0" smtClean="0">
                <a:solidFill>
                  <a:srgbClr val="66FFFF"/>
                </a:solidFill>
                <a:latin typeface="Copperplate Gothic Bold" pitchFamily="34" charset="0"/>
              </a:rPr>
              <a:t>Réactions de Paul et </a:t>
            </a:r>
            <a:r>
              <a:rPr lang="fr-FR" sz="4400" b="1" dirty="0" err="1" smtClean="0">
                <a:solidFill>
                  <a:srgbClr val="66FFFF"/>
                </a:solidFill>
                <a:latin typeface="Copperplate Gothic Bold" pitchFamily="34" charset="0"/>
              </a:rPr>
              <a:t>Silas</a:t>
            </a:r>
            <a:r>
              <a:rPr lang="fr-FR" sz="4400" b="1" dirty="0" smtClean="0">
                <a:solidFill>
                  <a:srgbClr val="66FFFF"/>
                </a:solidFill>
                <a:latin typeface="Copperplate Gothic Bold" pitchFamily="34" charset="0"/>
              </a:rPr>
              <a:t>. La gloire de Dieu </a:t>
            </a:r>
            <a:r>
              <a:rPr lang="fr-FR" sz="4400" b="1" dirty="0" smtClean="0">
                <a:solidFill>
                  <a:srgbClr val="66FFFF"/>
                </a:solidFill>
                <a:latin typeface="Copperplate Gothic Bold" pitchFamily="34" charset="0"/>
              </a:rPr>
              <a:t>manifestée</a:t>
            </a:r>
            <a:endParaRPr lang="en-US" sz="4400" dirty="0" smtClean="0">
              <a:latin typeface="Arial Rounded MT Bold" pitchFamily="34" charset="0"/>
            </a:endParaRPr>
          </a:p>
          <a:p>
            <a:pPr algn="just"/>
            <a:r>
              <a:rPr lang="fr-FR" sz="4400" dirty="0" smtClean="0">
                <a:latin typeface="Arial Rounded MT Bold" pitchFamily="34" charset="0"/>
              </a:rPr>
              <a:t>Actes 16 : 25-34</a:t>
            </a:r>
            <a:endParaRPr lang="en-US" sz="4400" dirty="0" smtClean="0">
              <a:latin typeface="Arial Rounded MT Bold" pitchFamily="34" charset="0"/>
            </a:endParaRPr>
          </a:p>
          <a:p>
            <a:pPr algn="just"/>
            <a:r>
              <a:rPr lang="fr-FR" sz="4400" dirty="0" smtClean="0">
                <a:latin typeface="Arial Rounded MT Bold" pitchFamily="34" charset="0"/>
              </a:rPr>
              <a:t>25 </a:t>
            </a:r>
            <a:r>
              <a:rPr lang="fr-FR" sz="4400" dirty="0" smtClean="0">
                <a:latin typeface="Arial Rounded MT Bold" pitchFamily="34" charset="0"/>
              </a:rPr>
              <a:t>¶ Vers le milieu de la nuit, Paul et </a:t>
            </a:r>
            <a:r>
              <a:rPr lang="fr-FR" sz="4400" dirty="0" err="1" smtClean="0">
                <a:latin typeface="Arial Rounded MT Bold" pitchFamily="34" charset="0"/>
              </a:rPr>
              <a:t>Silas</a:t>
            </a:r>
            <a:r>
              <a:rPr lang="fr-FR" sz="4400" dirty="0" smtClean="0">
                <a:latin typeface="Arial Rounded MT Bold" pitchFamily="34" charset="0"/>
              </a:rPr>
              <a:t> priaient et chantaient les louanges de Dieu, et les prisonniers les entendaient.</a:t>
            </a:r>
            <a:endParaRPr lang="en-US" sz="4400" dirty="0" smtClean="0">
              <a:latin typeface="Arial Rounded MT Bold" pitchFamily="34" charset="0"/>
            </a:endParaRPr>
          </a:p>
          <a:p>
            <a:pPr algn="just">
              <a:buNone/>
            </a:pPr>
            <a:endParaRPr lang="en-US" sz="40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000" dirty="0" smtClean="0">
                <a:latin typeface="Arial Rounded MT Bold" pitchFamily="34" charset="0"/>
              </a:rPr>
              <a:t>26 </a:t>
            </a:r>
            <a:r>
              <a:rPr lang="fr-FR" sz="4000" dirty="0" smtClean="0">
                <a:latin typeface="Arial Rounded MT Bold" pitchFamily="34" charset="0"/>
              </a:rPr>
              <a:t>Tout à coup il se fit un grand tremblement de terre, en sorte que les fondements de la prison furent ébranlés; au même instant, toutes les portes s'ouvrirent, et les liens de tous les prisonniers furent rompus.</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66FFFF"/>
                </a:solidFill>
                <a:latin typeface="Arial Rounded MT Bold" pitchFamily="34" charset="0"/>
              </a:rPr>
              <a:t>27 Le geôlier se réveilla, et, lorsqu'il vit les portes de la prison ouvertes, il tira son épée et allait se tuer, pensant que les prisonniers s'étaient enfuis.</a:t>
            </a:r>
            <a:endParaRPr lang="en-US" sz="4000" dirty="0" smtClean="0">
              <a:solidFill>
                <a:srgbClr val="66FFFF"/>
              </a:solidFill>
              <a:latin typeface="Arial Rounded MT Bold" pitchFamily="34" charset="0"/>
            </a:endParaRPr>
          </a:p>
          <a:p>
            <a:pPr algn="just"/>
            <a:endParaRPr lang="en-US" sz="40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000" dirty="0" smtClean="0">
                <a:latin typeface="Arial Rounded MT Bold" pitchFamily="34" charset="0"/>
              </a:rPr>
              <a:t>28 </a:t>
            </a:r>
            <a:r>
              <a:rPr lang="fr-FR" sz="4000" dirty="0" smtClean="0">
                <a:latin typeface="Arial Rounded MT Bold" pitchFamily="34" charset="0"/>
              </a:rPr>
              <a:t>Mais Paul cria d'une voix forte: Ne te fais point de mal, nous sommes tous ici.</a:t>
            </a:r>
            <a:endParaRPr lang="en-US" sz="4000" dirty="0" smtClean="0">
              <a:latin typeface="Arial Rounded MT Bold" pitchFamily="34" charset="0"/>
            </a:endParaRPr>
          </a:p>
          <a:p>
            <a:pPr algn="just"/>
            <a:r>
              <a:rPr lang="fr-FR" sz="4000" dirty="0" smtClean="0">
                <a:solidFill>
                  <a:srgbClr val="66FFFF"/>
                </a:solidFill>
                <a:latin typeface="Arial Rounded MT Bold" pitchFamily="34" charset="0"/>
              </a:rPr>
              <a:t> 29 Alors le geôlier, ayant demandé de la lumière, entra précipitamment, et se jeta tout tremblant aux pieds de Paul et de </a:t>
            </a:r>
            <a:r>
              <a:rPr lang="fr-FR" sz="4000" dirty="0" err="1" smtClean="0">
                <a:solidFill>
                  <a:srgbClr val="66FFFF"/>
                </a:solidFill>
                <a:latin typeface="Arial Rounded MT Bold" pitchFamily="34" charset="0"/>
              </a:rPr>
              <a:t>Silas</a:t>
            </a:r>
            <a:r>
              <a:rPr lang="fr-FR" sz="4000" dirty="0" smtClean="0">
                <a:solidFill>
                  <a:srgbClr val="66FFFF"/>
                </a:solidFill>
                <a:latin typeface="Arial Rounded MT Bold" pitchFamily="34" charset="0"/>
              </a:rPr>
              <a:t>;</a:t>
            </a:r>
            <a:endParaRPr lang="en-US" sz="4000" dirty="0" smtClean="0">
              <a:solidFill>
                <a:srgbClr val="66FFFF"/>
              </a:solidFill>
              <a:latin typeface="Arial Rounded MT Bold" pitchFamily="34" charset="0"/>
            </a:endParaRPr>
          </a:p>
          <a:p>
            <a:pPr algn="just"/>
            <a:r>
              <a:rPr lang="fr-FR" sz="4000" dirty="0" smtClean="0">
                <a:latin typeface="Arial Rounded MT Bold" pitchFamily="34" charset="0"/>
              </a:rPr>
              <a:t> 30 il les fit sortir, et dit: Seigneurs, que faut-il que je fasse pour être sauvé?</a:t>
            </a:r>
            <a:endParaRPr lang="en-US" sz="4000" dirty="0" smtClean="0">
              <a:latin typeface="Arial Rounded MT Bold" pitchFamily="34" charset="0"/>
            </a:endParaRPr>
          </a:p>
          <a:p>
            <a:pPr algn="just"/>
            <a:endParaRPr lang="en-US" sz="40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smtClean="0">
                <a:latin typeface="Arial Rounded MT Bold" pitchFamily="34" charset="0"/>
              </a:rPr>
              <a:t>31 </a:t>
            </a:r>
            <a:r>
              <a:rPr lang="fr-FR" sz="4000" dirty="0" smtClean="0">
                <a:latin typeface="Arial Rounded MT Bold" pitchFamily="34" charset="0"/>
              </a:rPr>
              <a:t>Paul et </a:t>
            </a:r>
            <a:r>
              <a:rPr lang="fr-FR" sz="4000" dirty="0" err="1" smtClean="0">
                <a:latin typeface="Arial Rounded MT Bold" pitchFamily="34" charset="0"/>
              </a:rPr>
              <a:t>Silas</a:t>
            </a:r>
            <a:r>
              <a:rPr lang="fr-FR" sz="4000" dirty="0" smtClean="0">
                <a:latin typeface="Arial Rounded MT Bold" pitchFamily="34" charset="0"/>
              </a:rPr>
              <a:t> répondirent: Crois au Seigneur Jésus, et tu seras sauvé, toi et ta famille.</a:t>
            </a:r>
            <a:endParaRPr lang="en-US" sz="4000" dirty="0" smtClean="0">
              <a:latin typeface="Arial Rounded MT Bold" pitchFamily="34" charset="0"/>
            </a:endParaRPr>
          </a:p>
          <a:p>
            <a:pPr algn="just"/>
            <a:r>
              <a:rPr lang="fr-FR" sz="4000" dirty="0" smtClean="0">
                <a:solidFill>
                  <a:srgbClr val="66FFFF"/>
                </a:solidFill>
                <a:latin typeface="Arial Rounded MT Bold" pitchFamily="34" charset="0"/>
              </a:rPr>
              <a:t> 32 Et ils lui annoncèrent la parole du Seigneur, ainsi qu'à tous ceux qui étaient dans sa maison.</a:t>
            </a:r>
            <a:endParaRPr lang="en-US" sz="4000" dirty="0" smtClean="0">
              <a:solidFill>
                <a:srgbClr val="66FFFF"/>
              </a:solidFill>
              <a:latin typeface="Arial Rounded MT Bold" pitchFamily="34" charset="0"/>
            </a:endParaRPr>
          </a:p>
          <a:p>
            <a:pPr algn="just"/>
            <a:r>
              <a:rPr lang="fr-FR" sz="4000" dirty="0" smtClean="0">
                <a:latin typeface="Arial Rounded MT Bold" pitchFamily="34" charset="0"/>
              </a:rPr>
              <a:t> 33 Il les prit avec lui, à cette heure même de la nuit, il lava leurs plaies, et aussitôt il fut baptisé, lui et tous les siens</a:t>
            </a:r>
            <a:r>
              <a:rPr lang="fr-FR" sz="4000" dirty="0" smtClean="0">
                <a:latin typeface="Arial Rounded MT Bold" pitchFamily="34" charset="0"/>
              </a:rPr>
              <a:t>.</a:t>
            </a:r>
            <a:r>
              <a:rPr lang="fr-FR" sz="4000" b="1" dirty="0" smtClean="0"/>
              <a:t> </a:t>
            </a:r>
            <a:endParaRPr lang="en-US" sz="40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000" dirty="0" smtClean="0">
                <a:latin typeface="Arial Rounded MT Bold" pitchFamily="34" charset="0"/>
              </a:rPr>
              <a:t>34 </a:t>
            </a:r>
            <a:r>
              <a:rPr lang="fr-FR" sz="4000" dirty="0" smtClean="0">
                <a:latin typeface="Arial Rounded MT Bold" pitchFamily="34" charset="0"/>
              </a:rPr>
              <a:t>Les ayant conduits dans son logement, il leur servit à manger, et il se réjouit avec toute sa famille de ce qu'il avait cru en Dieu</a:t>
            </a:r>
            <a:r>
              <a:rPr lang="fr-FR" sz="4000" dirty="0" smtClean="0">
                <a:latin typeface="Arial Rounded MT Bold" pitchFamily="34" charset="0"/>
              </a:rPr>
              <a:t>.</a:t>
            </a:r>
            <a:endParaRPr lang="en-US" sz="4000" dirty="0" smtClean="0">
              <a:latin typeface="Arial Rounded MT Bold" pitchFamily="34" charset="0"/>
            </a:endParaRPr>
          </a:p>
          <a:p>
            <a:pPr algn="just"/>
            <a:r>
              <a:rPr lang="fr-FR" sz="4000" b="1" dirty="0" smtClean="0">
                <a:solidFill>
                  <a:srgbClr val="66FFFF"/>
                </a:solidFill>
                <a:latin typeface="Arial Rounded MT Bold" pitchFamily="34" charset="0"/>
              </a:rPr>
              <a:t>a) La prière soulève des montagnes. Elle fait toujours pencher la balance en faveur des serviteurs du </a:t>
            </a:r>
            <a:r>
              <a:rPr lang="fr-FR" sz="4000" b="1" dirty="0" smtClean="0">
                <a:solidFill>
                  <a:srgbClr val="66FFFF"/>
                </a:solidFill>
                <a:latin typeface="Arial Rounded MT Bold" pitchFamily="34" charset="0"/>
              </a:rPr>
              <a:t>Seigneur</a:t>
            </a:r>
            <a:endParaRPr lang="en-US" sz="4000" dirty="0" smtClean="0">
              <a:solidFill>
                <a:srgbClr val="66FFFF"/>
              </a:solidFill>
              <a:latin typeface="Arial Rounded MT Bold" pitchFamily="34" charset="0"/>
            </a:endParaRPr>
          </a:p>
          <a:p>
            <a:pPr algn="just"/>
            <a:r>
              <a:rPr lang="fr-FR" sz="4000" b="1" dirty="0" smtClean="0">
                <a:latin typeface="Arial Rounded MT Bold" pitchFamily="34" charset="0"/>
              </a:rPr>
              <a:t>b) L’évangile est annoncé </a:t>
            </a:r>
            <a:endParaRPr lang="en-US" sz="4000" dirty="0" smtClean="0">
              <a:latin typeface="Arial Rounded MT Bold" pitchFamily="34" charset="0"/>
            </a:endParaRPr>
          </a:p>
          <a:p>
            <a:pPr algn="just"/>
            <a:r>
              <a:rPr lang="fr-FR" sz="4000" b="1" dirty="0" smtClean="0">
                <a:solidFill>
                  <a:srgbClr val="66FFFF"/>
                </a:solidFill>
                <a:latin typeface="Arial Rounded MT Bold" pitchFamily="34" charset="0"/>
              </a:rPr>
              <a:t>c) Le geôlier et toute sa maison se convertit au Seigneur</a:t>
            </a:r>
            <a:endParaRPr lang="en-US" sz="4000" dirty="0" smtClean="0">
              <a:solidFill>
                <a:srgbClr val="66FFFF"/>
              </a:solidFill>
              <a:latin typeface="Arial Rounded MT Bold" pitchFamily="34" charset="0"/>
            </a:endParaRPr>
          </a:p>
          <a:p>
            <a:pPr>
              <a:buNone/>
            </a:pPr>
            <a:endParaRPr lang="en-US" sz="4000" dirty="0">
              <a:solidFill>
                <a:srgbClr val="66FFFF"/>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fr-FR" sz="4000" b="1" dirty="0" smtClean="0">
                <a:solidFill>
                  <a:srgbClr val="3333CC"/>
                </a:solidFill>
                <a:latin typeface="Copperplate Gothic Bold" pitchFamily="34" charset="0"/>
              </a:rPr>
              <a:t>4 - Paul et </a:t>
            </a:r>
            <a:r>
              <a:rPr lang="fr-FR" sz="4000" b="1" dirty="0" err="1" smtClean="0">
                <a:solidFill>
                  <a:srgbClr val="3333CC"/>
                </a:solidFill>
                <a:latin typeface="Copperplate Gothic Bold" pitchFamily="34" charset="0"/>
              </a:rPr>
              <a:t>Silas</a:t>
            </a:r>
            <a:r>
              <a:rPr lang="fr-FR" sz="4000" b="1" dirty="0" smtClean="0">
                <a:solidFill>
                  <a:srgbClr val="3333CC"/>
                </a:solidFill>
                <a:latin typeface="Copperplate Gothic Bold" pitchFamily="34" charset="0"/>
              </a:rPr>
              <a:t> sont relâchés. </a:t>
            </a:r>
            <a:endParaRPr lang="fr-FR" sz="4000" b="1" dirty="0" smtClean="0">
              <a:solidFill>
                <a:srgbClr val="3333CC"/>
              </a:solidFill>
              <a:latin typeface="Copperplate Gothic Bold" pitchFamily="34" charset="0"/>
            </a:endParaRPr>
          </a:p>
          <a:p>
            <a:r>
              <a:rPr lang="fr-FR" sz="4000" b="1" dirty="0" smtClean="0">
                <a:solidFill>
                  <a:schemeClr val="tx1"/>
                </a:solidFill>
                <a:latin typeface="Arial Rounded MT Bold" pitchFamily="34" charset="0"/>
              </a:rPr>
              <a:t>Actes </a:t>
            </a:r>
            <a:r>
              <a:rPr lang="fr-FR" sz="4000" b="1" dirty="0" smtClean="0">
                <a:solidFill>
                  <a:schemeClr val="tx1"/>
                </a:solidFill>
                <a:latin typeface="Arial Rounded MT Bold" pitchFamily="34" charset="0"/>
              </a:rPr>
              <a:t>16: 36-39</a:t>
            </a:r>
            <a:endParaRPr lang="en-US" sz="4000" dirty="0" smtClean="0">
              <a:solidFill>
                <a:schemeClr val="tx1"/>
              </a:solidFill>
              <a:latin typeface="Arial Rounded MT Bold" pitchFamily="34" charset="0"/>
            </a:endParaRPr>
          </a:p>
          <a:p>
            <a:pPr algn="just"/>
            <a:r>
              <a:rPr lang="fr-FR" sz="4400" dirty="0" smtClean="0">
                <a:solidFill>
                  <a:srgbClr val="002060"/>
                </a:solidFill>
                <a:latin typeface="Arial Rounded MT Bold" pitchFamily="34" charset="0"/>
              </a:rPr>
              <a:t>36 </a:t>
            </a:r>
            <a:r>
              <a:rPr lang="fr-FR" sz="4400" dirty="0" smtClean="0">
                <a:solidFill>
                  <a:srgbClr val="002060"/>
                </a:solidFill>
                <a:latin typeface="Arial Rounded MT Bold" pitchFamily="34" charset="0"/>
              </a:rPr>
              <a:t>Et le geôlier annonça la chose à Paul: Les préteurs ont envoyé dire qu'on vous relâchât; maintenant donc sortez, et allez en paix.</a:t>
            </a:r>
            <a:endParaRPr lang="en-US" sz="4400" dirty="0" smtClean="0">
              <a:solidFill>
                <a:srgbClr val="002060"/>
              </a:solidFill>
              <a:latin typeface="Arial Rounded MT Bold" pitchFamily="34" charset="0"/>
            </a:endParaRPr>
          </a:p>
          <a:p>
            <a:pPr algn="just">
              <a:buNone/>
            </a:pPr>
            <a:endParaRPr lang="en-US" sz="4000" dirty="0">
              <a:solidFill>
                <a:schemeClr val="tx1"/>
              </a:solidFill>
              <a:latin typeface="Arial Rounded MT Bold"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smtClean="0">
                <a:solidFill>
                  <a:srgbClr val="002060"/>
                </a:solidFill>
                <a:latin typeface="Arial Rounded MT Bold" pitchFamily="34" charset="0"/>
              </a:rPr>
              <a:t>37</a:t>
            </a:r>
            <a:r>
              <a:rPr lang="fr-FR" sz="4000" dirty="0" smtClean="0">
                <a:solidFill>
                  <a:schemeClr val="tx1"/>
                </a:solidFill>
                <a:latin typeface="Arial Rounded MT Bold" pitchFamily="34" charset="0"/>
              </a:rPr>
              <a:t> </a:t>
            </a:r>
            <a:r>
              <a:rPr lang="fr-FR" sz="4000" dirty="0" smtClean="0">
                <a:solidFill>
                  <a:schemeClr val="tx1"/>
                </a:solidFill>
                <a:latin typeface="Arial Rounded MT Bold" pitchFamily="34" charset="0"/>
              </a:rPr>
              <a:t>Mais Paul dit aux licteurs: Après nous avoir battus de verges publiquement et sans jugement, nous qui sommes Romains, ils nous ont jetés en prison, et maintenant ils nous font sortir secrètement! </a:t>
            </a:r>
            <a:r>
              <a:rPr lang="fr-FR" sz="4000" dirty="0" smtClean="0">
                <a:solidFill>
                  <a:srgbClr val="002060"/>
                </a:solidFill>
                <a:latin typeface="Arial Rounded MT Bold" pitchFamily="34" charset="0"/>
              </a:rPr>
              <a:t>Il n'en sera pas ainsi. Qu'ils viennent eux-mêmes nous mettre en liberté.</a:t>
            </a:r>
            <a:endParaRPr lang="en-US" sz="4000" dirty="0" smtClean="0">
              <a:solidFill>
                <a:srgbClr val="002060"/>
              </a:solidFill>
              <a:latin typeface="Arial Rounded MT Bold" pitchFamily="34" charset="0"/>
            </a:endParaRPr>
          </a:p>
          <a:p>
            <a:pPr algn="just">
              <a:buNone/>
            </a:pPr>
            <a:endParaRPr lang="en-US" sz="4000" dirty="0">
              <a:solidFill>
                <a:schemeClr val="tx1"/>
              </a:solidFill>
              <a:latin typeface="Arial Rounded MT Bold"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800" dirty="0" smtClean="0">
                <a:solidFill>
                  <a:schemeClr val="tx1"/>
                </a:solidFill>
                <a:latin typeface="Arial Rounded MT Bold" pitchFamily="34" charset="0"/>
              </a:rPr>
              <a:t>38 </a:t>
            </a:r>
            <a:r>
              <a:rPr lang="fr-FR" sz="4800" dirty="0" smtClean="0">
                <a:solidFill>
                  <a:schemeClr val="tx1"/>
                </a:solidFill>
                <a:latin typeface="Arial Rounded MT Bold" pitchFamily="34" charset="0"/>
              </a:rPr>
              <a:t>Les licteurs rapportèrent ces paroles aux préteurs, qui furent effrayés en apprenant qu'ils étaient Romains.</a:t>
            </a:r>
            <a:endParaRPr lang="en-US" sz="4800" dirty="0" smtClean="0">
              <a:solidFill>
                <a:schemeClr val="tx1"/>
              </a:solidFill>
              <a:latin typeface="Arial Rounded MT Bold" pitchFamily="34" charset="0"/>
            </a:endParaRPr>
          </a:p>
          <a:p>
            <a:pPr algn="just"/>
            <a:r>
              <a:rPr lang="fr-FR" sz="4800" dirty="0" smtClean="0">
                <a:solidFill>
                  <a:srgbClr val="002060"/>
                </a:solidFill>
                <a:latin typeface="Arial Rounded MT Bold" pitchFamily="34" charset="0"/>
              </a:rPr>
              <a:t> 39 Ils vinrent les apaiser, et ils les mirent en liberté, en les priant de quitter la </a:t>
            </a:r>
            <a:r>
              <a:rPr lang="fr-FR" sz="4800" dirty="0" smtClean="0">
                <a:solidFill>
                  <a:srgbClr val="002060"/>
                </a:solidFill>
                <a:latin typeface="Arial Rounded MT Bold" pitchFamily="34" charset="0"/>
              </a:rPr>
              <a:t>ville.</a:t>
            </a:r>
            <a:r>
              <a:rPr lang="fr-FR" sz="4800" b="1" dirty="0" smtClean="0">
                <a:solidFill>
                  <a:srgbClr val="002060"/>
                </a:solidFill>
                <a:latin typeface="Arial Rounded MT Bold" pitchFamily="34" charset="0"/>
              </a:rPr>
              <a:t> </a:t>
            </a:r>
            <a:endParaRPr lang="en-US" sz="4800" dirty="0" smtClean="0">
              <a:solidFill>
                <a:srgbClr val="002060"/>
              </a:solidFill>
              <a:latin typeface="Arial Rounded MT Bold"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b="1" dirty="0" smtClean="0">
                <a:solidFill>
                  <a:schemeClr val="tx1"/>
                </a:solidFill>
                <a:latin typeface="Arial Rounded MT Bold" pitchFamily="34" charset="0"/>
              </a:rPr>
              <a:t>a</a:t>
            </a:r>
            <a:r>
              <a:rPr lang="fr-FR" sz="4400" b="1" dirty="0" smtClean="0">
                <a:solidFill>
                  <a:schemeClr val="tx1"/>
                </a:solidFill>
                <a:latin typeface="Arial Rounded MT Bold" pitchFamily="34" charset="0"/>
              </a:rPr>
              <a:t>) Ils revendiquent leurs droits de citoyens romains</a:t>
            </a:r>
            <a:r>
              <a:rPr lang="fr-FR" sz="4400" b="1"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a:p>
            <a:pPr algn="just"/>
            <a:r>
              <a:rPr lang="fr-FR" sz="4400" b="1" dirty="0" smtClean="0">
                <a:solidFill>
                  <a:srgbClr val="002060"/>
                </a:solidFill>
                <a:latin typeface="Arial Rounded MT Bold" pitchFamily="34" charset="0"/>
              </a:rPr>
              <a:t>b) les licteurs et les prêteurs sont </a:t>
            </a:r>
            <a:r>
              <a:rPr lang="fr-FR" sz="4400" b="1" dirty="0" smtClean="0">
                <a:solidFill>
                  <a:srgbClr val="002060"/>
                </a:solidFill>
                <a:latin typeface="Arial Rounded MT Bold" pitchFamily="34" charset="0"/>
              </a:rPr>
              <a:t>effrayés</a:t>
            </a:r>
            <a:endParaRPr lang="en-US" sz="4400" dirty="0" smtClean="0">
              <a:solidFill>
                <a:srgbClr val="002060"/>
              </a:solidFill>
              <a:latin typeface="Arial Rounded MT Bold" pitchFamily="34" charset="0"/>
            </a:endParaRPr>
          </a:p>
          <a:p>
            <a:pPr algn="just"/>
            <a:r>
              <a:rPr lang="fr-FR" sz="4400" b="1" dirty="0" smtClean="0">
                <a:solidFill>
                  <a:schemeClr val="tx1"/>
                </a:solidFill>
                <a:latin typeface="Arial Rounded MT Bold" pitchFamily="34" charset="0"/>
              </a:rPr>
              <a:t>c) en servant Dieu il y a un jour pour le chasseur et un jour pour le gibier, battez le chien mais sachez qu’il a un maître.</a:t>
            </a:r>
            <a:endParaRPr lang="en-US" sz="4400" dirty="0">
              <a:solidFill>
                <a:schemeClr val="tx1"/>
              </a:solidFill>
              <a:latin typeface="Arial Rounded MT Bold"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fr-FR" sz="4000" dirty="0" smtClean="0">
                <a:solidFill>
                  <a:srgbClr val="C00000"/>
                </a:solidFill>
                <a:latin typeface="Copperplate Gothic Bold" pitchFamily="34" charset="0"/>
              </a:rPr>
              <a:t>Conclusion </a:t>
            </a:r>
            <a:r>
              <a:rPr lang="fr-FR" sz="4000" dirty="0" smtClean="0">
                <a:solidFill>
                  <a:srgbClr val="C00000"/>
                </a:solidFill>
                <a:latin typeface="Copperplate Gothic Bold" pitchFamily="34" charset="0"/>
              </a:rPr>
              <a:t>-</a:t>
            </a:r>
            <a:endParaRPr lang="en-US" sz="4000" dirty="0" smtClean="0">
              <a:solidFill>
                <a:srgbClr val="C00000"/>
              </a:solidFill>
              <a:latin typeface="Arial Rounded MT Bold" pitchFamily="34" charset="0"/>
            </a:endParaRPr>
          </a:p>
          <a:p>
            <a:pPr lvl="0" algn="just"/>
            <a:r>
              <a:rPr lang="fr-FR" sz="4400" dirty="0" smtClean="0">
                <a:solidFill>
                  <a:schemeClr val="tx1"/>
                </a:solidFill>
                <a:latin typeface="Arial Rounded MT Bold" pitchFamily="34" charset="0"/>
              </a:rPr>
              <a:t>Dans un monde idolâtre où les hommes ont soif plus d’argent que Dieu, prêcher l’Evangile et proclamer la vérité seront toujours une tâche ardue et difficile, mais combien glorieuse et porteuse de fruits. </a:t>
            </a:r>
            <a:endParaRPr lang="en-US" sz="4400" dirty="0" smtClean="0">
              <a:solidFill>
                <a:schemeClr val="tx1"/>
              </a:solidFill>
              <a:latin typeface="Arial Rounded MT Bold"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Autofit/>
          </a:bodyPr>
          <a:lstStyle/>
          <a:p>
            <a:pPr lvl="0" algn="just"/>
            <a:r>
              <a:rPr lang="fr-FR" sz="5400" dirty="0" smtClean="0">
                <a:solidFill>
                  <a:schemeClr val="tx1"/>
                </a:solidFill>
                <a:latin typeface="Arial Rounded MT Bold" pitchFamily="34" charset="0"/>
              </a:rPr>
              <a:t>La </a:t>
            </a:r>
            <a:r>
              <a:rPr lang="fr-FR" sz="5400" dirty="0" smtClean="0">
                <a:solidFill>
                  <a:schemeClr val="tx1"/>
                </a:solidFill>
                <a:latin typeface="Arial Rounded MT Bold" pitchFamily="34" charset="0"/>
              </a:rPr>
              <a:t>souffrance et les persécutions viendront bien sur, mais souvenez que ce qu’est en vous est plus grand que ce qui est dans le monde</a:t>
            </a:r>
            <a:r>
              <a:rPr lang="fr-FR" sz="5400" dirty="0" smtClean="0">
                <a:solidFill>
                  <a:schemeClr val="tx1"/>
                </a:solidFill>
                <a:latin typeface="Arial Rounded MT Bold" pitchFamily="34" charset="0"/>
              </a:rPr>
              <a:t>.</a:t>
            </a:r>
            <a:r>
              <a:rPr lang="fr-FR" sz="5400" dirty="0" smtClean="0">
                <a:solidFill>
                  <a:srgbClr val="3333CC"/>
                </a:solidFill>
              </a:rPr>
              <a:t> </a:t>
            </a:r>
            <a:endParaRPr lang="en-US" sz="5400" dirty="0">
              <a:solidFill>
                <a:srgbClr val="3333CC"/>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pPr algn="ctr">
              <a:buNone/>
            </a:pPr>
            <a:r>
              <a:rPr lang="fr-FR" sz="4800" b="1" dirty="0" smtClean="0">
                <a:solidFill>
                  <a:srgbClr val="C00000"/>
                </a:solidFill>
                <a:latin typeface="Arial Narrow" pitchFamily="34" charset="0"/>
              </a:rPr>
              <a:t>37 Cr. CE       </a:t>
            </a:r>
            <a:r>
              <a:rPr lang="fr-FR" sz="4800" b="1" u="sng" dirty="0" smtClean="0">
                <a:solidFill>
                  <a:srgbClr val="C00000"/>
                </a:solidFill>
                <a:latin typeface="Arial Narrow" pitchFamily="34" charset="0"/>
              </a:rPr>
              <a:t>Gin </a:t>
            </a:r>
            <a:r>
              <a:rPr lang="fr-FR" sz="4800" b="1" u="sng" dirty="0" err="1" smtClean="0">
                <a:solidFill>
                  <a:srgbClr val="C00000"/>
                </a:solidFill>
                <a:latin typeface="Arial Narrow" pitchFamily="34" charset="0"/>
              </a:rPr>
              <a:t>Lumiè</a:t>
            </a:r>
            <a:r>
              <a:rPr lang="fr-FR" sz="4800" b="1" u="sng" dirty="0" smtClean="0">
                <a:solidFill>
                  <a:srgbClr val="C00000"/>
                </a:solidFill>
                <a:latin typeface="Arial Narrow" pitchFamily="34" charset="0"/>
              </a:rPr>
              <a:t> Nan </a:t>
            </a:r>
            <a:r>
              <a:rPr lang="fr-FR" sz="4800" b="1" u="sng" dirty="0" err="1" smtClean="0">
                <a:solidFill>
                  <a:srgbClr val="C00000"/>
                </a:solidFill>
                <a:latin typeface="Arial Narrow" pitchFamily="34" charset="0"/>
              </a:rPr>
              <a:t>Nanm</a:t>
            </a:r>
            <a:r>
              <a:rPr lang="fr-FR" sz="4800" b="1" u="sng" dirty="0" smtClean="0">
                <a:solidFill>
                  <a:srgbClr val="C00000"/>
                </a:solidFill>
                <a:latin typeface="Arial Narrow" pitchFamily="34" charset="0"/>
              </a:rPr>
              <a:t> </a:t>
            </a:r>
            <a:r>
              <a:rPr lang="fr-FR" sz="4800" b="1" u="sng" dirty="0" err="1" smtClean="0">
                <a:solidFill>
                  <a:srgbClr val="C00000"/>
                </a:solidFill>
                <a:latin typeface="Arial Narrow" pitchFamily="34" charset="0"/>
              </a:rPr>
              <a:t>Mouin</a:t>
            </a:r>
            <a:r>
              <a:rPr lang="fr-FR" sz="4800" b="1" u="sng" dirty="0" smtClean="0">
                <a:solidFill>
                  <a:srgbClr val="C00000"/>
                </a:solidFill>
                <a:latin typeface="Arial Narrow" pitchFamily="34" charset="0"/>
              </a:rPr>
              <a:t> Jodi-a</a:t>
            </a:r>
            <a:endParaRPr lang="en-US" sz="4800" dirty="0" smtClean="0">
              <a:solidFill>
                <a:srgbClr val="C00000"/>
              </a:solidFill>
              <a:latin typeface="Arial Narrow" pitchFamily="34" charset="0"/>
            </a:endParaRPr>
          </a:p>
          <a:p>
            <a:pPr algn="ctr">
              <a:buNone/>
            </a:pPr>
            <a:r>
              <a:rPr lang="fr-FR" sz="4800" dirty="0" smtClean="0">
                <a:solidFill>
                  <a:srgbClr val="C00000"/>
                </a:solidFill>
                <a:latin typeface="Arial Rounded MT Bold" pitchFamily="34" charset="0"/>
              </a:rPr>
              <a:t>1-</a:t>
            </a:r>
            <a:endParaRPr lang="en-US" sz="4800" dirty="0" smtClean="0">
              <a:solidFill>
                <a:srgbClr val="C00000"/>
              </a:solidFill>
              <a:latin typeface="Arial Rounded MT Bold" pitchFamily="34" charset="0"/>
            </a:endParaRPr>
          </a:p>
          <a:p>
            <a:pPr algn="ctr">
              <a:buNone/>
            </a:pPr>
            <a:r>
              <a:rPr lang="fr-FR" sz="4800" dirty="0" smtClean="0">
                <a:solidFill>
                  <a:schemeClr val="tx1"/>
                </a:solidFill>
                <a:latin typeface="Arial Rounded MT Bold" pitchFamily="34" charset="0"/>
              </a:rPr>
              <a:t>Gin </a:t>
            </a:r>
            <a:r>
              <a:rPr lang="fr-FR" sz="4800" dirty="0" err="1" smtClean="0">
                <a:solidFill>
                  <a:schemeClr val="tx1"/>
                </a:solidFill>
                <a:latin typeface="Arial Rounded MT Bold" pitchFamily="34" charset="0"/>
              </a:rPr>
              <a:t>lumiè</a:t>
            </a:r>
            <a:r>
              <a:rPr lang="fr-FR" sz="4800" dirty="0" smtClean="0">
                <a:solidFill>
                  <a:schemeClr val="tx1"/>
                </a:solidFill>
                <a:latin typeface="Arial Rounded MT Bold" pitchFamily="34" charset="0"/>
              </a:rPr>
              <a:t> nan </a:t>
            </a:r>
            <a:r>
              <a:rPr lang="fr-FR" sz="4800" dirty="0" err="1" smtClean="0">
                <a:solidFill>
                  <a:schemeClr val="tx1"/>
                </a:solidFill>
                <a:latin typeface="Arial Rounded MT Bold" pitchFamily="34" charset="0"/>
              </a:rPr>
              <a:t>nanm</a:t>
            </a:r>
            <a:r>
              <a:rPr lang="fr-FR" sz="4800" dirty="0" smtClean="0">
                <a:solidFill>
                  <a:schemeClr val="tx1"/>
                </a:solidFill>
                <a:latin typeface="Arial Rounded MT Bold" pitchFamily="34" charset="0"/>
              </a:rPr>
              <a:t> </a:t>
            </a:r>
            <a:r>
              <a:rPr lang="fr-FR" sz="4800" dirty="0" err="1" smtClean="0">
                <a:solidFill>
                  <a:schemeClr val="tx1"/>
                </a:solidFill>
                <a:latin typeface="Arial Rounded MT Bold" pitchFamily="34" charset="0"/>
              </a:rPr>
              <a:t>mouin</a:t>
            </a:r>
            <a:r>
              <a:rPr lang="fr-FR" sz="4800" dirty="0" smtClean="0">
                <a:solidFill>
                  <a:schemeClr val="tx1"/>
                </a:solidFill>
                <a:latin typeface="Arial Rounded MT Bold" pitchFamily="34" charset="0"/>
              </a:rPr>
              <a:t> </a:t>
            </a:r>
            <a:r>
              <a:rPr lang="fr-FR" sz="4800" dirty="0" err="1" smtClean="0">
                <a:solidFill>
                  <a:schemeClr val="tx1"/>
                </a:solidFill>
                <a:latin typeface="Arial Rounded MT Bold" pitchFamily="34" charset="0"/>
              </a:rPr>
              <a:t>jodi</a:t>
            </a:r>
            <a:r>
              <a:rPr lang="fr-FR" sz="4800" dirty="0" smtClean="0">
                <a:solidFill>
                  <a:schemeClr val="tx1"/>
                </a:solidFill>
                <a:latin typeface="Arial Rounded MT Bold" pitchFamily="34" charset="0"/>
              </a:rPr>
              <a:t>-a,</a:t>
            </a:r>
            <a:endParaRPr lang="en-US" sz="4800" dirty="0" smtClean="0">
              <a:solidFill>
                <a:schemeClr val="tx1"/>
              </a:solidFill>
              <a:latin typeface="Arial Rounded MT Bold" pitchFamily="34" charset="0"/>
            </a:endParaRPr>
          </a:p>
          <a:p>
            <a:pPr algn="ctr">
              <a:buNone/>
            </a:pPr>
            <a:r>
              <a:rPr lang="fr-FR" sz="4800" dirty="0" err="1" smtClean="0">
                <a:solidFill>
                  <a:schemeClr val="tx1"/>
                </a:solidFill>
                <a:latin typeface="Arial Rounded MT Bold" pitchFamily="34" charset="0"/>
              </a:rPr>
              <a:t>Avek</a:t>
            </a:r>
            <a:r>
              <a:rPr lang="fr-FR" sz="4800" dirty="0" smtClean="0">
                <a:solidFill>
                  <a:schemeClr val="tx1"/>
                </a:solidFill>
                <a:latin typeface="Arial Rounded MT Bold" pitchFamily="34" charset="0"/>
              </a:rPr>
              <a:t> </a:t>
            </a:r>
            <a:r>
              <a:rPr lang="fr-FR" sz="4800" dirty="0" err="1" smtClean="0">
                <a:solidFill>
                  <a:schemeClr val="tx1"/>
                </a:solidFill>
                <a:latin typeface="Arial Rounded MT Bold" pitchFamily="34" charset="0"/>
              </a:rPr>
              <a:t>gloua</a:t>
            </a:r>
            <a:r>
              <a:rPr lang="fr-FR" sz="4800" dirty="0" smtClean="0">
                <a:solidFill>
                  <a:schemeClr val="tx1"/>
                </a:solidFill>
                <a:latin typeface="Arial Rounded MT Bold" pitchFamily="34" charset="0"/>
              </a:rPr>
              <a:t> pi </a:t>
            </a:r>
            <a:r>
              <a:rPr lang="fr-FR" sz="4800" dirty="0" err="1" smtClean="0">
                <a:solidFill>
                  <a:schemeClr val="tx1"/>
                </a:solidFill>
                <a:latin typeface="Arial Rounded MT Bold" pitchFamily="34" charset="0"/>
              </a:rPr>
              <a:t>gran</a:t>
            </a:r>
            <a:r>
              <a:rPr lang="fr-FR" sz="4800" dirty="0" smtClean="0">
                <a:solidFill>
                  <a:schemeClr val="tx1"/>
                </a:solidFill>
                <a:latin typeface="Arial Rounded MT Bold" pitchFamily="34" charset="0"/>
              </a:rPr>
              <a:t> </a:t>
            </a:r>
            <a:r>
              <a:rPr lang="fr-FR" sz="4800" dirty="0" err="1" smtClean="0">
                <a:solidFill>
                  <a:schemeClr val="tx1"/>
                </a:solidFill>
                <a:latin typeface="Arial Rounded MT Bold" pitchFamily="34" charset="0"/>
              </a:rPr>
              <a:t>pase</a:t>
            </a:r>
            <a:endParaRPr lang="en-US" sz="4800" dirty="0" smtClean="0">
              <a:solidFill>
                <a:schemeClr val="tx1"/>
              </a:solidFill>
              <a:latin typeface="Arial Rounded MT Bold" pitchFamily="34" charset="0"/>
            </a:endParaRPr>
          </a:p>
          <a:p>
            <a:pPr algn="ctr">
              <a:buNone/>
            </a:pPr>
            <a:r>
              <a:rPr lang="fr-FR" sz="4800" dirty="0" err="1" smtClean="0">
                <a:solidFill>
                  <a:schemeClr val="tx1"/>
                </a:solidFill>
                <a:latin typeface="Arial Rounded MT Bold" pitchFamily="34" charset="0"/>
              </a:rPr>
              <a:t>Minm</a:t>
            </a:r>
            <a:r>
              <a:rPr lang="fr-FR" sz="4800" dirty="0" smtClean="0">
                <a:solidFill>
                  <a:schemeClr val="tx1"/>
                </a:solidFill>
                <a:latin typeface="Arial Rounded MT Bold" pitchFamily="34" charset="0"/>
              </a:rPr>
              <a:t> </a:t>
            </a:r>
            <a:r>
              <a:rPr lang="fr-FR" sz="4800" dirty="0" err="1" smtClean="0">
                <a:solidFill>
                  <a:schemeClr val="tx1"/>
                </a:solidFill>
                <a:latin typeface="Arial Rounded MT Bold" pitchFamily="34" charset="0"/>
              </a:rPr>
              <a:t>soley</a:t>
            </a:r>
            <a:r>
              <a:rPr lang="fr-FR" sz="4800" dirty="0" smtClean="0">
                <a:solidFill>
                  <a:schemeClr val="tx1"/>
                </a:solidFill>
                <a:latin typeface="Arial Rounded MT Bold" pitchFamily="34" charset="0"/>
              </a:rPr>
              <a:t> la na </a:t>
            </a:r>
            <a:r>
              <a:rPr lang="fr-FR" sz="4800" dirty="0" err="1" smtClean="0">
                <a:solidFill>
                  <a:schemeClr val="tx1"/>
                </a:solidFill>
                <a:latin typeface="Arial Rounded MT Bold" pitchFamily="34" charset="0"/>
              </a:rPr>
              <a:t>pe</a:t>
            </a:r>
            <a:r>
              <a:rPr lang="fr-FR" sz="4800" dirty="0" smtClean="0">
                <a:solidFill>
                  <a:schemeClr val="tx1"/>
                </a:solidFill>
                <a:latin typeface="Arial Rounded MT Bold" pitchFamily="34" charset="0"/>
              </a:rPr>
              <a:t> </a:t>
            </a:r>
            <a:r>
              <a:rPr lang="fr-FR" sz="4800" dirty="0" err="1" smtClean="0">
                <a:solidFill>
                  <a:schemeClr val="tx1"/>
                </a:solidFill>
                <a:latin typeface="Arial Rounded MT Bold" pitchFamily="34" charset="0"/>
              </a:rPr>
              <a:t>ouè</a:t>
            </a:r>
            <a:r>
              <a:rPr lang="fr-FR" sz="4800" dirty="0" smtClean="0">
                <a:solidFill>
                  <a:schemeClr val="tx1"/>
                </a:solidFill>
                <a:latin typeface="Arial Rounded MT Bold" pitchFamily="34" charset="0"/>
              </a:rPr>
              <a:t> nan ciel</a:t>
            </a:r>
            <a:endParaRPr lang="en-US" sz="4800" dirty="0" smtClean="0">
              <a:solidFill>
                <a:schemeClr val="tx1"/>
              </a:solidFill>
              <a:latin typeface="Arial Rounded MT Bold" pitchFamily="34" charset="0"/>
            </a:endParaRPr>
          </a:p>
          <a:p>
            <a:pPr algn="ctr">
              <a:buNone/>
            </a:pPr>
            <a:r>
              <a:rPr lang="fr-FR" sz="4800" dirty="0" smtClean="0">
                <a:solidFill>
                  <a:schemeClr val="tx1"/>
                </a:solidFill>
                <a:latin typeface="Arial Rounded MT Bold" pitchFamily="34" charset="0"/>
              </a:rPr>
              <a:t>Ka </a:t>
            </a:r>
            <a:r>
              <a:rPr lang="fr-FR" sz="4800" dirty="0" err="1" smtClean="0">
                <a:solidFill>
                  <a:schemeClr val="tx1"/>
                </a:solidFill>
                <a:latin typeface="Arial Rounded MT Bold" pitchFamily="34" charset="0"/>
              </a:rPr>
              <a:t>jezu</a:t>
            </a:r>
            <a:r>
              <a:rPr lang="fr-FR" sz="4800" dirty="0" smtClean="0">
                <a:solidFill>
                  <a:schemeClr val="tx1"/>
                </a:solidFill>
                <a:latin typeface="Arial Rounded MT Bold" pitchFamily="34" charset="0"/>
              </a:rPr>
              <a:t> te </a:t>
            </a:r>
            <a:r>
              <a:rPr lang="fr-FR" sz="4800" dirty="0" err="1" smtClean="0">
                <a:solidFill>
                  <a:schemeClr val="tx1"/>
                </a:solidFill>
                <a:latin typeface="Arial Rounded MT Bold" pitchFamily="34" charset="0"/>
              </a:rPr>
              <a:t>klere</a:t>
            </a:r>
            <a:r>
              <a:rPr lang="fr-FR" sz="4800" dirty="0" smtClean="0">
                <a:solidFill>
                  <a:schemeClr val="tx1"/>
                </a:solidFill>
                <a:latin typeface="Arial Rounded MT Bold" pitchFamily="34" charset="0"/>
              </a:rPr>
              <a:t>-m</a:t>
            </a:r>
            <a:endParaRPr lang="en-US" sz="4800" dirty="0" smtClean="0">
              <a:solidFill>
                <a:schemeClr val="tx1"/>
              </a:solidFill>
              <a:latin typeface="Arial Rounded MT Bold" pitchFamily="34" charset="0"/>
            </a:endParaRPr>
          </a:p>
          <a:p>
            <a:pPr algn="ctr">
              <a:buNone/>
            </a:pPr>
            <a:r>
              <a:rPr lang="fr-FR" sz="4800" dirty="0" err="1" smtClean="0">
                <a:solidFill>
                  <a:srgbClr val="C00000"/>
                </a:solidFill>
                <a:latin typeface="Arial Rounded MT Bold" pitchFamily="34" charset="0"/>
              </a:rPr>
              <a:t>Ref</a:t>
            </a:r>
            <a:endParaRPr lang="en-US" sz="4800" dirty="0" smtClean="0">
              <a:solidFill>
                <a:srgbClr val="C00000"/>
              </a:solidFill>
              <a:latin typeface="Arial Rounded MT Bold" pitchFamily="34" charset="0"/>
            </a:endParaRPr>
          </a:p>
          <a:p>
            <a:pPr algn="ctr">
              <a:buNone/>
            </a:pPr>
            <a:r>
              <a:rPr lang="fr-FR" sz="4800" dirty="0" smtClean="0">
                <a:solidFill>
                  <a:srgbClr val="000099"/>
                </a:solidFill>
                <a:latin typeface="Arial Rounded MT Bold" pitchFamily="34" charset="0"/>
              </a:rPr>
              <a:t>Oui gin </a:t>
            </a:r>
            <a:r>
              <a:rPr lang="fr-FR" sz="4800" dirty="0" err="1" smtClean="0">
                <a:solidFill>
                  <a:srgbClr val="000099"/>
                </a:solidFill>
                <a:latin typeface="Arial Rounded MT Bold" pitchFamily="34" charset="0"/>
              </a:rPr>
              <a:t>lumiè</a:t>
            </a:r>
            <a:r>
              <a:rPr lang="fr-FR" sz="4800" dirty="0" smtClean="0">
                <a:solidFill>
                  <a:srgbClr val="000099"/>
                </a:solidFill>
                <a:latin typeface="Arial Rounded MT Bold" pitchFamily="34" charset="0"/>
              </a:rPr>
              <a:t>, gin bel </a:t>
            </a:r>
            <a:r>
              <a:rPr lang="fr-FR" sz="4800" dirty="0" err="1" smtClean="0">
                <a:solidFill>
                  <a:srgbClr val="000099"/>
                </a:solidFill>
                <a:latin typeface="Arial Rounded MT Bold" pitchFamily="34" charset="0"/>
              </a:rPr>
              <a:t>lumiè</a:t>
            </a:r>
            <a:r>
              <a:rPr lang="fr-FR" sz="4800" dirty="0" smtClean="0">
                <a:solidFill>
                  <a:srgbClr val="000099"/>
                </a:solidFill>
                <a:latin typeface="Arial Rounded MT Bold" pitchFamily="34" charset="0"/>
              </a:rPr>
              <a:t>;</a:t>
            </a:r>
            <a:endParaRPr lang="en-US" sz="4800" dirty="0" smtClean="0">
              <a:solidFill>
                <a:srgbClr val="000099"/>
              </a:solidFill>
              <a:latin typeface="Arial Rounded MT Bold" pitchFamily="34" charset="0"/>
            </a:endParaRPr>
          </a:p>
          <a:p>
            <a:pPr algn="ctr">
              <a:buNone/>
            </a:pPr>
            <a:r>
              <a:rPr lang="fr-FR" sz="4800" dirty="0" err="1" smtClean="0">
                <a:solidFill>
                  <a:srgbClr val="000099"/>
                </a:solidFill>
                <a:latin typeface="Arial Rounded MT Bold" pitchFamily="34" charset="0"/>
              </a:rPr>
              <a:t>Mouin</a:t>
            </a:r>
            <a:r>
              <a:rPr lang="fr-FR" sz="4800" dirty="0" smtClean="0">
                <a:solidFill>
                  <a:srgbClr val="000099"/>
                </a:solidFill>
                <a:latin typeface="Arial Rounded MT Bold" pitchFamily="34" charset="0"/>
              </a:rPr>
              <a:t> </a:t>
            </a:r>
            <a:r>
              <a:rPr lang="fr-FR" sz="4800" dirty="0" err="1" smtClean="0">
                <a:solidFill>
                  <a:srgbClr val="000099"/>
                </a:solidFill>
                <a:latin typeface="Arial Rounded MT Bold" pitchFamily="34" charset="0"/>
              </a:rPr>
              <a:t>kontan</a:t>
            </a:r>
            <a:r>
              <a:rPr lang="fr-FR" sz="4800" dirty="0" smtClean="0">
                <a:solidFill>
                  <a:srgbClr val="000099"/>
                </a:solidFill>
                <a:latin typeface="Arial Rounded MT Bold" pitchFamily="34" charset="0"/>
              </a:rPr>
              <a:t> </a:t>
            </a:r>
            <a:r>
              <a:rPr lang="fr-FR" sz="4800" dirty="0" err="1" smtClean="0">
                <a:solidFill>
                  <a:srgbClr val="000099"/>
                </a:solidFill>
                <a:latin typeface="Arial Rounded MT Bold" pitchFamily="34" charset="0"/>
              </a:rPr>
              <a:t>mouin</a:t>
            </a:r>
            <a:r>
              <a:rPr lang="fr-FR" sz="4800" dirty="0" smtClean="0">
                <a:solidFill>
                  <a:srgbClr val="000099"/>
                </a:solidFill>
                <a:latin typeface="Arial Rounded MT Bold" pitchFamily="34" charset="0"/>
              </a:rPr>
              <a:t> </a:t>
            </a:r>
            <a:r>
              <a:rPr lang="fr-FR" sz="4800" dirty="0" err="1" smtClean="0">
                <a:solidFill>
                  <a:srgbClr val="000099"/>
                </a:solidFill>
                <a:latin typeface="Arial Rounded MT Bold" pitchFamily="34" charset="0"/>
              </a:rPr>
              <a:t>vle</a:t>
            </a:r>
            <a:r>
              <a:rPr lang="fr-FR" sz="4800" dirty="0" smtClean="0">
                <a:solidFill>
                  <a:srgbClr val="000099"/>
                </a:solidFill>
                <a:latin typeface="Arial Rounded MT Bold" pitchFamily="34" charset="0"/>
              </a:rPr>
              <a:t> </a:t>
            </a:r>
            <a:r>
              <a:rPr lang="fr-FR" sz="4800" dirty="0" err="1" smtClean="0">
                <a:solidFill>
                  <a:srgbClr val="000099"/>
                </a:solidFill>
                <a:latin typeface="Arial Rounded MT Bold" pitchFamily="34" charset="0"/>
              </a:rPr>
              <a:t>toujou</a:t>
            </a:r>
            <a:r>
              <a:rPr lang="fr-FR" sz="4800" dirty="0" smtClean="0">
                <a:solidFill>
                  <a:srgbClr val="000099"/>
                </a:solidFill>
                <a:latin typeface="Arial Rounded MT Bold" pitchFamily="34" charset="0"/>
              </a:rPr>
              <a:t> chante;</a:t>
            </a:r>
            <a:endParaRPr lang="en-US" sz="4800" dirty="0" smtClean="0">
              <a:solidFill>
                <a:srgbClr val="000099"/>
              </a:solidFill>
              <a:latin typeface="Arial Rounded MT Bold" pitchFamily="34" charset="0"/>
            </a:endParaRPr>
          </a:p>
          <a:p>
            <a:pPr algn="ctr">
              <a:buNone/>
            </a:pPr>
            <a:r>
              <a:rPr lang="fr-FR" sz="4800" dirty="0" err="1" smtClean="0">
                <a:solidFill>
                  <a:srgbClr val="000099"/>
                </a:solidFill>
                <a:latin typeface="Arial Rounded MT Bold" pitchFamily="34" charset="0"/>
              </a:rPr>
              <a:t>Lè</a:t>
            </a:r>
            <a:r>
              <a:rPr lang="fr-FR" sz="4800" dirty="0" smtClean="0">
                <a:solidFill>
                  <a:srgbClr val="000099"/>
                </a:solidFill>
                <a:latin typeface="Arial Rounded MT Bold" pitchFamily="34" charset="0"/>
              </a:rPr>
              <a:t> </a:t>
            </a:r>
            <a:r>
              <a:rPr lang="fr-FR" sz="4800" dirty="0" err="1" smtClean="0">
                <a:solidFill>
                  <a:srgbClr val="000099"/>
                </a:solidFill>
                <a:latin typeface="Arial Rounded MT Bold" pitchFamily="34" charset="0"/>
              </a:rPr>
              <a:t>Jezu</a:t>
            </a:r>
            <a:r>
              <a:rPr lang="fr-FR" sz="4800" dirty="0" smtClean="0">
                <a:solidFill>
                  <a:srgbClr val="000099"/>
                </a:solidFill>
                <a:latin typeface="Arial Rounded MT Bold" pitchFamily="34" charset="0"/>
              </a:rPr>
              <a:t> montre </a:t>
            </a:r>
            <a:r>
              <a:rPr lang="fr-FR" sz="4800" dirty="0" err="1" smtClean="0">
                <a:solidFill>
                  <a:srgbClr val="000099"/>
                </a:solidFill>
                <a:latin typeface="Arial Rounded MT Bold" pitchFamily="34" charset="0"/>
              </a:rPr>
              <a:t>amou</a:t>
            </a:r>
            <a:r>
              <a:rPr lang="fr-FR" sz="4800" dirty="0" smtClean="0">
                <a:solidFill>
                  <a:srgbClr val="000099"/>
                </a:solidFill>
                <a:latin typeface="Arial Rounded MT Bold" pitchFamily="34" charset="0"/>
              </a:rPr>
              <a:t> li nan </a:t>
            </a:r>
            <a:r>
              <a:rPr lang="fr-FR" sz="4800" dirty="0" err="1" smtClean="0">
                <a:solidFill>
                  <a:srgbClr val="000099"/>
                </a:solidFill>
                <a:latin typeface="Arial Rounded MT Bold" pitchFamily="34" charset="0"/>
              </a:rPr>
              <a:t>kè</a:t>
            </a:r>
            <a:r>
              <a:rPr lang="fr-FR" sz="4800" dirty="0" smtClean="0">
                <a:solidFill>
                  <a:srgbClr val="000099"/>
                </a:solidFill>
                <a:latin typeface="Arial Rounded MT Bold" pitchFamily="34" charset="0"/>
              </a:rPr>
              <a:t> </a:t>
            </a:r>
            <a:r>
              <a:rPr lang="fr-FR" sz="4800" dirty="0" err="1" smtClean="0">
                <a:solidFill>
                  <a:srgbClr val="000099"/>
                </a:solidFill>
                <a:latin typeface="Arial Rounded MT Bold" pitchFamily="34" charset="0"/>
              </a:rPr>
              <a:t>mouin</a:t>
            </a:r>
            <a:endParaRPr lang="en-US" sz="4800" dirty="0" smtClean="0">
              <a:solidFill>
                <a:srgbClr val="000099"/>
              </a:solidFill>
              <a:latin typeface="Arial Rounded MT Bold" pitchFamily="34" charset="0"/>
            </a:endParaRPr>
          </a:p>
          <a:p>
            <a:pPr algn="ctr">
              <a:buNone/>
            </a:pPr>
            <a:r>
              <a:rPr lang="fr-FR" sz="4800" dirty="0" err="1" smtClean="0">
                <a:solidFill>
                  <a:srgbClr val="000099"/>
                </a:solidFill>
                <a:latin typeface="Arial Rounded MT Bold" pitchFamily="34" charset="0"/>
              </a:rPr>
              <a:t>Lumiè</a:t>
            </a:r>
            <a:r>
              <a:rPr lang="fr-FR" sz="4800" dirty="0" smtClean="0">
                <a:solidFill>
                  <a:srgbClr val="000099"/>
                </a:solidFill>
                <a:latin typeface="Arial Rounded MT Bold" pitchFamily="34" charset="0"/>
              </a:rPr>
              <a:t> sa </a:t>
            </a:r>
            <a:r>
              <a:rPr lang="fr-FR" sz="4800" dirty="0" err="1" smtClean="0">
                <a:solidFill>
                  <a:srgbClr val="000099"/>
                </a:solidFill>
                <a:latin typeface="Arial Rounded MT Bold" pitchFamily="34" charset="0"/>
              </a:rPr>
              <a:t>toujou</a:t>
            </a:r>
            <a:r>
              <a:rPr lang="fr-FR" sz="4800" dirty="0" smtClean="0">
                <a:solidFill>
                  <a:srgbClr val="000099"/>
                </a:solidFill>
                <a:latin typeface="Arial Rounded MT Bold" pitchFamily="34" charset="0"/>
              </a:rPr>
              <a:t> </a:t>
            </a:r>
            <a:r>
              <a:rPr lang="fr-FR" sz="4800" dirty="0" err="1" smtClean="0">
                <a:solidFill>
                  <a:srgbClr val="000099"/>
                </a:solidFill>
                <a:latin typeface="Arial Rounded MT Bold" pitchFamily="34" charset="0"/>
              </a:rPr>
              <a:t>rete</a:t>
            </a:r>
            <a:endParaRPr lang="en-US" sz="4800" dirty="0" smtClean="0">
              <a:solidFill>
                <a:srgbClr val="000099"/>
              </a:solidFill>
              <a:latin typeface="Arial Rounded MT Bold"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pPr algn="ctr">
              <a:buNone/>
            </a:pPr>
            <a:r>
              <a:rPr lang="fr-FR" sz="4800" dirty="0" smtClean="0">
                <a:solidFill>
                  <a:srgbClr val="C00000"/>
                </a:solidFill>
                <a:latin typeface="Arial Rounded MT Bold" pitchFamily="34" charset="0"/>
              </a:rPr>
              <a:t>2-</a:t>
            </a:r>
            <a:endParaRPr lang="en-US" sz="4800" dirty="0" smtClean="0">
              <a:solidFill>
                <a:srgbClr val="C00000"/>
              </a:solidFill>
              <a:latin typeface="Arial Rounded MT Bold" pitchFamily="34" charset="0"/>
            </a:endParaRPr>
          </a:p>
          <a:p>
            <a:pPr algn="ctr">
              <a:buNone/>
            </a:pPr>
            <a:r>
              <a:rPr lang="fr-FR" sz="4800" dirty="0" smtClean="0">
                <a:solidFill>
                  <a:schemeClr val="tx1"/>
                </a:solidFill>
                <a:latin typeface="Arial Rounded MT Bold" pitchFamily="34" charset="0"/>
              </a:rPr>
              <a:t>Gin </a:t>
            </a:r>
            <a:r>
              <a:rPr lang="fr-FR" sz="4800" dirty="0" err="1" smtClean="0">
                <a:solidFill>
                  <a:schemeClr val="tx1"/>
                </a:solidFill>
                <a:latin typeface="Arial Rounded MT Bold" pitchFamily="34" charset="0"/>
              </a:rPr>
              <a:t>kantik</a:t>
            </a:r>
            <a:r>
              <a:rPr lang="fr-FR" sz="4800" dirty="0" smtClean="0">
                <a:solidFill>
                  <a:schemeClr val="tx1"/>
                </a:solidFill>
                <a:latin typeface="Arial Rounded MT Bold" pitchFamily="34" charset="0"/>
              </a:rPr>
              <a:t> nan </a:t>
            </a:r>
            <a:r>
              <a:rPr lang="fr-FR" sz="4800" dirty="0" err="1" smtClean="0">
                <a:solidFill>
                  <a:schemeClr val="tx1"/>
                </a:solidFill>
                <a:latin typeface="Arial Rounded MT Bold" pitchFamily="34" charset="0"/>
              </a:rPr>
              <a:t>nanm</a:t>
            </a:r>
            <a:r>
              <a:rPr lang="fr-FR" sz="4800" dirty="0" smtClean="0">
                <a:solidFill>
                  <a:schemeClr val="tx1"/>
                </a:solidFill>
                <a:latin typeface="Arial Rounded MT Bold" pitchFamily="34" charset="0"/>
              </a:rPr>
              <a:t> </a:t>
            </a:r>
            <a:r>
              <a:rPr lang="fr-FR" sz="4800" dirty="0" err="1" smtClean="0">
                <a:solidFill>
                  <a:schemeClr val="tx1"/>
                </a:solidFill>
                <a:latin typeface="Arial Rounded MT Bold" pitchFamily="34" charset="0"/>
              </a:rPr>
              <a:t>mouin</a:t>
            </a:r>
            <a:r>
              <a:rPr lang="fr-FR" sz="4800" dirty="0" smtClean="0">
                <a:solidFill>
                  <a:schemeClr val="tx1"/>
                </a:solidFill>
                <a:latin typeface="Arial Rounded MT Bold" pitchFamily="34" charset="0"/>
              </a:rPr>
              <a:t> </a:t>
            </a:r>
            <a:r>
              <a:rPr lang="fr-FR" sz="4800" dirty="0" err="1" smtClean="0">
                <a:solidFill>
                  <a:schemeClr val="tx1"/>
                </a:solidFill>
                <a:latin typeface="Arial Rounded MT Bold" pitchFamily="34" charset="0"/>
              </a:rPr>
              <a:t>jodi</a:t>
            </a:r>
            <a:r>
              <a:rPr lang="fr-FR" sz="4800" dirty="0" smtClean="0">
                <a:solidFill>
                  <a:schemeClr val="tx1"/>
                </a:solidFill>
                <a:latin typeface="Arial Rounded MT Bold" pitchFamily="34" charset="0"/>
              </a:rPr>
              <a:t>-a</a:t>
            </a:r>
            <a:endParaRPr lang="en-US" sz="4800" dirty="0" smtClean="0">
              <a:solidFill>
                <a:schemeClr val="tx1"/>
              </a:solidFill>
              <a:latin typeface="Arial Rounded MT Bold" pitchFamily="34" charset="0"/>
            </a:endParaRPr>
          </a:p>
          <a:p>
            <a:pPr algn="ctr">
              <a:buNone/>
            </a:pPr>
            <a:r>
              <a:rPr lang="fr-FR" sz="4800" dirty="0" smtClean="0">
                <a:solidFill>
                  <a:schemeClr val="tx1"/>
                </a:solidFill>
                <a:latin typeface="Arial Rounded MT Bold" pitchFamily="34" charset="0"/>
              </a:rPr>
              <a:t>Se gnou </a:t>
            </a:r>
            <a:r>
              <a:rPr lang="fr-FR" sz="4800" dirty="0" err="1" smtClean="0">
                <a:solidFill>
                  <a:schemeClr val="tx1"/>
                </a:solidFill>
                <a:latin typeface="Arial Rounded MT Bold" pitchFamily="34" charset="0"/>
              </a:rPr>
              <a:t>kantik</a:t>
            </a:r>
            <a:r>
              <a:rPr lang="fr-FR" sz="4800" dirty="0" smtClean="0">
                <a:solidFill>
                  <a:schemeClr val="tx1"/>
                </a:solidFill>
                <a:latin typeface="Arial Rounded MT Bold" pitchFamily="34" charset="0"/>
              </a:rPr>
              <a:t> pou </a:t>
            </a:r>
            <a:r>
              <a:rPr lang="fr-FR" sz="4800" dirty="0" err="1" smtClean="0">
                <a:solidFill>
                  <a:schemeClr val="tx1"/>
                </a:solidFill>
                <a:latin typeface="Arial Rounded MT Bold" pitchFamily="34" charset="0"/>
              </a:rPr>
              <a:t>Jezu</a:t>
            </a:r>
            <a:endParaRPr lang="en-US" sz="4800" dirty="0" smtClean="0">
              <a:solidFill>
                <a:schemeClr val="tx1"/>
              </a:solidFill>
              <a:latin typeface="Arial Rounded MT Bold" pitchFamily="34" charset="0"/>
            </a:endParaRPr>
          </a:p>
          <a:p>
            <a:pPr algn="ctr">
              <a:buNone/>
            </a:pPr>
            <a:r>
              <a:rPr lang="fr-FR" sz="4800" dirty="0" smtClean="0">
                <a:solidFill>
                  <a:schemeClr val="tx1"/>
                </a:solidFill>
                <a:latin typeface="Arial Rounded MT Bold" pitchFamily="34" charset="0"/>
              </a:rPr>
              <a:t>E Li </a:t>
            </a:r>
            <a:r>
              <a:rPr lang="fr-FR" sz="4800" dirty="0" err="1" smtClean="0">
                <a:solidFill>
                  <a:schemeClr val="tx1"/>
                </a:solidFill>
                <a:latin typeface="Arial Rounded MT Bold" pitchFamily="34" charset="0"/>
              </a:rPr>
              <a:t>konnin</a:t>
            </a:r>
            <a:r>
              <a:rPr lang="fr-FR" sz="4800" dirty="0" smtClean="0">
                <a:solidFill>
                  <a:schemeClr val="tx1"/>
                </a:solidFill>
                <a:latin typeface="Arial Rounded MT Bold" pitchFamily="34" charset="0"/>
              </a:rPr>
              <a:t> sa </a:t>
            </a:r>
            <a:r>
              <a:rPr lang="fr-FR" sz="4800" dirty="0" err="1" smtClean="0">
                <a:solidFill>
                  <a:schemeClr val="tx1"/>
                </a:solidFill>
                <a:latin typeface="Arial Rounded MT Bold" pitchFamily="34" charset="0"/>
              </a:rPr>
              <a:t>mouin</a:t>
            </a:r>
            <a:r>
              <a:rPr lang="fr-FR" sz="4800" dirty="0" smtClean="0">
                <a:solidFill>
                  <a:schemeClr val="tx1"/>
                </a:solidFill>
                <a:latin typeface="Arial Rounded MT Bold" pitchFamily="34" charset="0"/>
              </a:rPr>
              <a:t> </a:t>
            </a:r>
            <a:r>
              <a:rPr lang="fr-FR" sz="4800" dirty="0" err="1" smtClean="0">
                <a:solidFill>
                  <a:schemeClr val="tx1"/>
                </a:solidFill>
                <a:latin typeface="Arial Rounded MT Bold" pitchFamily="34" charset="0"/>
              </a:rPr>
              <a:t>pa</a:t>
            </a:r>
            <a:r>
              <a:rPr lang="fr-FR" sz="4800" dirty="0" smtClean="0">
                <a:solidFill>
                  <a:schemeClr val="tx1"/>
                </a:solidFill>
                <a:latin typeface="Arial Rounded MT Bold" pitchFamily="34" charset="0"/>
              </a:rPr>
              <a:t> </a:t>
            </a:r>
            <a:r>
              <a:rPr lang="fr-FR" sz="4800" dirty="0" err="1" smtClean="0">
                <a:solidFill>
                  <a:schemeClr val="tx1"/>
                </a:solidFill>
                <a:latin typeface="Arial Rounded MT Bold" pitchFamily="34" charset="0"/>
              </a:rPr>
              <a:t>kap</a:t>
            </a:r>
            <a:r>
              <a:rPr lang="fr-FR" sz="4800" dirty="0" smtClean="0">
                <a:solidFill>
                  <a:schemeClr val="tx1"/>
                </a:solidFill>
                <a:latin typeface="Arial Rounded MT Bold" pitchFamily="34" charset="0"/>
              </a:rPr>
              <a:t> di,</a:t>
            </a:r>
            <a:endParaRPr lang="en-US" sz="4800" dirty="0" smtClean="0">
              <a:solidFill>
                <a:schemeClr val="tx1"/>
              </a:solidFill>
              <a:latin typeface="Arial Rounded MT Bold" pitchFamily="34" charset="0"/>
            </a:endParaRPr>
          </a:p>
          <a:p>
            <a:pPr algn="ctr">
              <a:buNone/>
            </a:pPr>
            <a:r>
              <a:rPr lang="en-US" sz="4800" dirty="0" smtClean="0">
                <a:solidFill>
                  <a:schemeClr val="tx1"/>
                </a:solidFill>
                <a:latin typeface="Arial Rounded MT Bold" pitchFamily="34" charset="0"/>
              </a:rPr>
              <a:t>Ka </a:t>
            </a:r>
            <a:r>
              <a:rPr lang="en-US" sz="4800" dirty="0" err="1" smtClean="0">
                <a:solidFill>
                  <a:schemeClr val="tx1"/>
                </a:solidFill>
                <a:latin typeface="Arial Rounded MT Bold" pitchFamily="34" charset="0"/>
              </a:rPr>
              <a:t>amou</a:t>
            </a:r>
            <a:r>
              <a:rPr lang="en-US" sz="4800" dirty="0" smtClean="0">
                <a:solidFill>
                  <a:schemeClr val="tx1"/>
                </a:solidFill>
                <a:latin typeface="Arial Rounded MT Bold" pitchFamily="34" charset="0"/>
              </a:rPr>
              <a:t> </a:t>
            </a:r>
            <a:r>
              <a:rPr lang="en-US" sz="4800" dirty="0" err="1" smtClean="0">
                <a:solidFill>
                  <a:schemeClr val="tx1"/>
                </a:solidFill>
                <a:latin typeface="Arial Rounded MT Bold" pitchFamily="34" charset="0"/>
              </a:rPr>
              <a:t>li</a:t>
            </a:r>
            <a:r>
              <a:rPr lang="en-US" sz="4800" dirty="0" smtClean="0">
                <a:solidFill>
                  <a:schemeClr val="tx1"/>
                </a:solidFill>
                <a:latin typeface="Arial Rounded MT Bold" pitchFamily="34" charset="0"/>
              </a:rPr>
              <a:t> san </a:t>
            </a:r>
            <a:r>
              <a:rPr lang="en-US" sz="4800" dirty="0" err="1" smtClean="0">
                <a:solidFill>
                  <a:schemeClr val="tx1"/>
                </a:solidFill>
                <a:latin typeface="Arial Rounded MT Bold" pitchFamily="34" charset="0"/>
              </a:rPr>
              <a:t>mezi</a:t>
            </a:r>
            <a:r>
              <a:rPr lang="en-US" sz="4800" dirty="0" smtClean="0">
                <a:solidFill>
                  <a:schemeClr val="tx1"/>
                </a:solidFill>
                <a:latin typeface="Arial Rounded MT Bold" pitchFamily="34" charset="0"/>
              </a:rPr>
              <a:t>.</a:t>
            </a:r>
          </a:p>
          <a:p>
            <a:pPr algn="ctr">
              <a:buNone/>
            </a:pPr>
            <a:r>
              <a:rPr lang="fr-FR" sz="4800" dirty="0" err="1" smtClean="0">
                <a:solidFill>
                  <a:srgbClr val="C00000"/>
                </a:solidFill>
                <a:latin typeface="Arial Rounded MT Bold" pitchFamily="34" charset="0"/>
              </a:rPr>
              <a:t>Ref</a:t>
            </a:r>
            <a:endParaRPr lang="en-US" sz="4800" dirty="0" smtClean="0">
              <a:solidFill>
                <a:srgbClr val="C00000"/>
              </a:solidFill>
              <a:latin typeface="Arial Rounded MT Bold" pitchFamily="34" charset="0"/>
            </a:endParaRPr>
          </a:p>
          <a:p>
            <a:pPr algn="ctr">
              <a:buNone/>
            </a:pPr>
            <a:r>
              <a:rPr lang="fr-FR" sz="4800" dirty="0" smtClean="0">
                <a:solidFill>
                  <a:srgbClr val="000099"/>
                </a:solidFill>
                <a:latin typeface="Arial Rounded MT Bold" pitchFamily="34" charset="0"/>
              </a:rPr>
              <a:t>Oui gin </a:t>
            </a:r>
            <a:r>
              <a:rPr lang="fr-FR" sz="4800" dirty="0" err="1" smtClean="0">
                <a:solidFill>
                  <a:srgbClr val="000099"/>
                </a:solidFill>
                <a:latin typeface="Arial Rounded MT Bold" pitchFamily="34" charset="0"/>
              </a:rPr>
              <a:t>lumiè</a:t>
            </a:r>
            <a:r>
              <a:rPr lang="fr-FR" sz="4800" dirty="0" smtClean="0">
                <a:solidFill>
                  <a:srgbClr val="000099"/>
                </a:solidFill>
                <a:latin typeface="Arial Rounded MT Bold" pitchFamily="34" charset="0"/>
              </a:rPr>
              <a:t>, gin bel </a:t>
            </a:r>
            <a:r>
              <a:rPr lang="fr-FR" sz="4800" dirty="0" err="1" smtClean="0">
                <a:solidFill>
                  <a:srgbClr val="000099"/>
                </a:solidFill>
                <a:latin typeface="Arial Rounded MT Bold" pitchFamily="34" charset="0"/>
              </a:rPr>
              <a:t>lumiè</a:t>
            </a:r>
            <a:r>
              <a:rPr lang="fr-FR" sz="4800" dirty="0" smtClean="0">
                <a:solidFill>
                  <a:srgbClr val="000099"/>
                </a:solidFill>
                <a:latin typeface="Arial Rounded MT Bold" pitchFamily="34" charset="0"/>
              </a:rPr>
              <a:t>;</a:t>
            </a:r>
            <a:endParaRPr lang="en-US" sz="4800" dirty="0" smtClean="0">
              <a:solidFill>
                <a:srgbClr val="000099"/>
              </a:solidFill>
              <a:latin typeface="Arial Rounded MT Bold" pitchFamily="34" charset="0"/>
            </a:endParaRPr>
          </a:p>
          <a:p>
            <a:pPr algn="ctr">
              <a:buNone/>
            </a:pPr>
            <a:r>
              <a:rPr lang="fr-FR" sz="4800" dirty="0" err="1" smtClean="0">
                <a:solidFill>
                  <a:srgbClr val="000099"/>
                </a:solidFill>
                <a:latin typeface="Arial Rounded MT Bold" pitchFamily="34" charset="0"/>
              </a:rPr>
              <a:t>Mouin</a:t>
            </a:r>
            <a:r>
              <a:rPr lang="fr-FR" sz="4800" dirty="0" smtClean="0">
                <a:solidFill>
                  <a:srgbClr val="000099"/>
                </a:solidFill>
                <a:latin typeface="Arial Rounded MT Bold" pitchFamily="34" charset="0"/>
              </a:rPr>
              <a:t> </a:t>
            </a:r>
            <a:r>
              <a:rPr lang="fr-FR" sz="4800" dirty="0" err="1" smtClean="0">
                <a:solidFill>
                  <a:srgbClr val="000099"/>
                </a:solidFill>
                <a:latin typeface="Arial Rounded MT Bold" pitchFamily="34" charset="0"/>
              </a:rPr>
              <a:t>kontan</a:t>
            </a:r>
            <a:r>
              <a:rPr lang="fr-FR" sz="4800" dirty="0" smtClean="0">
                <a:solidFill>
                  <a:srgbClr val="000099"/>
                </a:solidFill>
                <a:latin typeface="Arial Rounded MT Bold" pitchFamily="34" charset="0"/>
              </a:rPr>
              <a:t> </a:t>
            </a:r>
            <a:r>
              <a:rPr lang="fr-FR" sz="4800" dirty="0" err="1" smtClean="0">
                <a:solidFill>
                  <a:srgbClr val="000099"/>
                </a:solidFill>
                <a:latin typeface="Arial Rounded MT Bold" pitchFamily="34" charset="0"/>
              </a:rPr>
              <a:t>mouin</a:t>
            </a:r>
            <a:r>
              <a:rPr lang="fr-FR" sz="4800" dirty="0" smtClean="0">
                <a:solidFill>
                  <a:srgbClr val="000099"/>
                </a:solidFill>
                <a:latin typeface="Arial Rounded MT Bold" pitchFamily="34" charset="0"/>
              </a:rPr>
              <a:t> </a:t>
            </a:r>
            <a:r>
              <a:rPr lang="fr-FR" sz="4800" dirty="0" err="1" smtClean="0">
                <a:solidFill>
                  <a:srgbClr val="000099"/>
                </a:solidFill>
                <a:latin typeface="Arial Rounded MT Bold" pitchFamily="34" charset="0"/>
              </a:rPr>
              <a:t>vle</a:t>
            </a:r>
            <a:r>
              <a:rPr lang="fr-FR" sz="4800" dirty="0" smtClean="0">
                <a:solidFill>
                  <a:srgbClr val="000099"/>
                </a:solidFill>
                <a:latin typeface="Arial Rounded MT Bold" pitchFamily="34" charset="0"/>
              </a:rPr>
              <a:t> </a:t>
            </a:r>
            <a:endParaRPr lang="fr-FR" sz="4800" dirty="0" smtClean="0">
              <a:solidFill>
                <a:srgbClr val="000099"/>
              </a:solidFill>
              <a:latin typeface="Arial Rounded MT Bold" pitchFamily="34" charset="0"/>
            </a:endParaRPr>
          </a:p>
          <a:p>
            <a:pPr algn="ctr">
              <a:buNone/>
            </a:pPr>
            <a:r>
              <a:rPr lang="fr-FR" sz="4800" dirty="0" err="1" smtClean="0">
                <a:solidFill>
                  <a:srgbClr val="000099"/>
                </a:solidFill>
                <a:latin typeface="Arial Rounded MT Bold" pitchFamily="34" charset="0"/>
              </a:rPr>
              <a:t>toujou</a:t>
            </a:r>
            <a:r>
              <a:rPr lang="fr-FR" sz="4800" dirty="0" smtClean="0">
                <a:solidFill>
                  <a:srgbClr val="000099"/>
                </a:solidFill>
                <a:latin typeface="Arial Rounded MT Bold" pitchFamily="34" charset="0"/>
              </a:rPr>
              <a:t> </a:t>
            </a:r>
            <a:r>
              <a:rPr lang="fr-FR" sz="4800" dirty="0" smtClean="0">
                <a:solidFill>
                  <a:srgbClr val="000099"/>
                </a:solidFill>
                <a:latin typeface="Arial Rounded MT Bold" pitchFamily="34" charset="0"/>
              </a:rPr>
              <a:t>chante;</a:t>
            </a:r>
            <a:endParaRPr lang="en-US" sz="4800" dirty="0" smtClean="0">
              <a:solidFill>
                <a:srgbClr val="000099"/>
              </a:solidFill>
              <a:latin typeface="Arial Rounded MT Bold" pitchFamily="34" charset="0"/>
            </a:endParaRPr>
          </a:p>
          <a:p>
            <a:pPr algn="ctr">
              <a:buNone/>
            </a:pPr>
            <a:r>
              <a:rPr lang="fr-FR" sz="4800" dirty="0" err="1" smtClean="0">
                <a:solidFill>
                  <a:srgbClr val="000099"/>
                </a:solidFill>
                <a:latin typeface="Arial Rounded MT Bold" pitchFamily="34" charset="0"/>
              </a:rPr>
              <a:t>Lè</a:t>
            </a:r>
            <a:r>
              <a:rPr lang="fr-FR" sz="4800" dirty="0" smtClean="0">
                <a:solidFill>
                  <a:srgbClr val="000099"/>
                </a:solidFill>
                <a:latin typeface="Arial Rounded MT Bold" pitchFamily="34" charset="0"/>
              </a:rPr>
              <a:t> </a:t>
            </a:r>
            <a:r>
              <a:rPr lang="fr-FR" sz="4800" dirty="0" err="1" smtClean="0">
                <a:solidFill>
                  <a:srgbClr val="000099"/>
                </a:solidFill>
                <a:latin typeface="Arial Rounded MT Bold" pitchFamily="34" charset="0"/>
              </a:rPr>
              <a:t>Jezu</a:t>
            </a:r>
            <a:r>
              <a:rPr lang="fr-FR" sz="4800" dirty="0" smtClean="0">
                <a:solidFill>
                  <a:srgbClr val="000099"/>
                </a:solidFill>
                <a:latin typeface="Arial Rounded MT Bold" pitchFamily="34" charset="0"/>
              </a:rPr>
              <a:t> montre </a:t>
            </a:r>
            <a:r>
              <a:rPr lang="fr-FR" sz="4800" dirty="0" err="1" smtClean="0">
                <a:solidFill>
                  <a:srgbClr val="000099"/>
                </a:solidFill>
                <a:latin typeface="Arial Rounded MT Bold" pitchFamily="34" charset="0"/>
              </a:rPr>
              <a:t>amou</a:t>
            </a:r>
            <a:r>
              <a:rPr lang="fr-FR" sz="4800" dirty="0" smtClean="0">
                <a:solidFill>
                  <a:srgbClr val="000099"/>
                </a:solidFill>
                <a:latin typeface="Arial Rounded MT Bold" pitchFamily="34" charset="0"/>
              </a:rPr>
              <a:t> li </a:t>
            </a:r>
            <a:endParaRPr lang="fr-FR" sz="4800" dirty="0" smtClean="0">
              <a:solidFill>
                <a:srgbClr val="000099"/>
              </a:solidFill>
              <a:latin typeface="Arial Rounded MT Bold" pitchFamily="34" charset="0"/>
            </a:endParaRPr>
          </a:p>
          <a:p>
            <a:pPr algn="ctr">
              <a:buNone/>
            </a:pPr>
            <a:r>
              <a:rPr lang="fr-FR" sz="4800" dirty="0" smtClean="0">
                <a:solidFill>
                  <a:srgbClr val="000099"/>
                </a:solidFill>
                <a:latin typeface="Arial Rounded MT Bold" pitchFamily="34" charset="0"/>
              </a:rPr>
              <a:t>nan </a:t>
            </a:r>
            <a:r>
              <a:rPr lang="fr-FR" sz="4800" dirty="0" err="1" smtClean="0">
                <a:solidFill>
                  <a:srgbClr val="000099"/>
                </a:solidFill>
                <a:latin typeface="Arial Rounded MT Bold" pitchFamily="34" charset="0"/>
              </a:rPr>
              <a:t>kè</a:t>
            </a:r>
            <a:r>
              <a:rPr lang="fr-FR" sz="4800" dirty="0" smtClean="0">
                <a:solidFill>
                  <a:srgbClr val="000099"/>
                </a:solidFill>
                <a:latin typeface="Arial Rounded MT Bold" pitchFamily="34" charset="0"/>
              </a:rPr>
              <a:t> </a:t>
            </a:r>
            <a:r>
              <a:rPr lang="fr-FR" sz="4800" dirty="0" err="1" smtClean="0">
                <a:solidFill>
                  <a:srgbClr val="000099"/>
                </a:solidFill>
                <a:latin typeface="Arial Rounded MT Bold" pitchFamily="34" charset="0"/>
              </a:rPr>
              <a:t>mouin</a:t>
            </a:r>
            <a:endParaRPr lang="en-US" sz="4800" dirty="0" smtClean="0">
              <a:solidFill>
                <a:srgbClr val="000099"/>
              </a:solidFill>
              <a:latin typeface="Arial Rounded MT Bold" pitchFamily="34" charset="0"/>
            </a:endParaRPr>
          </a:p>
          <a:p>
            <a:pPr algn="ctr">
              <a:buNone/>
            </a:pPr>
            <a:r>
              <a:rPr lang="fr-FR" sz="4800" dirty="0" err="1" smtClean="0">
                <a:solidFill>
                  <a:srgbClr val="000099"/>
                </a:solidFill>
                <a:latin typeface="Arial Rounded MT Bold" pitchFamily="34" charset="0"/>
              </a:rPr>
              <a:t>Lumiè</a:t>
            </a:r>
            <a:r>
              <a:rPr lang="fr-FR" sz="4800" dirty="0" smtClean="0">
                <a:solidFill>
                  <a:srgbClr val="000099"/>
                </a:solidFill>
                <a:latin typeface="Arial Rounded MT Bold" pitchFamily="34" charset="0"/>
              </a:rPr>
              <a:t> sa </a:t>
            </a:r>
            <a:r>
              <a:rPr lang="fr-FR" sz="4800" dirty="0" err="1" smtClean="0">
                <a:solidFill>
                  <a:srgbClr val="000099"/>
                </a:solidFill>
                <a:latin typeface="Arial Rounded MT Bold" pitchFamily="34" charset="0"/>
              </a:rPr>
              <a:t>toujou</a:t>
            </a:r>
            <a:r>
              <a:rPr lang="fr-FR" sz="4800" dirty="0" smtClean="0">
                <a:solidFill>
                  <a:srgbClr val="000099"/>
                </a:solidFill>
                <a:latin typeface="Arial Rounded MT Bold" pitchFamily="34" charset="0"/>
              </a:rPr>
              <a:t> </a:t>
            </a:r>
            <a:r>
              <a:rPr lang="fr-FR" sz="4800" dirty="0" err="1" smtClean="0">
                <a:solidFill>
                  <a:srgbClr val="000099"/>
                </a:solidFill>
                <a:latin typeface="Arial Rounded MT Bold" pitchFamily="34" charset="0"/>
              </a:rPr>
              <a:t>rete</a:t>
            </a:r>
            <a:endParaRPr lang="en-US" sz="4800" dirty="0" smtClean="0">
              <a:solidFill>
                <a:srgbClr val="000099"/>
              </a:solidFill>
              <a:latin typeface="Arial Rounded MT Bold"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pPr algn="ctr">
              <a:buNone/>
            </a:pPr>
            <a:r>
              <a:rPr lang="fr-FR" sz="4800" dirty="0" smtClean="0">
                <a:solidFill>
                  <a:srgbClr val="C00000"/>
                </a:solidFill>
                <a:latin typeface="Arial Rounded MT Bold" pitchFamily="34" charset="0"/>
              </a:rPr>
              <a:t>3-</a:t>
            </a:r>
            <a:endParaRPr lang="en-US" sz="4800" dirty="0" smtClean="0">
              <a:solidFill>
                <a:srgbClr val="C00000"/>
              </a:solidFill>
              <a:latin typeface="Arial Rounded MT Bold" pitchFamily="34" charset="0"/>
            </a:endParaRPr>
          </a:p>
          <a:p>
            <a:pPr algn="ctr">
              <a:buNone/>
            </a:pPr>
            <a:r>
              <a:rPr lang="fr-FR" sz="4800" dirty="0" smtClean="0">
                <a:solidFill>
                  <a:schemeClr val="tx1"/>
                </a:solidFill>
                <a:latin typeface="Arial Rounded MT Bold" pitchFamily="34" charset="0"/>
              </a:rPr>
              <a:t>Gin la joua nan </a:t>
            </a:r>
            <a:r>
              <a:rPr lang="fr-FR" sz="4800" dirty="0" err="1" smtClean="0">
                <a:solidFill>
                  <a:schemeClr val="tx1"/>
                </a:solidFill>
                <a:latin typeface="Arial Rounded MT Bold" pitchFamily="34" charset="0"/>
              </a:rPr>
              <a:t>nanm</a:t>
            </a:r>
            <a:r>
              <a:rPr lang="fr-FR" sz="4800" dirty="0" smtClean="0">
                <a:solidFill>
                  <a:schemeClr val="tx1"/>
                </a:solidFill>
                <a:latin typeface="Arial Rounded MT Bold" pitchFamily="34" charset="0"/>
              </a:rPr>
              <a:t> </a:t>
            </a:r>
            <a:r>
              <a:rPr lang="fr-FR" sz="4800" dirty="0" err="1" smtClean="0">
                <a:solidFill>
                  <a:schemeClr val="tx1"/>
                </a:solidFill>
                <a:latin typeface="Arial Rounded MT Bold" pitchFamily="34" charset="0"/>
              </a:rPr>
              <a:t>mouin</a:t>
            </a:r>
            <a:r>
              <a:rPr lang="fr-FR" sz="4800" dirty="0" smtClean="0">
                <a:solidFill>
                  <a:schemeClr val="tx1"/>
                </a:solidFill>
                <a:latin typeface="Arial Rounded MT Bold" pitchFamily="34" charset="0"/>
              </a:rPr>
              <a:t> </a:t>
            </a:r>
            <a:r>
              <a:rPr lang="fr-FR" sz="4800" dirty="0" err="1" smtClean="0">
                <a:solidFill>
                  <a:schemeClr val="tx1"/>
                </a:solidFill>
                <a:latin typeface="Arial Rounded MT Bold" pitchFamily="34" charset="0"/>
              </a:rPr>
              <a:t>jodi</a:t>
            </a:r>
            <a:r>
              <a:rPr lang="fr-FR" sz="4800" dirty="0" smtClean="0">
                <a:solidFill>
                  <a:schemeClr val="tx1"/>
                </a:solidFill>
                <a:latin typeface="Arial Rounded MT Bold" pitchFamily="34" charset="0"/>
              </a:rPr>
              <a:t>-a</a:t>
            </a:r>
            <a:endParaRPr lang="en-US" sz="4800" dirty="0" smtClean="0">
              <a:solidFill>
                <a:schemeClr val="tx1"/>
              </a:solidFill>
              <a:latin typeface="Arial Rounded MT Bold" pitchFamily="34" charset="0"/>
            </a:endParaRPr>
          </a:p>
          <a:p>
            <a:pPr algn="ctr">
              <a:buNone/>
            </a:pPr>
            <a:r>
              <a:rPr lang="fr-FR" sz="4800" dirty="0" err="1" smtClean="0">
                <a:solidFill>
                  <a:schemeClr val="tx1"/>
                </a:solidFill>
                <a:latin typeface="Arial Rounded MT Bold" pitchFamily="34" charset="0"/>
              </a:rPr>
              <a:t>Ak</a:t>
            </a:r>
            <a:r>
              <a:rPr lang="fr-FR" sz="4800" dirty="0" smtClean="0">
                <a:solidFill>
                  <a:schemeClr val="tx1"/>
                </a:solidFill>
                <a:latin typeface="Arial Rounded MT Bold" pitchFamily="34" charset="0"/>
              </a:rPr>
              <a:t> </a:t>
            </a:r>
            <a:r>
              <a:rPr lang="fr-FR" sz="4800" dirty="0" err="1" smtClean="0">
                <a:solidFill>
                  <a:schemeClr val="tx1"/>
                </a:solidFill>
                <a:latin typeface="Arial Rounded MT Bold" pitchFamily="34" charset="0"/>
              </a:rPr>
              <a:t>espoua</a:t>
            </a:r>
            <a:r>
              <a:rPr lang="fr-FR" sz="4800" dirty="0" smtClean="0">
                <a:solidFill>
                  <a:schemeClr val="tx1"/>
                </a:solidFill>
                <a:latin typeface="Arial Rounded MT Bold" pitchFamily="34" charset="0"/>
              </a:rPr>
              <a:t> </a:t>
            </a:r>
            <a:r>
              <a:rPr lang="fr-FR" sz="4800" dirty="0" err="1" smtClean="0">
                <a:solidFill>
                  <a:schemeClr val="tx1"/>
                </a:solidFill>
                <a:latin typeface="Arial Rounded MT Bold" pitchFamily="34" charset="0"/>
              </a:rPr>
              <a:t>louanj</a:t>
            </a:r>
            <a:r>
              <a:rPr lang="fr-FR" sz="4800" dirty="0" smtClean="0">
                <a:solidFill>
                  <a:schemeClr val="tx1"/>
                </a:solidFill>
                <a:latin typeface="Arial Rounded MT Bold" pitchFamily="34" charset="0"/>
              </a:rPr>
              <a:t> , </a:t>
            </a:r>
            <a:r>
              <a:rPr lang="fr-FR" sz="4800" dirty="0" err="1" smtClean="0">
                <a:solidFill>
                  <a:schemeClr val="tx1"/>
                </a:solidFill>
                <a:latin typeface="Arial Rounded MT Bold" pitchFamily="34" charset="0"/>
              </a:rPr>
              <a:t>amou</a:t>
            </a:r>
            <a:r>
              <a:rPr lang="fr-FR" sz="4800" dirty="0" smtClean="0">
                <a:solidFill>
                  <a:schemeClr val="tx1"/>
                </a:solidFill>
                <a:latin typeface="Arial Rounded MT Bold" pitchFamily="34" charset="0"/>
              </a:rPr>
              <a:t>,</a:t>
            </a:r>
            <a:endParaRPr lang="en-US" sz="4800" dirty="0" smtClean="0">
              <a:solidFill>
                <a:schemeClr val="tx1"/>
              </a:solidFill>
              <a:latin typeface="Arial Rounded MT Bold" pitchFamily="34" charset="0"/>
            </a:endParaRPr>
          </a:p>
          <a:p>
            <a:pPr algn="ctr">
              <a:buNone/>
            </a:pPr>
            <a:r>
              <a:rPr lang="fr-FR" sz="4800" dirty="0" smtClean="0">
                <a:solidFill>
                  <a:schemeClr val="tx1"/>
                </a:solidFill>
                <a:latin typeface="Arial Rounded MT Bold" pitchFamily="34" charset="0"/>
              </a:rPr>
              <a:t>Pou </a:t>
            </a:r>
            <a:r>
              <a:rPr lang="fr-FR" sz="4800" dirty="0" err="1" smtClean="0">
                <a:solidFill>
                  <a:schemeClr val="tx1"/>
                </a:solidFill>
                <a:latin typeface="Arial Rounded MT Bold" pitchFamily="34" charset="0"/>
              </a:rPr>
              <a:t>biinfè</a:t>
            </a:r>
            <a:r>
              <a:rPr lang="fr-FR" sz="4800" dirty="0" smtClean="0">
                <a:solidFill>
                  <a:schemeClr val="tx1"/>
                </a:solidFill>
                <a:latin typeface="Arial Rounded MT Bold" pitchFamily="34" charset="0"/>
              </a:rPr>
              <a:t> li ban </a:t>
            </a:r>
            <a:r>
              <a:rPr lang="fr-FR" sz="4800" dirty="0" err="1" smtClean="0">
                <a:solidFill>
                  <a:schemeClr val="tx1"/>
                </a:solidFill>
                <a:latin typeface="Arial Rounded MT Bold" pitchFamily="34" charset="0"/>
              </a:rPr>
              <a:t>nou</a:t>
            </a:r>
            <a:r>
              <a:rPr lang="fr-FR" sz="4800" dirty="0" smtClean="0">
                <a:solidFill>
                  <a:schemeClr val="tx1"/>
                </a:solidFill>
                <a:latin typeface="Arial Rounded MT Bold" pitchFamily="34" charset="0"/>
              </a:rPr>
              <a:t> </a:t>
            </a:r>
            <a:r>
              <a:rPr lang="fr-FR" sz="4800" dirty="0" err="1" smtClean="0">
                <a:solidFill>
                  <a:schemeClr val="tx1"/>
                </a:solidFill>
                <a:latin typeface="Arial Rounded MT Bold" pitchFamily="34" charset="0"/>
              </a:rPr>
              <a:t>tou</a:t>
            </a:r>
            <a:r>
              <a:rPr lang="fr-FR" sz="4800" dirty="0" smtClean="0">
                <a:solidFill>
                  <a:schemeClr val="tx1"/>
                </a:solidFill>
                <a:latin typeface="Arial Rounded MT Bold" pitchFamily="34" charset="0"/>
              </a:rPr>
              <a:t> le </a:t>
            </a:r>
            <a:r>
              <a:rPr lang="fr-FR" sz="4800" dirty="0" err="1" smtClean="0">
                <a:solidFill>
                  <a:schemeClr val="tx1"/>
                </a:solidFill>
                <a:latin typeface="Arial Rounded MT Bold" pitchFamily="34" charset="0"/>
              </a:rPr>
              <a:t>jou</a:t>
            </a:r>
            <a:r>
              <a:rPr lang="fr-FR" sz="4800" dirty="0" smtClean="0">
                <a:solidFill>
                  <a:schemeClr val="tx1"/>
                </a:solidFill>
                <a:latin typeface="Arial Rounded MT Bold" pitchFamily="34" charset="0"/>
              </a:rPr>
              <a:t>,</a:t>
            </a:r>
            <a:endParaRPr lang="en-US" sz="4800" dirty="0" smtClean="0">
              <a:solidFill>
                <a:schemeClr val="tx1"/>
              </a:solidFill>
              <a:latin typeface="Arial Rounded MT Bold" pitchFamily="34" charset="0"/>
            </a:endParaRPr>
          </a:p>
          <a:p>
            <a:pPr algn="ctr">
              <a:buNone/>
            </a:pPr>
            <a:r>
              <a:rPr lang="fr-FR" sz="4800" dirty="0" smtClean="0">
                <a:solidFill>
                  <a:schemeClr val="tx1"/>
                </a:solidFill>
                <a:latin typeface="Arial Rounded MT Bold" pitchFamily="34" charset="0"/>
              </a:rPr>
              <a:t>Pou </a:t>
            </a:r>
            <a:r>
              <a:rPr lang="fr-FR" sz="4800" dirty="0" err="1" smtClean="0">
                <a:solidFill>
                  <a:schemeClr val="tx1"/>
                </a:solidFill>
                <a:latin typeface="Arial Rounded MT Bold" pitchFamily="34" charset="0"/>
              </a:rPr>
              <a:t>siel</a:t>
            </a:r>
            <a:r>
              <a:rPr lang="fr-FR" sz="4800" dirty="0" smtClean="0">
                <a:solidFill>
                  <a:schemeClr val="tx1"/>
                </a:solidFill>
                <a:latin typeface="Arial Rounded MT Bold" pitchFamily="34" charset="0"/>
              </a:rPr>
              <a:t> la Li ban </a:t>
            </a:r>
            <a:r>
              <a:rPr lang="fr-FR" sz="4800" dirty="0" err="1" smtClean="0">
                <a:solidFill>
                  <a:schemeClr val="tx1"/>
                </a:solidFill>
                <a:latin typeface="Arial Rounded MT Bold" pitchFamily="34" charset="0"/>
              </a:rPr>
              <a:t>mouin</a:t>
            </a:r>
            <a:r>
              <a:rPr lang="fr-FR" sz="4800" dirty="0" smtClean="0">
                <a:solidFill>
                  <a:schemeClr val="tx1"/>
                </a:solidFill>
                <a:latin typeface="Arial Rounded MT Bold" pitchFamily="34" charset="0"/>
              </a:rPr>
              <a:t> </a:t>
            </a:r>
            <a:r>
              <a:rPr lang="fr-FR" sz="4800" dirty="0" err="1" smtClean="0">
                <a:solidFill>
                  <a:schemeClr val="tx1"/>
                </a:solidFill>
                <a:latin typeface="Arial Rounded MT Bold" pitchFamily="34" charset="0"/>
              </a:rPr>
              <a:t>tou</a:t>
            </a:r>
            <a:r>
              <a:rPr lang="fr-FR" sz="4800" dirty="0" smtClean="0">
                <a:solidFill>
                  <a:schemeClr val="tx1"/>
                </a:solidFill>
                <a:latin typeface="Arial Rounded MT Bold" pitchFamily="34" charset="0"/>
              </a:rPr>
              <a:t>.</a:t>
            </a:r>
          </a:p>
          <a:p>
            <a:pPr algn="ctr">
              <a:buNone/>
            </a:pPr>
            <a:r>
              <a:rPr lang="fr-FR" sz="4800" dirty="0" err="1" smtClean="0">
                <a:solidFill>
                  <a:srgbClr val="C00000"/>
                </a:solidFill>
                <a:latin typeface="Arial Rounded MT Bold" pitchFamily="34" charset="0"/>
              </a:rPr>
              <a:t>Ref</a:t>
            </a:r>
            <a:endParaRPr lang="en-US" sz="4800" dirty="0" smtClean="0">
              <a:solidFill>
                <a:srgbClr val="C00000"/>
              </a:solidFill>
              <a:latin typeface="Arial Rounded MT Bold" pitchFamily="34" charset="0"/>
            </a:endParaRPr>
          </a:p>
          <a:p>
            <a:pPr algn="ctr">
              <a:buNone/>
            </a:pPr>
            <a:r>
              <a:rPr lang="fr-FR" sz="4800" dirty="0" smtClean="0">
                <a:solidFill>
                  <a:srgbClr val="000099"/>
                </a:solidFill>
                <a:latin typeface="Arial Rounded MT Bold" pitchFamily="34" charset="0"/>
              </a:rPr>
              <a:t>Oui gin </a:t>
            </a:r>
            <a:r>
              <a:rPr lang="fr-FR" sz="4800" dirty="0" err="1" smtClean="0">
                <a:solidFill>
                  <a:srgbClr val="000099"/>
                </a:solidFill>
                <a:latin typeface="Arial Rounded MT Bold" pitchFamily="34" charset="0"/>
              </a:rPr>
              <a:t>lumiè</a:t>
            </a:r>
            <a:r>
              <a:rPr lang="fr-FR" sz="4800" dirty="0" smtClean="0">
                <a:solidFill>
                  <a:srgbClr val="000099"/>
                </a:solidFill>
                <a:latin typeface="Arial Rounded MT Bold" pitchFamily="34" charset="0"/>
              </a:rPr>
              <a:t>, gin bel </a:t>
            </a:r>
            <a:r>
              <a:rPr lang="fr-FR" sz="4800" dirty="0" err="1" smtClean="0">
                <a:solidFill>
                  <a:srgbClr val="000099"/>
                </a:solidFill>
                <a:latin typeface="Arial Rounded MT Bold" pitchFamily="34" charset="0"/>
              </a:rPr>
              <a:t>lumiè</a:t>
            </a:r>
            <a:r>
              <a:rPr lang="fr-FR" sz="4800" dirty="0" smtClean="0">
                <a:solidFill>
                  <a:srgbClr val="000099"/>
                </a:solidFill>
                <a:latin typeface="Arial Rounded MT Bold" pitchFamily="34" charset="0"/>
              </a:rPr>
              <a:t>;</a:t>
            </a:r>
            <a:endParaRPr lang="en-US" sz="4800" dirty="0" smtClean="0">
              <a:solidFill>
                <a:srgbClr val="000099"/>
              </a:solidFill>
              <a:latin typeface="Arial Rounded MT Bold" pitchFamily="34" charset="0"/>
            </a:endParaRPr>
          </a:p>
          <a:p>
            <a:pPr algn="ctr">
              <a:buNone/>
            </a:pPr>
            <a:r>
              <a:rPr lang="fr-FR" sz="4800" dirty="0" err="1" smtClean="0">
                <a:solidFill>
                  <a:srgbClr val="000099"/>
                </a:solidFill>
                <a:latin typeface="Arial Rounded MT Bold" pitchFamily="34" charset="0"/>
              </a:rPr>
              <a:t>Mouin</a:t>
            </a:r>
            <a:r>
              <a:rPr lang="fr-FR" sz="4800" dirty="0" smtClean="0">
                <a:solidFill>
                  <a:srgbClr val="000099"/>
                </a:solidFill>
                <a:latin typeface="Arial Rounded MT Bold" pitchFamily="34" charset="0"/>
              </a:rPr>
              <a:t> </a:t>
            </a:r>
            <a:r>
              <a:rPr lang="fr-FR" sz="4800" dirty="0" err="1" smtClean="0">
                <a:solidFill>
                  <a:srgbClr val="000099"/>
                </a:solidFill>
                <a:latin typeface="Arial Rounded MT Bold" pitchFamily="34" charset="0"/>
              </a:rPr>
              <a:t>kontan</a:t>
            </a:r>
            <a:r>
              <a:rPr lang="fr-FR" sz="4800" dirty="0" smtClean="0">
                <a:solidFill>
                  <a:srgbClr val="000099"/>
                </a:solidFill>
                <a:latin typeface="Arial Rounded MT Bold" pitchFamily="34" charset="0"/>
              </a:rPr>
              <a:t> </a:t>
            </a:r>
            <a:endParaRPr lang="fr-FR" sz="4800" dirty="0" smtClean="0">
              <a:solidFill>
                <a:srgbClr val="000099"/>
              </a:solidFill>
              <a:latin typeface="Arial Rounded MT Bold" pitchFamily="34" charset="0"/>
            </a:endParaRPr>
          </a:p>
          <a:p>
            <a:pPr algn="ctr">
              <a:buNone/>
            </a:pPr>
            <a:r>
              <a:rPr lang="fr-FR" sz="4800" dirty="0" err="1" smtClean="0">
                <a:solidFill>
                  <a:srgbClr val="000099"/>
                </a:solidFill>
                <a:latin typeface="Arial Rounded MT Bold" pitchFamily="34" charset="0"/>
              </a:rPr>
              <a:t>mouin</a:t>
            </a:r>
            <a:r>
              <a:rPr lang="fr-FR" sz="4800" dirty="0" smtClean="0">
                <a:solidFill>
                  <a:srgbClr val="000099"/>
                </a:solidFill>
                <a:latin typeface="Arial Rounded MT Bold" pitchFamily="34" charset="0"/>
              </a:rPr>
              <a:t> </a:t>
            </a:r>
            <a:r>
              <a:rPr lang="fr-FR" sz="4800" dirty="0" err="1" smtClean="0">
                <a:solidFill>
                  <a:srgbClr val="000099"/>
                </a:solidFill>
                <a:latin typeface="Arial Rounded MT Bold" pitchFamily="34" charset="0"/>
              </a:rPr>
              <a:t>vle</a:t>
            </a:r>
            <a:r>
              <a:rPr lang="fr-FR" sz="4800" dirty="0" smtClean="0">
                <a:solidFill>
                  <a:srgbClr val="000099"/>
                </a:solidFill>
                <a:latin typeface="Arial Rounded MT Bold" pitchFamily="34" charset="0"/>
              </a:rPr>
              <a:t> </a:t>
            </a:r>
            <a:r>
              <a:rPr lang="fr-FR" sz="4800" dirty="0" err="1" smtClean="0">
                <a:solidFill>
                  <a:srgbClr val="000099"/>
                </a:solidFill>
                <a:latin typeface="Arial Rounded MT Bold" pitchFamily="34" charset="0"/>
              </a:rPr>
              <a:t>toujou</a:t>
            </a:r>
            <a:r>
              <a:rPr lang="fr-FR" sz="4800" dirty="0" smtClean="0">
                <a:solidFill>
                  <a:srgbClr val="000099"/>
                </a:solidFill>
                <a:latin typeface="Arial Rounded MT Bold" pitchFamily="34" charset="0"/>
              </a:rPr>
              <a:t> chante;</a:t>
            </a:r>
            <a:endParaRPr lang="en-US" sz="4800" dirty="0" smtClean="0">
              <a:solidFill>
                <a:srgbClr val="000099"/>
              </a:solidFill>
              <a:latin typeface="Arial Rounded MT Bold" pitchFamily="34" charset="0"/>
            </a:endParaRPr>
          </a:p>
          <a:p>
            <a:pPr algn="ctr">
              <a:buNone/>
            </a:pPr>
            <a:r>
              <a:rPr lang="fr-FR" sz="4800" dirty="0" err="1" smtClean="0">
                <a:solidFill>
                  <a:srgbClr val="000099"/>
                </a:solidFill>
                <a:latin typeface="Arial Rounded MT Bold" pitchFamily="34" charset="0"/>
              </a:rPr>
              <a:t>Lè</a:t>
            </a:r>
            <a:r>
              <a:rPr lang="fr-FR" sz="4800" dirty="0" smtClean="0">
                <a:solidFill>
                  <a:srgbClr val="000099"/>
                </a:solidFill>
                <a:latin typeface="Arial Rounded MT Bold" pitchFamily="34" charset="0"/>
              </a:rPr>
              <a:t> </a:t>
            </a:r>
            <a:r>
              <a:rPr lang="fr-FR" sz="4800" dirty="0" err="1" smtClean="0">
                <a:solidFill>
                  <a:srgbClr val="000099"/>
                </a:solidFill>
                <a:latin typeface="Arial Rounded MT Bold" pitchFamily="34" charset="0"/>
              </a:rPr>
              <a:t>Jezu</a:t>
            </a:r>
            <a:r>
              <a:rPr lang="fr-FR" sz="4800" dirty="0" smtClean="0">
                <a:solidFill>
                  <a:srgbClr val="000099"/>
                </a:solidFill>
                <a:latin typeface="Arial Rounded MT Bold" pitchFamily="34" charset="0"/>
              </a:rPr>
              <a:t> montre </a:t>
            </a:r>
            <a:r>
              <a:rPr lang="fr-FR" sz="4800" dirty="0" err="1" smtClean="0">
                <a:solidFill>
                  <a:srgbClr val="000099"/>
                </a:solidFill>
                <a:latin typeface="Arial Rounded MT Bold" pitchFamily="34" charset="0"/>
              </a:rPr>
              <a:t>amou</a:t>
            </a:r>
            <a:r>
              <a:rPr lang="fr-FR" sz="4800" dirty="0" smtClean="0">
                <a:solidFill>
                  <a:srgbClr val="000099"/>
                </a:solidFill>
                <a:latin typeface="Arial Rounded MT Bold" pitchFamily="34" charset="0"/>
              </a:rPr>
              <a:t> li </a:t>
            </a:r>
            <a:endParaRPr lang="fr-FR" sz="4800" dirty="0" smtClean="0">
              <a:solidFill>
                <a:srgbClr val="000099"/>
              </a:solidFill>
              <a:latin typeface="Arial Rounded MT Bold" pitchFamily="34" charset="0"/>
            </a:endParaRPr>
          </a:p>
          <a:p>
            <a:pPr algn="ctr">
              <a:buNone/>
            </a:pPr>
            <a:r>
              <a:rPr lang="fr-FR" sz="4800" dirty="0" smtClean="0">
                <a:solidFill>
                  <a:srgbClr val="000099"/>
                </a:solidFill>
                <a:latin typeface="Arial Rounded MT Bold" pitchFamily="34" charset="0"/>
              </a:rPr>
              <a:t>nan </a:t>
            </a:r>
            <a:r>
              <a:rPr lang="fr-FR" sz="4800" dirty="0" err="1" smtClean="0">
                <a:solidFill>
                  <a:srgbClr val="000099"/>
                </a:solidFill>
                <a:latin typeface="Arial Rounded MT Bold" pitchFamily="34" charset="0"/>
              </a:rPr>
              <a:t>kè</a:t>
            </a:r>
            <a:r>
              <a:rPr lang="fr-FR" sz="4800" dirty="0" smtClean="0">
                <a:solidFill>
                  <a:srgbClr val="000099"/>
                </a:solidFill>
                <a:latin typeface="Arial Rounded MT Bold" pitchFamily="34" charset="0"/>
              </a:rPr>
              <a:t> </a:t>
            </a:r>
            <a:r>
              <a:rPr lang="fr-FR" sz="4800" dirty="0" err="1" smtClean="0">
                <a:solidFill>
                  <a:srgbClr val="000099"/>
                </a:solidFill>
                <a:latin typeface="Arial Rounded MT Bold" pitchFamily="34" charset="0"/>
              </a:rPr>
              <a:t>mouin</a:t>
            </a:r>
            <a:endParaRPr lang="en-US" sz="4800" dirty="0" smtClean="0">
              <a:solidFill>
                <a:srgbClr val="000099"/>
              </a:solidFill>
              <a:latin typeface="Arial Rounded MT Bold" pitchFamily="34" charset="0"/>
            </a:endParaRPr>
          </a:p>
          <a:p>
            <a:pPr algn="ctr">
              <a:buNone/>
            </a:pPr>
            <a:r>
              <a:rPr lang="fr-FR" sz="4800" dirty="0" err="1" smtClean="0">
                <a:solidFill>
                  <a:srgbClr val="000099"/>
                </a:solidFill>
                <a:latin typeface="Arial Rounded MT Bold" pitchFamily="34" charset="0"/>
              </a:rPr>
              <a:t>Lumiè</a:t>
            </a:r>
            <a:r>
              <a:rPr lang="fr-FR" sz="4800" dirty="0" smtClean="0">
                <a:solidFill>
                  <a:srgbClr val="000099"/>
                </a:solidFill>
                <a:latin typeface="Arial Rounded MT Bold" pitchFamily="34" charset="0"/>
              </a:rPr>
              <a:t> sa </a:t>
            </a:r>
            <a:r>
              <a:rPr lang="fr-FR" sz="4800" dirty="0" err="1" smtClean="0">
                <a:solidFill>
                  <a:srgbClr val="000099"/>
                </a:solidFill>
                <a:latin typeface="Arial Rounded MT Bold" pitchFamily="34" charset="0"/>
              </a:rPr>
              <a:t>toujou</a:t>
            </a:r>
            <a:r>
              <a:rPr lang="fr-FR" sz="4800" dirty="0" smtClean="0">
                <a:solidFill>
                  <a:srgbClr val="000099"/>
                </a:solidFill>
                <a:latin typeface="Arial Rounded MT Bold" pitchFamily="34" charset="0"/>
              </a:rPr>
              <a:t> </a:t>
            </a:r>
            <a:r>
              <a:rPr lang="fr-FR" sz="4800" dirty="0" err="1" smtClean="0">
                <a:solidFill>
                  <a:srgbClr val="000099"/>
                </a:solidFill>
                <a:latin typeface="Arial Rounded MT Bold" pitchFamily="34" charset="0"/>
              </a:rPr>
              <a:t>rete</a:t>
            </a:r>
            <a:endParaRPr lang="en-US" sz="4800" dirty="0" smtClean="0">
              <a:solidFill>
                <a:srgbClr val="000099"/>
              </a:solidFill>
              <a:latin typeface="Arial Rounded MT Bold" pitchFamily="34" charset="0"/>
            </a:endParaRPr>
          </a:p>
          <a:p>
            <a:pPr algn="ctr">
              <a:buNone/>
            </a:pPr>
            <a:endParaRPr lang="en-US" sz="4800" dirty="0">
              <a:solidFill>
                <a:schemeClr val="tx1"/>
              </a:solidFill>
              <a:latin typeface="Arial Rounded MT Bold"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98322</TotalTime>
  <Words>3206</Words>
  <Application>Microsoft Macintosh PowerPoint</Application>
  <PresentationFormat>On-screen Show (4:3)</PresentationFormat>
  <Paragraphs>354</Paragraphs>
  <Slides>81</Slides>
  <Notes>13</Notes>
  <HiddenSlides>0</HiddenSlides>
  <MMClips>0</MMClips>
  <ScaleCrop>false</ScaleCrop>
  <HeadingPairs>
    <vt:vector size="4" baseType="variant">
      <vt:variant>
        <vt:lpstr>Theme</vt:lpstr>
      </vt:variant>
      <vt:variant>
        <vt:i4>1</vt:i4>
      </vt:variant>
      <vt:variant>
        <vt:lpstr>Slide Titles</vt:lpstr>
      </vt:variant>
      <vt:variant>
        <vt:i4>81</vt:i4>
      </vt:variant>
    </vt:vector>
  </HeadingPairs>
  <TitlesOfParts>
    <vt:vector size="82"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VISITORS WELCOME</vt:lpstr>
      <vt:lpstr>VISITORS WELCOME</vt:lpstr>
      <vt:lpstr>OFFRANDE</vt:lpstr>
      <vt:lpstr>MOMENT D’ADORATION AVEC  MAESTRO RENAUD TERZIER </vt:lpstr>
      <vt:lpstr>Slide 37</vt:lpstr>
      <vt:lpstr>Slide 38</vt:lpstr>
      <vt:lpstr>Slide 39</vt:lpstr>
      <vt:lpstr>Slide 40</vt:lpstr>
      <vt:lpstr>Slide 41</vt:lpstr>
      <vt:lpstr>Slide 42</vt:lpstr>
      <vt:lpstr>PRIÈRE  POUR  L’OFFRANDE  ET LE SERMON</vt:lpstr>
      <vt:lpstr>CHRIST THE ROCK CONGREGATION SUNDAY MAY 12TH  2024  Sermon by  Pastor JEAN CLAUDE JEAN BAPTISTE </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593</cp:revision>
  <dcterms:created xsi:type="dcterms:W3CDTF">2012-11-25T13:28:17Z</dcterms:created>
  <dcterms:modified xsi:type="dcterms:W3CDTF">2024-05-11T23:04:10Z</dcterms:modified>
</cp:coreProperties>
</file>