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04" r:id="rId2"/>
    <p:sldId id="1878" r:id="rId3"/>
    <p:sldId id="1894" r:id="rId4"/>
    <p:sldId id="1895" r:id="rId5"/>
    <p:sldId id="1896" r:id="rId6"/>
    <p:sldId id="1897" r:id="rId7"/>
    <p:sldId id="1887" r:id="rId8"/>
    <p:sldId id="1898" r:id="rId9"/>
    <p:sldId id="1899" r:id="rId10"/>
    <p:sldId id="1900" r:id="rId11"/>
    <p:sldId id="1901" r:id="rId12"/>
    <p:sldId id="1902" r:id="rId13"/>
    <p:sldId id="1903" r:id="rId14"/>
    <p:sldId id="1888" r:id="rId15"/>
    <p:sldId id="1904" r:id="rId16"/>
    <p:sldId id="1905" r:id="rId17"/>
    <p:sldId id="1906" r:id="rId18"/>
    <p:sldId id="1907" r:id="rId19"/>
    <p:sldId id="1908" r:id="rId20"/>
    <p:sldId id="1889" r:id="rId21"/>
    <p:sldId id="1909" r:id="rId22"/>
    <p:sldId id="1890" r:id="rId23"/>
    <p:sldId id="1910" r:id="rId24"/>
    <p:sldId id="1911" r:id="rId25"/>
    <p:sldId id="1912" r:id="rId26"/>
    <p:sldId id="1891" r:id="rId27"/>
    <p:sldId id="1913" r:id="rId28"/>
    <p:sldId id="1914" r:id="rId29"/>
    <p:sldId id="1915" r:id="rId30"/>
    <p:sldId id="1916" r:id="rId31"/>
    <p:sldId id="1879" r:id="rId32"/>
    <p:sldId id="1917" r:id="rId33"/>
    <p:sldId id="1918" r:id="rId34"/>
    <p:sldId id="1893" r:id="rId35"/>
    <p:sldId id="1919" r:id="rId36"/>
    <p:sldId id="1920" r:id="rId37"/>
    <p:sldId id="1880" r:id="rId38"/>
    <p:sldId id="1921" r:id="rId39"/>
    <p:sldId id="316" r:id="rId40"/>
    <p:sldId id="1675" r:id="rId41"/>
    <p:sldId id="31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33CC"/>
    <a:srgbClr val="99FF33"/>
    <a:srgbClr val="460000"/>
    <a:srgbClr val="CC00FF"/>
    <a:srgbClr val="0DE522"/>
    <a:srgbClr val="FF3300"/>
    <a:srgbClr val="FC0AFC"/>
    <a:srgbClr val="00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8" autoAdjust="0"/>
    <p:restoredTop sz="94394" autoAdjust="0"/>
  </p:normalViewPr>
  <p:slideViewPr>
    <p:cSldViewPr>
      <p:cViewPr varScale="1">
        <p:scale>
          <a:sx n="74" d="100"/>
          <a:sy n="74" d="100"/>
        </p:scale>
        <p:origin x="-804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72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PRÉSENTE</a:t>
            </a:r>
            <a:r>
              <a:rPr lang="en-US" sz="3600" b="1" dirty="0">
                <a:solidFill>
                  <a:srgbClr val="0033CC"/>
                </a:solidFill>
              </a:rPr>
              <a:t/>
            </a:r>
            <a:br>
              <a:rPr lang="en-US" sz="3600" b="1" dirty="0">
                <a:solidFill>
                  <a:srgbClr val="0033CC"/>
                </a:solidFill>
              </a:rPr>
            </a:br>
            <a:r>
              <a:rPr lang="en-US" sz="3600" b="1" dirty="0">
                <a:solidFill>
                  <a:srgbClr val="0033CC"/>
                </a:solidFill>
              </a:rPr>
              <a:t>ÉTUDIONS LA BIBLE </a:t>
            </a:r>
            <a:r>
              <a:rPr lang="en-US" sz="3600" b="1" dirty="0" smtClean="0">
                <a:solidFill>
                  <a:srgbClr val="0033CC"/>
                </a:solidFill>
              </a:rPr>
              <a:t>71ÈME </a:t>
            </a:r>
            <a:r>
              <a:rPr lang="en-US" sz="3600" b="1" dirty="0">
                <a:solidFill>
                  <a:srgbClr val="0033CC"/>
                </a:solidFill>
              </a:rPr>
              <a:t>SESSION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>ORATEUR: PASTEUR MARC 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2098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dirty="0">
                <a:solidFill>
                  <a:srgbClr val="FFFF00"/>
                </a:solidFill>
              </a:rPr>
              <a:t>Vendredi </a:t>
            </a:r>
            <a:r>
              <a:rPr lang="fr-FR" sz="4000" b="1" dirty="0" smtClean="0">
                <a:solidFill>
                  <a:srgbClr val="FFFF00"/>
                </a:solidFill>
              </a:rPr>
              <a:t>19 </a:t>
            </a:r>
            <a:r>
              <a:rPr lang="fr-FR" sz="4000" b="1" dirty="0">
                <a:solidFill>
                  <a:srgbClr val="FFFF00"/>
                </a:solidFill>
              </a:rPr>
              <a:t>AVRIL 2024</a:t>
            </a:r>
            <a:endParaRPr lang="en-US" sz="4000" b="1" dirty="0">
              <a:solidFill>
                <a:srgbClr val="FFFF00"/>
              </a:solidFill>
            </a:endParaRPr>
          </a:p>
          <a:p>
            <a:r>
              <a:rPr lang="fr-FR" sz="4000" b="1" dirty="0" smtClean="0">
                <a:solidFill>
                  <a:schemeClr val="bg1"/>
                </a:solidFill>
              </a:rPr>
              <a:t>LA PÊCHE MIRACULEUSE DE PIERRE</a:t>
            </a:r>
            <a:endParaRPr lang="en-US" sz="4000" dirty="0" smtClean="0">
              <a:solidFill>
                <a:schemeClr val="bg1"/>
              </a:solidFill>
            </a:endParaRPr>
          </a:p>
          <a:p>
            <a:pPr marL="0" marR="0" algn="ctr">
              <a:spcBef>
                <a:spcPts val="1200"/>
              </a:spcBef>
              <a:spcAft>
                <a:spcPts val="0"/>
              </a:spcAft>
            </a:pP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LECTURE LUC 5 : 1-12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Lu 5:1 ¶ Comme Jésus se trouvait auprès du lac de Génésareth, et que la foule se pressait autour de lui pour entendre la parole de Dieu,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2 il vit au bord du lac deux barques, d'où les pêcheurs étaient descendus pour laver leurs filets.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3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Il monta dans l'une de ces barques, qui était à Simon, et il le pria de s'éloigner un peu de terre. Puis il s'assit, et de la barque il enseignait la foule.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4 Lorsqu'il eut cessé de parler, il dit à Simon: Avance en pleine eau, et jetez vos filets pour pêcher.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endParaRPr lang="en-US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5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Simon lui répondit: Maître, nous avons travaillé toute la nuit sans rien prendre; mais, sur ta parole, je jetterai le filet.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6 L'ayant jeté, ils prirent une grande quantité de poissons, et leur filet se rompait.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7 Ils firent signe à leurs compagnons qui étaient dans l'autre barque de venir les aider. Ils vinrent et ils remplirent les deux barques, au point qu'elles enfonçaient.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endParaRPr lang="en-US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8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Quand il vit cela, Simon Pierre tomba aux genoux de Jésus, et dit: Seigneur, retire-toi de moi, parce que je suis un homme pécheur.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 </a:t>
            </a:r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9 Car l'épouvante l'avait saisi, lui et tous ceux qui étaient avec lui, à cause de la pêche qu'ils avaient faite.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10 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Il en était de même de Jacques et de Jean, fils de </a:t>
            </a:r>
            <a:r>
              <a:rPr lang="fr-FR" sz="4000" dirty="0" err="1" smtClean="0">
                <a:solidFill>
                  <a:srgbClr val="0033CC"/>
                </a:solidFill>
                <a:latin typeface="Arial Rounded MT Bold" pitchFamily="34" charset="0"/>
              </a:rPr>
              <a:t>Zébédée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, les associés de Simon. Alors Jésus dit à Simon: Ne crains point; désormais tu seras pêcheur d'hommes.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FF0000"/>
                </a:solidFill>
                <a:latin typeface="Arial Rounded MT Bold" pitchFamily="34" charset="0"/>
              </a:rPr>
              <a:t> 11 Et, ayant ramené les barques à terre, ils laissèrent tout, et le suivirent.</a:t>
            </a:r>
            <a:endParaRPr lang="en-US" sz="4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endParaRPr lang="en-US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INTRODUCTION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 chapitre 5 de l’Evangile de Luc s’ouvre avec un grand miracle de Jésus.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La popularité de Jésus s’accroissait très rapidement dans cette région et une foule nombreuse se pressait pour avoir chacun un entretien avec Jésus.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Les ministères de guérisons et de miracles attirent toujours la foule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Certains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viennent pour avoir solutions à leurs problèmes.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D’autres sont là pour le spectacle.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Une minorité était toujours présente pour entendre le message de Jésus.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La foule en question dans Luc 5 était présente pour entendre la Parole de Dieu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La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priorité de Jésus était la proclamation du royaume de Dieu au lieu d’opérer des miracles.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Les miracles peuvent stimuler la foi de quelqu’un au salut, mais la prédication génère la foi.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La foi vient de ce qu’on entend et ce qu’on entend vient de la parole de Dieu. 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 lnSpcReduction="10000"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Jésus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va se servir de la barque de Pierre pour se mettre au centre et à une bonne proximité de la foule.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C’était facile aux gens de voir et d’entendre Jésus.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Je respecte tous ceux qui militent dans l’œuvre de Dieu, mais Je ne comprends pas trop bien la mode d’opération des évangélistes qui prêchent dans les rues sans audience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faut se positionner pour être accessible aux auditeurs. 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Si Jésus vivait encore sur terre aujourd’hui, vous le trouveriez dans toutes les plateformes de media afin de d’orienter le plus grand nombre vers Dieu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Ces </a:t>
            </a:r>
            <a:r>
              <a:rPr lang="fr-FR" sz="4000" dirty="0" smtClean="0">
                <a:solidFill>
                  <a:schemeClr val="bg1"/>
                </a:solidFill>
                <a:latin typeface="Arial Rounded MT Bold" pitchFamily="34" charset="0"/>
              </a:rPr>
              <a:t>technologies n’appartiennent pas au Diable mais à Dieu ; nous autres Chrétiens avons le devoir de les utiliser à bon escient pour attirer gloire à notre Dieu.</a:t>
            </a: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Il y aura aussi les Jean Baptiste (s) qui seront graciés par Dieu pour attirer la foule vers eux même s’ils sont aliénés dans un désert</a:t>
            </a:r>
            <a:r>
              <a:rPr lang="fr-FR" sz="4000" dirty="0" smtClean="0">
                <a:solidFill>
                  <a:srgbClr val="FFFF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txBody>
          <a:bodyPr>
            <a:normAutofit/>
          </a:bodyPr>
          <a:lstStyle/>
          <a:p>
            <a:pPr lvl="0"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La </a:t>
            </a:r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règle du jeu c’est de se rendre accessible à tous, d’aller vers eux commençant à Jérusalem, dans toute la Judée, dans la Samarie, et jusqu’aux extrémités de la terre. </a:t>
            </a:r>
            <a:endParaRPr lang="en-US" sz="48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EXPLICATION DES VERSETS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latin typeface="Arial Rounded MT Bold" pitchFamily="34" charset="0"/>
              </a:rPr>
              <a:t>Lu 5:1 ¶ Comme Jésus se trouvait auprès </a:t>
            </a:r>
            <a:r>
              <a:rPr lang="fr-FR" sz="4000" b="1" dirty="0" smtClean="0">
                <a:latin typeface="Arial Rounded MT Bold" pitchFamily="34" charset="0"/>
              </a:rPr>
              <a:t>du lac de Génésareth</a:t>
            </a:r>
            <a:r>
              <a:rPr lang="fr-FR" sz="4000" dirty="0" smtClean="0">
                <a:latin typeface="Arial Rounded MT Bold" pitchFamily="34" charset="0"/>
              </a:rPr>
              <a:t>, et que </a:t>
            </a:r>
            <a:r>
              <a:rPr lang="fr-FR" sz="4000" b="1" dirty="0" smtClean="0">
                <a:latin typeface="Arial Rounded MT Bold" pitchFamily="34" charset="0"/>
              </a:rPr>
              <a:t>la foule se pressait autour de lui</a:t>
            </a:r>
            <a:r>
              <a:rPr lang="fr-FR" sz="4000" dirty="0" smtClean="0">
                <a:latin typeface="Arial Rounded MT Bold" pitchFamily="34" charset="0"/>
              </a:rPr>
              <a:t> pour </a:t>
            </a:r>
            <a:r>
              <a:rPr lang="fr-FR" sz="4000" b="1" dirty="0" smtClean="0">
                <a:latin typeface="Arial Rounded MT Bold" pitchFamily="34" charset="0"/>
              </a:rPr>
              <a:t>entendre la parole de Dieu</a:t>
            </a:r>
            <a:r>
              <a:rPr lang="fr-FR" sz="4000" dirty="0" smtClean="0">
                <a:latin typeface="Arial Rounded MT Bold" pitchFamily="34" charset="0"/>
              </a:rPr>
              <a:t>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 2 il vit au bord du lac 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deux barques</a:t>
            </a:r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, d'où les pêcheurs étaient descendus </a:t>
            </a:r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pour laver leurs filets</a:t>
            </a:r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3600" dirty="0" smtClean="0">
                <a:latin typeface="Arial Rounded MT Bold" pitchFamily="34" charset="0"/>
              </a:rPr>
              <a:t>3 </a:t>
            </a:r>
            <a:r>
              <a:rPr lang="fr-FR" sz="3600" dirty="0" smtClean="0">
                <a:latin typeface="Arial Rounded MT Bold" pitchFamily="34" charset="0"/>
              </a:rPr>
              <a:t>Il monta dans l'une de ces barques, </a:t>
            </a:r>
            <a:r>
              <a:rPr lang="fr-FR" sz="3600" b="1" u="sng" dirty="0" smtClean="0">
                <a:latin typeface="Arial Rounded MT Bold" pitchFamily="34" charset="0"/>
              </a:rPr>
              <a:t>qui était à Simon</a:t>
            </a:r>
            <a:r>
              <a:rPr lang="fr-FR" sz="3600" dirty="0" smtClean="0">
                <a:latin typeface="Arial Rounded MT Bold" pitchFamily="34" charset="0"/>
              </a:rPr>
              <a:t>, et il le </a:t>
            </a:r>
            <a:r>
              <a:rPr lang="fr-FR" sz="3600" b="1" dirty="0" smtClean="0">
                <a:latin typeface="Arial Rounded MT Bold" pitchFamily="34" charset="0"/>
              </a:rPr>
              <a:t>pria</a:t>
            </a:r>
            <a:r>
              <a:rPr lang="fr-FR" sz="3600" dirty="0" smtClean="0">
                <a:latin typeface="Arial Rounded MT Bold" pitchFamily="34" charset="0"/>
              </a:rPr>
              <a:t> de s'éloigner </a:t>
            </a:r>
            <a:r>
              <a:rPr lang="fr-FR" sz="3600" b="1" dirty="0" smtClean="0">
                <a:latin typeface="Arial Rounded MT Bold" pitchFamily="34" charset="0"/>
              </a:rPr>
              <a:t>un peu de terre</a:t>
            </a:r>
            <a:r>
              <a:rPr lang="fr-FR" sz="3600" dirty="0" smtClean="0">
                <a:latin typeface="Arial Rounded MT Bold" pitchFamily="34" charset="0"/>
              </a:rPr>
              <a:t>. Puis il s'assit, et de la barque </a:t>
            </a:r>
            <a:r>
              <a:rPr lang="fr-FR" sz="3600" u="sng" dirty="0" smtClean="0">
                <a:latin typeface="Arial Rounded MT Bold" pitchFamily="34" charset="0"/>
              </a:rPr>
              <a:t>il enseignait la foule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FFFF00"/>
                </a:solidFill>
                <a:latin typeface="Arial Rounded MT Bold" pitchFamily="34" charset="0"/>
              </a:rPr>
              <a:t>LAC De GÉNÉSARETH </a:t>
            </a:r>
            <a:r>
              <a:rPr lang="fr-FR" sz="3600" dirty="0" smtClean="0">
                <a:solidFill>
                  <a:srgbClr val="99FF33"/>
                </a:solidFill>
                <a:latin typeface="Arial Rounded MT Bold" pitchFamily="34" charset="0"/>
              </a:rPr>
              <a:t>appelé aussi la mer de Galilée, ou </a:t>
            </a:r>
            <a:r>
              <a:rPr lang="fr-FR" sz="3600" dirty="0" err="1" smtClean="0">
                <a:solidFill>
                  <a:srgbClr val="99FF33"/>
                </a:solidFill>
                <a:latin typeface="Arial Rounded MT Bold" pitchFamily="34" charset="0"/>
              </a:rPr>
              <a:t>Tibérias</a:t>
            </a:r>
            <a:r>
              <a:rPr lang="fr-FR" sz="3600" dirty="0" smtClean="0">
                <a:solidFill>
                  <a:srgbClr val="99FF33"/>
                </a:solidFill>
                <a:latin typeface="Arial Rounded MT Bold" pitchFamily="34" charset="0"/>
              </a:rPr>
              <a:t> en d’autre parts. Beaucoup d’autres noms étaient attribués à ce corps d’eau dans l’Ancien Testament. 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 smtClean="0">
                <a:latin typeface="Arial Rounded MT Bold" pitchFamily="34" charset="0"/>
              </a:rPr>
              <a:t>Mesure</a:t>
            </a:r>
            <a:r>
              <a:rPr lang="fr-FR" sz="3600" dirty="0" smtClean="0">
                <a:latin typeface="Arial Rounded MT Bold" pitchFamily="34" charset="0"/>
              </a:rPr>
              <a:t> : superficie de13 Miles par 7 miles, 700 Pieds au dessus du niveau de la mer.</a:t>
            </a:r>
            <a:endParaRPr lang="en-US" sz="3600" dirty="0" smtClean="0"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solidFill>
                  <a:srgbClr val="99FF33"/>
                </a:solidFill>
                <a:latin typeface="Arial Rounded MT Bold" pitchFamily="34" charset="0"/>
              </a:rPr>
              <a:t>Le déluge de Noé a sans doute créé des anormalités inexplicables dans la planète.</a:t>
            </a:r>
            <a:endParaRPr lang="en-US" sz="3600" dirty="0" smtClean="0">
              <a:solidFill>
                <a:srgbClr val="99FF33"/>
              </a:solidFill>
              <a:latin typeface="Arial Rounded MT Bold" pitchFamily="34" charset="0"/>
            </a:endParaRPr>
          </a:p>
          <a:p>
            <a:pPr lvl="0" algn="just"/>
            <a:r>
              <a:rPr lang="fr-FR" sz="3600" dirty="0" smtClean="0">
                <a:latin typeface="Arial Rounded MT Bold" pitchFamily="34" charset="0"/>
              </a:rPr>
              <a:t>Pierre était déjà introduit à Jésus au préalable de la pêche miraculeuse ; il aurait été déjà un disciple de Jésus non à part entière</a:t>
            </a:r>
            <a:r>
              <a:rPr lang="fr-FR" sz="3600" dirty="0" smtClean="0">
                <a:latin typeface="Arial Rounded MT Bold" pitchFamily="34" charset="0"/>
              </a:rPr>
              <a:t>.</a:t>
            </a:r>
            <a:endParaRPr lang="en-US" sz="36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</a:t>
            </a:r>
            <a:r>
              <a:rPr lang="fr-FR" sz="4000" dirty="0" smtClean="0">
                <a:latin typeface="Arial Rounded MT Bold" pitchFamily="34" charset="0"/>
              </a:rPr>
              <a:t>détails sur l’appel des disciples se diffèrent dans les évangiles synoptiques parce que chaque auteur se focalise sur un point d’intérêt et omet certains détails, mais c’est la même histoire.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b="1" dirty="0" smtClean="0">
                <a:solidFill>
                  <a:srgbClr val="99FF33"/>
                </a:solidFill>
                <a:latin typeface="Arial Rounded MT Bold" pitchFamily="34" charset="0"/>
              </a:rPr>
              <a:t>Jacques et Jean</a:t>
            </a:r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, fils de </a:t>
            </a:r>
            <a:r>
              <a:rPr lang="fr-FR" sz="4000" dirty="0" err="1" smtClean="0">
                <a:solidFill>
                  <a:srgbClr val="99FF33"/>
                </a:solidFill>
                <a:latin typeface="Arial Rounded MT Bold" pitchFamily="34" charset="0"/>
              </a:rPr>
              <a:t>Zébédée</a:t>
            </a:r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 étaient les associés de pêche de Simon et aussi disciples de Jésus</a:t>
            </a:r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La </a:t>
            </a:r>
            <a:r>
              <a:rPr lang="fr-FR" sz="4800" dirty="0" smtClean="0">
                <a:latin typeface="Arial Rounded MT Bold" pitchFamily="34" charset="0"/>
              </a:rPr>
              <a:t>barque que Jésus utilisait appartenait à Pierre.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99FF33"/>
                </a:solidFill>
                <a:latin typeface="Arial Rounded MT Bold" pitchFamily="34" charset="0"/>
              </a:rPr>
              <a:t>Jésus pourrait commander à Pierre afin de faire l’usage de sa barque, il le </a:t>
            </a:r>
            <a:r>
              <a:rPr lang="fr-FR" sz="4800" b="1" u="sng" dirty="0" smtClean="0">
                <a:solidFill>
                  <a:srgbClr val="99FF33"/>
                </a:solidFill>
                <a:latin typeface="Arial Rounded MT Bold" pitchFamily="34" charset="0"/>
              </a:rPr>
              <a:t>pria</a:t>
            </a:r>
            <a:r>
              <a:rPr lang="fr-FR" sz="4800" dirty="0" smtClean="0">
                <a:solidFill>
                  <a:srgbClr val="99FF33"/>
                </a:solidFill>
                <a:latin typeface="Arial Rounded MT Bold" pitchFamily="34" charset="0"/>
              </a:rPr>
              <a:t> avec souplesse de préférence</a:t>
            </a:r>
            <a:r>
              <a:rPr lang="fr-FR" sz="4800" dirty="0" smtClean="0">
                <a:solidFill>
                  <a:srgbClr val="99FF33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Les </a:t>
            </a:r>
            <a:r>
              <a:rPr lang="fr-FR" sz="4000" dirty="0" smtClean="0">
                <a:latin typeface="Arial Rounded MT Bold" pitchFamily="34" charset="0"/>
              </a:rPr>
              <a:t>leaders évangéliques doivent suivre l’exemple du Maitre dans toutes leurs interactions avec les membres des églises.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99FF33"/>
                </a:solidFill>
                <a:latin typeface="Arial Rounded MT Bold" pitchFamily="34" charset="0"/>
              </a:rPr>
              <a:t>Aucun leader n’a le droit de s’imposer sur la propriété ou les affaires privées des membres de son église ni pour le travail de Dieu, ni pour ses besoins personnels.  </a:t>
            </a:r>
            <a:endParaRPr lang="en-US" sz="4000" dirty="0">
              <a:solidFill>
                <a:srgbClr val="99FF33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4 Lorsqu'il eut </a:t>
            </a:r>
            <a:r>
              <a:rPr lang="fr-FR" sz="4000" b="1" dirty="0" smtClean="0">
                <a:latin typeface="Arial Rounded MT Bold" pitchFamily="34" charset="0"/>
              </a:rPr>
              <a:t>cessé de parler</a:t>
            </a:r>
            <a:r>
              <a:rPr lang="fr-FR" sz="4000" dirty="0" smtClean="0">
                <a:latin typeface="Arial Rounded MT Bold" pitchFamily="34" charset="0"/>
              </a:rPr>
              <a:t>, il dit à Simon: Avance </a:t>
            </a:r>
            <a:r>
              <a:rPr lang="fr-FR" sz="4000" b="1" dirty="0" smtClean="0">
                <a:latin typeface="Arial Rounded MT Bold" pitchFamily="34" charset="0"/>
              </a:rPr>
              <a:t>en pleine eau</a:t>
            </a:r>
            <a:r>
              <a:rPr lang="fr-FR" sz="4000" dirty="0" smtClean="0">
                <a:latin typeface="Arial Rounded MT Bold" pitchFamily="34" charset="0"/>
              </a:rPr>
              <a:t>, et </a:t>
            </a:r>
            <a:r>
              <a:rPr lang="fr-FR" sz="4000" b="1" dirty="0" smtClean="0">
                <a:latin typeface="Arial Rounded MT Bold" pitchFamily="34" charset="0"/>
              </a:rPr>
              <a:t>jetez vos filets</a:t>
            </a:r>
            <a:r>
              <a:rPr lang="fr-FR" sz="4000" dirty="0" smtClean="0">
                <a:latin typeface="Arial Rounded MT Bold" pitchFamily="34" charset="0"/>
              </a:rPr>
              <a:t> pour pêcher.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 la fin de la séance, ce n’était plus le temps de la pêche. 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Ici, Pierre était très respectueux et loyal envers Jésus.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Avance en pleine eau ne fait pas beaucoup de sens</a:t>
            </a:r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«</a:t>
            </a:r>
            <a:r>
              <a:rPr lang="fr-FR" sz="4000" dirty="0" smtClean="0">
                <a:latin typeface="Arial Rounded MT Bold" pitchFamily="34" charset="0"/>
              </a:rPr>
              <a:t> Jetez les filets » impliquait la possibilité d’un autre échec, suivit du dilemme à avoir à nettoyer  les filets une fois de plus. 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Pierre acceptait d’obéir simplement pour plaire à Jésus.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Ce n’était plus le temps de pêche, ensuite, nous sommes fatigués.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« Sur ta déclaration, nous allons le faire. » « Pour te faire plaisir. » « Pour t’enseigner un peu de la pêche. »</a:t>
            </a:r>
            <a:endParaRPr lang="en-US" sz="40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5 Simon lui répondit: Maître, </a:t>
            </a:r>
            <a:r>
              <a:rPr lang="fr-FR" sz="4000" b="1" dirty="0" smtClean="0">
                <a:latin typeface="Arial Rounded MT Bold" pitchFamily="34" charset="0"/>
              </a:rPr>
              <a:t>nous avons travaillé toute la nuit sans rien prendre</a:t>
            </a:r>
            <a:r>
              <a:rPr lang="fr-FR" sz="4000" dirty="0" smtClean="0">
                <a:latin typeface="Arial Rounded MT Bold" pitchFamily="34" charset="0"/>
              </a:rPr>
              <a:t>; mais, </a:t>
            </a:r>
            <a:r>
              <a:rPr lang="fr-FR" sz="4000" b="1" dirty="0" smtClean="0">
                <a:latin typeface="Arial Rounded MT Bold" pitchFamily="34" charset="0"/>
              </a:rPr>
              <a:t>sur ta parole, je jetterai le filet.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C’était une nuit blanche  et sans succès pour les pêcheurs, ils n’avaient rien pris cette nuit là.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Ils étaient des pêcheurs expérimentés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Ils </a:t>
            </a:r>
            <a:r>
              <a:rPr lang="fr-FR" sz="4000" dirty="0" smtClean="0">
                <a:latin typeface="Arial Rounded MT Bold" pitchFamily="34" charset="0"/>
              </a:rPr>
              <a:t>devaient nettoyer et réparer leurs filets pour la prochaine pêche avant d’aller à la maison pour ensommeiller.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A disposer la barque à Jésus était sans doute une contrariété pour Pierre et ses compagnons.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Jésus prêchait toujours de longs messages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</a:t>
            </a:r>
            <a:r>
              <a:rPr lang="fr-FR" sz="4400" dirty="0" smtClean="0">
                <a:latin typeface="Arial Rounded MT Bold" pitchFamily="34" charset="0"/>
              </a:rPr>
              <a:t>ne révélait pas que la pêche allait être fructueuse.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Beaucoup ont déjà lavé leurs filets dans certaines difficultés qu’ils sont en train d’endurer.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Ils n’ont plus la force ni le vouloir à épuiser encore plus d’énergie dans cette affaire.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On </a:t>
            </a:r>
            <a:r>
              <a:rPr lang="fr-FR" sz="4000" dirty="0" smtClean="0">
                <a:latin typeface="Arial Rounded MT Bold" pitchFamily="34" charset="0"/>
              </a:rPr>
              <a:t>doit toujours obéir à la voix de Dieu à l’instar de Pierre même quand la commande est contre la logique.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0033CC"/>
                </a:solidFill>
                <a:latin typeface="Arial Rounded MT Bold" pitchFamily="34" charset="0"/>
              </a:rPr>
              <a:t>« Sur ta parole je jetterai le filet. »</a:t>
            </a:r>
            <a:endParaRPr lang="en-US" sz="40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Dieu a déjà la solution à tes problèmes, il peut renverser tes échecs en succès si tu le lui laisse la chance.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6 L'ayant jeté, ils prirent </a:t>
            </a:r>
            <a:r>
              <a:rPr lang="fr-FR" sz="4400" b="1" dirty="0" smtClean="0">
                <a:latin typeface="Arial Rounded MT Bold" pitchFamily="34" charset="0"/>
              </a:rPr>
              <a:t>une grande quantité de poissons</a:t>
            </a:r>
            <a:r>
              <a:rPr lang="fr-FR" sz="4400" dirty="0" smtClean="0">
                <a:latin typeface="Arial Rounded MT Bold" pitchFamily="34" charset="0"/>
              </a:rPr>
              <a:t>, et </a:t>
            </a:r>
            <a:r>
              <a:rPr lang="fr-FR" sz="4400" b="1" dirty="0" smtClean="0">
                <a:latin typeface="Arial Rounded MT Bold" pitchFamily="34" charset="0"/>
              </a:rPr>
              <a:t>leur filet se rompait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7 Ils firent signe à leurs compagnons qui étaient dans l'autre barque de venir les aider. Ils vinrent et ils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remplirent les deux barques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, au </a:t>
            </a:r>
            <a:r>
              <a:rPr lang="fr-FR" sz="4400" b="1" dirty="0" smtClean="0">
                <a:solidFill>
                  <a:srgbClr val="0033CC"/>
                </a:solidFill>
                <a:latin typeface="Arial Rounded MT Bold" pitchFamily="34" charset="0"/>
              </a:rPr>
              <a:t>point qu'elles enfonçaient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</a:t>
            </a:r>
            <a:r>
              <a:rPr lang="fr-FR" sz="4400" dirty="0" smtClean="0">
                <a:latin typeface="Arial Rounded MT Bold" pitchFamily="34" charset="0"/>
              </a:rPr>
              <a:t>poissons obéissent à Dieu.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Les pêches réussies et les pêches échouées sont toutes de Dieu.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est au delà de la routine ou de la logique humaine.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C’est par la parole que Dieu a créé le monde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</a:t>
            </a:r>
            <a:r>
              <a:rPr lang="fr-FR" sz="4400" dirty="0" smtClean="0">
                <a:latin typeface="Arial Rounded MT Bold" pitchFamily="34" charset="0"/>
              </a:rPr>
              <a:t>contrôle tous les éléments de l’univers.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Dieu délégua un poisson pour avaler Jonas et l’amener à Ninive.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multiplia des poissons rôtis en maintes reprises.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Il n’existe pas de coïncidence pour Dieu</a:t>
            </a:r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/>
            <a:r>
              <a:rPr lang="fr-FR" sz="4800" dirty="0" smtClean="0">
                <a:latin typeface="Arial Rounded MT Bold" pitchFamily="34" charset="0"/>
              </a:rPr>
              <a:t>Une </a:t>
            </a:r>
            <a:r>
              <a:rPr lang="fr-FR" sz="4800" dirty="0" smtClean="0">
                <a:latin typeface="Arial Rounded MT Bold" pitchFamily="34" charset="0"/>
              </a:rPr>
              <a:t>nuit blanche sans rien prendre par les efforts humains est renversée a succès par un seule acte d’obéissance à Dieu.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0033CC"/>
                </a:solidFill>
                <a:latin typeface="Arial Rounded MT Bold" pitchFamily="34" charset="0"/>
              </a:rPr>
              <a:t>Leur filet se rompait, ou leur filet était sur le point de rompre</a:t>
            </a:r>
            <a:r>
              <a:rPr lang="fr-FR" sz="4800" dirty="0" smtClean="0">
                <a:latin typeface="Arial Rounded MT Bold" pitchFamily="34" charset="0"/>
              </a:rPr>
              <a:t>.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Si </a:t>
            </a:r>
            <a:r>
              <a:rPr lang="fr-FR" sz="4400" dirty="0" smtClean="0">
                <a:latin typeface="Arial Rounded MT Bold" pitchFamily="34" charset="0"/>
              </a:rPr>
              <a:t>le filet se </a:t>
            </a:r>
            <a:r>
              <a:rPr lang="fr-FR" sz="4400" dirty="0" smtClean="0">
                <a:latin typeface="Arial Rounded MT Bold" pitchFamily="34" charset="0"/>
              </a:rPr>
              <a:t>rompait déjà, </a:t>
            </a:r>
            <a:r>
              <a:rPr lang="fr-FR" sz="4400" dirty="0" smtClean="0">
                <a:latin typeface="Arial Rounded MT Bold" pitchFamily="34" charset="0"/>
              </a:rPr>
              <a:t>donc tous les poissons n’étaient pas échappés ; il y restait assez de poisson dans le filet pour remplir deux barques.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33CC"/>
                </a:solidFill>
                <a:latin typeface="Arial Rounded MT Bold" pitchFamily="34" charset="0"/>
              </a:rPr>
              <a:t>Pierre et ses compagnons n’avaient jamais expérimenté une pêche de la sorte</a:t>
            </a:r>
            <a:r>
              <a:rPr lang="fr-FR" sz="4400" dirty="0" smtClean="0">
                <a:solidFill>
                  <a:srgbClr val="0033CC"/>
                </a:solidFill>
              </a:rPr>
              <a:t>.</a:t>
            </a:r>
            <a:endParaRPr lang="en-US" sz="4400" dirty="0">
              <a:solidFill>
                <a:srgbClr val="0033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8 Quand il vit cela, Simon </a:t>
            </a:r>
            <a:r>
              <a:rPr lang="fr-FR" sz="4400" b="1" dirty="0" smtClean="0">
                <a:latin typeface="Arial Rounded MT Bold" pitchFamily="34" charset="0"/>
              </a:rPr>
              <a:t>Pierre tomba aux genoux de Jésus</a:t>
            </a:r>
            <a:r>
              <a:rPr lang="fr-FR" sz="4400" dirty="0" smtClean="0">
                <a:latin typeface="Arial Rounded MT Bold" pitchFamily="34" charset="0"/>
              </a:rPr>
              <a:t>, et dit: Seigneur, </a:t>
            </a:r>
            <a:r>
              <a:rPr lang="fr-FR" sz="4400" b="1" dirty="0" smtClean="0">
                <a:latin typeface="Arial Rounded MT Bold" pitchFamily="34" charset="0"/>
              </a:rPr>
              <a:t>retire-toi de moi</a:t>
            </a:r>
            <a:r>
              <a:rPr lang="fr-FR" sz="4400" dirty="0" smtClean="0">
                <a:latin typeface="Arial Rounded MT Bold" pitchFamily="34" charset="0"/>
              </a:rPr>
              <a:t>, parce que je suis un homme pécheur.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 9 </a:t>
            </a:r>
            <a:r>
              <a:rPr lang="fr-FR" sz="4400" b="1" dirty="0" smtClean="0">
                <a:solidFill>
                  <a:srgbClr val="C00000"/>
                </a:solidFill>
                <a:latin typeface="Arial Rounded MT Bold" pitchFamily="34" charset="0"/>
              </a:rPr>
              <a:t>Car l'épouvante l'avait saisi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, lui et tous ceux qui étaient avec lui, à cause de la pêche qu'ils avaient faite.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 10 Il en était de même de </a:t>
            </a:r>
            <a:r>
              <a:rPr lang="fr-FR" sz="4400" b="1" dirty="0" smtClean="0">
                <a:latin typeface="Arial Rounded MT Bold" pitchFamily="34" charset="0"/>
              </a:rPr>
              <a:t>Jacques et de Jean, fils de </a:t>
            </a:r>
            <a:r>
              <a:rPr lang="fr-FR" sz="4400" b="1" dirty="0" err="1" smtClean="0">
                <a:latin typeface="Arial Rounded MT Bold" pitchFamily="34" charset="0"/>
              </a:rPr>
              <a:t>Zébédée</a:t>
            </a:r>
            <a:r>
              <a:rPr lang="fr-FR" sz="4400" b="1" dirty="0" smtClean="0">
                <a:latin typeface="Arial Rounded MT Bold" pitchFamily="34" charset="0"/>
              </a:rPr>
              <a:t>, les associés de Simon</a:t>
            </a:r>
            <a:r>
              <a:rPr lang="fr-FR" sz="4400" dirty="0" smtClean="0">
                <a:latin typeface="Arial Rounded MT Bold" pitchFamily="34" charset="0"/>
              </a:rPr>
              <a:t>. Alors Jésus dit à Simon: Ne crains point; </a:t>
            </a:r>
            <a:r>
              <a:rPr lang="fr-FR" sz="4400" b="1" dirty="0" smtClean="0">
                <a:latin typeface="Arial Rounded MT Bold" pitchFamily="34" charset="0"/>
              </a:rPr>
              <a:t>désormais tu seras pêcheur d'hommes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Pierre </a:t>
            </a:r>
            <a:r>
              <a:rPr lang="fr-FR" sz="4400" dirty="0" smtClean="0">
                <a:latin typeface="Arial Rounded MT Bold" pitchFamily="34" charset="0"/>
              </a:rPr>
              <a:t>savait qu’il s’agissait d’une intervention divine.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Pierre se voyait en face de Dieu.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Pierre se sentait immérité et disqualifié d’être dans la présence de Jésus le Saint de Dieu.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Ce sentiment est nécessaire à chaque fois que nous nous approchons de Dieu. 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Jésus </a:t>
            </a:r>
            <a:r>
              <a:rPr lang="fr-FR" sz="4400" dirty="0" smtClean="0">
                <a:latin typeface="Arial Rounded MT Bold" pitchFamily="34" charset="0"/>
              </a:rPr>
              <a:t>rassura à Pierre de ne pas craindre.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Ce devrait être la dernière pêche de Pierre et de ses compagnons.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Pierre était désormais déclaré Pêcheur D’homme au lieu de poisson.      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 fontScale="92500"/>
          </a:bodyPr>
          <a:lstStyle/>
          <a:p>
            <a:pPr algn="just"/>
            <a:r>
              <a:rPr lang="fr-FR" sz="4000" dirty="0" smtClean="0">
                <a:latin typeface="Arial Rounded MT Bold" pitchFamily="34" charset="0"/>
              </a:rPr>
              <a:t>11 Et, ayant ramené les barques à terre, </a:t>
            </a:r>
            <a:r>
              <a:rPr lang="fr-FR" sz="4000" b="1" dirty="0" smtClean="0">
                <a:latin typeface="Arial Rounded MT Bold" pitchFamily="34" charset="0"/>
              </a:rPr>
              <a:t>ils laissèrent tout, et le suivirent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L’appel de Pierre devint plus tangible après cette pêche miraculeuse.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Il y certains qui doivent tout laisser pour suivre le Maitre.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Pierre aura encore une autre pêche miraculeuse après la résurrection de Jésus pour lui rappeler de son appel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Il </a:t>
            </a:r>
            <a:r>
              <a:rPr lang="fr-FR" sz="4000" dirty="0" smtClean="0">
                <a:latin typeface="Arial Rounded MT Bold" pitchFamily="34" charset="0"/>
              </a:rPr>
              <a:t>est très difficile aux gens qui ont eut des carrières à s’adonner à part entière dans le travail de Dieu.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Ils sont toujours tentés de recourir vers leur passé quand le travail de Dieu ne circule pas trop bien.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latin typeface="Arial Rounded MT Bold" pitchFamily="34" charset="0"/>
              </a:rPr>
              <a:t>Dans la première pêche miraculeuse, Pierre était déclaré Pêcheur d’hommes par Jésus</a:t>
            </a:r>
            <a:r>
              <a:rPr lang="fr-FR" sz="4000" dirty="0" smtClean="0">
                <a:latin typeface="Arial Rounded MT Bold" pitchFamily="34" charset="0"/>
              </a:rPr>
              <a:t>.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lvl="0" algn="just"/>
            <a:r>
              <a:rPr lang="fr-FR" sz="4000" dirty="0" smtClean="0">
                <a:latin typeface="Arial Rounded MT Bold" pitchFamily="34" charset="0"/>
              </a:rPr>
              <a:t>Dans </a:t>
            </a:r>
            <a:r>
              <a:rPr lang="fr-FR" sz="4000" dirty="0" smtClean="0">
                <a:latin typeface="Arial Rounded MT Bold" pitchFamily="34" charset="0"/>
              </a:rPr>
              <a:t>la deuxième pêche miraculeuse de Jean 21, Pierre était demandé de devenir un berger du Troupeau de Dieu.</a:t>
            </a:r>
            <a:endParaRPr lang="en-US" sz="4000" dirty="0" smtClean="0">
              <a:latin typeface="Arial Rounded MT Bold" pitchFamily="34" charset="0"/>
            </a:endParaRPr>
          </a:p>
          <a:p>
            <a:pPr lvl="0" algn="just"/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C’était encore poussé par son grand amour pour Jésus qu’il accepta cette lourde tache jusqu'à sa mort.</a:t>
            </a:r>
            <a:endParaRPr lang="en-US" sz="4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fr-FR" sz="4400" b="1" dirty="0" smtClean="0">
                <a:solidFill>
                  <a:srgbClr val="66FFFF"/>
                </a:solidFill>
                <a:latin typeface="Arial Rounded MT Bold" pitchFamily="34" charset="0"/>
              </a:rPr>
              <a:t>Jean 21:14-17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14 C'était déjà la troisième fois que Jésus se montrait à ses disciples depuis qu'il était ressuscité des morts.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15 ¶ Après qu'ils eurent mangé, Jésus dit à Simon Pierre: Simon, fils de Jonas, m'aimes-tu plus que ne m'aiment ceux-ci? Il lui répondit: Oui, Seigneur, tu sais que je t'aime. Jésus lui dit: Pais mes agneaux</a:t>
            </a:r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.    </a:t>
            </a:r>
            <a:r>
              <a:rPr lang="fr-FR" sz="4400" dirty="0" smtClean="0">
                <a:solidFill>
                  <a:srgbClr val="66FFFF"/>
                </a:solidFill>
                <a:latin typeface="Arial Rounded MT Bold" pitchFamily="34" charset="0"/>
              </a:rPr>
              <a:t>Amen!</a:t>
            </a:r>
            <a:endParaRPr lang="en-US" sz="4400" dirty="0" smtClean="0">
              <a:solidFill>
                <a:srgbClr val="66FFFF"/>
              </a:solidFill>
              <a:latin typeface="Arial Rounded MT Bold" pitchFamily="34" charset="0"/>
            </a:endParaRPr>
          </a:p>
          <a:p>
            <a:pPr algn="just"/>
            <a:endParaRPr lang="en-US" sz="4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 fontScale="85000" lnSpcReduction="10000"/>
          </a:bodyPr>
          <a:lstStyle/>
          <a:p>
            <a:pPr algn="just"/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16 </a:t>
            </a:r>
            <a:r>
              <a:rPr lang="fr-FR" sz="4400" dirty="0" smtClean="0">
                <a:solidFill>
                  <a:schemeClr val="bg1"/>
                </a:solidFill>
                <a:latin typeface="Arial Rounded MT Bold" pitchFamily="34" charset="0"/>
              </a:rPr>
              <a:t>Il lui dit une seconde fois: Simon, fils de Jonas, m'aimes-tu? Pierre lui répondit: Oui, Seigneur, tu sais que je t'aime. Jésus lui dit: Pais mes brebis.</a:t>
            </a:r>
            <a:endParaRPr lang="en-US" sz="4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FFFF00"/>
                </a:solidFill>
                <a:latin typeface="Arial Rounded MT Bold" pitchFamily="34" charset="0"/>
              </a:rPr>
              <a:t> 17 Il lui dit pour la troisième fois: Simon, fils de Jonas, m'aimes-tu? Pierre fut attristé de ce qu'il lui avait dit pour la troisième fois: M'aimes-tu? Et il lui répondit: Seigneur, tu sais toutes choses, tu sais que je t'aime. Jésus lui dit: Pais mes brebis.</a:t>
            </a:r>
            <a:endParaRPr lang="en-US" sz="4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fr-FR" sz="4400" dirty="0" smtClean="0"/>
              <a:t> </a:t>
            </a:r>
            <a:endParaRPr lang="en-US" sz="4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Format 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</a:p>
          <a:p>
            <a:pPr algn="just"/>
            <a:r>
              <a:rPr lang="en-US" sz="3600" b="1" dirty="0">
                <a:solidFill>
                  <a:srgbClr val="002060"/>
                </a:solidFill>
              </a:rPr>
              <a:t>YouTube Presentation 7:30-8:30pm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6075" lvl="1" indent="-290513"/>
            <a:r>
              <a:rPr lang="en-US" b="1" dirty="0"/>
              <a:t>(Mon, Wed) 7:30-9:30PM     PRAYER MEETING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marL="290513" lvl="1" indent="-290513"/>
            <a:r>
              <a:rPr lang="en-US" b="1" dirty="0">
                <a:solidFill>
                  <a:srgbClr val="003300"/>
                </a:solidFill>
              </a:rPr>
              <a:t>FRIDAY</a:t>
            </a:r>
            <a:r>
              <a:rPr lang="en-US" b="1" dirty="0"/>
              <a:t>: 7:30-9:00pm-----Bible Study (</a:t>
            </a:r>
            <a:r>
              <a:rPr lang="en-US" b="1" dirty="0">
                <a:solidFill>
                  <a:srgbClr val="002060"/>
                </a:solidFill>
              </a:rPr>
              <a:t>YOU TUBE</a:t>
            </a:r>
            <a:r>
              <a:rPr lang="en-US" b="1" dirty="0"/>
              <a:t>)</a:t>
            </a:r>
            <a:endParaRPr lang="en-US" b="1" dirty="0">
              <a:solidFill>
                <a:srgbClr val="0033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SATURDAY IN CHURCH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1:30—3:00 PM </a:t>
            </a:r>
            <a:r>
              <a:rPr lang="en-US" b="1" dirty="0">
                <a:solidFill>
                  <a:srgbClr val="C00000"/>
                </a:solidFill>
              </a:rPr>
              <a:t>CTRC  YOUTH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3:00—4:30PM </a:t>
            </a:r>
            <a:r>
              <a:rPr lang="en-US" b="1" dirty="0">
                <a:solidFill>
                  <a:srgbClr val="C00000"/>
                </a:solidFill>
              </a:rPr>
              <a:t>CTRC  CHILDREN MINISTRY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7:00—9:PM </a:t>
            </a:r>
            <a:r>
              <a:rPr lang="en-US" b="1" dirty="0">
                <a:solidFill>
                  <a:srgbClr val="C00000"/>
                </a:solidFill>
              </a:rPr>
              <a:t>CTRC  WOMEN MINISTRY</a:t>
            </a:r>
            <a:r>
              <a:rPr lang="en-US" b="1" dirty="0"/>
              <a:t> LINE # </a:t>
            </a:r>
            <a:r>
              <a:rPr lang="en-US" b="1" u="sng" dirty="0">
                <a:solidFill>
                  <a:srgbClr val="0000CC"/>
                </a:solidFill>
              </a:rPr>
              <a:t>(774) 217 6502</a:t>
            </a:r>
          </a:p>
          <a:p>
            <a:pPr lvl="1" algn="ctr">
              <a:buNone/>
            </a:pPr>
            <a:r>
              <a:rPr lang="en-US" b="1" dirty="0">
                <a:solidFill>
                  <a:srgbClr val="0000CC"/>
                </a:solidFill>
              </a:rPr>
              <a:t>SUNDAY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9:00—11:00AM </a:t>
            </a:r>
            <a:r>
              <a:rPr lang="en-US" b="1" dirty="0">
                <a:solidFill>
                  <a:srgbClr val="C00000"/>
                </a:solidFill>
              </a:rPr>
              <a:t> (MORNING WORSHIP)</a:t>
            </a:r>
          </a:p>
          <a:p>
            <a:pPr lvl="1">
              <a:buNone/>
            </a:pPr>
            <a:r>
              <a:rPr lang="en-US" b="1" dirty="0">
                <a:solidFill>
                  <a:srgbClr val="0000CC"/>
                </a:solidFill>
              </a:rPr>
              <a:t>12:00PM -2:00PM</a:t>
            </a:r>
            <a:r>
              <a:rPr lang="en-US" b="1" dirty="0">
                <a:solidFill>
                  <a:srgbClr val="C00000"/>
                </a:solidFill>
              </a:rPr>
              <a:t> (CTRC ENGLISH WORSHIP)</a:t>
            </a:r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800" b="1" u="sng" dirty="0">
                <a:solidFill>
                  <a:srgbClr val="0033CC"/>
                </a:solidFill>
              </a:rPr>
              <a:t>FLASH! </a:t>
            </a:r>
            <a:r>
              <a:rPr lang="fr-FR" sz="4800" b="1" u="sng" dirty="0">
                <a:solidFill>
                  <a:srgbClr val="FF3300"/>
                </a:solidFill>
              </a:rPr>
              <a:t>FLASH! </a:t>
            </a:r>
            <a:r>
              <a:rPr lang="fr-FR" sz="4800" b="1" u="sng" dirty="0">
                <a:solidFill>
                  <a:srgbClr val="0033CC"/>
                </a:solidFill>
              </a:rPr>
              <a:t>FLASH!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0033CC"/>
                </a:solidFill>
              </a:rPr>
              <a:t>SUNDAY SERVICES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AM CREOLE FRENCH SERVICE 9-11 AM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SECOND ENGLISH WORSHIP SERVICE 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12:00PM TO 2:00PM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15 CARY ST, BROCKTON MASS 02302</a:t>
            </a:r>
          </a:p>
          <a:p>
            <a:pPr algn="ctr">
              <a:buNone/>
            </a:pPr>
            <a:r>
              <a:rPr lang="fr-FR" sz="4000" b="1" dirty="0">
                <a:solidFill>
                  <a:srgbClr val="460000"/>
                </a:solidFill>
              </a:rPr>
              <a:t>TEL: 857-318-3307</a:t>
            </a:r>
          </a:p>
          <a:p>
            <a:r>
              <a:rPr lang="fr-FR" sz="5400" dirty="0"/>
              <a:t>PRIÈRE FINALE</a:t>
            </a:r>
          </a:p>
          <a:p>
            <a:r>
              <a:rPr lang="fr-FR" sz="5400" dirty="0"/>
              <a:t>BENEDICTION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46407</TotalTime>
  <Words>1824</Words>
  <Application>Microsoft Macintosh PowerPoint</Application>
  <PresentationFormat>On-screen Show (4:3)</PresentationFormat>
  <Paragraphs>132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CHRIST THE ROCK CONGREGATION PRÉSENTE ÉTUDIONS LA BIBLE 71ÈME SESSION  ORATEUR: PASTEUR MARC 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390</cp:revision>
  <dcterms:created xsi:type="dcterms:W3CDTF">2022-04-13T13:36:19Z</dcterms:created>
  <dcterms:modified xsi:type="dcterms:W3CDTF">2024-04-17T10:49:47Z</dcterms:modified>
</cp:coreProperties>
</file>