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9"/>
  </p:notesMasterIdLst>
  <p:sldIdLst>
    <p:sldId id="256" r:id="rId2"/>
    <p:sldId id="257" r:id="rId3"/>
    <p:sldId id="796" r:id="rId4"/>
    <p:sldId id="929" r:id="rId5"/>
    <p:sldId id="930" r:id="rId6"/>
    <p:sldId id="931" r:id="rId7"/>
    <p:sldId id="932" r:id="rId8"/>
    <p:sldId id="633" r:id="rId9"/>
    <p:sldId id="635" r:id="rId10"/>
    <p:sldId id="640" r:id="rId11"/>
    <p:sldId id="848" r:id="rId12"/>
    <p:sldId id="783" r:id="rId13"/>
    <p:sldId id="933" r:id="rId14"/>
    <p:sldId id="934" r:id="rId15"/>
    <p:sldId id="936" r:id="rId16"/>
    <p:sldId id="405" r:id="rId17"/>
    <p:sldId id="935" r:id="rId18"/>
    <p:sldId id="937" r:id="rId19"/>
    <p:sldId id="938" r:id="rId20"/>
    <p:sldId id="939" r:id="rId21"/>
    <p:sldId id="411" r:id="rId22"/>
    <p:sldId id="733" r:id="rId23"/>
    <p:sldId id="651" r:id="rId24"/>
    <p:sldId id="859" r:id="rId25"/>
    <p:sldId id="940" r:id="rId26"/>
    <p:sldId id="945" r:id="rId27"/>
    <p:sldId id="941" r:id="rId28"/>
    <p:sldId id="946" r:id="rId29"/>
    <p:sldId id="948" r:id="rId30"/>
    <p:sldId id="950" r:id="rId31"/>
    <p:sldId id="951" r:id="rId32"/>
    <p:sldId id="657" r:id="rId33"/>
    <p:sldId id="734" r:id="rId34"/>
    <p:sldId id="732" r:id="rId35"/>
    <p:sldId id="952" r:id="rId36"/>
    <p:sldId id="953" r:id="rId37"/>
    <p:sldId id="954" r:id="rId38"/>
    <p:sldId id="603" r:id="rId39"/>
    <p:sldId id="501" r:id="rId40"/>
    <p:sldId id="471" r:id="rId41"/>
    <p:sldId id="284" r:id="rId42"/>
    <p:sldId id="844" r:id="rId43"/>
    <p:sldId id="1043" r:id="rId44"/>
    <p:sldId id="435" r:id="rId45"/>
    <p:sldId id="502" r:id="rId46"/>
    <p:sldId id="662" r:id="rId47"/>
    <p:sldId id="1040" r:id="rId48"/>
    <p:sldId id="1041" r:id="rId49"/>
    <p:sldId id="1042" r:id="rId50"/>
    <p:sldId id="955" r:id="rId51"/>
    <p:sldId id="503" r:id="rId52"/>
    <p:sldId id="295" r:id="rId53"/>
    <p:sldId id="1000" r:id="rId54"/>
    <p:sldId id="1001" r:id="rId55"/>
    <p:sldId id="1002" r:id="rId56"/>
    <p:sldId id="1003" r:id="rId57"/>
    <p:sldId id="1004" r:id="rId58"/>
    <p:sldId id="1005" r:id="rId59"/>
    <p:sldId id="1006" r:id="rId60"/>
    <p:sldId id="1007" r:id="rId61"/>
    <p:sldId id="1008" r:id="rId62"/>
    <p:sldId id="1009" r:id="rId63"/>
    <p:sldId id="1010" r:id="rId64"/>
    <p:sldId id="1011" r:id="rId65"/>
    <p:sldId id="1012" r:id="rId66"/>
    <p:sldId id="1013" r:id="rId67"/>
    <p:sldId id="1014" r:id="rId68"/>
    <p:sldId id="1015" r:id="rId69"/>
    <p:sldId id="1016" r:id="rId70"/>
    <p:sldId id="1017" r:id="rId71"/>
    <p:sldId id="1018" r:id="rId72"/>
    <p:sldId id="1019" r:id="rId73"/>
    <p:sldId id="1020" r:id="rId74"/>
    <p:sldId id="1021" r:id="rId75"/>
    <p:sldId id="1022" r:id="rId76"/>
    <p:sldId id="1023" r:id="rId77"/>
    <p:sldId id="1024" r:id="rId78"/>
    <p:sldId id="1025" r:id="rId79"/>
    <p:sldId id="1026" r:id="rId80"/>
    <p:sldId id="1027" r:id="rId81"/>
    <p:sldId id="1028" r:id="rId82"/>
    <p:sldId id="1029" r:id="rId83"/>
    <p:sldId id="1030" r:id="rId84"/>
    <p:sldId id="1031" r:id="rId85"/>
    <p:sldId id="1032" r:id="rId86"/>
    <p:sldId id="1033" r:id="rId87"/>
    <p:sldId id="1034" r:id="rId88"/>
    <p:sldId id="1035" r:id="rId89"/>
    <p:sldId id="1036" r:id="rId90"/>
    <p:sldId id="1037" r:id="rId91"/>
    <p:sldId id="1038" r:id="rId92"/>
    <p:sldId id="1039" r:id="rId93"/>
    <p:sldId id="296" r:id="rId94"/>
    <p:sldId id="805" r:id="rId95"/>
    <p:sldId id="995" r:id="rId96"/>
    <p:sldId id="996" r:id="rId97"/>
    <p:sldId id="430" r:id="rId98"/>
    <p:sldId id="517" r:id="rId99"/>
    <p:sldId id="706" r:id="rId100"/>
    <p:sldId id="518" r:id="rId101"/>
    <p:sldId id="707" r:id="rId102"/>
    <p:sldId id="480" r:id="rId103"/>
    <p:sldId id="880" r:id="rId104"/>
    <p:sldId id="998" r:id="rId105"/>
    <p:sldId id="999" r:id="rId106"/>
    <p:sldId id="997" r:id="rId107"/>
    <p:sldId id="330" r:id="rId1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66FF66"/>
    <a:srgbClr val="00FFCC"/>
    <a:srgbClr val="FDEDE7"/>
    <a:srgbClr val="00FF00"/>
    <a:srgbClr val="003300"/>
    <a:srgbClr val="660066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4" d="100"/>
          <a:sy n="64" d="100"/>
        </p:scale>
        <p:origin x="-12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35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4/5/2024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chantsdesperanceonline.com/18-kcd-jezu-mwen-renmen-ou-se-ou-ki-sove-m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048000"/>
            <a:ext cx="6858000" cy="3810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Sunday,  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APRIL 7</a:t>
            </a:r>
            <a:r>
              <a:rPr lang="en-US" sz="3600" b="1" baseline="30000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 2024</a:t>
            </a:r>
            <a:endParaRPr lang="en-US" sz="3600" b="1" dirty="0" smtClean="0">
              <a:solidFill>
                <a:srgbClr val="FFFF00"/>
              </a:solidFill>
              <a:latin typeface="Cambria Math" pitchFamily="18" charset="0"/>
              <a:ea typeface="Cambria Math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Lead by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Rev. St Gerard </a:t>
            </a:r>
            <a:r>
              <a:rPr lang="en-US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Charlestin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0"/>
            <a:ext cx="67818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BIENVENUE A TOUS!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AUJOURD’HUI EST LE DIMANCHE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 la Sainte Scène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BIBLE 2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76800"/>
            <a:ext cx="2327564" cy="1981200"/>
          </a:xfrm>
          <a:prstGeom prst="rect">
            <a:avLst/>
          </a:prstGeom>
        </p:spPr>
      </p:pic>
      <p:pic>
        <p:nvPicPr>
          <p:cNvPr id="8" name="Picture 7" descr="DARK SKY SUN SET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0006"/>
            <a:ext cx="2400300" cy="1500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BIENVENUE A TOUS!</a:t>
            </a: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AUJOURD’HUI EST LE DIMANCHE </a:t>
            </a:r>
          </a:p>
          <a:p>
            <a:pPr algn="ctr"/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De la Sainte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</a:rPr>
              <a:t>Cène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APRIL  7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2024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encrypted-tbn3.gstatic.com/images?q=tbn:ANd9GcSm48wUbjUh8RWxD05YN-pUuvTqbdJmhdHhx9uR5KeDVigAxY-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</a:rPr>
              <a:t>Kache </a:t>
            </a:r>
            <a:r>
              <a:rPr lang="fr-FR" sz="4400" b="1" dirty="0" err="1" smtClean="0">
                <a:solidFill>
                  <a:srgbClr val="002060"/>
                </a:solidFill>
              </a:rPr>
              <a:t>mwen</a:t>
            </a:r>
            <a:r>
              <a:rPr lang="fr-FR" sz="4400" b="1" dirty="0" smtClean="0">
                <a:solidFill>
                  <a:srgbClr val="002060"/>
                </a:solidFill>
              </a:rPr>
              <a:t> </a:t>
            </a:r>
            <a:r>
              <a:rPr lang="fr-FR" sz="4400" b="1" dirty="0" err="1" smtClean="0">
                <a:solidFill>
                  <a:srgbClr val="002060"/>
                </a:solidFill>
              </a:rPr>
              <a:t>anba</a:t>
            </a:r>
            <a:r>
              <a:rPr lang="fr-FR" sz="4400" b="1" dirty="0" smtClean="0">
                <a:solidFill>
                  <a:srgbClr val="002060"/>
                </a:solidFill>
              </a:rPr>
              <a:t> </a:t>
            </a:r>
            <a:r>
              <a:rPr lang="fr-FR" sz="4400" b="1" dirty="0" err="1" smtClean="0">
                <a:solidFill>
                  <a:srgbClr val="002060"/>
                </a:solidFill>
              </a:rPr>
              <a:t>zel</a:t>
            </a:r>
            <a:r>
              <a:rPr lang="fr-FR" sz="4400" b="1" dirty="0" smtClean="0">
                <a:solidFill>
                  <a:srgbClr val="002060"/>
                </a:solidFill>
              </a:rPr>
              <a:t> Ou</a:t>
            </a:r>
            <a:endParaRPr lang="en-US" sz="4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2060"/>
                </a:solidFill>
              </a:rPr>
              <a:t>Kouvri</a:t>
            </a:r>
            <a:r>
              <a:rPr lang="fr-FR" sz="4400" b="1" dirty="0" smtClean="0">
                <a:solidFill>
                  <a:srgbClr val="002060"/>
                </a:solidFill>
              </a:rPr>
              <a:t> </a:t>
            </a:r>
            <a:r>
              <a:rPr lang="fr-FR" sz="4400" b="1" dirty="0" err="1" smtClean="0">
                <a:solidFill>
                  <a:srgbClr val="002060"/>
                </a:solidFill>
              </a:rPr>
              <a:t>mwen</a:t>
            </a:r>
            <a:r>
              <a:rPr lang="fr-FR" sz="4400" b="1" dirty="0" smtClean="0">
                <a:solidFill>
                  <a:srgbClr val="002060"/>
                </a:solidFill>
              </a:rPr>
              <a:t> </a:t>
            </a:r>
            <a:r>
              <a:rPr lang="fr-FR" sz="4400" b="1" dirty="0" err="1" smtClean="0">
                <a:solidFill>
                  <a:srgbClr val="002060"/>
                </a:solidFill>
              </a:rPr>
              <a:t>avek</a:t>
            </a:r>
            <a:r>
              <a:rPr lang="fr-FR" sz="4400" b="1" dirty="0" smtClean="0">
                <a:solidFill>
                  <a:srgbClr val="002060"/>
                </a:solidFill>
              </a:rPr>
              <a:t> min puissant ou</a:t>
            </a:r>
            <a:endParaRPr lang="en-US" sz="4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</a:rPr>
              <a:t> </a:t>
            </a:r>
            <a:endParaRPr lang="en-US" sz="4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vag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lorag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gwonde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avè’m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anlè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 gin control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tanpèt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trankil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an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chaj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</a:t>
            </a:r>
            <a:r>
              <a:rPr lang="fr-FR" sz="4400" b="1" dirty="0" smtClean="0"/>
              <a:t>)</a:t>
            </a:r>
            <a:endParaRPr lang="en-US" sz="4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encrypted-tbn3.gstatic.com/images?q=tbn:ANd9GcSm48wUbjUh8RWxD05YN-pUuvTqbdJmhdHhx9uR5KeDVigAxY-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Hide me now Under Your wings.</a:t>
            </a:r>
            <a:b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Cover me Within Your mighty hand. (2x2)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the oceans rise and thunders roar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soar with You above the storm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Father you are King over the flood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be still and know You are God</a:t>
            </a:r>
          </a:p>
          <a:p>
            <a:pPr algn="ctr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be still and know You are God</a:t>
            </a:r>
          </a:p>
          <a:p>
            <a:pPr algn="ctr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Find rest my soul In Christ alone.</a:t>
            </a:r>
            <a:b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His power In quietness and trust.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(2x2)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fr-FR" sz="4400" b="1" dirty="0" smtClean="0"/>
              <a:t>Nan bonté li, </a:t>
            </a:r>
            <a:r>
              <a:rPr lang="fr-FR" sz="4400" b="1" dirty="0" err="1" smtClean="0"/>
              <a:t>Jézu</a:t>
            </a:r>
            <a:r>
              <a:rPr lang="fr-FR" sz="4400" b="1" dirty="0" smtClean="0"/>
              <a:t> vi-ni </a:t>
            </a:r>
            <a:br>
              <a:rPr lang="fr-FR" sz="4400" b="1" dirty="0" smtClean="0"/>
            </a:br>
            <a:r>
              <a:rPr lang="fr-FR" sz="4400" b="1" dirty="0" smtClean="0"/>
              <a:t>pou </a:t>
            </a:r>
            <a:r>
              <a:rPr lang="fr-FR" sz="4400" b="1" dirty="0" err="1" smtClean="0"/>
              <a:t>rachté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nanm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mouin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pa</a:t>
            </a:r>
            <a:r>
              <a:rPr lang="fr-FR" sz="4400" b="1" dirty="0" smtClean="0"/>
              <a:t> la gras; </a:t>
            </a:r>
            <a:br>
              <a:rPr lang="fr-FR" sz="4400" b="1" dirty="0" smtClean="0"/>
            </a:br>
            <a:r>
              <a:rPr lang="fr-FR" sz="4400" b="1" dirty="0" smtClean="0"/>
              <a:t>Nan </a:t>
            </a:r>
            <a:r>
              <a:rPr lang="fr-FR" sz="4400" b="1" dirty="0" err="1" smtClean="0"/>
              <a:t>bafon</a:t>
            </a:r>
            <a:r>
              <a:rPr lang="fr-FR" sz="4400" b="1" dirty="0" smtClean="0"/>
              <a:t> péché </a:t>
            </a:r>
            <a:r>
              <a:rPr lang="fr-FR" sz="4400" b="1" dirty="0" err="1" smtClean="0"/>
              <a:t>ak</a:t>
            </a:r>
            <a:r>
              <a:rPr lang="fr-FR" sz="4400" b="1" dirty="0" smtClean="0"/>
              <a:t> la </a:t>
            </a:r>
            <a:r>
              <a:rPr lang="fr-FR" sz="4400" b="1" dirty="0" err="1" smtClean="0"/>
              <a:t>ront</a:t>
            </a:r>
            <a:r>
              <a:rPr lang="fr-FR" sz="4400" b="1" dirty="0" smtClean="0"/>
              <a:t> </a:t>
            </a:r>
            <a:br>
              <a:rPr lang="fr-FR" sz="4400" b="1" dirty="0" smtClean="0"/>
            </a:br>
            <a:r>
              <a:rPr lang="fr-FR" sz="4400" b="1" dirty="0" err="1" smtClean="0"/>
              <a:t>Konpasion</a:t>
            </a:r>
            <a:r>
              <a:rPr lang="fr-FR" sz="4400" b="1" dirty="0" smtClean="0"/>
              <a:t>-l </a:t>
            </a:r>
            <a:r>
              <a:rPr lang="fr-FR" sz="4400" b="1" dirty="0" err="1" smtClean="0"/>
              <a:t>lévémouin</a:t>
            </a:r>
            <a:r>
              <a:rPr lang="fr-FR" sz="4400" b="1" dirty="0" smtClean="0"/>
              <a:t>. </a:t>
            </a:r>
            <a:br>
              <a:rPr lang="fr-FR" sz="4400" b="1" dirty="0" smtClean="0"/>
            </a:br>
            <a:r>
              <a:rPr lang="fr-FR" sz="4400" b="1" dirty="0" err="1" smtClean="0">
                <a:solidFill>
                  <a:srgbClr val="92D050"/>
                </a:solidFill>
              </a:rPr>
              <a:t>Kè</a:t>
            </a:r>
            <a:r>
              <a:rPr lang="fr-FR" sz="4400" b="1" dirty="0" smtClean="0">
                <a:solidFill>
                  <a:srgbClr val="92D050"/>
                </a:solidFill>
              </a:rPr>
              <a:t>: </a:t>
            </a:r>
            <a:r>
              <a:rPr lang="fr-FR" sz="4400" b="1" dirty="0" smtClean="0">
                <a:solidFill>
                  <a:srgbClr val="C00000"/>
                </a:solidFill>
              </a:rPr>
              <a:t/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smtClean="0">
                <a:solidFill>
                  <a:srgbClr val="C00000"/>
                </a:solidFill>
              </a:rPr>
              <a:t>Nan </a:t>
            </a:r>
            <a:r>
              <a:rPr lang="fr-FR" sz="4400" b="1" dirty="0" err="1" smtClean="0">
                <a:solidFill>
                  <a:srgbClr val="C00000"/>
                </a:solidFill>
              </a:rPr>
              <a:t>tè</a:t>
            </a:r>
            <a:r>
              <a:rPr lang="fr-FR" sz="4400" b="1" dirty="0" smtClean="0">
                <a:solidFill>
                  <a:srgbClr val="C00000"/>
                </a:solidFill>
              </a:rPr>
              <a:t> </a:t>
            </a:r>
            <a:r>
              <a:rPr lang="fr-FR" sz="4400" b="1" dirty="0" err="1" smtClean="0">
                <a:solidFill>
                  <a:srgbClr val="C00000"/>
                </a:solidFill>
              </a:rPr>
              <a:t>danjé</a:t>
            </a:r>
            <a:r>
              <a:rPr lang="fr-FR" sz="4400" b="1" dirty="0" smtClean="0">
                <a:solidFill>
                  <a:srgbClr val="C00000"/>
                </a:solidFill>
              </a:rPr>
              <a:t> li </a:t>
            </a:r>
            <a:r>
              <a:rPr lang="fr-FR" sz="4400" b="1" dirty="0" err="1" smtClean="0">
                <a:solidFill>
                  <a:srgbClr val="C00000"/>
                </a:solidFill>
              </a:rPr>
              <a:t>soutni</a:t>
            </a:r>
            <a:r>
              <a:rPr lang="fr-FR" sz="4400" b="1" dirty="0" smtClean="0">
                <a:solidFill>
                  <a:srgbClr val="C00000"/>
                </a:solidFill>
              </a:rPr>
              <a:t> </a:t>
            </a:r>
            <a:r>
              <a:rPr lang="fr-FR" sz="4400" b="1" dirty="0" err="1" smtClean="0">
                <a:solidFill>
                  <a:srgbClr val="C00000"/>
                </a:solidFill>
              </a:rPr>
              <a:t>mouin</a:t>
            </a:r>
            <a:r>
              <a:rPr lang="fr-FR" sz="4400" b="1" dirty="0" smtClean="0">
                <a:solidFill>
                  <a:srgbClr val="C00000"/>
                </a:solidFill>
              </a:rPr>
              <a:t>, 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err="1" smtClean="0">
                <a:solidFill>
                  <a:srgbClr val="C00000"/>
                </a:solidFill>
              </a:rPr>
              <a:t>Ak</a:t>
            </a:r>
            <a:r>
              <a:rPr lang="fr-FR" sz="4400" b="1" dirty="0" smtClean="0">
                <a:solidFill>
                  <a:srgbClr val="C00000"/>
                </a:solidFill>
              </a:rPr>
              <a:t> min </a:t>
            </a:r>
            <a:r>
              <a:rPr lang="fr-FR" sz="4400" b="1" dirty="0" err="1" smtClean="0">
                <a:solidFill>
                  <a:srgbClr val="C00000"/>
                </a:solidFill>
              </a:rPr>
              <a:t>byen</a:t>
            </a:r>
            <a:r>
              <a:rPr lang="fr-FR" sz="4400" b="1" dirty="0" smtClean="0">
                <a:solidFill>
                  <a:srgbClr val="C00000"/>
                </a:solidFill>
              </a:rPr>
              <a:t> </a:t>
            </a:r>
            <a:r>
              <a:rPr lang="fr-FR" sz="4400" b="1" dirty="0" err="1" smtClean="0">
                <a:solidFill>
                  <a:srgbClr val="C00000"/>
                </a:solidFill>
              </a:rPr>
              <a:t>dous</a:t>
            </a:r>
            <a:r>
              <a:rPr lang="fr-FR" sz="4400" b="1" dirty="0" smtClean="0">
                <a:solidFill>
                  <a:srgbClr val="C00000"/>
                </a:solidFill>
              </a:rPr>
              <a:t> li </a:t>
            </a:r>
            <a:r>
              <a:rPr lang="fr-FR" sz="4400" b="1" dirty="0" err="1" smtClean="0">
                <a:solidFill>
                  <a:srgbClr val="C00000"/>
                </a:solidFill>
              </a:rPr>
              <a:t>lévé</a:t>
            </a:r>
            <a:r>
              <a:rPr lang="fr-FR" sz="4400" b="1" dirty="0" smtClean="0">
                <a:solidFill>
                  <a:srgbClr val="C00000"/>
                </a:solidFill>
              </a:rPr>
              <a:t> </a:t>
            </a:r>
            <a:r>
              <a:rPr lang="fr-FR" sz="4400" b="1" dirty="0" err="1" smtClean="0">
                <a:solidFill>
                  <a:srgbClr val="C00000"/>
                </a:solidFill>
              </a:rPr>
              <a:t>mouin</a:t>
            </a:r>
            <a:r>
              <a:rPr lang="fr-FR" sz="4400" b="1" dirty="0" smtClean="0">
                <a:solidFill>
                  <a:srgbClr val="C00000"/>
                </a:solidFill>
              </a:rPr>
              <a:t> 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err="1" smtClean="0">
                <a:solidFill>
                  <a:srgbClr val="C00000"/>
                </a:solidFill>
              </a:rPr>
              <a:t>Sòt</a:t>
            </a:r>
            <a:r>
              <a:rPr lang="fr-FR" sz="4400" b="1" dirty="0" smtClean="0">
                <a:solidFill>
                  <a:srgbClr val="C00000"/>
                </a:solidFill>
              </a:rPr>
              <a:t> nan </a:t>
            </a:r>
            <a:r>
              <a:rPr lang="fr-FR" sz="4400" b="1" dirty="0" err="1" smtClean="0">
                <a:solidFill>
                  <a:srgbClr val="C00000"/>
                </a:solidFill>
              </a:rPr>
              <a:t>nouasè</a:t>
            </a:r>
            <a:r>
              <a:rPr lang="fr-FR" sz="4400" b="1" dirty="0" smtClean="0">
                <a:solidFill>
                  <a:srgbClr val="C00000"/>
                </a:solidFill>
              </a:rPr>
              <a:t>, </a:t>
            </a:r>
            <a:r>
              <a:rPr lang="fr-FR" sz="4400" b="1" dirty="0" err="1" smtClean="0">
                <a:solidFill>
                  <a:srgbClr val="C00000"/>
                </a:solidFill>
              </a:rPr>
              <a:t>vi-n</a:t>
            </a:r>
            <a:r>
              <a:rPr lang="fr-FR" sz="4400" b="1" dirty="0" smtClean="0">
                <a:solidFill>
                  <a:srgbClr val="C00000"/>
                </a:solidFill>
              </a:rPr>
              <a:t> nan </a:t>
            </a:r>
            <a:r>
              <a:rPr lang="fr-FR" sz="4400" b="1" dirty="0" err="1" smtClean="0">
                <a:solidFill>
                  <a:srgbClr val="C00000"/>
                </a:solidFill>
              </a:rPr>
              <a:t>lumiè</a:t>
            </a:r>
            <a:r>
              <a:rPr lang="fr-FR" sz="4400" b="1" dirty="0" smtClean="0">
                <a:solidFill>
                  <a:srgbClr val="C00000"/>
                </a:solidFill>
              </a:rPr>
              <a:t>, </a:t>
            </a:r>
            <a:br>
              <a:rPr lang="fr-FR" sz="4400" b="1" dirty="0" smtClean="0">
                <a:solidFill>
                  <a:srgbClr val="C00000"/>
                </a:solidFill>
              </a:rPr>
            </a:br>
            <a:r>
              <a:rPr lang="fr-FR" sz="4400" b="1" dirty="0" err="1" smtClean="0">
                <a:solidFill>
                  <a:srgbClr val="C00000"/>
                </a:solidFill>
              </a:rPr>
              <a:t>Map</a:t>
            </a:r>
            <a:r>
              <a:rPr lang="fr-FR" sz="4400" b="1" dirty="0" smtClean="0">
                <a:solidFill>
                  <a:srgbClr val="C00000"/>
                </a:solidFill>
              </a:rPr>
              <a:t> adoré-l, li </a:t>
            </a:r>
            <a:r>
              <a:rPr lang="fr-FR" sz="4400" b="1" dirty="0" err="1" smtClean="0">
                <a:solidFill>
                  <a:srgbClr val="C00000"/>
                </a:solidFill>
              </a:rPr>
              <a:t>lévé</a:t>
            </a:r>
            <a:r>
              <a:rPr lang="fr-FR" sz="4400" b="1" dirty="0" smtClean="0">
                <a:solidFill>
                  <a:srgbClr val="C00000"/>
                </a:solidFill>
              </a:rPr>
              <a:t> </a:t>
            </a:r>
            <a:r>
              <a:rPr lang="fr-FR" sz="4400" b="1" dirty="0" err="1" smtClean="0">
                <a:solidFill>
                  <a:srgbClr val="C00000"/>
                </a:solidFill>
              </a:rPr>
              <a:t>mouin</a:t>
            </a:r>
            <a:r>
              <a:rPr lang="fr-FR" sz="4400" b="1" dirty="0" smtClean="0">
                <a:solidFill>
                  <a:srgbClr val="C00000"/>
                </a:solidFill>
              </a:rPr>
              <a:t>.</a:t>
            </a:r>
            <a:endParaRPr lang="en-US" sz="4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Non Ou </a:t>
            </a:r>
            <a:r>
              <a:rPr lang="fr-FR" sz="4400" b="1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dign</a:t>
            </a:r>
            <a:r>
              <a:rPr lang="fr-FR" sz="44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 e sin</a:t>
            </a:r>
            <a:endParaRPr lang="en-US" sz="4400" dirty="0" smtClean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Jezu</a:t>
            </a:r>
            <a:r>
              <a:rPr lang="fr-FR" sz="44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 Agno </a:t>
            </a:r>
            <a:r>
              <a:rPr lang="fr-FR" sz="4400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BonDieu</a:t>
            </a:r>
            <a:r>
              <a:rPr lang="fr-FR" sz="44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 (2x)</a:t>
            </a:r>
            <a:endParaRPr lang="en-US" sz="4400" dirty="0" smtClean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Black" pitchFamily="34" charset="0"/>
              </a:rPr>
              <a:t>1</a:t>
            </a:r>
            <a:endParaRPr lang="en-US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Black" pitchFamily="34" charset="0"/>
              </a:rPr>
              <a:t>Ou se </a:t>
            </a:r>
            <a:r>
              <a:rPr lang="fr-FR" sz="4400" dirty="0" err="1" smtClean="0">
                <a:latin typeface="Arial Black" pitchFamily="34" charset="0"/>
              </a:rPr>
              <a:t>fos</a:t>
            </a:r>
            <a:r>
              <a:rPr lang="fr-FR" sz="4400" dirty="0" smtClean="0">
                <a:latin typeface="Arial Black" pitchFamily="34" charset="0"/>
              </a:rPr>
              <a:t> </a:t>
            </a:r>
            <a:r>
              <a:rPr lang="fr-FR" sz="4400" dirty="0" err="1" smtClean="0">
                <a:latin typeface="Arial Black" pitchFamily="34" charset="0"/>
              </a:rPr>
              <a:t>mwen</a:t>
            </a:r>
            <a:r>
              <a:rPr lang="fr-FR" sz="4400" dirty="0" smtClean="0">
                <a:latin typeface="Arial Black" pitchFamily="34" charset="0"/>
              </a:rPr>
              <a:t> le </a:t>
            </a:r>
            <a:r>
              <a:rPr lang="fr-FR" sz="4400" dirty="0" err="1" smtClean="0">
                <a:latin typeface="Arial Black" pitchFamily="34" charset="0"/>
              </a:rPr>
              <a:t>ke</a:t>
            </a:r>
            <a:r>
              <a:rPr lang="fr-FR" sz="4400" dirty="0" smtClean="0">
                <a:latin typeface="Arial Black" pitchFamily="34" charset="0"/>
              </a:rPr>
              <a:t>-m </a:t>
            </a:r>
            <a:r>
              <a:rPr lang="fr-FR" sz="4400" dirty="0" err="1" smtClean="0">
                <a:latin typeface="Arial Black" pitchFamily="34" charset="0"/>
              </a:rPr>
              <a:t>kase</a:t>
            </a:r>
            <a:endParaRPr lang="en-US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Black" pitchFamily="34" charset="0"/>
              </a:rPr>
              <a:t>Ou se </a:t>
            </a:r>
            <a:r>
              <a:rPr lang="fr-FR" sz="4400" dirty="0" err="1" smtClean="0">
                <a:latin typeface="Arial Black" pitchFamily="34" charset="0"/>
              </a:rPr>
              <a:t>trezo</a:t>
            </a:r>
            <a:r>
              <a:rPr lang="fr-FR" sz="4400" dirty="0" smtClean="0">
                <a:latin typeface="Arial Black" pitchFamily="34" charset="0"/>
              </a:rPr>
              <a:t> </a:t>
            </a:r>
            <a:r>
              <a:rPr lang="fr-FR" sz="4400" dirty="0" err="1" smtClean="0">
                <a:latin typeface="Arial Black" pitchFamily="34" charset="0"/>
              </a:rPr>
              <a:t>ke</a:t>
            </a:r>
            <a:r>
              <a:rPr lang="fr-FR" sz="4400" dirty="0" smtClean="0">
                <a:latin typeface="Arial Black" pitchFamily="34" charset="0"/>
              </a:rPr>
              <a:t> </a:t>
            </a:r>
            <a:r>
              <a:rPr lang="fr-FR" sz="4400" dirty="0" err="1" smtClean="0">
                <a:latin typeface="Arial Black" pitchFamily="34" charset="0"/>
              </a:rPr>
              <a:t>map</a:t>
            </a:r>
            <a:r>
              <a:rPr lang="fr-FR" sz="4400" dirty="0" smtClean="0">
                <a:latin typeface="Arial Black" pitchFamily="34" charset="0"/>
              </a:rPr>
              <a:t> </a:t>
            </a:r>
            <a:r>
              <a:rPr lang="fr-FR" sz="4400" dirty="0" err="1" smtClean="0">
                <a:latin typeface="Arial Black" pitchFamily="34" charset="0"/>
              </a:rPr>
              <a:t>chache</a:t>
            </a:r>
            <a:endParaRPr lang="en-US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Black" pitchFamily="34" charset="0"/>
              </a:rPr>
              <a:t>Ou se tout pou </a:t>
            </a:r>
            <a:r>
              <a:rPr lang="fr-FR" sz="4400" dirty="0" err="1" smtClean="0">
                <a:latin typeface="Arial Black" pitchFamily="34" charset="0"/>
              </a:rPr>
              <a:t>mwen</a:t>
            </a:r>
            <a:endParaRPr lang="en-US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Black" pitchFamily="34" charset="0"/>
              </a:rPr>
              <a:t>Mwen</a:t>
            </a:r>
            <a:r>
              <a:rPr lang="fr-FR" sz="4400" dirty="0" smtClean="0">
                <a:latin typeface="Arial Black" pitchFamily="34" charset="0"/>
              </a:rPr>
              <a:t> te </a:t>
            </a:r>
            <a:r>
              <a:rPr lang="fr-FR" sz="4400" dirty="0" err="1" smtClean="0">
                <a:latin typeface="Arial Black" pitchFamily="34" charset="0"/>
              </a:rPr>
              <a:t>joinn</a:t>
            </a:r>
            <a:r>
              <a:rPr lang="fr-FR" sz="4400" dirty="0" smtClean="0">
                <a:latin typeface="Arial Black" pitchFamily="34" charset="0"/>
              </a:rPr>
              <a:t> gnon </a:t>
            </a:r>
            <a:r>
              <a:rPr lang="fr-FR" sz="4400" dirty="0" err="1" smtClean="0">
                <a:latin typeface="Arial Black" pitchFamily="34" charset="0"/>
              </a:rPr>
              <a:t>kado</a:t>
            </a:r>
            <a:r>
              <a:rPr lang="fr-FR" sz="4400" dirty="0" smtClean="0">
                <a:latin typeface="Arial Black" pitchFamily="34" charset="0"/>
              </a:rPr>
              <a:t> </a:t>
            </a:r>
            <a:r>
              <a:rPr lang="fr-FR" sz="4400" dirty="0" err="1" smtClean="0">
                <a:latin typeface="Arial Black" pitchFamily="34" charset="0"/>
              </a:rPr>
              <a:t>precie</a:t>
            </a:r>
            <a:endParaRPr lang="en-US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Black" pitchFamily="34" charset="0"/>
              </a:rPr>
              <a:t>Si-m</a:t>
            </a:r>
            <a:r>
              <a:rPr lang="fr-FR" sz="4400" dirty="0" smtClean="0">
                <a:latin typeface="Arial Black" pitchFamily="34" charset="0"/>
              </a:rPr>
              <a:t> </a:t>
            </a:r>
            <a:r>
              <a:rPr lang="fr-FR" sz="4400" dirty="0" err="1" smtClean="0">
                <a:latin typeface="Arial Black" pitchFamily="34" charset="0"/>
              </a:rPr>
              <a:t>kite</a:t>
            </a:r>
            <a:r>
              <a:rPr lang="fr-FR" sz="4400" dirty="0" smtClean="0">
                <a:latin typeface="Arial Black" pitchFamily="34" charset="0"/>
              </a:rPr>
              <a:t> Ou </a:t>
            </a:r>
            <a:r>
              <a:rPr lang="fr-FR" sz="4400" dirty="0" err="1" smtClean="0">
                <a:latin typeface="Arial Black" pitchFamily="34" charset="0"/>
              </a:rPr>
              <a:t>map</a:t>
            </a:r>
            <a:r>
              <a:rPr lang="fr-FR" sz="4400" dirty="0" smtClean="0">
                <a:latin typeface="Arial Black" pitchFamily="34" charset="0"/>
              </a:rPr>
              <a:t> </a:t>
            </a:r>
            <a:r>
              <a:rPr lang="fr-FR" sz="4400" dirty="0" err="1" smtClean="0">
                <a:latin typeface="Arial Black" pitchFamily="34" charset="0"/>
              </a:rPr>
              <a:t>egare</a:t>
            </a:r>
            <a:endParaRPr lang="en-US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Black" pitchFamily="34" charset="0"/>
              </a:rPr>
              <a:t>Ou se tout pou </a:t>
            </a:r>
            <a:r>
              <a:rPr lang="fr-FR" sz="4400" dirty="0" err="1" smtClean="0">
                <a:latin typeface="Arial Black" pitchFamily="34" charset="0"/>
              </a:rPr>
              <a:t>mwen</a:t>
            </a:r>
            <a:endParaRPr lang="en-US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Black" pitchFamily="34" charset="0"/>
              </a:rPr>
              <a:t>2</a:t>
            </a:r>
            <a:endParaRPr lang="en-US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Ou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pran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tou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ront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mwen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ak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peche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-m,</a:t>
            </a:r>
            <a:endParaRPr lang="en-US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Le-m prie ou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toujou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tande-m</a:t>
            </a:r>
            <a:endParaRPr lang="en-US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Ou se tout pou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mwen</a:t>
            </a:r>
            <a:endParaRPr lang="en-US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Le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mwen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tombe Ou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ranmase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-m,</a:t>
            </a:r>
            <a:endParaRPr lang="en-US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Le-m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poukont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mwen</a:t>
            </a:r>
            <a:endParaRPr lang="en-US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Ou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vi-n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kote</a:t>
            </a: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-m,</a:t>
            </a:r>
            <a:endParaRPr lang="en-US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Black" pitchFamily="34" charset="0"/>
              </a:rPr>
              <a:t>Ou se tout pou </a:t>
            </a:r>
            <a:r>
              <a:rPr lang="fr-FR" sz="4400" dirty="0" err="1" smtClean="0">
                <a:solidFill>
                  <a:srgbClr val="C00000"/>
                </a:solidFill>
                <a:latin typeface="Arial Black" pitchFamily="34" charset="0"/>
              </a:rPr>
              <a:t>mwen</a:t>
            </a:r>
            <a:endParaRPr lang="en-US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-692498"/>
            <a:ext cx="9144000" cy="1569660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chemeClr val="bg1"/>
                </a:solidFill>
                <a:latin typeface="Blackadder ITC" pitchFamily="82" charset="0"/>
              </a:rPr>
              <a:t>Php</a:t>
            </a:r>
            <a:r>
              <a:rPr lang="fr-FR" sz="3200" b="1" dirty="0" smtClean="0">
                <a:solidFill>
                  <a:schemeClr val="bg1"/>
                </a:solidFill>
                <a:latin typeface="Blackadder ITC" pitchFamily="82" charset="0"/>
              </a:rPr>
              <a:t> 4:6 Ne vous inquiétez de rien; mais en toute chose faites connaître vos 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334001"/>
            <a:ext cx="9144000" cy="1200329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</a:t>
            </a:r>
            <a:r>
              <a:rPr lang="fr-FR" sz="3600" b="1" dirty="0" smtClean="0">
                <a:solidFill>
                  <a:schemeClr val="bg1"/>
                </a:solidFill>
                <a:latin typeface="Blackadder ITC" pitchFamily="82" charset="0"/>
              </a:rPr>
              <a:t>7 Et la paix de Dieu, qui surpasse toute intelligence, gardera vos cœurs et vos pensées en Jésus-Christ.</a:t>
            </a:r>
            <a:endParaRPr lang="en-US" sz="3600" b="1" dirty="0">
              <a:solidFill>
                <a:schemeClr val="bg1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125: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Cantique des degrés. Ceux qui se confient en l'Éternel Sont comme la montagne de Sion: elle ne chancelle point, Elle est affermie pour toujours.</a:t>
            </a:r>
            <a:endParaRPr lang="en-US" sz="44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Des montagnes entourent Jérusalem; Ainsi l'Éternel entoure son peuple, Dès maintenant et à jamais.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Car le sceptre de la méchanceté ne restera pas sur le lot des justes, Afin que les justes ne tendent pas les mains vers l'iniquité.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¶ Éternel, répands tes bienfaits sur les bons Et sur ceux dont le cœur est droit!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Mais ceux qui s'engagent dans des voies détournées, Que l'Éternel les détruise avec ceux qui font le mal! Que la paix soit sur Israël!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136 CEF: Tout joyeux  Bénissons 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 joyeux bénissons le Seigneur,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Chantons et célébrons ses louanges,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Adorons avec foi le Sauveur,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 joignant aux célestes phalanges. 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 à Dieu ! Gloire à Dieu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ce chant retentisse en tout lieu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 à Dieu ! Gloire à Dieu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ce chant retentisse en tout lieu ! 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Dieu, dans son incomparable amour,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 ciel envoya son Fils unique,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la terre et les cieux, dans ce jour,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S’unissent pour chanter ce cantique : 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 à Dieu ! Gloire à Dieu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ce chant retentisse en tout lieu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 à Dieu ! Gloire à Dieu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ce chant retentisse en tout lieu ! 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 châtiment qui produit la paix,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Christ l’a subi pour mon âme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voulut expier nos forfaits,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 mourant, lui, sur le bois infâme. 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 à Dieu ! Gloire à Dieu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ce chant retentisse en tout lieu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 à Dieu ! Gloire à Dieu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ce chant retentisse en tout lieu ! 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 voulons en retour, bon Sauveur,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T’aimer par dessus tout autre chose;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Forme ton amour dans notre cœur,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puis, de chacun de nous dispose !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fr-FR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 à Dieu ! Gloire à Dieu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ce chant retentisse en tout lieu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 à Dieu ! Gloire à Dieu 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ce chant retentisse en tout lieu ! 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DEDE7"/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Tenons nos lampes prêtes # 99 CEF</a:t>
            </a:r>
            <a:endParaRPr lang="en-US" sz="36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36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Tenons nos lampes prêtes,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Chrétiens, préparons-nous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 l'heure où les trompettes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Annonceront l'Époux. 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3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Qu'à répondre on s'empresse,</a:t>
            </a:r>
            <a:endParaRPr lang="en-US" sz="43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Hosanna ! Hosanna !</a:t>
            </a:r>
            <a:endParaRPr lang="en-US" sz="43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qu'avec allégresse</a:t>
            </a:r>
            <a:endParaRPr lang="en-US" sz="43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 chante : Alléluia !</a:t>
            </a:r>
          </a:p>
          <a:p>
            <a:pPr algn="ctr">
              <a:buNone/>
            </a:pPr>
            <a:r>
              <a:rPr lang="fr-FR" sz="43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 chante : Alléluia !</a:t>
            </a:r>
            <a:endParaRPr lang="en-US" sz="43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DEDE7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36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</a:t>
            </a:r>
            <a:endParaRPr lang="en-US" sz="36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Voici déjà les anges,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Avec eux les élus,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Unissant leurs louanges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 l'honneur de Jésus.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Qu'à répondre on s'empresse,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Hosanna ! Hosanna 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qu'avec allégresse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 chante : Alléluia 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 chante : Alléluia !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DEDE7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endParaRPr lang="en-US" sz="36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Voici Jésus Lui-même,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Puissant, victorieux 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 son pur diadème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L'éclat remplit les cieux.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Qu'à répondre on s'empresse,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Hosanna ! Hosanna 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qu'avec allégresse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 chante : Alléluia 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 chante : Alléluia !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DEDE7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</a:t>
            </a:r>
            <a:endParaRPr lang="en-US" sz="36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Venez, bénis du Père,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 m'avez attendu 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Entrez dans la lumière,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 ciel vous est rendu.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Qu'à répondre on s'empresse,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Hosanna ! Hosanna 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qu'avec allégresse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 chante : Alléluia 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 chante : Alléluia !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DEDE7"/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PSALM 40</a:t>
            </a: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1-18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40:2 ¶ J'avais mis en l'Éternel mon espérance; Et il s'est incliné vers moi, il a écouté mes cris.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Il m'a retiré de la fosse de destruction, Du fond de la boue; Et il a dressé mes pieds sur le roc, Il a affermi mes pas.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Il a mis dans ma bouche un cantique nouveau, Une louange à notre Dieu; Beaucoup l'ont vu, et ont eu de la crainte, Et ils se sont confiés en l'Éternel.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Il a mis dans ma bouche un cantique nouveau, Une louange à notre Dieu; Beaucoup l'ont vu, et ont eu de la crainte, Et ils se sont confiés en l'Éternel.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Heureux l'homme qui place en l'Éternel sa confiance, Et qui ne se tourne pas vers les hautains et les menteurs!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Tu as multiplié, Éternel, mon Dieu! Tes merveilles et tes desseins en notre faveur; Nul n'est comparable à toi; Je voudrais les publier et les proclamer, Mais leur nombre est trop grand pour que je les raconte.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¶ Tu ne désires ni sacrifice ni offrande, Tu m'as ouvert les oreilles; Tu ne demandes ni holocauste ni victime expiatoire.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Alors je dis: Voici, je viens Avec le rouleau du livre écrit pour moi.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Je veux faire ta volonté, mon Dieu! Et ta loi est au fond de mon cœur.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J'annonce la justice dans la grande assemblée; Voici, je ne ferme pas mes lèvres, Éternel, tu le sais!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Je ne retiens pas dans mon cœur ta justice, Je publie ta vérité et ton salut; Je ne cache pas ta bonté et ta fidélité Dans la grande assemblée.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¶ Toi, Éternel! tu ne me refuseras pas tes compassions; Ta bonté et ta fidélité me garderont toujours.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Car des maux sans nombre m'environnent; Les châtiments de mes iniquités m'atteignent, Et je ne puis en supporter la vue; Ils sont plus nombreux que les cheveux de ma tête, Et mon courage m'abandonne.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Veuille me délivrer, ô Éternel! Éternel, viens en hâte à mon secours!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Que tous ensemble ils soient honteux et confus, Ceux qui en veulent à ma vie pour l'enlever! Qu'ils reculent et rougissent, Ceux qui désirent ma perte!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Qu'ils soient dans la stupeur par l'effet de leur honte, Ceux qui me disent: Ah! Ah!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Que tous ceux qui te cherchent Soient dans l'allégresse et se réjouissent en toi! Que ceux qui aiment ton salut Disent sans cesse: Exalté soit l'Éternel!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Moi, je suis pauvre et indigent; Mais le Seigneur pense à moi. Tu es mon aide et mon libérateur: Mon Dieu, ne tarde pas!</a:t>
            </a:r>
            <a:endParaRPr lang="en-US" sz="4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fr-FR" sz="4800" b="1" dirty="0" smtClean="0"/>
          </a:p>
          <a:p>
            <a:pPr algn="ctr">
              <a:buNone/>
            </a:pPr>
            <a:r>
              <a:rPr lang="fr-FR" sz="4800" b="1" dirty="0" smtClean="0"/>
              <a:t>Gloire à Dieu notre Créateur!</a:t>
            </a:r>
            <a:endParaRPr lang="en-US" sz="4800" b="1" dirty="0" smtClean="0"/>
          </a:p>
          <a:p>
            <a:pPr algn="ctr">
              <a:buNone/>
            </a:pPr>
            <a:r>
              <a:rPr lang="fr-FR" sz="4800" b="1" dirty="0" smtClean="0"/>
              <a:t>Gloire à Christ notre Rédempteur!</a:t>
            </a:r>
            <a:endParaRPr lang="en-US" sz="4800" b="1" dirty="0" smtClean="0"/>
          </a:p>
          <a:p>
            <a:pPr algn="ctr">
              <a:buNone/>
            </a:pPr>
            <a:r>
              <a:rPr lang="fr-FR" sz="4800" b="1" dirty="0" smtClean="0"/>
              <a:t>Gloire à l’Esprit Consolateur!</a:t>
            </a:r>
            <a:endParaRPr lang="en-US" sz="4800" b="1" dirty="0" smtClean="0"/>
          </a:p>
          <a:p>
            <a:pPr algn="ctr">
              <a:buNone/>
            </a:pPr>
            <a:r>
              <a:rPr lang="fr-FR" sz="4800" b="1" dirty="0" smtClean="0"/>
              <a:t>Louange et Gloire au Dieu Sauveur!</a:t>
            </a:r>
            <a:endParaRPr lang="en-US" sz="48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150CEF: Miséricorde insondable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Miséricorde insondable!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 peut-il tout pardonner?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Absoudre un si grand coupable,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mes péchés oublier?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je viens , Je viens à toi!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 que je suis,  je viens à toi!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je viens , Je viens à toi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 que je suis, Prends-moi!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Longtemps j'ai loin de sa face,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Provoqué son saint courroux,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Fermé mon cœur à sa grâce,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Blessé le sien devant tous.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je viens , Je viens à toi!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 que je suis,  je viens à toi!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je viens , Je viens à toi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 que je suis, Prends-moi!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Ô Jésus à toi je cède,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veux être libéré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 tout péché qui m'obsède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Être à jamais délivré.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je viens , Je viens à toi!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 que je suis,  je viens à toi!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je viens , Je viens à toi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 que je suis, Prends-moi!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Alléluia! Plus de doute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 fardeau est enlevé,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 le ciel je suis en route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Heureux pour l'éternité.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je viens , Je viens à toi!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 que je suis,  je viens à toi!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je viens , Je viens à toi 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 que je suis, Prends-moi!</a:t>
            </a:r>
            <a:endParaRPr lang="en-US" sz="36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pperplate Gothic Bold" pitchFamily="34" charset="0"/>
              </a:rPr>
              <a:t>PRIÈRE COMMUNE</a:t>
            </a:r>
            <a:endParaRPr lang="en-US" dirty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VISITORS WELCOME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 smtClean="0">
              <a:solidFill>
                <a:srgbClr val="FFFF00"/>
              </a:solidFill>
            </a:endParaRPr>
          </a:p>
          <a:p>
            <a:r>
              <a:rPr lang="en-US" sz="6000" dirty="0" smtClean="0">
                <a:solidFill>
                  <a:srgbClr val="FFFF00"/>
                </a:solidFill>
              </a:rPr>
              <a:t>MUSICAL PROGRAM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APRIL 7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2024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/>
              <a:t>MOMENT D’ADORATION</a:t>
            </a:r>
            <a:br>
              <a:rPr lang="en-US" b="1" dirty="0"/>
            </a:br>
            <a:r>
              <a:rPr lang="en-US" b="1" dirty="0"/>
              <a:t>AVEC </a:t>
            </a:r>
            <a:br>
              <a:rPr lang="en-US" b="1" dirty="0"/>
            </a:br>
            <a:r>
              <a:rPr lang="en-US" b="1" dirty="0"/>
              <a:t>MAESTRO</a:t>
            </a:r>
            <a:br>
              <a:rPr lang="en-US" b="1" dirty="0"/>
            </a:br>
            <a:r>
              <a:rPr lang="en-US" b="1" dirty="0"/>
              <a:t>RENAUD TERZIER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400" dirty="0" smtClean="0">
                <a:solidFill>
                  <a:schemeClr val="tx1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18 KCD – </a:t>
            </a:r>
            <a:r>
              <a:rPr lang="fr-FR" sz="2400" dirty="0" err="1" smtClean="0">
                <a:solidFill>
                  <a:schemeClr val="tx1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Jézu</a:t>
            </a:r>
            <a:r>
              <a:rPr lang="fr-FR" sz="2400" dirty="0" smtClean="0">
                <a:solidFill>
                  <a:schemeClr val="tx1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, </a:t>
            </a:r>
            <a:r>
              <a:rPr lang="fr-FR" sz="2400" dirty="0" err="1" smtClean="0">
                <a:solidFill>
                  <a:srgbClr val="0070C0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mwen</a:t>
            </a:r>
            <a:r>
              <a:rPr lang="fr-FR" sz="2400" dirty="0" smtClean="0">
                <a:solidFill>
                  <a:srgbClr val="0070C0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 </a:t>
            </a:r>
            <a:r>
              <a:rPr lang="fr-FR" sz="2400" dirty="0" err="1" smtClean="0">
                <a:solidFill>
                  <a:srgbClr val="0070C0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renmen</a:t>
            </a:r>
            <a:r>
              <a:rPr lang="fr-FR" sz="2400" dirty="0" smtClean="0">
                <a:solidFill>
                  <a:srgbClr val="0070C0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 ou, Se ou </a:t>
            </a:r>
            <a:r>
              <a:rPr lang="fr-FR" sz="2400" dirty="0" err="1" smtClean="0">
                <a:solidFill>
                  <a:srgbClr val="0070C0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ki</a:t>
            </a:r>
            <a:r>
              <a:rPr lang="fr-FR" sz="2400" dirty="0" smtClean="0">
                <a:solidFill>
                  <a:srgbClr val="0070C0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 </a:t>
            </a:r>
            <a:r>
              <a:rPr lang="fr-FR" sz="2400" dirty="0" err="1" smtClean="0">
                <a:solidFill>
                  <a:srgbClr val="0070C0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Sovè</a:t>
            </a:r>
            <a:r>
              <a:rPr lang="fr-FR" sz="2400" dirty="0" smtClean="0">
                <a:solidFill>
                  <a:srgbClr val="0070C0"/>
                </a:solidFill>
                <a:latin typeface="Arial Rounded MT Bold" pitchFamily="34" charset="0"/>
                <a:hlinkClick r:id="rId2" tooltip="Permanent Link to 18 KCD – Jézu, mwen renmen ou, Se ou ki Sovè-m"/>
              </a:rPr>
              <a:t>-m</a:t>
            </a:r>
            <a:endParaRPr lang="en-US" sz="2400" b="1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solidFill>
                  <a:srgbClr val="0070C0"/>
                </a:solidFill>
                <a:latin typeface="Arial Rounded MT Bold" pitchFamily="34" charset="0"/>
              </a:rPr>
              <a:t>1.</a:t>
            </a:r>
            <a:endParaRPr lang="en-US" sz="3200" b="1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Jézu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ou,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Se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Sovè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-m,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Amou 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kite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smtClean="0">
                <a:solidFill>
                  <a:schemeClr val="tx1"/>
                </a:solidFill>
                <a:latin typeface="Arial Rounded MT Bold" pitchFamily="34" charset="0"/>
              </a:rPr>
              <a:t>P</a:t>
            </a:r>
            <a:r>
              <a:rPr lang="fr-FR" sz="4000" smtClean="0">
                <a:solidFill>
                  <a:schemeClr val="tx1"/>
                </a:solidFill>
                <a:latin typeface="Arial Rounded MT Bold" pitchFamily="34" charset="0"/>
              </a:rPr>
              <a:t>lezi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peche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Redanmtè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beni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Se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Sovè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-m,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ou, </a:t>
            </a:r>
            <a:endParaRPr lang="fr-FR" sz="40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Segnè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, pi plus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jamè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rgbClr val="0070C0"/>
                </a:solidFill>
                <a:latin typeface="Arial Rounded MT Bold" pitchFamily="34" charset="0"/>
              </a:rPr>
              <a:t>2</a:t>
            </a:r>
            <a:r>
              <a:rPr lang="fr-FR" sz="3200" dirty="0" smtClean="0">
                <a:solidFill>
                  <a:srgbClr val="0070C0"/>
                </a:solidFill>
                <a:latin typeface="Arial Rounded MT Bold" pitchFamily="34" charset="0"/>
              </a:rPr>
              <a:t>.</a:t>
            </a:r>
            <a:endParaRPr lang="en-US" sz="3200" b="1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paske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O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avan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Sou pie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bwa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Kalvè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O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u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te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soufri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poté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ourò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-n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pikan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;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Segnè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P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i 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plus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ké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jamè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chemeClr val="tx1"/>
                </a:solidFill>
                <a:latin typeface="Arial Rounded MT Bold" pitchFamily="34" charset="0"/>
              </a:rPr>
              <a:t>3</a:t>
            </a:r>
            <a:r>
              <a:rPr lang="fr-FR" sz="32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32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Nan la vi, nan Ian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mò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va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ou.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Ma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sèvi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ou tout tan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O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u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ban-m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souf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bouch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lonbraj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Ian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mò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vi-n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S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ma di ou: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ou,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Segnè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P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i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plus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jamè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4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Nan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kay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Bon-Die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jwa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e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glwa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e la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Nan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sièl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la ma va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A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dore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san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fin.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Devan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anj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Bon-Die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yo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a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va chante: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renmen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ou,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Segnè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P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i 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plus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70C0"/>
                </a:solidFill>
                <a:latin typeface="Arial Rounded MT Bold" pitchFamily="34" charset="0"/>
              </a:rPr>
              <a:t>jamè</a:t>
            </a:r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.</a:t>
            </a:r>
            <a:endParaRPr lang="en-US" sz="40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fr-FR" sz="4400" b="1" dirty="0" smtClean="0">
              <a:solidFill>
                <a:srgbClr val="FF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Nous serrons couronnés après la bataille (3x)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Dans tes murs sainte Sion.</a:t>
            </a:r>
            <a:endParaRPr lang="fr-FR" sz="4400" b="1" dirty="0" smtClean="0">
              <a:solidFill>
                <a:srgbClr val="FF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4572000"/>
          </a:xfrm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EDOUARD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CHRIST THE ROCK CONGREGATION</a:t>
            </a:r>
            <a:r>
              <a:rPr lang="en-US" sz="4000" dirty="0">
                <a:latin typeface="Arial Rounded MT Bold" pitchFamily="34" charset="0"/>
              </a:rPr>
              <a:t/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solidFill>
                  <a:srgbClr val="C00000"/>
                </a:solidFill>
                <a:latin typeface="Arial Rounded MT Bold" pitchFamily="34" charset="0"/>
              </a:rPr>
              <a:t>SUNDAY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APRIL 7</a:t>
            </a:r>
            <a:r>
              <a:rPr lang="en-US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TH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 2024 </a:t>
            </a:r>
            <a:r>
              <a:rPr lang="en-US" sz="4000" dirty="0">
                <a:latin typeface="Arial Rounded MT Bold" pitchFamily="34" charset="0"/>
              </a:rPr>
              <a:t/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solidFill>
                  <a:schemeClr val="tx1"/>
                </a:solidFill>
                <a:latin typeface="Arial Rounded MT Bold" pitchFamily="34" charset="0"/>
              </a:rPr>
              <a:t>Sermon by Pastor Marc E Simeon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chemeClr val="tx1"/>
          </a:solidFill>
        </p:spPr>
        <p:txBody>
          <a:bodyPr>
            <a:normAutofit/>
          </a:bodyPr>
          <a:lstStyle/>
          <a:p>
            <a:endParaRPr lang="fr-FR" sz="4000" b="1" dirty="0" smtClean="0">
              <a:solidFill>
                <a:srgbClr val="FFFF00"/>
              </a:solidFill>
            </a:endParaRPr>
          </a:p>
          <a:p>
            <a:r>
              <a:rPr lang="fr-FR" sz="4000" b="1" dirty="0" smtClean="0">
                <a:solidFill>
                  <a:srgbClr val="FFFF00"/>
                </a:solidFill>
              </a:rPr>
              <a:t>COMMENT </a:t>
            </a:r>
            <a:r>
              <a:rPr lang="fr-FR" sz="4000" b="1" dirty="0">
                <a:solidFill>
                  <a:srgbClr val="FFFF00"/>
                </a:solidFill>
              </a:rPr>
              <a:t>IDENTIFIER LA VOIX DE DIEU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sz="4000" b="1" dirty="0" smtClean="0"/>
          </a:p>
          <a:p>
            <a:r>
              <a:rPr lang="en-US" sz="40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HOW 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TO IDENTIFY THE VOICE OF GOD</a:t>
            </a:r>
            <a:endParaRPr lang="en-US" sz="40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endParaRPr lang="en-US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>
                <a:solidFill>
                  <a:srgbClr val="C00000"/>
                </a:solidFill>
                <a:latin typeface="Arial Rounded MT Bold" pitchFamily="34" charset="0"/>
              </a:rPr>
              <a:t>INTRODUCTION</a:t>
            </a:r>
            <a:endParaRPr lang="en-US" sz="4000" b="1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·Avec </a:t>
            </a:r>
            <a:r>
              <a:rPr lang="fr-FR" sz="4000" dirty="0">
                <a:latin typeface="Arial Rounded MT Bold" pitchFamily="34" charset="0"/>
              </a:rPr>
              <a:t>toute sincérité, la plus grande frustration de chaque Chrétien c'est de pouvoir </a:t>
            </a:r>
            <a:r>
              <a:rPr lang="fr-FR" sz="4000" dirty="0" smtClean="0">
                <a:latin typeface="Arial Rounded MT Bold" pitchFamily="34" charset="0"/>
              </a:rPr>
              <a:t>identifier à tout temps </a:t>
            </a:r>
            <a:r>
              <a:rPr lang="fr-FR" sz="4000" dirty="0">
                <a:latin typeface="Arial Rounded MT Bold" pitchFamily="34" charset="0"/>
              </a:rPr>
              <a:t>la voix de Dieu.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·Dieu </a:t>
            </a:r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est esprit et nous sommes chairs.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·Dieu </a:t>
            </a:r>
            <a:r>
              <a:rPr lang="fr-FR" sz="4000" dirty="0">
                <a:latin typeface="Arial Rounded MT Bold" pitchFamily="34" charset="0"/>
              </a:rPr>
              <a:t>est saint et nous sommes pécheurs. 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Les </a:t>
            </a:r>
            <a:r>
              <a:rPr lang="fr-FR" sz="4400" dirty="0">
                <a:latin typeface="Arial Rounded MT Bold" pitchFamily="34" charset="0"/>
              </a:rPr>
              <a:t>voies et la sagesse de Dieu sont très élevées au dessus de notre entendement.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L'écran </a:t>
            </a:r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de notre imagination est beaucoup trop petit pour concevoir la personne du Dieu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éternel dans sa totalité.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Nous </a:t>
            </a:r>
            <a:r>
              <a:rPr lang="fr-FR" sz="4400" dirty="0">
                <a:latin typeface="Arial Rounded MT Bold" pitchFamily="34" charset="0"/>
              </a:rPr>
              <a:t>sommes incompatibles à Dieu à tout point de vue. Dieu est infini et nous ne sommes que néants par rapport à Lui.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A </a:t>
            </a:r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cause de notre finitude étant qu'humains, pouvoir identifier la voix de Dieu restera toujours une gymnastique et une complexité. 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Pour </a:t>
            </a:r>
            <a:r>
              <a:rPr lang="fr-FR" sz="4400" dirty="0">
                <a:latin typeface="Arial Rounded MT Bold" pitchFamily="34" charset="0"/>
              </a:rPr>
              <a:t>être capable à identifier la voix de Dieu, Il faut avoir préalablement une bonne compréhension de Dieu.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Il </a:t>
            </a:r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faut savoir que Dieu existe, qu'Il est le Créateur de ce monde, et qu'Il règne souverain sur la création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Il </a:t>
            </a:r>
            <a:r>
              <a:rPr lang="fr-FR" sz="4000" dirty="0">
                <a:latin typeface="Arial Rounded MT Bold" pitchFamily="34" charset="0"/>
              </a:rPr>
              <a:t>faut savoir que Dieu est partout, en tout lieu et en tout temps.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Il </a:t>
            </a:r>
            <a:r>
              <a:rPr lang="fr-FR" sz="4000" dirty="0">
                <a:solidFill>
                  <a:srgbClr val="0070C0"/>
                </a:solidFill>
                <a:latin typeface="Arial Rounded MT Bold" pitchFamily="34" charset="0"/>
              </a:rPr>
              <a:t>faut savoir que Dieu peut tout faire et connaît toutes choses.</a:t>
            </a:r>
            <a:endParaRPr lang="en-US" sz="4000" dirty="0">
              <a:solidFill>
                <a:srgbClr val="0070C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err="1">
                <a:latin typeface="Arial Rounded MT Bold" pitchFamily="34" charset="0"/>
              </a:rPr>
              <a:t>Heb</a:t>
            </a:r>
            <a:r>
              <a:rPr lang="fr-FR" sz="4000" dirty="0">
                <a:latin typeface="Arial Rounded MT Bold" pitchFamily="34" charset="0"/>
              </a:rPr>
              <a:t> 11:3 C'est par la foi que nous reconnaissons que le monde a été formé par la parole de Dieu, en sorte que ce qu'on voit n'a pas été fait de choses visibles. </a:t>
            </a:r>
            <a:r>
              <a:rPr lang="en-US" sz="4000" dirty="0">
                <a:latin typeface="Arial Rounded MT Bold" pitchFamily="34" charset="0"/>
              </a:rPr>
              <a:t>(LSV)</a:t>
            </a:r>
          </a:p>
          <a:p>
            <a:pPr algn="just">
              <a:buNone/>
            </a:pP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4800" dirty="0">
                <a:solidFill>
                  <a:srgbClr val="0070C0"/>
                </a:solidFill>
                <a:latin typeface="Arial Rounded MT Bold" pitchFamily="34" charset="0"/>
              </a:rPr>
              <a:t> </a:t>
            </a:r>
            <a:r>
              <a:rPr lang="fr-FR" sz="48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070C0"/>
                </a:solidFill>
                <a:latin typeface="Arial Rounded MT Bold" pitchFamily="34" charset="0"/>
              </a:rPr>
              <a:t>Heb</a:t>
            </a:r>
            <a:r>
              <a:rPr lang="fr-FR" sz="4800" dirty="0" smtClean="0">
                <a:solidFill>
                  <a:srgbClr val="0070C0"/>
                </a:solidFill>
                <a:latin typeface="Arial Rounded MT Bold" pitchFamily="34" charset="0"/>
              </a:rPr>
              <a:t> 11:3 </a:t>
            </a:r>
            <a:endParaRPr lang="en-US" sz="48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3 </a:t>
            </a:r>
            <a:r>
              <a:rPr lang="en-US" sz="4800" dirty="0">
                <a:latin typeface="Arial Rounded MT Bold" pitchFamily="34" charset="0"/>
              </a:rPr>
              <a:t>By faith we understand that the worlds were framed by the word of God, so that the things which are seen were not made of things which are visible.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Ps </a:t>
            </a:r>
            <a:r>
              <a:rPr lang="fr-FR" sz="4400" dirty="0">
                <a:latin typeface="Arial Rounded MT Bold" pitchFamily="34" charset="0"/>
              </a:rPr>
              <a:t>14:1  L'insensé dit en son cœur: Il n'y a point de Dieu! Ils se sont corrompus, ils ont commis des actions abominables; Il n'en est aucun qui fasse le bien. 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 </a:t>
            </a:r>
            <a:r>
              <a:rPr lang="en-US" sz="4400" dirty="0">
                <a:solidFill>
                  <a:srgbClr val="FFFF00"/>
                </a:solidFill>
                <a:latin typeface="Arial Rounded MT Bold" pitchFamily="34" charset="0"/>
              </a:rPr>
              <a:t>1 ¶ The fool has said in his heart, "There is no God." They are corrupt, They have done abominable works, There is none who does good.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>
                <a:latin typeface="Arial Rounded MT Bold" pitchFamily="34" charset="0"/>
              </a:rPr>
              <a:t>faut croire que la Bible est une communication directe de la part du Dieu créateur aux humains.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Il </a:t>
            </a:r>
            <a:r>
              <a:rPr lang="fr-FR" sz="4400" dirty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faut croire à la véracité entière et non partielle de la Bible.</a:t>
            </a:r>
            <a:endParaRPr lang="en-US" sz="4400" dirty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>
                <a:latin typeface="Arial Rounded MT Bold" pitchFamily="34" charset="0"/>
              </a:rPr>
              <a:t>faut croire que Dieu a réellement communiqué aux personnages de la Bible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4800" dirty="0">
                <a:latin typeface="Arial Rounded MT Bold" pitchFamily="34" charset="0"/>
              </a:rPr>
              <a:t>  Dieu a parlé à nos premiers parents Adam et Ève.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   </a:t>
            </a:r>
            <a:r>
              <a:rPr lang="fr-FR" sz="48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Dieu </a:t>
            </a:r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a parlé à Noé pour lui demander de bâtir l'arche</a:t>
            </a:r>
            <a:endParaRPr lang="en-US" sz="4800" dirty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  Dieu a parlé à Abraham de laisser son pays vers un autre pays qu'il ne connaissait pas</a:t>
            </a:r>
            <a:r>
              <a:rPr lang="fr-FR" sz="4800" dirty="0" smtClean="0">
                <a:latin typeface="Arial Rounded MT Bold" pitchFamily="34" charset="0"/>
              </a:rPr>
              <a:t>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Dieu </a:t>
            </a:r>
            <a:r>
              <a:rPr lang="fr-FR" sz="4000" dirty="0">
                <a:latin typeface="Arial Rounded MT Bold" pitchFamily="34" charset="0"/>
              </a:rPr>
              <a:t>a parlé à Abraham pour lui demander de d’offrir son fils Isaac en sacrifice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Dieu </a:t>
            </a:r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a parlé à Moïse, lui ordonnant de retracer ses pas vers l'Egypte pour libérer le peuple Juif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Dieu </a:t>
            </a:r>
            <a:r>
              <a:rPr lang="fr-FR" sz="4000" dirty="0">
                <a:latin typeface="Arial Rounded MT Bold" pitchFamily="34" charset="0"/>
              </a:rPr>
              <a:t>a parlé à Gédéon, lui rassurant de sa force pour délivrer Israël de la domination de Madian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/>
              <a:t>Dieu </a:t>
            </a:r>
            <a:r>
              <a:rPr lang="fr-FR" sz="4400" b="1" dirty="0"/>
              <a:t>a parlé au petit Samuel alors qu'il ne connaissait pas encore la voix de Dieu.</a:t>
            </a:r>
            <a:endParaRPr lang="en-US" sz="4400" b="1" dirty="0"/>
          </a:p>
          <a:p>
            <a:pPr algn="just"/>
            <a:r>
              <a:rPr lang="fr-FR" sz="4400" b="1" dirty="0" smtClean="0">
                <a:solidFill>
                  <a:srgbClr val="C00000"/>
                </a:solidFill>
              </a:rPr>
              <a:t>Dieu </a:t>
            </a:r>
            <a:r>
              <a:rPr lang="fr-FR" sz="4400" b="1" dirty="0">
                <a:solidFill>
                  <a:srgbClr val="C00000"/>
                </a:solidFill>
              </a:rPr>
              <a:t>a parlé au vieux Siméon pour lui dire qu'il ne mourra pas sans avoir vu le Messie </a:t>
            </a:r>
            <a:r>
              <a:rPr lang="fr-FR" sz="4400" b="1" dirty="0" smtClean="0">
                <a:solidFill>
                  <a:srgbClr val="C00000"/>
                </a:solidFill>
              </a:rPr>
              <a:t>de </a:t>
            </a:r>
            <a:r>
              <a:rPr lang="fr-FR" sz="4400" b="1" dirty="0">
                <a:solidFill>
                  <a:srgbClr val="C00000"/>
                </a:solidFill>
              </a:rPr>
              <a:t>ses propres yeux</a:t>
            </a:r>
            <a:r>
              <a:rPr lang="fr-FR" sz="4400" b="1" dirty="0" smtClean="0">
                <a:solidFill>
                  <a:srgbClr val="C00000"/>
                </a:solidFill>
              </a:rPr>
              <a:t>.</a:t>
            </a:r>
          </a:p>
          <a:p>
            <a:pPr algn="just"/>
            <a:r>
              <a:rPr lang="fr-FR" sz="4400" b="1" dirty="0" smtClean="0"/>
              <a:t>Dans le nouveau Testament Dieu continue à parler aux gens par le Saint Esprit</a:t>
            </a:r>
            <a:endParaRPr lang="en-US" sz="4400" b="1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 smtClean="0"/>
              <a:t>Dieu </a:t>
            </a:r>
            <a:r>
              <a:rPr lang="fr-FR" sz="4000" b="1" dirty="0"/>
              <a:t>a parlé à Philippe pour lui dire de rencontrer l'eunuque Éthiopien sur la route qui mène au désert.</a:t>
            </a:r>
            <a:endParaRPr lang="en-US" sz="4000" b="1" dirty="0"/>
          </a:p>
          <a:p>
            <a:pPr algn="just"/>
            <a:r>
              <a:rPr lang="fr-FR" sz="4000" b="1" dirty="0" smtClean="0">
                <a:solidFill>
                  <a:srgbClr val="C00000"/>
                </a:solidFill>
              </a:rPr>
              <a:t>Dieu </a:t>
            </a:r>
            <a:r>
              <a:rPr lang="fr-FR" sz="4000" b="1" dirty="0">
                <a:solidFill>
                  <a:srgbClr val="C00000"/>
                </a:solidFill>
              </a:rPr>
              <a:t>a parlé à Pierre pour lui faire savoir que le couple Ananias et </a:t>
            </a:r>
            <a:r>
              <a:rPr lang="fr-FR" sz="4000" b="1" dirty="0" err="1">
                <a:solidFill>
                  <a:srgbClr val="C00000"/>
                </a:solidFill>
              </a:rPr>
              <a:t>Saphira</a:t>
            </a:r>
            <a:r>
              <a:rPr lang="fr-FR" sz="4000" b="1" dirty="0">
                <a:solidFill>
                  <a:srgbClr val="C00000"/>
                </a:solidFill>
              </a:rPr>
              <a:t> cherchait à tromper le Saint Esprit.</a:t>
            </a:r>
            <a:endParaRPr lang="en-US" sz="4000" b="1" dirty="0">
              <a:solidFill>
                <a:srgbClr val="C00000"/>
              </a:solidFill>
            </a:endParaRPr>
          </a:p>
          <a:p>
            <a:pPr algn="just"/>
            <a:r>
              <a:rPr lang="fr-FR" sz="4000" b="1" dirty="0" smtClean="0"/>
              <a:t>Dieu </a:t>
            </a:r>
            <a:r>
              <a:rPr lang="fr-FR" sz="4000" b="1" dirty="0"/>
              <a:t>a parlé à Ananias lui demandant de s'approcher de Saul de Tarse et le recouvrir la vue.</a:t>
            </a:r>
            <a:endParaRPr lang="en-US" sz="4000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 err="1"/>
              <a:t>Ac</a:t>
            </a:r>
            <a:r>
              <a:rPr lang="fr-FR" sz="3600" b="1" dirty="0"/>
              <a:t> </a:t>
            </a:r>
            <a:r>
              <a:rPr lang="fr-FR" sz="3600" b="1" dirty="0" smtClean="0"/>
              <a:t>9:10-12 </a:t>
            </a:r>
            <a:r>
              <a:rPr lang="fr-FR" sz="3600" b="1" dirty="0"/>
              <a:t>¶ Or, il y avait à Damas un disciple nommé Ananias. Le Seigneur lui dit dans une vision: Ananias! Il répondit: Me voici, Seigneur!</a:t>
            </a:r>
            <a:endParaRPr lang="en-US" sz="3600" b="1" dirty="0"/>
          </a:p>
          <a:p>
            <a:pPr algn="just"/>
            <a:r>
              <a:rPr lang="fr-FR" sz="3600" b="1" dirty="0"/>
              <a:t> </a:t>
            </a:r>
            <a:r>
              <a:rPr lang="fr-FR" sz="3600" b="1" dirty="0">
                <a:solidFill>
                  <a:srgbClr val="C00000"/>
                </a:solidFill>
              </a:rPr>
              <a:t>11 Et le Seigneur lui dit: Lève-toi, va dans la rue qu'on appelle la droite, et cherche, dans la maison de Judas, un nommé Saul de Tarse. (9:12) Car il prie,</a:t>
            </a:r>
            <a:endParaRPr lang="en-US" sz="3600" b="1" dirty="0">
              <a:solidFill>
                <a:srgbClr val="C00000"/>
              </a:solidFill>
            </a:endParaRPr>
          </a:p>
          <a:p>
            <a:pPr algn="just"/>
            <a:r>
              <a:rPr lang="fr-FR" sz="3600" b="1" dirty="0"/>
              <a:t> 12 et il a vu en vision un homme du nom d'Ananias, qui entrait, et qui lui imposait les mains, afin qu'il recouvrât la vue</a:t>
            </a:r>
            <a:r>
              <a:rPr lang="fr-FR" sz="3600" b="1" dirty="0" smtClean="0"/>
              <a:t>.</a:t>
            </a:r>
            <a:endParaRPr lang="en-US" sz="3600" b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r>
              <a:rPr lang="fr-FR" sz="4000" dirty="0">
                <a:latin typeface="Arial Rounded MT Bold" pitchFamily="34" charset="0"/>
              </a:rPr>
              <a:t> Dieu a parlé aux prophètes ; Dieu a parlé à aux juges ; Dieu a parlé aux apôtres ; Dieu a aussi parlé avec des personnes ordinaires comme vous et moi.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Dieu </a:t>
            </a:r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a parlé à l'Église d’Antioche pour qu'elle mette </a:t>
            </a:r>
            <a:r>
              <a:rPr lang="fr-FR" sz="4000" dirty="0" err="1">
                <a:solidFill>
                  <a:srgbClr val="C00000"/>
                </a:solidFill>
                <a:latin typeface="Arial Rounded MT Bold" pitchFamily="34" charset="0"/>
              </a:rPr>
              <a:t>Barnabas</a:t>
            </a:r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 et Paul  à part pour l’œuvre à laquelle Il les a appelée.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err="1" smtClean="0"/>
              <a:t>Ac</a:t>
            </a:r>
            <a:r>
              <a:rPr lang="fr-FR" sz="4000" b="1" dirty="0" smtClean="0"/>
              <a:t> </a:t>
            </a:r>
            <a:r>
              <a:rPr lang="fr-FR" sz="4000" b="1" dirty="0"/>
              <a:t>13:1 ¶ Il y avait dans l'Église d'Antioche des prophètes et des docteurs: </a:t>
            </a:r>
            <a:r>
              <a:rPr lang="fr-FR" sz="4000" b="1" dirty="0" err="1"/>
              <a:t>Barnabas</a:t>
            </a:r>
            <a:r>
              <a:rPr lang="fr-FR" sz="4000" b="1" dirty="0"/>
              <a:t>, Siméon appelé Niger, Lucius de Cyrène, </a:t>
            </a:r>
            <a:r>
              <a:rPr lang="fr-FR" sz="4000" b="1" dirty="0" err="1"/>
              <a:t>Manahen</a:t>
            </a:r>
            <a:r>
              <a:rPr lang="fr-FR" sz="4000" b="1" dirty="0"/>
              <a:t>, qui avait été élevé avec Hérode le tétrarque, et Saul.</a:t>
            </a:r>
            <a:endParaRPr lang="en-US" sz="4000" b="1" dirty="0"/>
          </a:p>
          <a:p>
            <a:pPr algn="just"/>
            <a:r>
              <a:rPr lang="fr-FR" sz="4000" b="1" dirty="0">
                <a:solidFill>
                  <a:srgbClr val="FFFF00"/>
                </a:solidFill>
              </a:rPr>
              <a:t> 2 Pendant qu'ils servaient le Seigneur dans leur ministère et qu'ils jeûnaient, le Saint-Esprit dit: Mettez-moi à part </a:t>
            </a:r>
            <a:r>
              <a:rPr lang="fr-FR" sz="4000" b="1" dirty="0" err="1">
                <a:solidFill>
                  <a:srgbClr val="FFFF00"/>
                </a:solidFill>
              </a:rPr>
              <a:t>Barnabas</a:t>
            </a:r>
            <a:r>
              <a:rPr lang="fr-FR" sz="4000" b="1" dirty="0">
                <a:solidFill>
                  <a:srgbClr val="FFFF00"/>
                </a:solidFill>
              </a:rPr>
              <a:t> et Saul pour l'œuvre à laquelle je les ai appelés.</a:t>
            </a:r>
            <a:endParaRPr lang="en-US" sz="40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>
                <a:solidFill>
                  <a:srgbClr val="3333CC"/>
                </a:solidFill>
              </a:rPr>
              <a:t>QUELS SONT LES MOYENS DE COMMUNICATION QUE DIEU UTILISE ?</a:t>
            </a:r>
            <a:endParaRPr lang="en-US" sz="4400" b="1" dirty="0">
              <a:solidFill>
                <a:srgbClr val="3333CC"/>
              </a:solidFill>
            </a:endParaRPr>
          </a:p>
          <a:p>
            <a:pPr algn="just"/>
            <a:r>
              <a:rPr lang="fr-FR" sz="4400" b="1" dirty="0"/>
              <a:t>Job </a:t>
            </a:r>
            <a:r>
              <a:rPr lang="fr-FR" sz="4400" b="1" dirty="0" smtClean="0"/>
              <a:t>33:14-19 </a:t>
            </a:r>
          </a:p>
          <a:p>
            <a:pPr algn="just"/>
            <a:r>
              <a:rPr lang="fr-FR" sz="4400" b="1" dirty="0" smtClean="0"/>
              <a:t>14</a:t>
            </a:r>
            <a:r>
              <a:rPr lang="fr-FR" sz="4400" b="1" dirty="0" smtClean="0"/>
              <a:t>¶ </a:t>
            </a:r>
            <a:r>
              <a:rPr lang="fr-FR" sz="4400" b="1" dirty="0"/>
              <a:t>Dieu parle cependant, </a:t>
            </a:r>
            <a:r>
              <a:rPr lang="fr-FR" sz="4400" b="1" u="sng" dirty="0"/>
              <a:t>tantôt d'une manière, Tantôt d'une autre</a:t>
            </a:r>
            <a:r>
              <a:rPr lang="fr-FR" sz="4400" b="1" dirty="0"/>
              <a:t>, et l'on n'y prend point garde.</a:t>
            </a:r>
            <a:endParaRPr lang="en-US" sz="4400" b="1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/>
              <a:t> 15 Il parle par des songes, par des visions nocturnes, Quand les hommes sont livrés à un profond sommeil, Quand ils sont endormis sur leur couche.</a:t>
            </a:r>
            <a:endParaRPr lang="en-US" sz="4400" b="1" dirty="0"/>
          </a:p>
          <a:p>
            <a:pPr algn="just"/>
            <a:r>
              <a:rPr lang="fr-FR" sz="4400" b="1" dirty="0">
                <a:solidFill>
                  <a:srgbClr val="3333CC"/>
                </a:solidFill>
              </a:rPr>
              <a:t> 16 Alors il leur donne des avertissements Et met le sceau à ses instructions,</a:t>
            </a:r>
            <a:endParaRPr lang="en-US" sz="4400" b="1" dirty="0">
              <a:solidFill>
                <a:srgbClr val="3333CC"/>
              </a:solidFill>
            </a:endParaRP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>
                <a:latin typeface="Arial Rounded MT Bold" pitchFamily="34" charset="0"/>
              </a:rPr>
              <a:t> 17 Afin de détourner l'homme du mal Et de le préserver de l'orgueil,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solidFill>
                  <a:srgbClr val="3333CC"/>
                </a:solidFill>
                <a:latin typeface="Arial Rounded MT Bold" pitchFamily="34" charset="0"/>
              </a:rPr>
              <a:t> 18 Afin de garantir son âme de la fosse Et sa vie des coups du glaive.</a:t>
            </a:r>
            <a:endParaRPr lang="en-US" sz="4400" dirty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 19 ¶ Par la douleur aussi l'homme est repris sur sa couche, Quand une lutte continue vient agiter ses os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dirty="0" smtClean="0">
                <a:solidFill>
                  <a:srgbClr val="3333CC"/>
                </a:solidFill>
                <a:latin typeface="Arial Rounded MT Bold" pitchFamily="34" charset="0"/>
              </a:rPr>
              <a:t>Job 33:29-30 </a:t>
            </a:r>
          </a:p>
          <a:p>
            <a:pPr algn="just"/>
            <a:r>
              <a:rPr lang="fr-FR" sz="5400" dirty="0" smtClean="0">
                <a:latin typeface="Arial Rounded MT Bold" pitchFamily="34" charset="0"/>
              </a:rPr>
              <a:t>29 ¶ </a:t>
            </a:r>
            <a:r>
              <a:rPr lang="fr-FR" sz="5400" dirty="0">
                <a:latin typeface="Arial Rounded MT Bold" pitchFamily="34" charset="0"/>
              </a:rPr>
              <a:t>Voilà tout ce que Dieu fait, Deux fois, trois fois, avec l'homme, </a:t>
            </a:r>
            <a:endParaRPr lang="fr-FR" sz="5400" dirty="0" smtClean="0">
              <a:latin typeface="Arial Rounded MT Bold" pitchFamily="34" charset="0"/>
            </a:endParaRPr>
          </a:p>
          <a:p>
            <a:pPr algn="just"/>
            <a:r>
              <a:rPr lang="fr-FR" sz="5400" dirty="0" smtClean="0">
                <a:solidFill>
                  <a:srgbClr val="3333CC"/>
                </a:solidFill>
                <a:latin typeface="Arial Rounded MT Bold" pitchFamily="34" charset="0"/>
              </a:rPr>
              <a:t>30 </a:t>
            </a:r>
            <a:r>
              <a:rPr lang="fr-FR" sz="5400" dirty="0">
                <a:solidFill>
                  <a:srgbClr val="3333CC"/>
                </a:solidFill>
                <a:latin typeface="Arial Rounded MT Bold" pitchFamily="34" charset="0"/>
              </a:rPr>
              <a:t>Pour ramener son âme de la fosse, Pour l'éclairer de la lumière des vivants.</a:t>
            </a:r>
            <a:endParaRPr lang="en-US" sz="5400" dirty="0">
              <a:solidFill>
                <a:srgbClr val="3333CC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itchFamily="34" charset="0"/>
              </a:rPr>
              <a:t>Dieu parle toujours quand nous lisons la Bible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Dieu </a:t>
            </a:r>
            <a:r>
              <a:rPr lang="fr-FR" sz="4000" dirty="0">
                <a:solidFill>
                  <a:srgbClr val="3333CC"/>
                </a:solidFill>
                <a:latin typeface="Arial Rounded MT Bold" pitchFamily="34" charset="0"/>
              </a:rPr>
              <a:t>parle dans les méditations de la parole de Dieu</a:t>
            </a:r>
            <a:endParaRPr lang="en-US" sz="4000" dirty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Dieu </a:t>
            </a:r>
            <a:r>
              <a:rPr lang="fr-FR" sz="4000" dirty="0">
                <a:latin typeface="Arial Rounded MT Bold" pitchFamily="34" charset="0"/>
              </a:rPr>
              <a:t>parle à travers la prédication de l'évangile.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Dieu </a:t>
            </a:r>
            <a:r>
              <a:rPr lang="fr-FR" sz="4000" dirty="0">
                <a:solidFill>
                  <a:srgbClr val="3333CC"/>
                </a:solidFill>
                <a:latin typeface="Arial Rounded MT Bold" pitchFamily="34" charset="0"/>
              </a:rPr>
              <a:t>parle par des songes</a:t>
            </a:r>
            <a:endParaRPr lang="en-US" sz="4000" dirty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Dieu </a:t>
            </a:r>
            <a:r>
              <a:rPr lang="fr-FR" sz="4000" dirty="0">
                <a:latin typeface="Arial Rounded MT Bold" pitchFamily="34" charset="0"/>
              </a:rPr>
              <a:t>parle par révélation ou par intrusion, ou par inspiration.</a:t>
            </a:r>
            <a:endParaRPr lang="en-US" sz="4000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>
                <a:latin typeface="Arial Rounded MT Bold" pitchFamily="34" charset="0"/>
              </a:rPr>
              <a:t>parle à travers autrui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3333CC"/>
                </a:solidFill>
                <a:latin typeface="Arial Rounded MT Bold" pitchFamily="34" charset="0"/>
              </a:rPr>
              <a:t>Dieu </a:t>
            </a:r>
            <a:r>
              <a:rPr lang="fr-FR" sz="4400" dirty="0">
                <a:solidFill>
                  <a:srgbClr val="3333CC"/>
                </a:solidFill>
                <a:latin typeface="Arial Rounded MT Bold" pitchFamily="34" charset="0"/>
              </a:rPr>
              <a:t>nous parle quand nous prions</a:t>
            </a:r>
            <a:endParaRPr lang="en-US" sz="4400" dirty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>
                <a:latin typeface="Arial Rounded MT Bold" pitchFamily="34" charset="0"/>
              </a:rPr>
              <a:t>parle à travers les hymnes et les cantiques 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3333CC"/>
                </a:solidFill>
                <a:latin typeface="Arial Rounded MT Bold" pitchFamily="34" charset="0"/>
              </a:rPr>
              <a:t>La </a:t>
            </a:r>
            <a:r>
              <a:rPr lang="fr-FR" sz="4400" dirty="0">
                <a:solidFill>
                  <a:srgbClr val="3333CC"/>
                </a:solidFill>
                <a:latin typeface="Arial Rounded MT Bold" pitchFamily="34" charset="0"/>
              </a:rPr>
              <a:t>communication de Dieu peut être aussi audible.</a:t>
            </a:r>
            <a:endParaRPr lang="en-US" sz="4400" dirty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>
                <a:latin typeface="Arial Rounded MT Bold" pitchFamily="34" charset="0"/>
              </a:rPr>
              <a:t>parle à travers les vicissitudes de la vie.</a:t>
            </a:r>
            <a:endParaRPr lang="en-US" sz="4400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742950" indent="-742950" algn="ctr">
              <a:buFont typeface="+mj-lt"/>
              <a:buAutoNum type="arabicPeriod"/>
            </a:pPr>
            <a:r>
              <a:rPr lang="fr-FR" sz="4000" b="1" dirty="0">
                <a:solidFill>
                  <a:srgbClr val="3333CC"/>
                </a:solidFill>
              </a:rPr>
              <a:t>LES REGLES DE COMMUNICATION POUR ENTENDRE LA VOIX DE DIEU</a:t>
            </a:r>
            <a:endParaRPr lang="en-US" sz="4000" b="1" dirty="0">
              <a:solidFill>
                <a:srgbClr val="3333CC"/>
              </a:solidFill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Pay </a:t>
            </a:r>
            <a:r>
              <a:rPr lang="en-US" sz="4400" dirty="0">
                <a:latin typeface="Arial Rounded MT Bold" pitchFamily="34" charset="0"/>
              </a:rPr>
              <a:t>attention; stay focus; put away distractions; avail yourself for the communication. </a:t>
            </a:r>
          </a:p>
          <a:p>
            <a:pPr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Listen</a:t>
            </a:r>
            <a:r>
              <a:rPr lang="en-US" sz="4400" dirty="0">
                <a:solidFill>
                  <a:srgbClr val="3333CC"/>
                </a:solidFill>
                <a:latin typeface="Arial Rounded MT Bold" pitchFamily="34" charset="0"/>
              </a:rPr>
              <a:t>, record, save, (</a:t>
            </a:r>
            <a:r>
              <a:rPr lang="en-US" sz="4400" dirty="0" err="1">
                <a:solidFill>
                  <a:srgbClr val="3333CC"/>
                </a:solidFill>
                <a:latin typeface="Arial Rounded MT Bold" pitchFamily="34" charset="0"/>
              </a:rPr>
              <a:t>emmagasiner</a:t>
            </a:r>
            <a:r>
              <a:rPr lang="en-US" sz="4400" dirty="0">
                <a:solidFill>
                  <a:srgbClr val="3333CC"/>
                </a:solidFill>
                <a:latin typeface="Arial Rounded MT Bold" pitchFamily="34" charset="0"/>
              </a:rPr>
              <a:t>, faire </a:t>
            </a:r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bon </a:t>
            </a:r>
            <a:r>
              <a:rPr lang="en-US" sz="4400" dirty="0" err="1" smtClean="0">
                <a:solidFill>
                  <a:srgbClr val="3333CC"/>
                </a:solidFill>
                <a:latin typeface="Arial Rounded MT Bold" pitchFamily="34" charset="0"/>
              </a:rPr>
              <a:t>dépôt</a:t>
            </a:r>
            <a:r>
              <a:rPr lang="en-US" sz="4400" dirty="0">
                <a:solidFill>
                  <a:srgbClr val="3333CC"/>
                </a:solidFill>
                <a:latin typeface="Arial Rounded MT Bold" pitchFamily="34" charset="0"/>
              </a:rPr>
              <a:t>, conserver) </a:t>
            </a:r>
            <a:endParaRPr lang="en-US" sz="4400" dirty="0" smtClean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(</a:t>
            </a:r>
            <a:r>
              <a:rPr lang="en-US" sz="4400" dirty="0">
                <a:latin typeface="Arial Rounded MT Bold" pitchFamily="34" charset="0"/>
              </a:rPr>
              <a:t>It is ideal to write down what you felt was communicated for further observation and to discern the true source of origin)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Decode, discern; seek to understand, interpret. (Seek to know how this communication applies to you and your situation</a:t>
            </a:r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.)</a:t>
            </a:r>
            <a:endParaRPr lang="en-US" sz="4400" dirty="0" smtClean="0">
              <a:solidFill>
                <a:srgbClr val="3333CC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Seek </a:t>
            </a:r>
            <a:r>
              <a:rPr lang="en-US" sz="4800" dirty="0">
                <a:latin typeface="Arial Rounded MT Bold" pitchFamily="34" charset="0"/>
              </a:rPr>
              <a:t>to know who is talking. Is it you, or God, or the devil</a:t>
            </a:r>
            <a:r>
              <a:rPr lang="en-US" sz="4800" dirty="0" smtClean="0">
                <a:latin typeface="Arial Rounded MT Bold" pitchFamily="34" charset="0"/>
              </a:rPr>
              <a:t>?</a:t>
            </a:r>
          </a:p>
          <a:p>
            <a:pPr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Be prompt to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respond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once you realize that God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is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the source of 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the communication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Be prompt to be solitary if necessary.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n-US" sz="4400" dirty="0">
                <a:solidFill>
                  <a:srgbClr val="002060"/>
                </a:solidFill>
                <a:latin typeface="Arial Rounded MT Bold" pitchFamily="34" charset="0"/>
              </a:rPr>
              <a:t>The open communication with God is a rare privilege even among the Children of God.</a:t>
            </a:r>
          </a:p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He </a:t>
            </a:r>
            <a:r>
              <a:rPr lang="en-US" sz="4400" dirty="0">
                <a:solidFill>
                  <a:srgbClr val="C00000"/>
                </a:solidFill>
                <a:latin typeface="Arial Rounded MT Bold" pitchFamily="34" charset="0"/>
              </a:rPr>
              <a:t>who is fortunate to hear the voice of God must be prudent and protective of his environment.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rgbClr val="002060"/>
                </a:solidFill>
                <a:latin typeface="Arial Rounded MT Bold" pitchFamily="34" charset="0"/>
              </a:rPr>
              <a:t>The </a:t>
            </a:r>
            <a:r>
              <a:rPr lang="en-US" sz="4000" dirty="0">
                <a:solidFill>
                  <a:srgbClr val="002060"/>
                </a:solidFill>
                <a:latin typeface="Arial Rounded MT Bold" pitchFamily="34" charset="0"/>
              </a:rPr>
              <a:t>true communication of God must not be subjected to human reasoning or logic.</a:t>
            </a:r>
          </a:p>
          <a:p>
            <a:pPr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God </a:t>
            </a:r>
            <a:r>
              <a:rPr lang="en-US" sz="4000" dirty="0">
                <a:solidFill>
                  <a:srgbClr val="C00000"/>
                </a:solidFill>
                <a:latin typeface="Arial Rounded MT Bold" pitchFamily="34" charset="0"/>
              </a:rPr>
              <a:t>can ask you to build a boat on top of a mountain. Who can understand that?</a:t>
            </a:r>
          </a:p>
          <a:p>
            <a:pPr algn="just"/>
            <a:r>
              <a:rPr lang="en-US" sz="4000" dirty="0" smtClean="0">
                <a:solidFill>
                  <a:srgbClr val="002060"/>
                </a:solidFill>
                <a:latin typeface="Arial Rounded MT Bold" pitchFamily="34" charset="0"/>
              </a:rPr>
              <a:t>God </a:t>
            </a:r>
            <a:r>
              <a:rPr lang="en-US" sz="4000" dirty="0">
                <a:solidFill>
                  <a:srgbClr val="002060"/>
                </a:solidFill>
                <a:latin typeface="Arial Rounded MT Bold" pitchFamily="34" charset="0"/>
              </a:rPr>
              <a:t>can tell you to go around a fortified city for 7 times and shout on the 7</a:t>
            </a:r>
            <a:r>
              <a:rPr lang="en-US" sz="4000" baseline="30000" dirty="0">
                <a:solidFill>
                  <a:srgbClr val="002060"/>
                </a:solidFill>
                <a:latin typeface="Arial Rounded MT Bold" pitchFamily="34" charset="0"/>
              </a:rPr>
              <a:t>th</a:t>
            </a:r>
            <a:r>
              <a:rPr lang="en-US" sz="4000" dirty="0">
                <a:solidFill>
                  <a:srgbClr val="002060"/>
                </a:solidFill>
                <a:latin typeface="Arial Rounded MT Bold" pitchFamily="34" charset="0"/>
              </a:rPr>
              <a:t> time to your victory. Who can discern that?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>
                <a:latin typeface="Arial Rounded MT Bold" pitchFamily="34" charset="0"/>
              </a:rPr>
              <a:t> </a:t>
            </a:r>
            <a:r>
              <a:rPr lang="en-US" sz="4000" dirty="0" smtClean="0">
                <a:latin typeface="Arial Rounded MT Bold" pitchFamily="34" charset="0"/>
              </a:rPr>
              <a:t>God </a:t>
            </a:r>
            <a:r>
              <a:rPr lang="en-US" sz="4000" dirty="0">
                <a:latin typeface="Arial Rounded MT Bold" pitchFamily="34" charset="0"/>
              </a:rPr>
              <a:t>can tell you to send home 75% of your feeble army </a:t>
            </a:r>
            <a:r>
              <a:rPr lang="en-US" sz="4000" dirty="0" smtClean="0">
                <a:latin typeface="Arial Rounded MT Bold" pitchFamily="34" charset="0"/>
              </a:rPr>
              <a:t>to </a:t>
            </a:r>
            <a:r>
              <a:rPr lang="en-US" sz="4000" dirty="0">
                <a:latin typeface="Arial Rounded MT Bold" pitchFamily="34" charset="0"/>
              </a:rPr>
              <a:t>face a huge army with a handful of soldiers. Who can understand that?</a:t>
            </a:r>
          </a:p>
          <a:p>
            <a:pPr algn="just"/>
            <a:r>
              <a:rPr lang="en-US" sz="4000" dirty="0">
                <a:latin typeface="Arial Rounded MT Bold" pitchFamily="34" charset="0"/>
              </a:rPr>
              <a:t> </a:t>
            </a:r>
            <a:r>
              <a:rPr lang="en-US" sz="4000" dirty="0">
                <a:solidFill>
                  <a:srgbClr val="3333CC"/>
                </a:solidFill>
                <a:latin typeface="Arial Rounded MT Bold" pitchFamily="34" charset="0"/>
              </a:rPr>
              <a:t>  God can send you to the poorest person in the land to take care of you in a time of great famine. Who can understand that? </a:t>
            </a:r>
            <a:r>
              <a:rPr lang="en-US" sz="4000" dirty="0"/>
              <a:t> </a:t>
            </a:r>
          </a:p>
          <a:p>
            <a:pPr algn="just">
              <a:buNone/>
            </a:pPr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>
                <a:latin typeface="Arial Rounded MT Bold" pitchFamily="34" charset="0"/>
              </a:rPr>
              <a:t> </a:t>
            </a:r>
            <a:r>
              <a:rPr lang="en-US" sz="4000" dirty="0" smtClean="0">
                <a:latin typeface="Arial Rounded MT Bold" pitchFamily="34" charset="0"/>
              </a:rPr>
              <a:t>God </a:t>
            </a:r>
            <a:r>
              <a:rPr lang="en-US" sz="4000" dirty="0">
                <a:latin typeface="Arial Rounded MT Bold" pitchFamily="34" charset="0"/>
              </a:rPr>
              <a:t>can send you to preach in a foreign country like Macedonia where you have no friend or relative to welcome you. Who can understand that</a:t>
            </a:r>
            <a:r>
              <a:rPr lang="en-US" sz="4000" dirty="0" smtClean="0">
                <a:latin typeface="Arial Rounded MT Bold" pitchFamily="34" charset="0"/>
              </a:rPr>
              <a:t>?</a:t>
            </a:r>
          </a:p>
          <a:p>
            <a:pPr algn="just"/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Your promptness to execute the will of God will foster the willingness in God to enlarge your channel of communication with Him. </a:t>
            </a:r>
          </a:p>
          <a:p>
            <a:pPr algn="just"/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COMMUNICATION </a:t>
            </a:r>
            <a:r>
              <a:rPr lang="en-US" sz="4000" dirty="0">
                <a:solidFill>
                  <a:srgbClr val="C00000"/>
                </a:solidFill>
                <a:latin typeface="Arial Rounded MT Bold" pitchFamily="34" charset="0"/>
              </a:rPr>
              <a:t>WITH GOD IS IMPERATIVE FOR EVERY CHILD OF GOD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Many </a:t>
            </a:r>
            <a:r>
              <a:rPr lang="en-US" sz="4000" dirty="0">
                <a:latin typeface="Arial Rounded MT Bold" pitchFamily="34" charset="0"/>
              </a:rPr>
              <a:t>find it too complex to </a:t>
            </a:r>
            <a:r>
              <a:rPr lang="en-US" sz="4000" dirty="0" smtClean="0">
                <a:latin typeface="Arial Rounded MT Bold" pitchFamily="34" charset="0"/>
              </a:rPr>
              <a:t>hear the voice of God, </a:t>
            </a:r>
            <a:r>
              <a:rPr lang="en-US" sz="4000" dirty="0">
                <a:latin typeface="Arial Rounded MT Bold" pitchFamily="34" charset="0"/>
              </a:rPr>
              <a:t>so they leave it to the professionals, the pastors, the so-called prophets, the prayer warriors.</a:t>
            </a:r>
          </a:p>
          <a:p>
            <a:pPr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What </a:t>
            </a:r>
            <a:r>
              <a:rPr lang="en-US" sz="4000" dirty="0">
                <a:solidFill>
                  <a:srgbClr val="C00000"/>
                </a:solidFill>
                <a:latin typeface="Arial Rounded MT Bold" pitchFamily="34" charset="0"/>
              </a:rPr>
              <a:t>about your mission on earth, how are you going to know it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?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What </a:t>
            </a:r>
            <a:r>
              <a:rPr lang="en-US" sz="4400" dirty="0">
                <a:latin typeface="Arial Rounded MT Bold" pitchFamily="34" charset="0"/>
              </a:rPr>
              <a:t>about the person to marry, how are you going to identify him or her?</a:t>
            </a:r>
          </a:p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What </a:t>
            </a:r>
            <a:r>
              <a:rPr lang="en-US" sz="4400" dirty="0">
                <a:solidFill>
                  <a:srgbClr val="C00000"/>
                </a:solidFill>
                <a:latin typeface="Arial Rounded MT Bold" pitchFamily="34" charset="0"/>
              </a:rPr>
              <a:t>about the place to live, how are you going to know it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?</a:t>
            </a: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What about your right place of employment, how are you going to know about it?</a:t>
            </a:r>
          </a:p>
          <a:p>
            <a:pPr algn="just"/>
            <a:endParaRPr lang="en-US" sz="36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What </a:t>
            </a:r>
            <a:r>
              <a:rPr lang="en-US" sz="4400" dirty="0">
                <a:latin typeface="Arial Rounded MT Bold" pitchFamily="34" charset="0"/>
              </a:rPr>
              <a:t>about the big and crucial decisions you have to </a:t>
            </a:r>
            <a:r>
              <a:rPr lang="en-US" sz="4400" dirty="0" smtClean="0">
                <a:latin typeface="Arial Rounded MT Bold" pitchFamily="34" charset="0"/>
              </a:rPr>
              <a:t>make </a:t>
            </a:r>
            <a:r>
              <a:rPr lang="en-US" sz="4400" dirty="0">
                <a:latin typeface="Arial Rounded MT Bold" pitchFamily="34" charset="0"/>
              </a:rPr>
              <a:t>in this </a:t>
            </a:r>
            <a:r>
              <a:rPr lang="en-US" sz="4400" dirty="0" smtClean="0">
                <a:latin typeface="Arial Rounded MT Bold" pitchFamily="34" charset="0"/>
              </a:rPr>
              <a:t>life? </a:t>
            </a:r>
          </a:p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H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ow </a:t>
            </a:r>
            <a:r>
              <a:rPr lang="en-US" sz="4400" dirty="0">
                <a:solidFill>
                  <a:srgbClr val="C00000"/>
                </a:solidFill>
                <a:latin typeface="Arial Rounded MT Bold" pitchFamily="34" charset="0"/>
              </a:rPr>
              <a:t>do you plan to know what to do so that you don’t mess up?</a:t>
            </a:r>
          </a:p>
          <a:p>
            <a:pPr algn="just"/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Every </a:t>
            </a:r>
            <a:r>
              <a:rPr lang="en-US" sz="4400" dirty="0">
                <a:solidFill>
                  <a:schemeClr val="tx1"/>
                </a:solidFill>
                <a:latin typeface="Arial Rounded MT Bold" pitchFamily="34" charset="0"/>
              </a:rPr>
              <a:t>single child of God needs to develop his own line of communication with God. 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000" dirty="0" smtClean="0">
                <a:latin typeface="Arial Rounded MT Bold" pitchFamily="34" charset="0"/>
              </a:rPr>
              <a:t>Every </a:t>
            </a:r>
            <a:r>
              <a:rPr lang="en-US" sz="4000" dirty="0">
                <a:latin typeface="Arial Rounded MT Bold" pitchFamily="34" charset="0"/>
              </a:rPr>
              <a:t>child of God needs to master the means of communication that God is using to interact with him or her.</a:t>
            </a:r>
          </a:p>
          <a:p>
            <a:pPr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You </a:t>
            </a:r>
            <a:r>
              <a:rPr lang="en-US" sz="4000" dirty="0">
                <a:solidFill>
                  <a:srgbClr val="FFFF00"/>
                </a:solidFill>
                <a:latin typeface="Arial Rounded MT Bold" pitchFamily="34" charset="0"/>
              </a:rPr>
              <a:t>may need some coaching like Samuel who was but a child when God began to communicate with him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You may need a mature believer whom the Lord is using or has used in the same manner as you.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just"/>
            <a:r>
              <a:rPr lang="en-US" sz="5400" dirty="0" smtClean="0">
                <a:solidFill>
                  <a:schemeClr val="bg1"/>
                </a:solidFill>
                <a:latin typeface="Arial Rounded MT Bold" pitchFamily="34" charset="0"/>
              </a:rPr>
              <a:t>Make </a:t>
            </a:r>
            <a:r>
              <a:rPr lang="en-US" sz="5400" dirty="0">
                <a:solidFill>
                  <a:schemeClr val="bg1"/>
                </a:solidFill>
                <a:latin typeface="Arial Rounded MT Bold" pitchFamily="34" charset="0"/>
              </a:rPr>
              <a:t>it a prayer concern to hear clearly from God</a:t>
            </a:r>
          </a:p>
          <a:p>
            <a:pPr algn="just"/>
            <a:r>
              <a:rPr lang="en-US" sz="5400" dirty="0" smtClean="0">
                <a:solidFill>
                  <a:srgbClr val="FFFF00"/>
                </a:solidFill>
                <a:latin typeface="Arial Rounded MT Bold" pitchFamily="34" charset="0"/>
              </a:rPr>
              <a:t>Be </a:t>
            </a:r>
            <a:r>
              <a:rPr lang="en-US" sz="5400" dirty="0">
                <a:solidFill>
                  <a:srgbClr val="FFFF00"/>
                </a:solidFill>
                <a:latin typeface="Arial Rounded MT Bold" pitchFamily="34" charset="0"/>
              </a:rPr>
              <a:t>persistent like Daniel who prayed for 21 days in expectation for an answer from God.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>
                <a:solidFill>
                  <a:srgbClr val="FFFF00"/>
                </a:solidFill>
                <a:latin typeface="Arial Rounded MT Bold" pitchFamily="34" charset="0"/>
              </a:rPr>
              <a:t>THE TEST</a:t>
            </a:r>
          </a:p>
          <a:p>
            <a:pPr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For </a:t>
            </a:r>
            <a:r>
              <a:rPr lang="en-US" sz="4400" dirty="0">
                <a:solidFill>
                  <a:schemeClr val="bg1"/>
                </a:solidFill>
                <a:latin typeface="Arial Rounded MT Bold" pitchFamily="34" charset="0"/>
              </a:rPr>
              <a:t>a start, what about putting all your projects and your big decisions on hold until you hear from God?</a:t>
            </a:r>
          </a:p>
          <a:p>
            <a:pPr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The </a:t>
            </a:r>
            <a:r>
              <a:rPr lang="en-US" sz="4400" dirty="0">
                <a:solidFill>
                  <a:srgbClr val="FFFF00"/>
                </a:solidFill>
                <a:latin typeface="Arial Rounded MT Bold" pitchFamily="34" charset="0"/>
              </a:rPr>
              <a:t>marriage, the divorce, the 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moving,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t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he </a:t>
            </a:r>
            <a:r>
              <a:rPr lang="en-US" sz="4400" dirty="0">
                <a:solidFill>
                  <a:schemeClr val="bg1"/>
                </a:solidFill>
                <a:latin typeface="Arial Rounded MT Bold" pitchFamily="34" charset="0"/>
              </a:rPr>
              <a:t>separation, the buying of the house, 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/>
          <a:lstStyle/>
          <a:p>
            <a:pPr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The </a:t>
            </a:r>
            <a:r>
              <a:rPr lang="en-US" sz="4800" dirty="0">
                <a:solidFill>
                  <a:schemeClr val="bg1"/>
                </a:solidFill>
                <a:latin typeface="Arial Rounded MT Bold" pitchFamily="34" charset="0"/>
              </a:rPr>
              <a:t>selling of the house, the going to seminary, </a:t>
            </a:r>
          </a:p>
          <a:p>
            <a:pPr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The </a:t>
            </a:r>
            <a:r>
              <a:rPr lang="en-US" sz="4800" dirty="0">
                <a:solidFill>
                  <a:srgbClr val="FFFF00"/>
                </a:solidFill>
                <a:latin typeface="Arial Rounded MT Bold" pitchFamily="34" charset="0"/>
              </a:rPr>
              <a:t>breaking fellowship with your church, etc. </a:t>
            </a:r>
          </a:p>
          <a:p>
            <a:pPr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How </a:t>
            </a:r>
            <a:r>
              <a:rPr lang="en-US" sz="4800" dirty="0">
                <a:solidFill>
                  <a:schemeClr val="bg1"/>
                </a:solidFill>
                <a:latin typeface="Arial Rounded MT Bold" pitchFamily="34" charset="0"/>
              </a:rPr>
              <a:t>about getting a word from God FIRST before you make your next move?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fr-FR" sz="4000" dirty="0">
                <a:solidFill>
                  <a:srgbClr val="FFFF00"/>
                </a:solidFill>
              </a:rPr>
              <a:t>CONCLUSION</a:t>
            </a:r>
            <a:endParaRPr lang="en-US" sz="4000" dirty="0">
              <a:solidFill>
                <a:srgbClr val="FFFF00"/>
              </a:solidFill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En </a:t>
            </a:r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conclusion, sachons que le problème de communication réside en nous et non en Dieu.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Dieu </a:t>
            </a:r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communique encore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Dieu </a:t>
            </a:r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veut guider ses enfants en tout temps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Dieu </a:t>
            </a:r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veut que nous le cherchions et que nous le trouvions encore.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fr-FR" sz="4800" dirty="0" err="1">
                <a:latin typeface="Arial Rounded MT Bold" pitchFamily="34" charset="0"/>
              </a:rPr>
              <a:t>Jer</a:t>
            </a:r>
            <a:r>
              <a:rPr lang="fr-FR" sz="4800" dirty="0">
                <a:latin typeface="Arial Rounded MT Bold" pitchFamily="34" charset="0"/>
              </a:rPr>
              <a:t> 29:13 Vous me chercherez, et vous me trouverez, si vous me cherchez de tout votre cœur.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 err="1">
                <a:solidFill>
                  <a:srgbClr val="3333CC"/>
                </a:solidFill>
                <a:latin typeface="Arial Rounded MT Bold" pitchFamily="34" charset="0"/>
              </a:rPr>
              <a:t>Jer</a:t>
            </a:r>
            <a:r>
              <a:rPr lang="fr-FR" sz="4800" dirty="0">
                <a:solidFill>
                  <a:srgbClr val="3333CC"/>
                </a:solidFill>
                <a:latin typeface="Arial Rounded MT Bold" pitchFamily="34" charset="0"/>
              </a:rPr>
              <a:t> 33:3 Invoque-moi, et je te répondrai; Je t'annoncerai de grandes choses, des choses cachées, Que tu ne connais pas.</a:t>
            </a:r>
            <a:endParaRPr lang="en-US" sz="4800" dirty="0">
              <a:solidFill>
                <a:srgbClr val="3333CC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5400" dirty="0">
                <a:latin typeface="Arial Rounded MT Bold" pitchFamily="34" charset="0"/>
              </a:rPr>
              <a:t>Ps 119:9 ¶ Comment le jeune homme rendra-t-il pur son sentier? En se dirigeant d'après ta parole. </a:t>
            </a:r>
            <a:endParaRPr lang="en-US" sz="5400" dirty="0">
              <a:latin typeface="Arial Rounded MT Bold" pitchFamily="34" charset="0"/>
            </a:endParaRPr>
          </a:p>
          <a:p>
            <a:pPr algn="just"/>
            <a:r>
              <a:rPr lang="en-US" sz="5400" dirty="0">
                <a:latin typeface="Arial Rounded MT Bold" pitchFamily="34" charset="0"/>
              </a:rPr>
              <a:t> </a:t>
            </a:r>
            <a:r>
              <a:rPr lang="en-US" sz="5400" dirty="0">
                <a:solidFill>
                  <a:srgbClr val="FF0000"/>
                </a:solidFill>
                <a:latin typeface="Arial Rounded MT Bold" pitchFamily="34" charset="0"/>
              </a:rPr>
              <a:t>9 </a:t>
            </a:r>
            <a:r>
              <a:rPr lang="en-US" sz="5400" dirty="0" smtClean="0">
                <a:solidFill>
                  <a:srgbClr val="FF0000"/>
                </a:solidFill>
                <a:latin typeface="Arial Rounded MT Bold" pitchFamily="34" charset="0"/>
              </a:rPr>
              <a:t>¶. </a:t>
            </a:r>
            <a:r>
              <a:rPr lang="en-US" sz="5400" dirty="0">
                <a:solidFill>
                  <a:srgbClr val="FF0000"/>
                </a:solidFill>
                <a:latin typeface="Arial Rounded MT Bold" pitchFamily="34" charset="0"/>
              </a:rPr>
              <a:t>How can a young man cleanse his way? By taking heed according to Your word.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400" dirty="0">
                <a:latin typeface="Arial Rounded MT Bold" pitchFamily="34" charset="0"/>
              </a:rPr>
              <a:t> Ps 25:14 L'amitié de l'Éternel est pour ceux qui le craignent, Et son alliance leur donne instruction.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70C0"/>
                </a:solidFill>
                <a:latin typeface="Arial Rounded MT Bold" pitchFamily="34" charset="0"/>
              </a:rPr>
              <a:t>Qu'il </a:t>
            </a:r>
            <a:r>
              <a:rPr lang="fr-FR" sz="4400" dirty="0">
                <a:solidFill>
                  <a:srgbClr val="0070C0"/>
                </a:solidFill>
                <a:latin typeface="Arial Rounded MT Bold" pitchFamily="34" charset="0"/>
              </a:rPr>
              <a:t>en soit ainsi pour vous et que Dieu ajoute sa grâce à sa Parole </a:t>
            </a:r>
            <a:r>
              <a:rPr lang="fr-FR" sz="4400" dirty="0" smtClean="0">
                <a:solidFill>
                  <a:srgbClr val="0070C0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algn="r">
              <a:buNone/>
            </a:pPr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AMEN!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2200"/>
            <a:ext cx="9144000" cy="1981200"/>
          </a:xfrm>
          <a:solidFill>
            <a:srgbClr val="660066"/>
          </a:solidFill>
        </p:spPr>
        <p:txBody>
          <a:bodyPr>
            <a:noAutofit/>
          </a:bodyPr>
          <a:lstStyle/>
          <a:p>
            <a:pPr algn="ctr"/>
            <a:r>
              <a:rPr lang="en-US" sz="8800" dirty="0" smtClean="0">
                <a:solidFill>
                  <a:schemeClr val="bg1"/>
                </a:solidFill>
              </a:rPr>
              <a:t>SAINTE CÈNE</a:t>
            </a:r>
            <a:endParaRPr lang="en-US" sz="8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C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corps, mon cœur mon âme # 137 CEF</a:t>
            </a:r>
            <a:endParaRPr lang="en-US" sz="3200" b="1" dirty="0" smtClean="0">
              <a:solidFill>
                <a:srgbClr val="CC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C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3200" b="1" dirty="0" smtClean="0">
              <a:solidFill>
                <a:srgbClr val="CC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 corps, mon cœur, mon âme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 m'appartiennent plus 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 amour les réclame :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 sont à Toi, Jésus 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C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CC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Reçois mon sacrifice,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est sur ton autel !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Esprit, Esprit, descends,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J'attends le feu du ciel.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2400" b="1" dirty="0" smtClean="0">
                <a:solidFill>
                  <a:srgbClr val="CC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</a:t>
            </a:r>
            <a:endParaRPr lang="en-US" sz="2400" b="1" dirty="0" smtClean="0">
              <a:solidFill>
                <a:srgbClr val="CC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 toi, je me confie,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m'abandonne à toi 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 sang me purifie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ta grâce est ma Loi.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1400" b="1" dirty="0" smtClean="0">
                <a:solidFill>
                  <a:srgbClr val="CC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1400" b="1" dirty="0" smtClean="0">
              <a:solidFill>
                <a:srgbClr val="CC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Reçois mon sacrifice,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est sur ton autel !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Esprit, Esprit, descends,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J'attends le feu du ciel.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CC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endParaRPr lang="en-US" sz="3200" b="1" dirty="0" smtClean="0">
              <a:solidFill>
                <a:srgbClr val="CC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Consacre mon offrande,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Mets ton sceau sur mon cœur 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 sceau que je demande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 ton Esprit, Seigneur.</a:t>
            </a:r>
          </a:p>
          <a:p>
            <a:pPr algn="ctr">
              <a:buNone/>
            </a:pPr>
            <a:r>
              <a:rPr lang="fr-FR" sz="3200" b="1" dirty="0" smtClean="0">
                <a:solidFill>
                  <a:srgbClr val="CC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200" b="1" dirty="0" smtClean="0">
              <a:solidFill>
                <a:srgbClr val="CC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Reçois mon sacrifice,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est sur ton autel !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Esprit, Esprit, descends,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J'attends le feu du ciel.</a:t>
            </a:r>
            <a:endParaRPr lang="en-US" sz="4000" b="1" dirty="0" smtClean="0">
              <a:solidFill>
                <a:srgbClr val="66FF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ctr"/>
            <a:r>
              <a:rPr lang="fr-FR" sz="3200" b="1" dirty="0" smtClean="0"/>
              <a:t>1 Corinthiens 11: 23-34</a:t>
            </a:r>
            <a:endParaRPr lang="en-US" sz="3200" dirty="0" smtClean="0"/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et, après avoir rendu grâces, le rompit, et dit: Ceci est mon corps, qui est rompu pour vous; faites ceci en mémoire de moi.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De même, après avoir soupé, il prit la coupe, et dit: Cette coupe est la nouvelle alliance en mon sang; faites ceci en mémoire de moi toutes les fois que vous en boirez.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26 Car toutes les fois que vous mangez ce pain et que vous buvez cette coupe, vous annoncez la mort du Seigneur, jusqu'à ce qu'il vienne.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27 C'est pourquoi celui qui mangera le pain ou boira la coupe du Seigneur indignement, sera coupable envers le corps et le sang du Seigneur.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28 Que chacun donc s'éprouve soi-même, et qu'ainsi il mange du pain et boive de la coupe;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29 car celui qui mange et boit sans discerner le corps du Seigneur, mange et boit un jugement contre lui-même.</a:t>
            </a:r>
            <a:endParaRPr lang="en-US" sz="4400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34 Si quelqu'un a faim, qu'il mange chez lui, afin que vous ne vous réunissiez pas pour attirer un jugement sur vous. Je réglerai les autres choses quand je serai arrivé.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Marchons avec joie dans le bon chemin # 147 CEF</a:t>
            </a:r>
            <a:endParaRPr lang="en-US" sz="2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2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2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Marchons avec joie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 le bon chemin,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 l'étroite voie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 bonheur sans fin.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Laissons en arrière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 biens d'ici-bas 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Prions notre Père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 guider nos pas.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Comptant sur sa grâce,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Remplis de sa paix,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 rien n'embarrasse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Nos pas désormais.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FF00"/>
                </a:solidFill>
              </a:rPr>
              <a:t> </a:t>
            </a:r>
            <a:r>
              <a:rPr lang="fr-FR" i="1" dirty="0" smtClean="0">
                <a:solidFill>
                  <a:srgbClr val="FFFF00"/>
                </a:solidFill>
              </a:rPr>
              <a:t>2.</a:t>
            </a:r>
            <a:endParaRPr lang="en-US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 rude est la route,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Glissant le sentier,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 Seigneur écoute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 le sait prier.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est la lumière,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 libérateur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 cœur qui n'espère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Qu'en son Dieu-Sauveur.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 toute-puissance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Défend le croyant ;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 amour immense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Sauve son enfant.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dirty="0" smtClean="0">
                <a:solidFill>
                  <a:srgbClr val="FFFF00"/>
                </a:solidFill>
              </a:rPr>
              <a:t>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/>
              <a:t>	</a:t>
            </a:r>
            <a:r>
              <a:rPr lang="fr-FR" b="1" i="1" dirty="0" smtClean="0"/>
              <a:t>3.</a:t>
            </a:r>
            <a:endParaRPr lang="en-US" b="1" dirty="0" smtClean="0"/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 quand sonne l'heure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 quitter ces lieux,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 a pour demeure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 palais des cieux 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Vêtements de gloire,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D'immortalité,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Palmes de victoire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 l'éternité 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Voilà ce que donne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 Seigneur Jésus !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Voilà la couronne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 tous les élus.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  <a:latin typeface="Copperplate Gothic Light" pitchFamily="34" charset="0"/>
              </a:rPr>
              <a:t>Le verset de la semaine :</a:t>
            </a:r>
            <a:endParaRPr lang="en-US" sz="4400" dirty="0" smtClean="0">
              <a:solidFill>
                <a:schemeClr val="tx1"/>
              </a:solidFill>
              <a:latin typeface="Copperplate Gothic Light" pitchFamily="34" charset="0"/>
            </a:endParaRPr>
          </a:p>
          <a:p>
            <a:pPr algn="ctr">
              <a:buNone/>
            </a:pPr>
            <a:endParaRPr lang="fr-FR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</a:rPr>
              <a:t>1Co 15:58 ¶ Ainsi, mes frères bien-aimés, soyez fermes, inébranlables, travaillant de mieux en mieux à l'œuvre du Seigneur, sachant que votre travail ne sera pas vain dans le Seigneur.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OFFRANDE MISSIONNAIRE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PRIERE FINALE / BENEDICTION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39510</TotalTime>
  <Words>3032</Words>
  <Application>Microsoft Office PowerPoint</Application>
  <PresentationFormat>On-screen Show (4:3)</PresentationFormat>
  <Paragraphs>484</Paragraphs>
  <Slides>107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08" baseType="lpstr">
      <vt:lpstr>Equity</vt:lpstr>
      <vt:lpstr>CHRIST THE ROCK CONGREGATION  WORSHIP SERVICE</vt:lpstr>
      <vt:lpstr>Slide 2</vt:lpstr>
      <vt:lpstr>APRIL  7TH 2024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LECTURE ALTERNATIVE 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DOXOLOGIE</vt:lpstr>
      <vt:lpstr>Slide 33</vt:lpstr>
      <vt:lpstr>Slide 34</vt:lpstr>
      <vt:lpstr>Slide 35</vt:lpstr>
      <vt:lpstr>Slide 36</vt:lpstr>
      <vt:lpstr>Slide 37</vt:lpstr>
      <vt:lpstr>PRIÈRE COMMUNE</vt:lpstr>
      <vt:lpstr>Slide 39</vt:lpstr>
      <vt:lpstr>Slide 40</vt:lpstr>
      <vt:lpstr>VISITORS WELCOME</vt:lpstr>
      <vt:lpstr>APRIL 7TH 2024</vt:lpstr>
      <vt:lpstr>MOMENT D’ADORATION AVEC  MAESTRO RENAUD TERZIER </vt:lpstr>
      <vt:lpstr>OFFRANDE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Priere pour l’OFFRANDE  ET LE SERMON</vt:lpstr>
      <vt:lpstr>CHRIST THE ROCK CONGREGATION SUNDAY APRIL 7TH  2024  Sermon by Pastor Marc E Simeon 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SAINTE CÈNE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OFFRANDE MISSIONNAIRE  PRIERE FINALE / BENEDICTION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100</cp:revision>
  <dcterms:created xsi:type="dcterms:W3CDTF">2012-11-25T13:28:17Z</dcterms:created>
  <dcterms:modified xsi:type="dcterms:W3CDTF">2024-04-06T17:24:18Z</dcterms:modified>
</cp:coreProperties>
</file>