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304" r:id="rId2"/>
    <p:sldId id="1756" r:id="rId3"/>
    <p:sldId id="1842" r:id="rId4"/>
    <p:sldId id="1830" r:id="rId5"/>
    <p:sldId id="1843" r:id="rId6"/>
    <p:sldId id="1844" r:id="rId7"/>
    <p:sldId id="1831" r:id="rId8"/>
    <p:sldId id="1845" r:id="rId9"/>
    <p:sldId id="1846" r:id="rId10"/>
    <p:sldId id="1847" r:id="rId11"/>
    <p:sldId id="1832" r:id="rId12"/>
    <p:sldId id="1851" r:id="rId13"/>
    <p:sldId id="1848" r:id="rId14"/>
    <p:sldId id="1833" r:id="rId15"/>
    <p:sldId id="1852" r:id="rId16"/>
    <p:sldId id="1853" r:id="rId17"/>
    <p:sldId id="1854" r:id="rId18"/>
    <p:sldId id="1855" r:id="rId19"/>
    <p:sldId id="1834" r:id="rId20"/>
    <p:sldId id="1856" r:id="rId21"/>
    <p:sldId id="1857" r:id="rId22"/>
    <p:sldId id="1858" r:id="rId23"/>
    <p:sldId id="1859" r:id="rId24"/>
    <p:sldId id="1860" r:id="rId25"/>
    <p:sldId id="1861" r:id="rId26"/>
    <p:sldId id="1838" r:id="rId27"/>
    <p:sldId id="1862" r:id="rId28"/>
    <p:sldId id="1863" r:id="rId29"/>
    <p:sldId id="1864" r:id="rId30"/>
    <p:sldId id="1865" r:id="rId31"/>
    <p:sldId id="1866" r:id="rId32"/>
    <p:sldId id="1867" r:id="rId33"/>
    <p:sldId id="1839" r:id="rId34"/>
    <p:sldId id="1868" r:id="rId35"/>
    <p:sldId id="1869" r:id="rId36"/>
    <p:sldId id="1840" r:id="rId37"/>
    <p:sldId id="1870" r:id="rId38"/>
    <p:sldId id="1871" r:id="rId39"/>
    <p:sldId id="1872" r:id="rId40"/>
    <p:sldId id="1822" r:id="rId41"/>
    <p:sldId id="316" r:id="rId42"/>
    <p:sldId id="1675" r:id="rId43"/>
    <p:sldId id="318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0DE522"/>
    <a:srgbClr val="0033CC"/>
    <a:srgbClr val="66FFFF"/>
    <a:srgbClr val="99FF33"/>
    <a:srgbClr val="FF3300"/>
    <a:srgbClr val="460000"/>
    <a:srgbClr val="FC0AFC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407" autoAdjust="0"/>
  </p:normalViewPr>
  <p:slideViewPr>
    <p:cSldViewPr>
      <p:cViewPr varScale="1">
        <p:scale>
          <a:sx n="64" d="100"/>
          <a:sy n="64" d="100"/>
        </p:scale>
        <p:origin x="-126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772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CHRIST THE ROCK CONGREGATION</a:t>
            </a:r>
            <a:br>
              <a:rPr lang="en-US" sz="3600" b="1" dirty="0" smtClean="0"/>
            </a:br>
            <a:r>
              <a:rPr lang="en-US" sz="3600" b="1" dirty="0" smtClean="0">
                <a:solidFill>
                  <a:srgbClr val="FF0000"/>
                </a:solidFill>
              </a:rPr>
              <a:t>PRÉSENTE</a:t>
            </a:r>
            <a:r>
              <a:rPr lang="en-US" sz="3600" b="1" dirty="0" smtClean="0">
                <a:solidFill>
                  <a:srgbClr val="0033CC"/>
                </a:solidFill>
              </a:rPr>
              <a:t/>
            </a:r>
            <a:br>
              <a:rPr lang="en-US" sz="3600" b="1" dirty="0" smtClean="0">
                <a:solidFill>
                  <a:srgbClr val="0033CC"/>
                </a:solidFill>
              </a:rPr>
            </a:br>
            <a:r>
              <a:rPr lang="en-US" sz="3600" b="1" dirty="0" smtClean="0">
                <a:solidFill>
                  <a:srgbClr val="0033CC"/>
                </a:solidFill>
              </a:rPr>
              <a:t>ÉTUDIONS LA BIBLE </a:t>
            </a:r>
            <a:r>
              <a:rPr lang="en-US" sz="3600" b="1" dirty="0" smtClean="0">
                <a:solidFill>
                  <a:srgbClr val="0033CC"/>
                </a:solidFill>
              </a:rPr>
              <a:t>68ÈME </a:t>
            </a:r>
            <a:r>
              <a:rPr lang="en-US" sz="3600" b="1" dirty="0" smtClean="0">
                <a:solidFill>
                  <a:srgbClr val="0033CC"/>
                </a:solidFill>
              </a:rPr>
              <a:t>SESSION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ORATEUR: PASTEUR MARC  SIMEON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91000"/>
            <a:ext cx="9144000" cy="2209800"/>
          </a:xfrm>
          <a:solidFill>
            <a:srgbClr val="FF33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4000" b="1" dirty="0" smtClean="0">
                <a:solidFill>
                  <a:srgbClr val="FFFF00"/>
                </a:solidFill>
              </a:rPr>
              <a:t>Vendredi </a:t>
            </a:r>
            <a:r>
              <a:rPr lang="fr-FR" sz="4000" b="1" dirty="0" smtClean="0">
                <a:solidFill>
                  <a:srgbClr val="FFFF00"/>
                </a:solidFill>
              </a:rPr>
              <a:t>8 MARS 2024</a:t>
            </a:r>
            <a:endParaRPr lang="en-US" sz="4000" b="1" dirty="0" smtClean="0">
              <a:solidFill>
                <a:srgbClr val="FFFF00"/>
              </a:solidFill>
            </a:endParaRPr>
          </a:p>
          <a:p>
            <a:r>
              <a:rPr lang="fr-FR" sz="4000" b="1" dirty="0" smtClean="0">
                <a:solidFill>
                  <a:schemeClr val="bg1"/>
                </a:solidFill>
              </a:rPr>
              <a:t>LE BAPTÊME ET LA TENTATION DE JÉSUS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LUC 3 : 21-23, 31,38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Lu 3:21 ¶ Tout le peuple se faisant baptiser, Jésus fut aussi baptisé; et, pendant qu'il priait, le ciel s'ouvrit,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22 et le Saint-Esprit descendit sur lui sous une forme corporelle, comme une colombe. Et une voix fit entendre du ciel ces paroles: Tu es mon Fils bien-aimé; en toi j'ai mis toute mon affection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23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Jésus avait environ trente ans lorsqu'il commença son ministère, étant, comme on le croyait, fils de Joseph, fils d'Héli,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Lu 3:31 fils de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Méléa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, fils de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Menna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, fils de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Mattatha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, fils de Nathan, fils de David,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Lu 3:38 fils d'</a:t>
            </a:r>
            <a:r>
              <a:rPr lang="fr-FR" sz="4400" dirty="0" err="1" smtClean="0">
                <a:solidFill>
                  <a:srgbClr val="0033CC"/>
                </a:solidFill>
                <a:latin typeface="Arial Rounded MT Bold" pitchFamily="34" charset="0"/>
              </a:rPr>
              <a:t>Énos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, fils de Seth, fils d'Adam, fils de Dieu.</a:t>
            </a:r>
            <a:endParaRPr lang="en-US" sz="44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66FFFF"/>
                </a:solidFill>
                <a:latin typeface="Arial Rounded MT Bold" pitchFamily="34" charset="0"/>
              </a:rPr>
              <a:t>LE BAPTEME DE JESUS</a:t>
            </a:r>
            <a:endParaRPr lang="en-US" sz="4400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Pourquoi j'ai Jésus se fit-il baptiser ?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66FFFF"/>
                </a:solidFill>
                <a:latin typeface="Arial Rounded MT Bold" pitchFamily="34" charset="0"/>
              </a:rPr>
              <a:t>Pas pour la rémission de ses péchés car il n'en avait aucun. </a:t>
            </a:r>
            <a:endParaRPr lang="en-US" sz="4400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Pas pour s’épargner du jugement de Dieu car il était Dieu incarné en chair.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C'était </a:t>
            </a:r>
            <a:r>
              <a:rPr lang="fr-FR" sz="4400" dirty="0" smtClean="0">
                <a:latin typeface="Arial Rounded MT Bold" pitchFamily="34" charset="0"/>
              </a:rPr>
              <a:t>plutôt pour s'identifier à sa mission.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66FFFF"/>
                </a:solidFill>
                <a:latin typeface="Arial Rounded MT Bold" pitchFamily="34" charset="0"/>
              </a:rPr>
              <a:t>C'était pour s'identifier aux pécheurs passés, présents et futurs.</a:t>
            </a:r>
            <a:endParaRPr lang="en-US" sz="4400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C’était afin de valoriser le ministère de Jean Baptiste.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66FFFF"/>
                </a:solidFill>
                <a:latin typeface="Arial Rounded MT Bold" pitchFamily="34" charset="0"/>
              </a:rPr>
              <a:t>C’était en vue de sceller les deux Testaments l'Ancien et le Nouveau</a:t>
            </a:r>
            <a:r>
              <a:rPr lang="fr-FR" sz="4400" dirty="0" smtClean="0">
                <a:solidFill>
                  <a:srgbClr val="66FFFF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C’était </a:t>
            </a:r>
            <a:r>
              <a:rPr lang="fr-FR" sz="4400" dirty="0" smtClean="0">
                <a:latin typeface="Arial Rounded MT Bold" pitchFamily="34" charset="0"/>
              </a:rPr>
              <a:t>aussi afin de servir d'exemple aux autres, car Jésus était le Fils de l’homme.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66FFFF"/>
                </a:solidFill>
                <a:latin typeface="Arial Rounded MT Bold" pitchFamily="34" charset="0"/>
              </a:rPr>
              <a:t>C'était enfin pour rentrer dans son rôle d’Agneau de Dieu qui alla par son sacrifice porté le péché de la race humaine tout entière.</a:t>
            </a:r>
            <a:endParaRPr lang="en-US" sz="4400" dirty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LE CIEL S’OUVRIT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Le ciel s'ouvrit, les trois personnes de la Trinité Divine se manifestent de manière tangible lors du baptême de Jésus.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Dieu le fils rentre dans son rôle officiel comme le Christ de Dieu. 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Dieu le Père qui a tracé le plan du salut fit entendre sa voix du ciel.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Dieu </a:t>
            </a:r>
            <a:r>
              <a:rPr lang="fr-FR" sz="4400" dirty="0" smtClean="0">
                <a:latin typeface="Arial Rounded MT Bold" pitchFamily="34" charset="0"/>
              </a:rPr>
              <a:t>le Saint-Esprit se manifesta sous forme de colombe, s'engageant en même temps dans son rôle de rédemption dans cette nouvelle </a:t>
            </a:r>
            <a:r>
              <a:rPr lang="fr-FR" sz="4400" dirty="0" err="1" smtClean="0">
                <a:latin typeface="Arial Rounded MT Bold" pitchFamily="34" charset="0"/>
              </a:rPr>
              <a:t>dispensasion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L'eau du baptême représente un lieu universel où l'esprit et la chair se fusionnent.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Où le Dieu saint dans la personne de Jésus Christ s’identifie au </a:t>
            </a:r>
            <a:r>
              <a:rPr lang="fr-FR" sz="4400" dirty="0" smtClean="0">
                <a:latin typeface="Arial Rounded MT Bold" pitchFamily="34" charset="0"/>
              </a:rPr>
              <a:t>pécheur</a:t>
            </a:r>
            <a:r>
              <a:rPr lang="fr-FR" sz="4400" dirty="0" smtClean="0">
                <a:latin typeface="Arial Rounded MT Bold" pitchFamily="34" charset="0"/>
              </a:rPr>
              <a:t>. 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LE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FILS BIEN-AIME  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latin typeface="Arial Rounded MT Bold" pitchFamily="34" charset="0"/>
              </a:rPr>
              <a:t>Tu es mon Fils bien-aimé en qui j'ai mis toute mon affection. 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0033CC"/>
                </a:solidFill>
                <a:latin typeface="Arial Rounded MT Bold" pitchFamily="34" charset="0"/>
              </a:rPr>
              <a:t>L'approbation du Père au Fils distingue Jésus de toute autre être. </a:t>
            </a:r>
            <a:endParaRPr lang="en-US" sz="48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latin typeface="Arial Rounded MT Bold" pitchFamily="34" charset="0"/>
              </a:rPr>
              <a:t>Tu es moi manifesté en chair</a:t>
            </a:r>
            <a:r>
              <a:rPr lang="fr-FR" sz="4800" dirty="0" smtClean="0">
                <a:latin typeface="Arial Rounded MT Bold" pitchFamily="34" charset="0"/>
              </a:rPr>
              <a:t>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5400" dirty="0" smtClean="0">
                <a:latin typeface="Arial Rounded MT Bold" pitchFamily="34" charset="0"/>
              </a:rPr>
              <a:t>Tu </a:t>
            </a:r>
            <a:r>
              <a:rPr lang="fr-FR" sz="5400" dirty="0" smtClean="0">
                <a:latin typeface="Arial Rounded MT Bold" pitchFamily="34" charset="0"/>
              </a:rPr>
              <a:t>es mon Fils eternel de toute éternité. </a:t>
            </a:r>
            <a:endParaRPr lang="en-US" sz="5400" dirty="0" smtClean="0">
              <a:latin typeface="Arial Rounded MT Bold" pitchFamily="34" charset="0"/>
            </a:endParaRPr>
          </a:p>
          <a:p>
            <a:pPr lvl="0" algn="just"/>
            <a:r>
              <a:rPr lang="fr-FR" sz="5400" dirty="0" smtClean="0">
                <a:solidFill>
                  <a:srgbClr val="0033CC"/>
                </a:solidFill>
                <a:latin typeface="Arial Rounded MT Bold" pitchFamily="34" charset="0"/>
              </a:rPr>
              <a:t>Tu es ma représentation. </a:t>
            </a:r>
            <a:endParaRPr lang="en-US" sz="5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5400" dirty="0" smtClean="0">
                <a:latin typeface="Arial Rounded MT Bold" pitchFamily="34" charset="0"/>
              </a:rPr>
              <a:t>Tu es ma gloire. </a:t>
            </a:r>
            <a:endParaRPr lang="en-US" sz="5400" dirty="0" smtClean="0">
              <a:latin typeface="Arial Rounded MT Bold" pitchFamily="34" charset="0"/>
            </a:endParaRPr>
          </a:p>
          <a:p>
            <a:pPr lvl="0" algn="just"/>
            <a:r>
              <a:rPr lang="fr-FR" sz="5400" dirty="0" smtClean="0">
                <a:solidFill>
                  <a:srgbClr val="0033CC"/>
                </a:solidFill>
                <a:latin typeface="Arial Rounded MT Bold" pitchFamily="34" charset="0"/>
              </a:rPr>
              <a:t>Tu fais ma volonté. </a:t>
            </a:r>
            <a:endParaRPr lang="en-US" sz="5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5400" dirty="0" smtClean="0">
                <a:latin typeface="Arial Rounded MT Bold" pitchFamily="34" charset="0"/>
              </a:rPr>
              <a:t>Tu as toute mon affection.</a:t>
            </a:r>
            <a:endParaRPr lang="en-US" sz="5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DEBUT DU MINISTERE DE JESUS 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Le ministère public de Jésus se débute officiellement après son baptême.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À 30 années d’âge, on était considéré comme un adulte au temps de Jésus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Jésus </a:t>
            </a:r>
            <a:r>
              <a:rPr lang="fr-FR" sz="4800" dirty="0" smtClean="0">
                <a:latin typeface="Arial Rounded MT Bold" pitchFamily="34" charset="0"/>
              </a:rPr>
              <a:t>devait attendre 30 années d'existence afin de débuter le travail de Dieu. 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FF0000"/>
                </a:solidFill>
                <a:latin typeface="Arial Rounded MT Bold" pitchFamily="34" charset="0"/>
              </a:rPr>
              <a:t>À l'âge de 30 ans on est sur son propre compte, responsable de ses propres actions</a:t>
            </a:r>
            <a:r>
              <a:rPr lang="fr-FR" sz="48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LA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GENEALOGIE DE JESUS PASSANT PAR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MARIE 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La généalogie de Jésus passant par Marie arrivant jusqu’à Adam, passant par Nathan fils de David au verset 31.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Matthieu nous présente une généalogie de Jésus qui se diffère de celle de Luc jusqu'à David, parce que l’emphase était sur Joseph le père officiel de Jésus sur la terre.</a:t>
            </a:r>
            <a:endParaRPr lang="en-US" sz="44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DEBUT DU MINISTERE DE JESUS</a:t>
            </a:r>
            <a:endParaRPr lang="en-US" sz="4400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7030A0"/>
                </a:solidFill>
                <a:latin typeface="Arial Rounded MT Bold" pitchFamily="34" charset="0"/>
              </a:rPr>
              <a:t>LUC 4 :1-13</a:t>
            </a:r>
            <a:endParaRPr lang="en-US" sz="4400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Lu 4:1 ¶ Jésus, rempli du Saint-Esprit, revint du Jourdain, et il fut conduit par l'Esprit dans le désert,</a:t>
            </a:r>
            <a:endParaRPr lang="en-US" sz="4400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7030A0"/>
                </a:solidFill>
                <a:latin typeface="Arial Rounded MT Bold" pitchFamily="34" charset="0"/>
              </a:rPr>
              <a:t> 2 où il fut tenté par le diable pendant quarante jours. Il ne mangea rien durant ces jours-là, et, après qu'ils furent écoulés, il eut faim</a:t>
            </a:r>
            <a:r>
              <a:rPr lang="fr-FR" sz="4400" dirty="0" smtClean="0">
                <a:solidFill>
                  <a:srgbClr val="7030A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7030A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3 </a:t>
            </a:r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Le diable lui dit: Si tu es Fils de Dieu, ordonne à cette pierre qu'elle devienne du pain.</a:t>
            </a:r>
            <a:endParaRPr lang="en-US" sz="4400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7030A0"/>
                </a:solidFill>
                <a:latin typeface="Arial Rounded MT Bold" pitchFamily="34" charset="0"/>
              </a:rPr>
              <a:t>4 Jésus lui répondit: Il est écrit: L'Homme ne vivra pas de pain seulement.</a:t>
            </a:r>
            <a:endParaRPr lang="en-US" sz="4400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 5 Le diable, l'ayant élevé, lui montra en un instant tous les royaumes de la terre</a:t>
            </a:r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,</a:t>
            </a:r>
            <a:endParaRPr lang="en-US" sz="4400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6 </a:t>
            </a:r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et lui dit: Je te donnerai toute cette puissance, et la gloire de ces royaumes; car elle m'a été donnée, et je la donne à qui je veux.</a:t>
            </a:r>
            <a:endParaRPr lang="en-US" sz="4400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7030A0"/>
                </a:solidFill>
                <a:latin typeface="Arial Rounded MT Bold" pitchFamily="34" charset="0"/>
              </a:rPr>
              <a:t>7 Si donc tu te prosternes devant moi, elle sera toute à toi.</a:t>
            </a:r>
            <a:endParaRPr lang="en-US" sz="4400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 8 Jésus lui répondit: Il est écrit: Tu adoreras le Seigneur, ton Dieu, et tu le serviras lui seul</a:t>
            </a:r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9 </a:t>
            </a:r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Le diable le conduisit encore à Jérusalem, le plaça sur le haut du temple, et lui dit: Si tu es Fils de Dieu, jette-toi d'ici en bas;</a:t>
            </a:r>
            <a:endParaRPr lang="en-US" sz="4400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7030A0"/>
                </a:solidFill>
                <a:latin typeface="Arial Rounded MT Bold" pitchFamily="34" charset="0"/>
              </a:rPr>
              <a:t>10 (4:9) car il est écrit: (4:10) Il donnera des ordres à ses anges à ton sujet, Afin qu'ils te gardent;</a:t>
            </a:r>
            <a:endParaRPr lang="en-US" sz="4400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just"/>
            <a:endParaRPr lang="en-US" sz="4400" dirty="0">
              <a:solidFill>
                <a:srgbClr val="7030A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11 </a:t>
            </a:r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et: Ils te porteront sur les mains, De peur que ton pied ne heurte contre une pierre.</a:t>
            </a:r>
            <a:endParaRPr lang="en-US" sz="4400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7030A0"/>
                </a:solidFill>
                <a:latin typeface="Arial Rounded MT Bold" pitchFamily="34" charset="0"/>
              </a:rPr>
              <a:t> 12 Jésus lui répondit: Il est dit: Tu ne tenteras point le Seigneur, ton Dieu.</a:t>
            </a:r>
            <a:endParaRPr lang="en-US" sz="4400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 13 Après l'avoir tenté de toutes ces manières, le diable s'éloigna de lui jusqu'à un moment favorable.</a:t>
            </a:r>
            <a:endParaRPr lang="en-US" sz="4400" dirty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Au chapitre 4 Jésus fut rempli du Saint-Esprit après la sortie de l’eau.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Une dimension de grâce était conférée a Jésus pour débuter son ministère.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Tout comme à Jean Baptiste, le Saint Esprit résidait déjà en Jésus dès sa naissance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Après </a:t>
            </a:r>
            <a:r>
              <a:rPr lang="fr-FR" sz="4400" dirty="0" smtClean="0">
                <a:latin typeface="Arial Rounded MT Bold" pitchFamily="34" charset="0"/>
              </a:rPr>
              <a:t>son baptême, le Saint Esprit le ceint d’une nouvelle dimension de grâce pour exercer son ministère public. 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La personne du Saint-Esprit a toujours été dans le processus du salut de l'humanité dès sa création comme dans sa régénération.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 Jésus acceptait de prendre la forme d'un serviteur dépendant pour remplir son rôle d'Agneau qui devait être immolée pour le péché de l’humanité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r>
              <a:rPr lang="fr-FR" sz="4400" dirty="0" smtClean="0">
                <a:latin typeface="Arial Rounded MT Bold" pitchFamily="34" charset="0"/>
              </a:rPr>
              <a:t> 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ctr">
              <a:buNone/>
            </a:pP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LE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DESERT 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Le Saint-Esprit le revêt et le conduisit dans le désert.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Jésus va au désert pour prier. 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Jésus va au désert pour confronter et pour être confronté par le diable.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Des fois nous estimons qu'être revêtu du Saint-Esprit nous épargne des attaques de l'ennemi. 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La </a:t>
            </a:r>
            <a:r>
              <a:rPr lang="fr-FR" sz="4400" dirty="0" smtClean="0">
                <a:latin typeface="Arial Rounded MT Bold" pitchFamily="34" charset="0"/>
              </a:rPr>
              <a:t>confrontation avec le malin était orchestrée par Dieu lui-même.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40 jours représentent un chiffre complet</a:t>
            </a:r>
            <a:r>
              <a:rPr lang="fr-FR" sz="4400" dirty="0" smtClean="0">
                <a:latin typeface="Arial Rounded MT Bold" pitchFamily="34" charset="0"/>
              </a:rPr>
              <a:t>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40 représente un maximum dans le spirituel.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40 représente aussi un temps d’épreuve ou de châtiment fixé par Dieu. 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Pour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pouvoir rester sans manger pendant 40 jours, réclame l’assistance de Dieu. 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Quoi qu'il paraisse impossible de rester sans manger pour si longtemps, certains animaux comme l’ourse passent leurs hivers sans rien manger ; les insectes, les chenilles, plus précisément les abeilles le font pour se transformer en un autre corps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Certains </a:t>
            </a:r>
            <a:r>
              <a:rPr lang="fr-FR" sz="4400" dirty="0" smtClean="0">
                <a:latin typeface="Arial Rounded MT Bold" pitchFamily="34" charset="0"/>
              </a:rPr>
              <a:t>types de poissons se cachent dans les fentes de terre sans rien manger au cours des saisons de sécheresse.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Les 40 jours d'isolation peuvent être vus comme le temps que le diable passa en Eden pour faire chuter la race humaine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5400" dirty="0" smtClean="0">
                <a:latin typeface="Arial Rounded MT Bold" pitchFamily="34" charset="0"/>
              </a:rPr>
              <a:t>Cette </a:t>
            </a:r>
            <a:r>
              <a:rPr lang="fr-FR" sz="5400" dirty="0" smtClean="0">
                <a:latin typeface="Arial Rounded MT Bold" pitchFamily="34" charset="0"/>
              </a:rPr>
              <a:t>confrontation préliminaire était nécessaire pour Jésus afin de lier </a:t>
            </a:r>
            <a:r>
              <a:rPr lang="fr-FR" sz="5400" dirty="0" smtClean="0">
                <a:latin typeface="Arial Rounded MT Bold" pitchFamily="34" charset="0"/>
              </a:rPr>
              <a:t>l’homme fort, le </a:t>
            </a:r>
            <a:r>
              <a:rPr lang="fr-FR" sz="5400" dirty="0" smtClean="0">
                <a:latin typeface="Arial Rounded MT Bold" pitchFamily="34" charset="0"/>
              </a:rPr>
              <a:t>diable et le limiter afin de pouvoir exercer son ministère sur la terre sans embarras.  </a:t>
            </a:r>
            <a:endParaRPr lang="en-US" sz="5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LA TENTATION DE JESUS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Le diable voulait inculquer le doute en Jésus en tentant de lui faire questionner sa relation avec Dieu le Père.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Si Tu es Fils de Dieu ?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Le diable s’attendait à une réaction ou à une conversation de la part de Jésus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Au </a:t>
            </a:r>
            <a:r>
              <a:rPr lang="fr-FR" sz="4400" dirty="0" smtClean="0">
                <a:latin typeface="Arial Rounded MT Bold" pitchFamily="34" charset="0"/>
              </a:rPr>
              <a:t>jardin d'Eden le diable dit à la femme « Dieu a-t-il réellement dit ? » 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Ici on voit le doute ; on voit le motif de Dieu questionné ; on voit le diable essayant à insinuer un motif erroné de Dieu.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Dans la tentation de nos premiers parents, on voit que le motif erroné de Dieu a été accepté par l'homme.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On </a:t>
            </a:r>
            <a:r>
              <a:rPr lang="fr-FR" sz="4400" dirty="0" smtClean="0">
                <a:latin typeface="Arial Rounded MT Bold" pitchFamily="34" charset="0"/>
              </a:rPr>
              <a:t>voit comment cela tournait à l'obéissance au diable, et s’acheminait à la chute de l'homme.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i="1" dirty="0" smtClean="0">
                <a:solidFill>
                  <a:srgbClr val="0033CC"/>
                </a:solidFill>
                <a:latin typeface="Arial Rounded MT Bold" pitchFamily="34" charset="0"/>
              </a:rPr>
              <a:t>« Si tu es Fils de Dieu ordonne que cette Pierre devienne du pain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. » 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Jésus répondit « l'homme ne vit pas seulement de pain mais de toute parole qui saute de la bouche de Dieu. »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La </a:t>
            </a:r>
            <a:r>
              <a:rPr lang="fr-FR" sz="4400" dirty="0" smtClean="0">
                <a:latin typeface="Arial Rounded MT Bold" pitchFamily="34" charset="0"/>
              </a:rPr>
              <a:t>Parole de Dieu peut soutenir un homme tant que physiquement que spirituellement.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Élie mangea un gâteau du ciel et il y eut assez d'énergie pour le soutenir pendant les 40 jours suivants sans rien manger. 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Dieu peut communiquer de l'énergie au corps sans le média de la nourriture.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Ordonner </a:t>
            </a:r>
            <a:r>
              <a:rPr lang="fr-FR" sz="4400" dirty="0" smtClean="0">
                <a:latin typeface="Arial Rounded MT Bold" pitchFamily="34" charset="0"/>
              </a:rPr>
              <a:t>à la pierre de devenir du pain doit se faire seulement sous l'ordre de Dieu et non pas pour son propre gré.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Bien des gens veulent opérer des miracles qui ne sont pas ordonnés par Dieu en vue de faire exhibition de leur puissance. 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Le diable voulait que Jésus se prosterne devant lui.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Le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diable savait ce que Jésus deviendrait. 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Le diable avait ce que Jésus aurait désiré.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Il avait la popularité et le succès. 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Il avait la gloire ; il avait le contrôle sur les cœurs des peuples de la terre.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Jésus </a:t>
            </a:r>
            <a:r>
              <a:rPr lang="fr-FR" sz="4400" dirty="0" smtClean="0">
                <a:latin typeface="Arial Rounded MT Bold" pitchFamily="34" charset="0"/>
              </a:rPr>
              <a:t>voulait avoir l’attention du monde pour lui offrir son salut.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Dans le Règne Millénaire, Jésus en aura tout cela lorsqu'Il enchaînera le diable pendant 1000 ans. 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Jésus devait attendre le temps fixé par Dieu.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Tu adoreras le Seigneur ton Dieu et tu lui serviras lui seul.</a:t>
            </a:r>
            <a:endParaRPr lang="en-US" sz="44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REMARQUEZ BIEN</a:t>
            </a: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Jésus ne prit pas du temps pour confronter le diable sur la véracité de son propre ses propos.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Une longue conversation avec le diable est toujours très dangereuse. 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Jésus pourrait demander au diable quand est-ce que Dieu t'a donné ces royaumes dont tu parles.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Jésus </a:t>
            </a:r>
            <a:r>
              <a:rPr lang="fr-FR" sz="4400" dirty="0" smtClean="0">
                <a:latin typeface="Arial Rounded MT Bold" pitchFamily="34" charset="0"/>
              </a:rPr>
              <a:t>pourrait dire au diable, « Tout est à moi ; c'est de moi, par moi et pour moi que sont toutes choses», mais il ne l'a pas fait.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Il aurait pu dire je suis le Fils unique de Dieu, c’est devant moi que tu dois t’agenouiller. 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Il </a:t>
            </a:r>
            <a:r>
              <a:rPr lang="fr-FR" sz="4400" dirty="0" smtClean="0">
                <a:latin typeface="Arial Rounded MT Bold" pitchFamily="34" charset="0"/>
              </a:rPr>
              <a:t>pourrait dire au diable je t’enchainerai un jour et je prendrai toute ta pseudo-possession de ton royaume.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Les simples phrases de Jésus suffisaient pour réfuter le diable.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Les réponses de Jésus sont toutes des références des saintes Ecritures.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Deutéronome  6 :13 , Deutéronome 8 :3  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algn="just"/>
            <a:r>
              <a:rPr lang="fr-FR" sz="6000" dirty="0" smtClean="0">
                <a:latin typeface="Arial Rounded MT Bold" pitchFamily="34" charset="0"/>
              </a:rPr>
              <a:t>TROISIEME TENTATION (JETTE-TOI PAR TERRE)</a:t>
            </a:r>
            <a:endParaRPr lang="en-US" sz="6000" dirty="0" smtClean="0"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latin typeface="Arial Rounded MT Bold" pitchFamily="34" charset="0"/>
              </a:rPr>
              <a:t>Si tu es Fils de Dieu jette-toi par terre. </a:t>
            </a:r>
            <a:endParaRPr lang="en-US" sz="6000" dirty="0" smtClean="0"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latin typeface="Arial Rounded MT Bold" pitchFamily="34" charset="0"/>
              </a:rPr>
              <a:t>Le doute est assurément l'arme le plus puissant du diable. </a:t>
            </a:r>
            <a:endParaRPr lang="en-US" sz="6000" dirty="0" smtClean="0"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latin typeface="Arial Rounded MT Bold" pitchFamily="34" charset="0"/>
              </a:rPr>
              <a:t>Si tu es Fils de Dieu? Ceci fait appel à la démonstration, et en fin à l'obéissance au diable. </a:t>
            </a:r>
            <a:endParaRPr lang="en-US" sz="6000" dirty="0" smtClean="0"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latin typeface="Arial Rounded MT Bold" pitchFamily="34" charset="0"/>
              </a:rPr>
              <a:t>Forcer à Dieu de faire quelque chose hors de sa volonté est un péché. </a:t>
            </a:r>
            <a:endParaRPr lang="en-US" sz="6000" dirty="0" smtClean="0"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latin typeface="Arial Rounded MT Bold" pitchFamily="34" charset="0"/>
              </a:rPr>
              <a:t>Imposer à Dieu de faire un miracle c'est de Lui tenter. </a:t>
            </a:r>
            <a:endParaRPr lang="en-US" sz="6000" dirty="0" smtClean="0"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latin typeface="Arial Rounded MT Bold" pitchFamily="34" charset="0"/>
              </a:rPr>
              <a:t>Les gens qui amènent des serpents venimeux à l'église pour démontrer la puissance de Dieu pêchent contre Dieu. </a:t>
            </a:r>
            <a:endParaRPr lang="en-US" sz="6000" dirty="0" smtClean="0"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latin typeface="Arial Rounded MT Bold" pitchFamily="34" charset="0"/>
              </a:rPr>
              <a:t>On ne se jette pas par terre pour voir si Dieu enverra un ange pour t’attraper. </a:t>
            </a:r>
            <a:endParaRPr lang="en-US" sz="6000" dirty="0" smtClean="0"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latin typeface="Arial Rounded MT Bold" pitchFamily="34" charset="0"/>
              </a:rPr>
              <a:t>Si cela se produit d'elle-même, Dieu enverra son ange pour te sauver. </a:t>
            </a:r>
            <a:endParaRPr lang="en-US" sz="6000" dirty="0" smtClean="0"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latin typeface="Arial Rounded MT Bold" pitchFamily="34" charset="0"/>
              </a:rPr>
              <a:t>La réponse de Jésus au diable c’était,  « </a:t>
            </a:r>
            <a:r>
              <a:rPr lang="fr-FR" sz="6000" i="1" dirty="0" smtClean="0">
                <a:latin typeface="Arial Rounded MT Bold" pitchFamily="34" charset="0"/>
              </a:rPr>
              <a:t>Je suis ton Dieu et tu ne me tenteras pas. » </a:t>
            </a:r>
            <a:endParaRPr lang="en-US" sz="6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/>
            <a:r>
              <a:rPr lang="fr-FR" sz="6000" dirty="0" smtClean="0">
                <a:solidFill>
                  <a:srgbClr val="0033CC"/>
                </a:solidFill>
                <a:latin typeface="Arial Rounded MT Bold" pitchFamily="34" charset="0"/>
              </a:rPr>
              <a:t>TROISIEME TENTATION (JETTE-TOI PAR TERRE)</a:t>
            </a:r>
            <a:endParaRPr lang="en-US" sz="6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latin typeface="Arial Rounded MT Bold" pitchFamily="34" charset="0"/>
              </a:rPr>
              <a:t>Si tu es Fils de Dieu jette-toi par terre. </a:t>
            </a:r>
            <a:endParaRPr lang="en-US" sz="6000" dirty="0" smtClean="0"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solidFill>
                  <a:srgbClr val="0033CC"/>
                </a:solidFill>
                <a:latin typeface="Arial Rounded MT Bold" pitchFamily="34" charset="0"/>
              </a:rPr>
              <a:t>Le doute est assurément l'arme le plus puissant du diable. </a:t>
            </a:r>
            <a:endParaRPr lang="en-US" sz="6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latin typeface="Arial Rounded MT Bold" pitchFamily="34" charset="0"/>
              </a:rPr>
              <a:t>Si tu es Fils de Dieu? Ceci fait appel à la démonstration, et en fin à l'obéissance au diable. </a:t>
            </a:r>
            <a:endParaRPr lang="en-US" sz="6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fr-FR" sz="6000" dirty="0" smtClean="0">
                <a:latin typeface="Arial Rounded MT Bold" pitchFamily="34" charset="0"/>
              </a:rPr>
              <a:t>Forcer </a:t>
            </a:r>
            <a:r>
              <a:rPr lang="fr-FR" sz="6000" dirty="0" smtClean="0">
                <a:latin typeface="Arial Rounded MT Bold" pitchFamily="34" charset="0"/>
              </a:rPr>
              <a:t>à Dieu de faire quelque chose hors de sa volonté est un péché. </a:t>
            </a:r>
            <a:endParaRPr lang="en-US" sz="6000" dirty="0" smtClean="0"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solidFill>
                  <a:srgbClr val="0033CC"/>
                </a:solidFill>
                <a:latin typeface="Arial Rounded MT Bold" pitchFamily="34" charset="0"/>
              </a:rPr>
              <a:t>Imposer à Dieu de faire un miracle c'est de Lui tenter. </a:t>
            </a:r>
            <a:endParaRPr lang="en-US" sz="6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latin typeface="Arial Rounded MT Bold" pitchFamily="34" charset="0"/>
              </a:rPr>
              <a:t>Les gens qui amènent des serpents venimeux à l'église pour démontrer la puissance de Dieu pêchent contre Dieu. </a:t>
            </a:r>
            <a:endParaRPr lang="en-US" sz="6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fr-FR" sz="6000" dirty="0" smtClean="0">
                <a:latin typeface="Arial Rounded MT Bold" pitchFamily="34" charset="0"/>
              </a:rPr>
              <a:t>On </a:t>
            </a:r>
            <a:r>
              <a:rPr lang="fr-FR" sz="6000" dirty="0" smtClean="0">
                <a:latin typeface="Arial Rounded MT Bold" pitchFamily="34" charset="0"/>
              </a:rPr>
              <a:t>ne se jette pas par terre pour voir si Dieu enverra un ange pour t’attraper. </a:t>
            </a:r>
            <a:endParaRPr lang="en-US" sz="6000" dirty="0" smtClean="0"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solidFill>
                  <a:srgbClr val="0033CC"/>
                </a:solidFill>
                <a:latin typeface="Arial Rounded MT Bold" pitchFamily="34" charset="0"/>
              </a:rPr>
              <a:t>Si cela se produit d'elle-même, Dieu enverra son ange pour te sauver. </a:t>
            </a:r>
            <a:endParaRPr lang="en-US" sz="6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6000" dirty="0" smtClean="0">
                <a:latin typeface="Arial Rounded MT Bold" pitchFamily="34" charset="0"/>
              </a:rPr>
              <a:t>La réponse de Jésus au diable c’était,  « </a:t>
            </a:r>
            <a:r>
              <a:rPr lang="fr-FR" sz="6000" i="1" dirty="0" smtClean="0">
                <a:latin typeface="Arial Rounded MT Bold" pitchFamily="34" charset="0"/>
              </a:rPr>
              <a:t>Je suis ton Dieu et tu ne me tenteras pas. » </a:t>
            </a:r>
            <a:endParaRPr lang="en-US" sz="6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CC00FF"/>
                </a:solidFill>
                <a:latin typeface="Arial Rounded MT Bold" pitchFamily="34" charset="0"/>
              </a:rPr>
              <a:t>FIN DE LA PREMIERE SERIE DE TENTATION DE JESUS</a:t>
            </a:r>
            <a:endParaRPr lang="en-US" sz="4400" dirty="0" smtClean="0">
              <a:solidFill>
                <a:srgbClr val="CC00FF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Luc 4 :13 Après l'avoir tenté de toutes ces manières, le diable s'éloigna de lui jusqu'à un moment favorable.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C00FF"/>
                </a:solidFill>
                <a:latin typeface="Arial Rounded MT Bold" pitchFamily="34" charset="0"/>
              </a:rPr>
              <a:t>Le diable s'enfuit de Jésus dès lors.</a:t>
            </a:r>
            <a:endParaRPr lang="en-US" sz="4400" dirty="0" smtClean="0">
              <a:solidFill>
                <a:srgbClr val="CC00FF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Le diable va faire son retour au seuil du ministère terrestre de Jésus, à Gethsémani, a la veille de sa crucifixion.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C00000"/>
                </a:solidFill>
                <a:latin typeface="Copperplate Gothic Bold" pitchFamily="34" charset="0"/>
              </a:rPr>
              <a:t>Format </a:t>
            </a:r>
            <a:r>
              <a:rPr lang="fr-FR" sz="4800" b="1" dirty="0">
                <a:solidFill>
                  <a:srgbClr val="C00000"/>
                </a:solidFill>
                <a:latin typeface="Copperplate Gothic Bold" pitchFamily="34" charset="0"/>
              </a:rPr>
              <a:t>des rencontres :</a:t>
            </a:r>
            <a:endParaRPr lang="en-US" sz="48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/>
              <a:t>Chaque vendredi de </a:t>
            </a:r>
            <a:r>
              <a:rPr lang="fr-FR" sz="4800" dirty="0">
                <a:solidFill>
                  <a:srgbClr val="C00000"/>
                </a:solidFill>
              </a:rPr>
              <a:t>7 :30 a 9 :00 PM </a:t>
            </a:r>
            <a:endParaRPr lang="fr-FR" sz="4800" dirty="0" smtClean="0">
              <a:solidFill>
                <a:srgbClr val="C00000"/>
              </a:solidFill>
            </a:endParaRP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YouTube Presentation 7:30-8:30pm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346075" lvl="1" indent="-290513"/>
            <a:r>
              <a:rPr lang="en-US" b="1" dirty="0" smtClean="0"/>
              <a:t>(Mon, Wed) 7:30-9:30PM     PRAYER MEETING LINE # </a:t>
            </a:r>
            <a:r>
              <a:rPr lang="en-US" b="1" u="sng" dirty="0" smtClean="0">
                <a:solidFill>
                  <a:srgbClr val="0000CC"/>
                </a:solidFill>
              </a:rPr>
              <a:t>(774) 217 6502</a:t>
            </a:r>
          </a:p>
          <a:p>
            <a:pPr marL="290513" lvl="1" indent="-290513"/>
            <a:r>
              <a:rPr lang="en-US" b="1" dirty="0" smtClean="0">
                <a:solidFill>
                  <a:srgbClr val="003300"/>
                </a:solidFill>
              </a:rPr>
              <a:t>FRIDAY</a:t>
            </a:r>
            <a:r>
              <a:rPr lang="en-US" b="1" dirty="0" smtClean="0"/>
              <a:t>: 7:30-9:00pm-----Bible Study (</a:t>
            </a:r>
            <a:r>
              <a:rPr lang="en-US" b="1" dirty="0" smtClean="0">
                <a:solidFill>
                  <a:srgbClr val="002060"/>
                </a:solidFill>
              </a:rPr>
              <a:t>YOU TUBE</a:t>
            </a:r>
            <a:r>
              <a:rPr lang="en-US" b="1" dirty="0" smtClean="0"/>
              <a:t>)</a:t>
            </a:r>
            <a:endParaRPr lang="en-US" b="1" dirty="0" smtClean="0">
              <a:solidFill>
                <a:srgbClr val="0033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SATURDAY IN CHURCH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0000CC"/>
                </a:solidFill>
              </a:rPr>
              <a:t>1:30—3:00 PM </a:t>
            </a:r>
            <a:r>
              <a:rPr lang="en-US" b="1" dirty="0" smtClean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0000CC"/>
                </a:solidFill>
              </a:rPr>
              <a:t>3:00—4:30PM </a:t>
            </a:r>
            <a:r>
              <a:rPr lang="en-US" b="1" dirty="0" smtClean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0000CC"/>
                </a:solidFill>
              </a:rPr>
              <a:t>7:00—9:PM </a:t>
            </a:r>
            <a:r>
              <a:rPr lang="en-US" b="1" dirty="0" smtClean="0">
                <a:solidFill>
                  <a:srgbClr val="C00000"/>
                </a:solidFill>
              </a:rPr>
              <a:t>CTRC  WOMEN MINISTRY</a:t>
            </a:r>
            <a:r>
              <a:rPr lang="en-US" b="1" dirty="0" smtClean="0"/>
              <a:t> LINE # </a:t>
            </a:r>
            <a:r>
              <a:rPr lang="en-US" b="1" u="sng" dirty="0" smtClean="0">
                <a:solidFill>
                  <a:srgbClr val="0000CC"/>
                </a:solidFill>
              </a:rPr>
              <a:t>(774) 217 6502</a:t>
            </a:r>
          </a:p>
          <a:p>
            <a:pPr lvl="1" algn="ctr">
              <a:buNone/>
            </a:pPr>
            <a:r>
              <a:rPr lang="en-US" b="1" dirty="0" smtClean="0">
                <a:solidFill>
                  <a:srgbClr val="0000CC"/>
                </a:solidFill>
              </a:rPr>
              <a:t>SUNDAY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0000CC"/>
                </a:solidFill>
              </a:rPr>
              <a:t>9:00—11:00AM </a:t>
            </a:r>
            <a:r>
              <a:rPr lang="en-US" b="1" dirty="0" smtClean="0">
                <a:solidFill>
                  <a:srgbClr val="C00000"/>
                </a:solidFill>
              </a:rPr>
              <a:t> (MORNING WORSHIP)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0000CC"/>
                </a:solidFill>
              </a:rPr>
              <a:t>12:00PM -2:00PM</a:t>
            </a:r>
            <a:r>
              <a:rPr lang="en-US" b="1" dirty="0" smtClean="0">
                <a:solidFill>
                  <a:srgbClr val="C00000"/>
                </a:solidFill>
              </a:rPr>
              <a:t> (CTRC ENGLISH WORSHIP)</a:t>
            </a: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800" b="1" u="sng" dirty="0" smtClean="0">
                <a:solidFill>
                  <a:srgbClr val="0033CC"/>
                </a:solidFill>
              </a:rPr>
              <a:t>FLASH! </a:t>
            </a:r>
            <a:r>
              <a:rPr lang="fr-FR" sz="4800" b="1" u="sng" dirty="0" smtClean="0">
                <a:solidFill>
                  <a:srgbClr val="FF3300"/>
                </a:solidFill>
              </a:rPr>
              <a:t>FLASH! </a:t>
            </a:r>
            <a:r>
              <a:rPr lang="fr-FR" sz="4800" b="1" u="sng" dirty="0" smtClean="0">
                <a:solidFill>
                  <a:srgbClr val="0033CC"/>
                </a:solidFill>
              </a:rPr>
              <a:t>FLASH!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0033CC"/>
                </a:solidFill>
              </a:rPr>
              <a:t>SUNDAY SERVICES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460000"/>
                </a:solidFill>
              </a:rPr>
              <a:t>AM CREOLE FRENCH SERVICE 9-11 AM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SECOND ENGLISH WORSHIP SERVICE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12:00PM TO 2:00PM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460000"/>
                </a:solidFill>
              </a:rPr>
              <a:t>15 CARY ST, BROCKTON MASS 02302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460000"/>
                </a:solidFill>
              </a:rPr>
              <a:t>TEL: 857-318-3307</a:t>
            </a:r>
          </a:p>
          <a:p>
            <a:r>
              <a:rPr lang="fr-FR" sz="5400" dirty="0" smtClean="0"/>
              <a:t>PRIÈRE FINALE</a:t>
            </a:r>
          </a:p>
          <a:p>
            <a:r>
              <a:rPr lang="fr-FR" sz="5400" dirty="0" smtClean="0"/>
              <a:t>BENEDICTION</a:t>
            </a:r>
            <a:endParaRPr lang="en-US" sz="5400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46084</TotalTime>
  <Words>1780</Words>
  <Application>Microsoft Office PowerPoint</Application>
  <PresentationFormat>On-screen Show (4:3)</PresentationFormat>
  <Paragraphs>160</Paragraphs>
  <Slides>43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CHRIST THE ROCK CONGREGATION PRÉSENTE ÉTUDIONS LA BIBLE 68ÈME SESSION  ORATEUR: PASTEUR MARC 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375</cp:revision>
  <dcterms:created xsi:type="dcterms:W3CDTF">2022-04-13T13:36:19Z</dcterms:created>
  <dcterms:modified xsi:type="dcterms:W3CDTF">2024-03-06T14:38:44Z</dcterms:modified>
</cp:coreProperties>
</file>