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9"/>
  </p:notesMasterIdLst>
  <p:sldIdLst>
    <p:sldId id="265" r:id="rId2"/>
    <p:sldId id="283" r:id="rId3"/>
    <p:sldId id="284" r:id="rId4"/>
    <p:sldId id="285" r:id="rId5"/>
    <p:sldId id="286" r:id="rId6"/>
    <p:sldId id="287" r:id="rId7"/>
    <p:sldId id="281" r:id="rId8"/>
    <p:sldId id="356" r:id="rId9"/>
    <p:sldId id="358" r:id="rId10"/>
    <p:sldId id="359" r:id="rId11"/>
    <p:sldId id="282" r:id="rId12"/>
    <p:sldId id="353" r:id="rId13"/>
    <p:sldId id="354" r:id="rId14"/>
    <p:sldId id="355" r:id="rId15"/>
    <p:sldId id="300" r:id="rId16"/>
    <p:sldId id="301" r:id="rId17"/>
    <p:sldId id="302" r:id="rId18"/>
    <p:sldId id="304" r:id="rId19"/>
    <p:sldId id="345" r:id="rId20"/>
    <p:sldId id="346" r:id="rId21"/>
    <p:sldId id="347" r:id="rId22"/>
    <p:sldId id="348" r:id="rId23"/>
    <p:sldId id="349" r:id="rId24"/>
    <p:sldId id="350" r:id="rId25"/>
    <p:sldId id="351" r:id="rId26"/>
    <p:sldId id="352" r:id="rId27"/>
    <p:sldId id="328" r:id="rId28"/>
    <p:sldId id="344" r:id="rId29"/>
    <p:sldId id="342" r:id="rId30"/>
    <p:sldId id="343" r:id="rId31"/>
    <p:sldId id="307" r:id="rId32"/>
    <p:sldId id="310" r:id="rId33"/>
    <p:sldId id="311" r:id="rId34"/>
    <p:sldId id="336" r:id="rId35"/>
    <p:sldId id="339" r:id="rId36"/>
    <p:sldId id="340" r:id="rId37"/>
    <p:sldId id="341" r:id="rId38"/>
    <p:sldId id="312" r:id="rId39"/>
    <p:sldId id="308" r:id="rId40"/>
    <p:sldId id="313" r:id="rId41"/>
    <p:sldId id="322" r:id="rId42"/>
    <p:sldId id="314" r:id="rId43"/>
    <p:sldId id="329" r:id="rId44"/>
    <p:sldId id="330" r:id="rId45"/>
    <p:sldId id="331" r:id="rId46"/>
    <p:sldId id="332" r:id="rId47"/>
    <p:sldId id="333" r:id="rId48"/>
    <p:sldId id="334" r:id="rId49"/>
    <p:sldId id="335" r:id="rId50"/>
    <p:sldId id="315" r:id="rId51"/>
    <p:sldId id="323" r:id="rId52"/>
    <p:sldId id="360" r:id="rId53"/>
    <p:sldId id="361" r:id="rId54"/>
    <p:sldId id="362" r:id="rId55"/>
    <p:sldId id="363" r:id="rId56"/>
    <p:sldId id="364" r:id="rId57"/>
    <p:sldId id="365" r:id="rId58"/>
    <p:sldId id="366" r:id="rId59"/>
    <p:sldId id="367" r:id="rId60"/>
    <p:sldId id="369" r:id="rId61"/>
    <p:sldId id="370" r:id="rId62"/>
    <p:sldId id="371" r:id="rId63"/>
    <p:sldId id="372" r:id="rId64"/>
    <p:sldId id="373" r:id="rId65"/>
    <p:sldId id="374" r:id="rId66"/>
    <p:sldId id="375" r:id="rId67"/>
    <p:sldId id="376" r:id="rId68"/>
    <p:sldId id="377" r:id="rId69"/>
    <p:sldId id="378" r:id="rId70"/>
    <p:sldId id="379" r:id="rId71"/>
    <p:sldId id="380" r:id="rId72"/>
    <p:sldId id="381" r:id="rId73"/>
    <p:sldId id="382" r:id="rId74"/>
    <p:sldId id="383" r:id="rId75"/>
    <p:sldId id="384" r:id="rId76"/>
    <p:sldId id="385" r:id="rId77"/>
    <p:sldId id="386" r:id="rId78"/>
    <p:sldId id="387" r:id="rId79"/>
    <p:sldId id="388" r:id="rId80"/>
    <p:sldId id="389" r:id="rId81"/>
    <p:sldId id="390" r:id="rId82"/>
    <p:sldId id="391" r:id="rId83"/>
    <p:sldId id="392" r:id="rId84"/>
    <p:sldId id="393" r:id="rId85"/>
    <p:sldId id="394" r:id="rId86"/>
    <p:sldId id="395" r:id="rId87"/>
    <p:sldId id="396" r:id="rId88"/>
    <p:sldId id="397" r:id="rId89"/>
    <p:sldId id="398" r:id="rId90"/>
    <p:sldId id="399" r:id="rId91"/>
    <p:sldId id="400" r:id="rId92"/>
    <p:sldId id="401" r:id="rId93"/>
    <p:sldId id="402" r:id="rId94"/>
    <p:sldId id="403" r:id="rId95"/>
    <p:sldId id="404" r:id="rId96"/>
    <p:sldId id="405" r:id="rId97"/>
    <p:sldId id="406" r:id="rId98"/>
    <p:sldId id="407" r:id="rId99"/>
    <p:sldId id="408" r:id="rId100"/>
    <p:sldId id="409" r:id="rId101"/>
    <p:sldId id="410" r:id="rId102"/>
    <p:sldId id="411" r:id="rId103"/>
    <p:sldId id="324" r:id="rId104"/>
    <p:sldId id="337" r:id="rId105"/>
    <p:sldId id="338" r:id="rId106"/>
    <p:sldId id="316" r:id="rId107"/>
    <p:sldId id="271" r:id="rId10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99" autoAdjust="0"/>
    <p:restoredTop sz="94708" autoAdjust="0"/>
  </p:normalViewPr>
  <p:slideViewPr>
    <p:cSldViewPr>
      <p:cViewPr varScale="1">
        <p:scale>
          <a:sx n="64" d="100"/>
          <a:sy n="64" d="100"/>
        </p:scale>
        <p:origin x="-1260" y="-96"/>
      </p:cViewPr>
      <p:guideLst>
        <p:guide orient="horz" pos="2160"/>
        <p:guide pos="2880"/>
      </p:guideLst>
    </p:cSldViewPr>
  </p:slideViewPr>
  <p:outlineViewPr>
    <p:cViewPr>
      <p:scale>
        <a:sx n="33" d="100"/>
        <a:sy n="33" d="100"/>
      </p:scale>
      <p:origin x="0" y="463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762DCB-731A-43AB-9CE3-E95AA6C55034}" type="datetimeFigureOut">
              <a:rPr lang="en-US" smtClean="0"/>
              <a:pPr/>
              <a:t>3/27/2024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5664D2-23CA-4D1F-9295-3FCC5DBB521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B3FFE382-1F82-44CE-9D5B-AF0CEF32E45B}" type="slidenum">
              <a:rPr lang="en-US"/>
              <a:pPr/>
              <a:t>1</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C09F5D3E-2B50-4C5F-A46D-2C2164D0136E}" type="slidenum">
              <a:rPr lang="en-US"/>
              <a:pPr/>
              <a:t>2</a:t>
            </a:fld>
            <a:endParaRPr 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D187A9FB-37D6-4356-9C2A-E6B19D1FAD53}" type="slidenum">
              <a:rPr lang="en-US"/>
              <a:pPr/>
              <a:t>3</a:t>
            </a:fld>
            <a:endParaRPr 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FAE6011F-A56E-4AD2-B8B3-E22844766775}" type="slidenum">
              <a:rPr lang="en-US"/>
              <a:pPr/>
              <a:t>4</a:t>
            </a:fld>
            <a:endParaRPr 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3B789918-35A6-4615-8FC6-4C86F8FFCB0D}" type="slidenum">
              <a:rPr lang="en-US"/>
              <a:pPr/>
              <a:t>5</a:t>
            </a:fld>
            <a:endParaRPr lang="en-US"/>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9898C56C-3520-4897-8CAC-1BBC9F496E82}" type="slidenum">
              <a:rPr lang="en-US"/>
              <a:pPr/>
              <a:t>6</a:t>
            </a:fld>
            <a:endParaRPr 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3B0A64B6-6676-4209-9BD0-31A4B2108E39}" type="slidenum">
              <a:rPr lang="en-US"/>
              <a:pPr/>
              <a:t>7</a:t>
            </a:fld>
            <a:endParaRPr 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3B0A64B6-6676-4209-9BD0-31A4B2108E39}" type="slidenum">
              <a:rPr lang="en-US"/>
              <a:pPr/>
              <a:t>8</a:t>
            </a:fld>
            <a:endParaRPr 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3B0A64B6-6676-4209-9BD0-31A4B2108E39}" type="slidenum">
              <a:rPr lang="en-US"/>
              <a:pPr/>
              <a:t>9</a:t>
            </a:fld>
            <a:endParaRPr 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3B0A64B6-6676-4209-9BD0-31A4B2108E39}" type="slidenum">
              <a:rPr lang="en-US"/>
              <a:pPr/>
              <a:t>10</a:t>
            </a:fld>
            <a:endParaRPr 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BB10A767-3D33-4107-907A-8F5024276E5A}" type="slidenum">
              <a:rPr lang="en-US"/>
              <a:pPr/>
              <a:t>11</a:t>
            </a:fld>
            <a:endParaRPr 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BB10A767-3D33-4107-907A-8F5024276E5A}" type="slidenum">
              <a:rPr lang="en-US"/>
              <a:pPr/>
              <a:t>12</a:t>
            </a:fld>
            <a:endParaRPr 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BB10A767-3D33-4107-907A-8F5024276E5A}" type="slidenum">
              <a:rPr lang="en-US"/>
              <a:pPr/>
              <a:t>13</a:t>
            </a:fld>
            <a:endParaRPr 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BB10A767-3D33-4107-907A-8F5024276E5A}" type="slidenum">
              <a:rPr lang="en-US"/>
              <a:pPr/>
              <a:t>14</a:t>
            </a:fld>
            <a:endParaRPr 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C9FBA496-486E-44C3-8980-C0DEAC170C37}" type="slidenum">
              <a:rPr lang="en-US"/>
              <a:pPr/>
              <a:t>18</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C9FBA496-486E-44C3-8980-C0DEAC170C37}" type="slidenum">
              <a:rPr lang="en-US"/>
              <a:pPr/>
              <a:t>19</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C9FBA496-486E-44C3-8980-C0DEAC170C37}" type="slidenum">
              <a:rPr lang="en-US"/>
              <a:pPr/>
              <a:t>20</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C9FBA496-486E-44C3-8980-C0DEAC170C37}" type="slidenum">
              <a:rPr lang="en-US"/>
              <a:pPr/>
              <a:t>21</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C9FBA496-486E-44C3-8980-C0DEAC170C37}" type="slidenum">
              <a:rPr lang="en-US"/>
              <a:pPr/>
              <a:t>22</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C9FBA496-486E-44C3-8980-C0DEAC170C37}" type="slidenum">
              <a:rPr lang="en-US"/>
              <a:pPr/>
              <a:t>23</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C9FBA496-486E-44C3-8980-C0DEAC170C37}" type="slidenum">
              <a:rPr lang="en-US"/>
              <a:pPr/>
              <a:t>24</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C9FBA496-486E-44C3-8980-C0DEAC170C37}" type="slidenum">
              <a:rPr lang="en-US"/>
              <a:pPr/>
              <a:t>25</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C9FBA496-486E-44C3-8980-C0DEAC170C37}" type="slidenum">
              <a:rPr lang="en-US"/>
              <a:pPr/>
              <a:t>26</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C9FBA496-486E-44C3-8980-C0DEAC170C37}" type="slidenum">
              <a:rPr lang="en-US"/>
              <a:pPr/>
              <a:t>27</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C9FBA496-486E-44C3-8980-C0DEAC170C37}" type="slidenum">
              <a:rPr lang="en-US"/>
              <a:pPr/>
              <a:t>28</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C9FBA496-486E-44C3-8980-C0DEAC170C37}" type="slidenum">
              <a:rPr lang="en-US"/>
              <a:pPr/>
              <a:t>29</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C9FBA496-486E-44C3-8980-C0DEAC170C37}" type="slidenum">
              <a:rPr lang="en-US"/>
              <a:pPr/>
              <a:t>30</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32</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C9FBA496-486E-44C3-8980-C0DEAC170C37}" type="slidenum">
              <a:rPr lang="en-US"/>
              <a:pPr/>
              <a:t>34</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C9FBA496-486E-44C3-8980-C0DEAC170C37}" type="slidenum">
              <a:rPr lang="en-US"/>
              <a:pPr/>
              <a:t>35</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C9FBA496-486E-44C3-8980-C0DEAC170C37}" type="slidenum">
              <a:rPr lang="en-US"/>
              <a:pPr/>
              <a:t>36</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C9FBA496-486E-44C3-8980-C0DEAC170C37}" type="slidenum">
              <a:rPr lang="en-US"/>
              <a:pPr/>
              <a:t>37</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1A40D4CC-768D-4C7E-A9F4-2B358E2F569F}" type="slidenum">
              <a:rPr lang="en-US"/>
              <a:pPr/>
              <a:t>40</a:t>
            </a:fld>
            <a:endParaRPr lang="en-US"/>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41</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C7C513EE-DA66-428E-87B5-722F3DAB738E}" type="slidenum">
              <a:rPr lang="en-US"/>
              <a:pPr/>
              <a:t>42</a:t>
            </a:fld>
            <a:endParaRPr lang="en-US"/>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C98D1052-F268-41AC-B7F9-B86D2CB3BE5D}" type="slidenum">
              <a:rPr lang="en-US"/>
              <a:pPr/>
              <a:t>106</a:t>
            </a:fld>
            <a:endParaRPr lang="en-US"/>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75FAFB-5317-44EA-B536-DB4EE9D6FD9B}" type="datetimeFigureOut">
              <a:rPr lang="en-US" smtClean="0"/>
              <a:pPr/>
              <a:t>3/27/2024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4F5EE8-96CD-48F3-9D8D-67BD55E7414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75FAFB-5317-44EA-B536-DB4EE9D6FD9B}" type="datetimeFigureOut">
              <a:rPr lang="en-US" smtClean="0"/>
              <a:pPr/>
              <a:t>3/27/2024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4F5EE8-96CD-48F3-9D8D-67BD55E7414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75FAFB-5317-44EA-B536-DB4EE9D6FD9B}" type="datetimeFigureOut">
              <a:rPr lang="en-US" smtClean="0"/>
              <a:pPr/>
              <a:t>3/27/2024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4F5EE8-96CD-48F3-9D8D-67BD55E7414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75FAFB-5317-44EA-B536-DB4EE9D6FD9B}" type="datetimeFigureOut">
              <a:rPr lang="en-US" smtClean="0"/>
              <a:pPr/>
              <a:t>3/27/2024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4F5EE8-96CD-48F3-9D8D-67BD55E7414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75FAFB-5317-44EA-B536-DB4EE9D6FD9B}" type="datetimeFigureOut">
              <a:rPr lang="en-US" smtClean="0"/>
              <a:pPr/>
              <a:t>3/27/2024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4F5EE8-96CD-48F3-9D8D-67BD55E7414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75FAFB-5317-44EA-B536-DB4EE9D6FD9B}" type="datetimeFigureOut">
              <a:rPr lang="en-US" smtClean="0"/>
              <a:pPr/>
              <a:t>3/27/2024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4F5EE8-96CD-48F3-9D8D-67BD55E7414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75FAFB-5317-44EA-B536-DB4EE9D6FD9B}" type="datetimeFigureOut">
              <a:rPr lang="en-US" smtClean="0"/>
              <a:pPr/>
              <a:t>3/27/2024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4F5EE8-96CD-48F3-9D8D-67BD55E7414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5FAFB-5317-44EA-B536-DB4EE9D6FD9B}" type="datetimeFigureOut">
              <a:rPr lang="en-US" smtClean="0"/>
              <a:pPr/>
              <a:t>3/27/2024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4F5EE8-96CD-48F3-9D8D-67BD55E7414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5FAFB-5317-44EA-B536-DB4EE9D6FD9B}" type="datetimeFigureOut">
              <a:rPr lang="en-US" smtClean="0"/>
              <a:pPr/>
              <a:t>3/27/2024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4F5EE8-96CD-48F3-9D8D-67BD55E7414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75FAFB-5317-44EA-B536-DB4EE9D6FD9B}" type="datetimeFigureOut">
              <a:rPr lang="en-US" smtClean="0"/>
              <a:pPr/>
              <a:t>3/27/2024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4F5EE8-96CD-48F3-9D8D-67BD55E7414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75FAFB-5317-44EA-B536-DB4EE9D6FD9B}" type="datetimeFigureOut">
              <a:rPr lang="en-US" smtClean="0"/>
              <a:pPr/>
              <a:t>3/27/2024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4F5EE8-96CD-48F3-9D8D-67BD55E7414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438400" y="228600"/>
            <a:ext cx="6400800" cy="1219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438400" y="1600200"/>
            <a:ext cx="31242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15000" y="1600200"/>
            <a:ext cx="31242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52400" y="6248400"/>
            <a:ext cx="1901825"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934200" y="6248400"/>
            <a:ext cx="1905000" cy="457200"/>
          </a:xfrm>
        </p:spPr>
        <p:txBody>
          <a:bodyPr/>
          <a:lstStyle>
            <a:lvl1pPr>
              <a:defRPr/>
            </a:lvl1pPr>
          </a:lstStyle>
          <a:p>
            <a:pPr>
              <a:defRPr/>
            </a:pPr>
            <a:fld id="{98797B37-06EB-42C0-AFFB-5B751B8734BB}" type="slidenum">
              <a:rPr lang="en-US"/>
              <a:pPr>
                <a:defRPr/>
              </a:pPr>
              <a:t>‹#›</a:t>
            </a:fld>
            <a:endParaRPr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75FAFB-5317-44EA-B536-DB4EE9D6FD9B}" type="datetimeFigureOut">
              <a:rPr lang="en-US" smtClean="0"/>
              <a:pPr/>
              <a:t>3/27/2024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4F5EE8-96CD-48F3-9D8D-67BD55E7414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0"/>
            <a:ext cx="9144000" cy="2971800"/>
          </a:xfrm>
        </p:spPr>
        <p:style>
          <a:lnRef idx="2">
            <a:schemeClr val="accent1"/>
          </a:lnRef>
          <a:fillRef idx="1">
            <a:schemeClr val="lt1"/>
          </a:fillRef>
          <a:effectRef idx="0">
            <a:schemeClr val="accent1"/>
          </a:effectRef>
          <a:fontRef idx="minor">
            <a:schemeClr val="dk1"/>
          </a:fontRef>
        </p:style>
        <p:txBody>
          <a:bodyPr>
            <a:normAutofit/>
          </a:bodyPr>
          <a:lstStyle/>
          <a:p>
            <a:pPr algn="ctr" fontAlgn="auto">
              <a:spcAft>
                <a:spcPts val="0"/>
              </a:spcAft>
              <a:defRPr/>
            </a:pPr>
            <a:r>
              <a:rPr lang="en-US" dirty="0">
                <a:solidFill>
                  <a:srgbClr val="7030A0"/>
                </a:solidFill>
              </a:rPr>
              <a:t>CHRIST THE ROCK CONGREGATION</a:t>
            </a:r>
            <a:br>
              <a:rPr lang="en-US" dirty="0">
                <a:solidFill>
                  <a:srgbClr val="7030A0"/>
                </a:solidFill>
              </a:rPr>
            </a:br>
            <a:r>
              <a:rPr lang="en-US" dirty="0">
                <a:solidFill>
                  <a:srgbClr val="7030A0"/>
                </a:solidFill>
              </a:rPr>
              <a:t>EASTER CELEBRATION </a:t>
            </a:r>
            <a:r>
              <a:rPr lang="en-US" dirty="0" smtClean="0">
                <a:solidFill>
                  <a:srgbClr val="7030A0"/>
                </a:solidFill>
              </a:rPr>
              <a:t>2023 </a:t>
            </a:r>
            <a:r>
              <a:rPr lang="fr-FR" dirty="0"/>
              <a:t/>
            </a:r>
            <a:br>
              <a:rPr lang="fr-FR" dirty="0"/>
            </a:br>
            <a:endParaRPr lang="en-US" sz="3600" dirty="0"/>
          </a:p>
        </p:txBody>
      </p:sp>
      <p:pic>
        <p:nvPicPr>
          <p:cNvPr id="10243" name="Picture 4"/>
          <p:cNvPicPr>
            <a:picLocks noChangeAspect="1" noChangeArrowheads="1"/>
          </p:cNvPicPr>
          <p:nvPr/>
        </p:nvPicPr>
        <p:blipFill>
          <a:blip r:embed="rId3" cstate="print"/>
          <a:srcRect/>
          <a:stretch>
            <a:fillRect/>
          </a:stretch>
        </p:blipFill>
        <p:spPr bwMode="auto">
          <a:xfrm>
            <a:off x="4648200" y="2932046"/>
            <a:ext cx="4495800" cy="3925955"/>
          </a:xfrm>
          <a:prstGeom prst="rect">
            <a:avLst/>
          </a:prstGeom>
          <a:noFill/>
          <a:ln w="9525">
            <a:noFill/>
            <a:miter lim="800000"/>
            <a:headEnd/>
            <a:tailEnd/>
          </a:ln>
        </p:spPr>
      </p:pic>
      <p:pic>
        <p:nvPicPr>
          <p:cNvPr id="10244" name="Picture 5"/>
          <p:cNvPicPr>
            <a:picLocks noChangeAspect="1" noChangeArrowheads="1"/>
          </p:cNvPicPr>
          <p:nvPr/>
        </p:nvPicPr>
        <p:blipFill>
          <a:blip r:embed="rId4" cstate="print"/>
          <a:srcRect/>
          <a:stretch>
            <a:fillRect/>
          </a:stretch>
        </p:blipFill>
        <p:spPr bwMode="auto">
          <a:xfrm>
            <a:off x="0" y="2971800"/>
            <a:ext cx="4724400" cy="3886200"/>
          </a:xfrm>
          <a:prstGeom prst="rect">
            <a:avLst/>
          </a:prstGeom>
          <a:noFill/>
          <a:ln w="9525">
            <a:noFill/>
            <a:miter lim="800000"/>
            <a:headEnd/>
            <a:tailEnd/>
          </a:ln>
        </p:spPr>
      </p:pic>
      <p:sp>
        <p:nvSpPr>
          <p:cNvPr id="5" name="TextBox 4"/>
          <p:cNvSpPr txBox="1"/>
          <p:nvPr/>
        </p:nvSpPr>
        <p:spPr>
          <a:xfrm>
            <a:off x="0" y="2362200"/>
            <a:ext cx="9144000" cy="707886"/>
          </a:xfrm>
          <a:prstGeom prst="rect">
            <a:avLst/>
          </a:prstGeom>
          <a:noFill/>
        </p:spPr>
        <p:txBody>
          <a:bodyPr wrap="square" rtlCol="0">
            <a:spAutoFit/>
          </a:bodyPr>
          <a:lstStyle/>
          <a:p>
            <a:pPr algn="ctr"/>
            <a:r>
              <a:rPr lang="en-US" sz="4000" dirty="0" smtClean="0"/>
              <a:t>SUNDAY </a:t>
            </a:r>
            <a:r>
              <a:rPr lang="en-US" sz="4000" dirty="0" smtClean="0"/>
              <a:t>MARCHN 31</a:t>
            </a:r>
            <a:r>
              <a:rPr lang="en-US" sz="4000" baseline="30000" dirty="0" smtClean="0"/>
              <a:t>ST</a:t>
            </a:r>
            <a:r>
              <a:rPr lang="en-US" sz="4000" dirty="0" smtClean="0"/>
              <a:t> </a:t>
            </a:r>
            <a:r>
              <a:rPr lang="en-US" sz="4000" dirty="0" smtClean="0"/>
              <a:t>2024</a:t>
            </a:r>
            <a:endParaRPr lang="en-US" sz="4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idx="1"/>
          </p:nvPr>
        </p:nvSpPr>
        <p:spPr>
          <a:xfrm>
            <a:off x="0" y="0"/>
            <a:ext cx="9144000" cy="6858000"/>
          </a:xfrm>
        </p:spPr>
        <p:txBody>
          <a:bodyPr>
            <a:normAutofit lnSpcReduction="10000"/>
          </a:bodyPr>
          <a:lstStyle/>
          <a:p>
            <a:pPr algn="ctr">
              <a:lnSpc>
                <a:spcPct val="80000"/>
              </a:lnSpc>
              <a:buFont typeface="Wingdings" pitchFamily="2" charset="2"/>
              <a:buNone/>
            </a:pPr>
            <a:r>
              <a:rPr lang="fr-FR" sz="3600" dirty="0" smtClean="0"/>
              <a:t>Mes Yeux ont Vu la Gloire</a:t>
            </a:r>
            <a:endParaRPr lang="fr-FR" sz="3600" b="1" dirty="0" smtClean="0">
              <a:solidFill>
                <a:srgbClr val="7030A0"/>
              </a:solidFill>
            </a:endParaRPr>
          </a:p>
          <a:p>
            <a:pPr algn="ctr">
              <a:lnSpc>
                <a:spcPct val="80000"/>
              </a:lnSpc>
              <a:buFont typeface="Wingdings" pitchFamily="2" charset="2"/>
              <a:buNone/>
            </a:pPr>
            <a:r>
              <a:rPr lang="fr-FR" sz="4000" b="1" dirty="0" smtClean="0">
                <a:solidFill>
                  <a:srgbClr val="7030A0"/>
                </a:solidFill>
                <a:latin typeface="Arial Rounded MT Bold" pitchFamily="34" charset="0"/>
              </a:rPr>
              <a:t>1</a:t>
            </a:r>
          </a:p>
          <a:p>
            <a:pPr algn="ctr">
              <a:lnSpc>
                <a:spcPct val="80000"/>
              </a:lnSpc>
              <a:buFont typeface="Wingdings" pitchFamily="2" charset="2"/>
              <a:buNone/>
            </a:pPr>
            <a:r>
              <a:rPr lang="fr-FR" sz="4000" b="1" dirty="0" smtClean="0">
                <a:solidFill>
                  <a:srgbClr val="7030A0"/>
                </a:solidFill>
                <a:latin typeface="Arial Rounded MT Bold" pitchFamily="34" charset="0"/>
              </a:rPr>
              <a:t>Mes yeux ont vu la gloire</a:t>
            </a:r>
          </a:p>
          <a:p>
            <a:pPr algn="ctr">
              <a:lnSpc>
                <a:spcPct val="80000"/>
              </a:lnSpc>
              <a:buFont typeface="Wingdings" pitchFamily="2" charset="2"/>
              <a:buNone/>
            </a:pPr>
            <a:r>
              <a:rPr lang="fr-FR" sz="4000" b="1" dirty="0" smtClean="0">
                <a:solidFill>
                  <a:srgbClr val="7030A0"/>
                </a:solidFill>
                <a:latin typeface="Arial Rounded MT Bold" pitchFamily="34" charset="0"/>
              </a:rPr>
              <a:t>De Jésus-Christ, mon Sauveur,</a:t>
            </a:r>
          </a:p>
          <a:p>
            <a:pPr algn="ctr">
              <a:lnSpc>
                <a:spcPct val="80000"/>
              </a:lnSpc>
              <a:buFont typeface="Wingdings" pitchFamily="2" charset="2"/>
              <a:buNone/>
            </a:pPr>
            <a:r>
              <a:rPr lang="fr-FR" sz="4000" b="1" dirty="0" smtClean="0">
                <a:solidFill>
                  <a:srgbClr val="7030A0"/>
                </a:solidFill>
                <a:latin typeface="Arial Rounded MT Bold" pitchFamily="34" charset="0"/>
              </a:rPr>
              <a:t>Qui remporta la victoire</a:t>
            </a:r>
          </a:p>
          <a:p>
            <a:pPr algn="ctr">
              <a:lnSpc>
                <a:spcPct val="80000"/>
              </a:lnSpc>
              <a:buFont typeface="Wingdings" pitchFamily="2" charset="2"/>
              <a:buNone/>
            </a:pPr>
            <a:r>
              <a:rPr lang="fr-FR" sz="4000" b="1" dirty="0" smtClean="0">
                <a:solidFill>
                  <a:srgbClr val="7030A0"/>
                </a:solidFill>
                <a:latin typeface="Arial Rounded MT Bold" pitchFamily="34" charset="0"/>
              </a:rPr>
              <a:t>Sur la croix pour le pécheur ;</a:t>
            </a:r>
          </a:p>
          <a:p>
            <a:pPr algn="ctr">
              <a:lnSpc>
                <a:spcPct val="80000"/>
              </a:lnSpc>
              <a:buFont typeface="Wingdings" pitchFamily="2" charset="2"/>
              <a:buNone/>
            </a:pPr>
            <a:r>
              <a:rPr lang="fr-FR" sz="4000" b="1" dirty="0" smtClean="0">
                <a:solidFill>
                  <a:srgbClr val="7030A0"/>
                </a:solidFill>
                <a:latin typeface="Arial Rounded MT Bold" pitchFamily="34" charset="0"/>
              </a:rPr>
              <a:t>Le clairon a déjà sonné,</a:t>
            </a:r>
          </a:p>
          <a:p>
            <a:pPr algn="ctr">
              <a:lnSpc>
                <a:spcPct val="80000"/>
              </a:lnSpc>
              <a:buFont typeface="Wingdings" pitchFamily="2" charset="2"/>
              <a:buNone/>
            </a:pPr>
            <a:r>
              <a:rPr lang="fr-FR" sz="4000" b="1" dirty="0" smtClean="0">
                <a:solidFill>
                  <a:srgbClr val="7030A0"/>
                </a:solidFill>
                <a:latin typeface="Arial Rounded MT Bold" pitchFamily="34" charset="0"/>
              </a:rPr>
              <a:t>Ecoutez, soldats de Dieu !</a:t>
            </a:r>
          </a:p>
          <a:p>
            <a:pPr algn="ctr">
              <a:lnSpc>
                <a:spcPct val="80000"/>
              </a:lnSpc>
              <a:buFont typeface="Wingdings" pitchFamily="2" charset="2"/>
              <a:buNone/>
            </a:pPr>
            <a:r>
              <a:rPr lang="fr-FR" sz="4000" b="1" dirty="0" smtClean="0">
                <a:solidFill>
                  <a:srgbClr val="7030A0"/>
                </a:solidFill>
                <a:latin typeface="Arial Rounded MT Bold" pitchFamily="34" charset="0"/>
              </a:rPr>
              <a:t>Jésus va de l’avant !</a:t>
            </a:r>
          </a:p>
          <a:p>
            <a:pPr algn="ctr">
              <a:lnSpc>
                <a:spcPct val="80000"/>
              </a:lnSpc>
              <a:buFont typeface="Wingdings" pitchFamily="2" charset="2"/>
              <a:buNone/>
            </a:pPr>
            <a:r>
              <a:rPr lang="fr-FR" sz="4000" b="1" dirty="0" smtClean="0">
                <a:solidFill>
                  <a:srgbClr val="FF0000"/>
                </a:solidFill>
                <a:latin typeface="Arial Rounded MT Bold" pitchFamily="34" charset="0"/>
              </a:rPr>
              <a:t>Chœur</a:t>
            </a:r>
          </a:p>
          <a:p>
            <a:pPr algn="ctr">
              <a:lnSpc>
                <a:spcPct val="80000"/>
              </a:lnSpc>
              <a:buFont typeface="Wingdings" pitchFamily="2" charset="2"/>
              <a:buNone/>
            </a:pPr>
            <a:r>
              <a:rPr lang="fr-FR" sz="4000" b="1" dirty="0" smtClean="0">
                <a:solidFill>
                  <a:srgbClr val="0070C0"/>
                </a:solidFill>
                <a:latin typeface="Arial Rounded MT Bold" pitchFamily="34" charset="0"/>
              </a:rPr>
              <a:t>Gloire, gloire, alléluia ! (ter)</a:t>
            </a:r>
          </a:p>
          <a:p>
            <a:pPr algn="ctr">
              <a:lnSpc>
                <a:spcPct val="80000"/>
              </a:lnSpc>
              <a:buFont typeface="Wingdings" pitchFamily="2" charset="2"/>
              <a:buNone/>
            </a:pPr>
            <a:r>
              <a:rPr lang="fr-FR" sz="4000" b="1" dirty="0" smtClean="0">
                <a:solidFill>
                  <a:srgbClr val="0070C0"/>
                </a:solidFill>
                <a:latin typeface="Arial Rounded MT Bold" pitchFamily="34" charset="0"/>
              </a:rPr>
              <a:t>Jésus va de l’avant!</a:t>
            </a:r>
            <a:endParaRPr lang="en-US" sz="4000" b="1" dirty="0" smtClean="0">
              <a:solidFill>
                <a:srgbClr val="0070C0"/>
              </a:solidFill>
              <a:latin typeface="Arial Rounded MT Bold"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idx="1"/>
          </p:nvPr>
        </p:nvSpPr>
        <p:spPr>
          <a:xfrm>
            <a:off x="0" y="0"/>
            <a:ext cx="9144000" cy="6858000"/>
          </a:xfrm>
        </p:spPr>
        <p:txBody>
          <a:bodyPr>
            <a:normAutofit lnSpcReduction="10000"/>
          </a:bodyPr>
          <a:lstStyle/>
          <a:p>
            <a:pPr algn="ctr">
              <a:lnSpc>
                <a:spcPct val="90000"/>
              </a:lnSpc>
              <a:buFont typeface="Wingdings" pitchFamily="2" charset="2"/>
              <a:buNone/>
            </a:pPr>
            <a:r>
              <a:rPr lang="fr-FR" sz="3600" b="1" dirty="0" smtClean="0">
                <a:solidFill>
                  <a:srgbClr val="FF0000"/>
                </a:solidFill>
              </a:rPr>
              <a:t>2</a:t>
            </a:r>
          </a:p>
          <a:p>
            <a:pPr algn="ctr">
              <a:lnSpc>
                <a:spcPct val="90000"/>
              </a:lnSpc>
              <a:buFont typeface="Wingdings" pitchFamily="2" charset="2"/>
              <a:buNone/>
            </a:pPr>
            <a:r>
              <a:rPr lang="fr-FR" sz="4000" b="1" dirty="0" smtClean="0">
                <a:solidFill>
                  <a:srgbClr val="7030A0"/>
                </a:solidFill>
                <a:latin typeface="Arial Rounded MT Bold" pitchFamily="34" charset="0"/>
              </a:rPr>
              <a:t>Mes yeux ont vu le calvaire</a:t>
            </a:r>
          </a:p>
          <a:p>
            <a:pPr algn="ctr">
              <a:lnSpc>
                <a:spcPct val="90000"/>
              </a:lnSpc>
              <a:buFont typeface="Wingdings" pitchFamily="2" charset="2"/>
              <a:buNone/>
            </a:pPr>
            <a:r>
              <a:rPr lang="fr-FR" sz="4000" b="1" dirty="0" smtClean="0">
                <a:solidFill>
                  <a:srgbClr val="7030A0"/>
                </a:solidFill>
                <a:latin typeface="Arial Rounded MT Bold" pitchFamily="34" charset="0"/>
              </a:rPr>
              <a:t>Et le bois cruel dressé ;</a:t>
            </a:r>
          </a:p>
          <a:p>
            <a:pPr algn="ctr">
              <a:lnSpc>
                <a:spcPct val="90000"/>
              </a:lnSpc>
              <a:buFont typeface="Wingdings" pitchFamily="2" charset="2"/>
              <a:buNone/>
            </a:pPr>
            <a:r>
              <a:rPr lang="fr-FR" sz="4000" b="1" dirty="0" smtClean="0">
                <a:solidFill>
                  <a:srgbClr val="7030A0"/>
                </a:solidFill>
                <a:latin typeface="Arial Rounded MT Bold" pitchFamily="34" charset="0"/>
              </a:rPr>
              <a:t>Et j’entendis sa prière,</a:t>
            </a:r>
          </a:p>
          <a:p>
            <a:pPr algn="ctr">
              <a:lnSpc>
                <a:spcPct val="90000"/>
              </a:lnSpc>
              <a:buFont typeface="Wingdings" pitchFamily="2" charset="2"/>
              <a:buNone/>
            </a:pPr>
            <a:r>
              <a:rPr lang="fr-FR" sz="4000" b="1" dirty="0" smtClean="0">
                <a:solidFill>
                  <a:srgbClr val="7030A0"/>
                </a:solidFill>
                <a:latin typeface="Arial Rounded MT Bold" pitchFamily="34" charset="0"/>
              </a:rPr>
              <a:t>Cri de son cœur angoissé ;</a:t>
            </a:r>
          </a:p>
          <a:p>
            <a:pPr algn="ctr">
              <a:lnSpc>
                <a:spcPct val="90000"/>
              </a:lnSpc>
              <a:buFont typeface="Wingdings" pitchFamily="2" charset="2"/>
              <a:buNone/>
            </a:pPr>
            <a:r>
              <a:rPr lang="fr-FR" sz="4000" b="1" dirty="0" smtClean="0">
                <a:solidFill>
                  <a:srgbClr val="7030A0"/>
                </a:solidFill>
                <a:latin typeface="Arial Rounded MT Bold" pitchFamily="34" charset="0"/>
              </a:rPr>
              <a:t>L’épine sur son front blessé</a:t>
            </a:r>
          </a:p>
          <a:p>
            <a:pPr algn="ctr">
              <a:lnSpc>
                <a:spcPct val="90000"/>
              </a:lnSpc>
              <a:buFont typeface="Wingdings" pitchFamily="2" charset="2"/>
              <a:buNone/>
            </a:pPr>
            <a:r>
              <a:rPr lang="fr-FR" sz="4000" b="1" dirty="0" smtClean="0">
                <a:solidFill>
                  <a:srgbClr val="7030A0"/>
                </a:solidFill>
                <a:latin typeface="Arial Rounded MT Bold" pitchFamily="34" charset="0"/>
              </a:rPr>
              <a:t>Mon cœur d’angoisse a percé,</a:t>
            </a:r>
          </a:p>
          <a:p>
            <a:pPr algn="ctr">
              <a:lnSpc>
                <a:spcPct val="90000"/>
              </a:lnSpc>
              <a:buFont typeface="Wingdings" pitchFamily="2" charset="2"/>
              <a:buNone/>
            </a:pPr>
            <a:r>
              <a:rPr lang="fr-FR" sz="4000" b="1" dirty="0" smtClean="0">
                <a:solidFill>
                  <a:srgbClr val="7030A0"/>
                </a:solidFill>
                <a:latin typeface="Arial Rounded MT Bold" pitchFamily="34" charset="0"/>
              </a:rPr>
              <a:t>Jésus va de l’avant !</a:t>
            </a:r>
          </a:p>
          <a:p>
            <a:pPr algn="ctr">
              <a:lnSpc>
                <a:spcPct val="90000"/>
              </a:lnSpc>
              <a:buFont typeface="Wingdings" pitchFamily="2" charset="2"/>
              <a:buNone/>
            </a:pPr>
            <a:r>
              <a:rPr lang="fr-FR" sz="4000" b="1" dirty="0" smtClean="0">
                <a:solidFill>
                  <a:srgbClr val="FF0000"/>
                </a:solidFill>
                <a:latin typeface="Arial Rounded MT Bold" pitchFamily="34" charset="0"/>
              </a:rPr>
              <a:t>Chœur</a:t>
            </a:r>
          </a:p>
          <a:p>
            <a:pPr algn="ctr">
              <a:lnSpc>
                <a:spcPct val="90000"/>
              </a:lnSpc>
              <a:buFont typeface="Wingdings" pitchFamily="2" charset="2"/>
              <a:buNone/>
            </a:pPr>
            <a:r>
              <a:rPr lang="fr-FR" sz="4000" b="1" dirty="0" smtClean="0">
                <a:solidFill>
                  <a:srgbClr val="0070C0"/>
                </a:solidFill>
                <a:latin typeface="Arial Rounded MT Bold" pitchFamily="34" charset="0"/>
              </a:rPr>
              <a:t>Gloire, gloire, alléluia ! (ter)</a:t>
            </a:r>
          </a:p>
          <a:p>
            <a:pPr algn="ctr">
              <a:lnSpc>
                <a:spcPct val="90000"/>
              </a:lnSpc>
              <a:buFont typeface="Wingdings" pitchFamily="2" charset="2"/>
              <a:buNone/>
            </a:pPr>
            <a:r>
              <a:rPr lang="fr-FR" sz="4000" b="1" dirty="0" smtClean="0">
                <a:solidFill>
                  <a:srgbClr val="0070C0"/>
                </a:solidFill>
                <a:latin typeface="Arial Rounded MT Bold" pitchFamily="34" charset="0"/>
              </a:rPr>
              <a:t>Jésus va de l’avant!</a:t>
            </a:r>
            <a:endParaRPr lang="en-US" sz="4000" b="1" dirty="0" smtClean="0">
              <a:solidFill>
                <a:srgbClr val="0070C0"/>
              </a:solidFill>
              <a:latin typeface="Arial Rounded MT Bold"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idx="1"/>
          </p:nvPr>
        </p:nvSpPr>
        <p:spPr>
          <a:xfrm>
            <a:off x="228600" y="0"/>
            <a:ext cx="8915400" cy="6629400"/>
          </a:xfrm>
        </p:spPr>
        <p:txBody>
          <a:bodyPr>
            <a:noAutofit/>
          </a:bodyPr>
          <a:lstStyle/>
          <a:p>
            <a:pPr algn="ctr">
              <a:spcBef>
                <a:spcPts val="0"/>
              </a:spcBef>
              <a:buFont typeface="Wingdings" pitchFamily="2" charset="2"/>
              <a:buNone/>
            </a:pPr>
            <a:r>
              <a:rPr lang="fr-FR" sz="4000" b="1" dirty="0" smtClean="0">
                <a:solidFill>
                  <a:srgbClr val="FF0000"/>
                </a:solidFill>
                <a:latin typeface="Arial Rounded MT Bold" pitchFamily="34" charset="0"/>
              </a:rPr>
              <a:t>3</a:t>
            </a:r>
          </a:p>
          <a:p>
            <a:pPr algn="ctr">
              <a:spcBef>
                <a:spcPts val="0"/>
              </a:spcBef>
              <a:buFont typeface="Wingdings" pitchFamily="2" charset="2"/>
              <a:buNone/>
            </a:pPr>
            <a:r>
              <a:rPr lang="fr-FR" sz="4000" b="1" dirty="0" smtClean="0">
                <a:solidFill>
                  <a:srgbClr val="7030A0"/>
                </a:solidFill>
                <a:latin typeface="Arial Rounded MT Bold" pitchFamily="34" charset="0"/>
              </a:rPr>
              <a:t>Au jardin, gloire au Père,</a:t>
            </a:r>
          </a:p>
          <a:p>
            <a:pPr algn="ctr">
              <a:spcBef>
                <a:spcPts val="0"/>
              </a:spcBef>
              <a:buFont typeface="Wingdings" pitchFamily="2" charset="2"/>
              <a:buNone/>
            </a:pPr>
            <a:r>
              <a:rPr lang="fr-FR" sz="4000" b="1" dirty="0" smtClean="0">
                <a:solidFill>
                  <a:srgbClr val="7030A0"/>
                </a:solidFill>
                <a:latin typeface="Arial Rounded MT Bold" pitchFamily="34" charset="0"/>
              </a:rPr>
              <a:t>Je le vois ressuscité ;</a:t>
            </a:r>
          </a:p>
          <a:p>
            <a:pPr algn="ctr">
              <a:spcBef>
                <a:spcPts val="0"/>
              </a:spcBef>
              <a:buFont typeface="Wingdings" pitchFamily="2" charset="2"/>
              <a:buNone/>
            </a:pPr>
            <a:r>
              <a:rPr lang="fr-FR" sz="4000" b="1" dirty="0" smtClean="0">
                <a:solidFill>
                  <a:srgbClr val="7030A0"/>
                </a:solidFill>
                <a:latin typeface="Arial Rounded MT Bold" pitchFamily="34" charset="0"/>
              </a:rPr>
              <a:t>Le sceau brisé sur la pierre</a:t>
            </a:r>
          </a:p>
          <a:p>
            <a:pPr algn="ctr">
              <a:spcBef>
                <a:spcPts val="0"/>
              </a:spcBef>
              <a:buFont typeface="Wingdings" pitchFamily="2" charset="2"/>
              <a:buNone/>
            </a:pPr>
            <a:r>
              <a:rPr lang="fr-FR" sz="4000" b="1" dirty="0" smtClean="0">
                <a:solidFill>
                  <a:srgbClr val="7030A0"/>
                </a:solidFill>
                <a:latin typeface="Arial Rounded MT Bold" pitchFamily="34" charset="0"/>
              </a:rPr>
              <a:t>Signa sa divinité !</a:t>
            </a:r>
          </a:p>
          <a:p>
            <a:pPr algn="ctr">
              <a:spcBef>
                <a:spcPts val="0"/>
              </a:spcBef>
              <a:buFont typeface="Wingdings" pitchFamily="2" charset="2"/>
              <a:buNone/>
            </a:pPr>
            <a:r>
              <a:rPr lang="fr-FR" sz="4000" b="1" dirty="0" smtClean="0">
                <a:solidFill>
                  <a:srgbClr val="7030A0"/>
                </a:solidFill>
                <a:latin typeface="Arial Rounded MT Bold" pitchFamily="34" charset="0"/>
              </a:rPr>
              <a:t>Il est sorti tout triomphant,</a:t>
            </a:r>
          </a:p>
          <a:p>
            <a:pPr algn="ctr">
              <a:spcBef>
                <a:spcPts val="0"/>
              </a:spcBef>
              <a:buFont typeface="Wingdings" pitchFamily="2" charset="2"/>
              <a:buNone/>
            </a:pPr>
            <a:r>
              <a:rPr lang="fr-FR" sz="4000" b="1" dirty="0" smtClean="0">
                <a:solidFill>
                  <a:srgbClr val="7030A0"/>
                </a:solidFill>
                <a:latin typeface="Arial Rounded MT Bold" pitchFamily="34" charset="0"/>
              </a:rPr>
              <a:t>Il est vainqueur du péché,</a:t>
            </a:r>
            <a:endParaRPr lang="en-US" sz="4000" b="1" dirty="0" smtClean="0">
              <a:solidFill>
                <a:srgbClr val="7030A0"/>
              </a:solidFill>
              <a:latin typeface="Arial Rounded MT Bold" pitchFamily="34" charset="0"/>
            </a:endParaRPr>
          </a:p>
          <a:p>
            <a:pPr algn="ctr">
              <a:spcBef>
                <a:spcPts val="0"/>
              </a:spcBef>
              <a:buFont typeface="Wingdings" pitchFamily="2" charset="2"/>
              <a:buNone/>
            </a:pPr>
            <a:r>
              <a:rPr lang="en-US" sz="4000" b="1" dirty="0" err="1" smtClean="0">
                <a:solidFill>
                  <a:srgbClr val="7030A0"/>
                </a:solidFill>
                <a:latin typeface="Arial Rounded MT Bold" pitchFamily="34" charset="0"/>
              </a:rPr>
              <a:t>Jésus</a:t>
            </a:r>
            <a:r>
              <a:rPr lang="en-US" sz="4000" b="1" dirty="0" smtClean="0">
                <a:solidFill>
                  <a:srgbClr val="7030A0"/>
                </a:solidFill>
                <a:latin typeface="Arial Rounded MT Bold" pitchFamily="34" charset="0"/>
              </a:rPr>
              <a:t> </a:t>
            </a:r>
            <a:r>
              <a:rPr lang="en-US" sz="4000" b="1" dirty="0" err="1" smtClean="0">
                <a:solidFill>
                  <a:srgbClr val="7030A0"/>
                </a:solidFill>
                <a:latin typeface="Arial Rounded MT Bold" pitchFamily="34" charset="0"/>
              </a:rPr>
              <a:t>va</a:t>
            </a:r>
            <a:r>
              <a:rPr lang="en-US" sz="4000" b="1" dirty="0" smtClean="0">
                <a:solidFill>
                  <a:srgbClr val="7030A0"/>
                </a:solidFill>
                <a:latin typeface="Arial Rounded MT Bold" pitchFamily="34" charset="0"/>
              </a:rPr>
              <a:t> de </a:t>
            </a:r>
            <a:r>
              <a:rPr lang="en-US" sz="4000" b="1" dirty="0" err="1" smtClean="0">
                <a:solidFill>
                  <a:srgbClr val="7030A0"/>
                </a:solidFill>
                <a:latin typeface="Arial Rounded MT Bold" pitchFamily="34" charset="0"/>
              </a:rPr>
              <a:t>l’avant</a:t>
            </a:r>
            <a:r>
              <a:rPr lang="en-US" sz="4000" b="1" dirty="0" smtClean="0">
                <a:solidFill>
                  <a:srgbClr val="7030A0"/>
                </a:solidFill>
                <a:latin typeface="Arial Rounded MT Bold" pitchFamily="34" charset="0"/>
              </a:rPr>
              <a:t> !</a:t>
            </a:r>
            <a:endParaRPr lang="fr-FR" sz="4000" b="1" dirty="0" smtClean="0">
              <a:solidFill>
                <a:srgbClr val="7030A0"/>
              </a:solidFill>
              <a:latin typeface="Arial Rounded MT Bold" pitchFamily="34" charset="0"/>
            </a:endParaRPr>
          </a:p>
          <a:p>
            <a:pPr algn="ctr">
              <a:spcBef>
                <a:spcPts val="0"/>
              </a:spcBef>
              <a:buFont typeface="Wingdings" pitchFamily="2" charset="2"/>
              <a:buNone/>
            </a:pPr>
            <a:r>
              <a:rPr lang="fr-FR" sz="4000" b="1" dirty="0" smtClean="0">
                <a:solidFill>
                  <a:srgbClr val="FF0000"/>
                </a:solidFill>
                <a:latin typeface="Arial Rounded MT Bold" pitchFamily="34" charset="0"/>
              </a:rPr>
              <a:t>Chœur</a:t>
            </a:r>
          </a:p>
          <a:p>
            <a:pPr algn="ctr">
              <a:spcBef>
                <a:spcPts val="0"/>
              </a:spcBef>
              <a:buFont typeface="Wingdings" pitchFamily="2" charset="2"/>
              <a:buNone/>
            </a:pPr>
            <a:r>
              <a:rPr lang="fr-FR" sz="4000" b="1" dirty="0" smtClean="0">
                <a:solidFill>
                  <a:srgbClr val="0070C0"/>
                </a:solidFill>
                <a:latin typeface="Arial Rounded MT Bold" pitchFamily="34" charset="0"/>
              </a:rPr>
              <a:t>Gloire, gloire, alléluia ! (ter)</a:t>
            </a:r>
          </a:p>
          <a:p>
            <a:pPr algn="ctr">
              <a:spcBef>
                <a:spcPts val="0"/>
              </a:spcBef>
              <a:buFont typeface="Wingdings" pitchFamily="2" charset="2"/>
              <a:buNone/>
            </a:pPr>
            <a:r>
              <a:rPr lang="fr-FR" sz="4000" b="1" dirty="0" smtClean="0">
                <a:solidFill>
                  <a:srgbClr val="0070C0"/>
                </a:solidFill>
                <a:latin typeface="Arial Rounded MT Bold" pitchFamily="34" charset="0"/>
              </a:rPr>
              <a:t>Jésus va de l’avant!</a:t>
            </a:r>
            <a:endParaRPr lang="en-US" sz="4000" b="1" dirty="0" smtClean="0">
              <a:solidFill>
                <a:srgbClr val="0070C0"/>
              </a:solidFill>
              <a:latin typeface="Arial Rounded MT Bold"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idx="1"/>
          </p:nvPr>
        </p:nvSpPr>
        <p:spPr>
          <a:xfrm>
            <a:off x="0" y="152400"/>
            <a:ext cx="9144000" cy="6705600"/>
          </a:xfrm>
          <a:solidFill>
            <a:schemeClr val="accent4">
              <a:lumMod val="20000"/>
              <a:lumOff val="80000"/>
            </a:schemeClr>
          </a:solidFill>
        </p:spPr>
        <p:txBody>
          <a:bodyPr>
            <a:normAutofit lnSpcReduction="10000"/>
          </a:bodyPr>
          <a:lstStyle/>
          <a:p>
            <a:pPr algn="ctr">
              <a:buFont typeface="Wingdings" pitchFamily="2" charset="2"/>
              <a:buNone/>
            </a:pPr>
            <a:r>
              <a:rPr lang="en-US" sz="3200" b="1" dirty="0" smtClean="0">
                <a:solidFill>
                  <a:srgbClr val="FF0000"/>
                </a:solidFill>
              </a:rPr>
              <a:t>4</a:t>
            </a:r>
          </a:p>
          <a:p>
            <a:pPr algn="ctr">
              <a:buFont typeface="Wingdings" pitchFamily="2" charset="2"/>
              <a:buNone/>
            </a:pPr>
            <a:r>
              <a:rPr lang="en-US" sz="3600" b="1" dirty="0" smtClean="0">
                <a:latin typeface="Arial Rounded MT Bold" pitchFamily="34" charset="0"/>
              </a:rPr>
              <a:t>My eyes have seen the glory</a:t>
            </a:r>
          </a:p>
          <a:p>
            <a:pPr algn="ctr">
              <a:buFont typeface="Wingdings" pitchFamily="2" charset="2"/>
              <a:buNone/>
            </a:pPr>
            <a:r>
              <a:rPr lang="en-US" sz="3600" b="1" dirty="0" smtClean="0">
                <a:latin typeface="Arial Rounded MT Bold" pitchFamily="34" charset="0"/>
              </a:rPr>
              <a:t>Of the coming of the Lord</a:t>
            </a:r>
          </a:p>
          <a:p>
            <a:pPr algn="ctr">
              <a:buFont typeface="Wingdings" pitchFamily="2" charset="2"/>
              <a:buNone/>
            </a:pPr>
            <a:r>
              <a:rPr lang="en-US" sz="3600" b="1" dirty="0" smtClean="0">
                <a:latin typeface="Arial Rounded MT Bold" pitchFamily="34" charset="0"/>
              </a:rPr>
              <a:t>He is trampling out the vintage</a:t>
            </a:r>
          </a:p>
          <a:p>
            <a:pPr algn="ctr">
              <a:buFont typeface="Wingdings" pitchFamily="2" charset="2"/>
              <a:buNone/>
            </a:pPr>
            <a:r>
              <a:rPr lang="en-US" sz="3600" b="1" dirty="0" smtClean="0">
                <a:latin typeface="Arial Rounded MT Bold" pitchFamily="34" charset="0"/>
              </a:rPr>
              <a:t>Where the grapes of wrath are stored;</a:t>
            </a:r>
          </a:p>
          <a:p>
            <a:pPr algn="ctr">
              <a:buFont typeface="Wingdings" pitchFamily="2" charset="2"/>
              <a:buNone/>
            </a:pPr>
            <a:r>
              <a:rPr lang="en-US" sz="3600" b="1" dirty="0" smtClean="0">
                <a:latin typeface="Arial Rounded MT Bold" pitchFamily="34" charset="0"/>
              </a:rPr>
              <a:t>He hath loosed the faithful lightning</a:t>
            </a:r>
          </a:p>
          <a:p>
            <a:pPr algn="ctr">
              <a:buFont typeface="Wingdings" pitchFamily="2" charset="2"/>
              <a:buNone/>
            </a:pPr>
            <a:r>
              <a:rPr lang="en-US" sz="3600" b="1" dirty="0" smtClean="0">
                <a:latin typeface="Arial Rounded MT Bold" pitchFamily="34" charset="0"/>
              </a:rPr>
              <a:t>Of His terrible swift sword;</a:t>
            </a:r>
          </a:p>
          <a:p>
            <a:pPr algn="ctr">
              <a:buFont typeface="Wingdings" pitchFamily="2" charset="2"/>
              <a:buNone/>
            </a:pPr>
            <a:r>
              <a:rPr lang="en-US" sz="3600" b="1" dirty="0" smtClean="0">
                <a:latin typeface="Arial Rounded MT Bold" pitchFamily="34" charset="0"/>
              </a:rPr>
              <a:t>His truth is marching on</a:t>
            </a:r>
          </a:p>
          <a:p>
            <a:pPr algn="ctr">
              <a:buFont typeface="Wingdings" pitchFamily="2" charset="2"/>
              <a:buNone/>
            </a:pPr>
            <a:r>
              <a:rPr lang="en-US" sz="3600" b="1" dirty="0" smtClean="0">
                <a:solidFill>
                  <a:srgbClr val="FF0000"/>
                </a:solidFill>
                <a:latin typeface="Arial Rounded MT Bold" pitchFamily="34" charset="0"/>
              </a:rPr>
              <a:t>Ref</a:t>
            </a:r>
          </a:p>
          <a:p>
            <a:pPr algn="ctr">
              <a:buFont typeface="Wingdings" pitchFamily="2" charset="2"/>
              <a:buNone/>
            </a:pPr>
            <a:r>
              <a:rPr lang="en-US" sz="3600" b="1" dirty="0" smtClean="0">
                <a:solidFill>
                  <a:srgbClr val="0070C0"/>
                </a:solidFill>
                <a:latin typeface="Arial Rounded MT Bold" pitchFamily="34" charset="0"/>
              </a:rPr>
              <a:t>Glory, glory, Hallelujah, (3x)</a:t>
            </a:r>
          </a:p>
          <a:p>
            <a:pPr algn="ctr">
              <a:buFont typeface="Wingdings" pitchFamily="2" charset="2"/>
              <a:buNone/>
            </a:pPr>
            <a:r>
              <a:rPr lang="en-US" sz="3600" b="1" dirty="0" smtClean="0">
                <a:solidFill>
                  <a:srgbClr val="0070C0"/>
                </a:solidFill>
                <a:latin typeface="Arial Rounded MT Bold" pitchFamily="34" charset="0"/>
              </a:rPr>
              <a:t>Our go is marching on.</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idx="1"/>
          </p:nvPr>
        </p:nvSpPr>
        <p:spPr>
          <a:xfrm>
            <a:off x="0" y="0"/>
            <a:ext cx="9144000" cy="6858000"/>
          </a:xfrm>
          <a:solidFill>
            <a:schemeClr val="accent4">
              <a:lumMod val="20000"/>
              <a:lumOff val="80000"/>
            </a:schemeClr>
          </a:solidFill>
        </p:spPr>
        <p:txBody>
          <a:bodyPr>
            <a:normAutofit lnSpcReduction="10000"/>
          </a:bodyPr>
          <a:lstStyle/>
          <a:p>
            <a:pPr algn="ctr">
              <a:buFont typeface="Wingdings" pitchFamily="2" charset="2"/>
              <a:buNone/>
            </a:pPr>
            <a:r>
              <a:rPr lang="en-US" sz="3600" b="1" dirty="0" smtClean="0">
                <a:solidFill>
                  <a:srgbClr val="FF0000"/>
                </a:solidFill>
              </a:rPr>
              <a:t>5</a:t>
            </a:r>
          </a:p>
          <a:p>
            <a:pPr algn="ctr">
              <a:buFont typeface="Wingdings" pitchFamily="2" charset="2"/>
              <a:buNone/>
            </a:pPr>
            <a:r>
              <a:rPr lang="en-US" sz="3600" b="1" dirty="0" smtClean="0">
                <a:latin typeface="Arial Rounded MT Bold" pitchFamily="34" charset="0"/>
              </a:rPr>
              <a:t>He has sounded forth the trumpet</a:t>
            </a:r>
          </a:p>
          <a:p>
            <a:pPr algn="ctr">
              <a:buFont typeface="Wingdings" pitchFamily="2" charset="2"/>
              <a:buNone/>
            </a:pPr>
            <a:r>
              <a:rPr lang="en-US" sz="3600" b="1" dirty="0" smtClean="0">
                <a:latin typeface="Arial Rounded MT Bold" pitchFamily="34" charset="0"/>
              </a:rPr>
              <a:t>That shall never sound retreat;</a:t>
            </a:r>
          </a:p>
          <a:p>
            <a:pPr algn="ctr">
              <a:buFont typeface="Wingdings" pitchFamily="2" charset="2"/>
              <a:buNone/>
            </a:pPr>
            <a:r>
              <a:rPr lang="en-US" sz="3600" b="1" dirty="0" smtClean="0">
                <a:latin typeface="Arial Rounded MT Bold" pitchFamily="34" charset="0"/>
              </a:rPr>
              <a:t>He is sifting out the hearts of men</a:t>
            </a:r>
          </a:p>
          <a:p>
            <a:pPr algn="ctr">
              <a:buFont typeface="Wingdings" pitchFamily="2" charset="2"/>
              <a:buNone/>
            </a:pPr>
            <a:r>
              <a:rPr lang="en-US" sz="3600" b="1" dirty="0" smtClean="0">
                <a:latin typeface="Arial Rounded MT Bold" pitchFamily="34" charset="0"/>
              </a:rPr>
              <a:t>Before his judgment seat.</a:t>
            </a:r>
          </a:p>
          <a:p>
            <a:pPr algn="ctr">
              <a:buFont typeface="Wingdings" pitchFamily="2" charset="2"/>
              <a:buNone/>
            </a:pPr>
            <a:r>
              <a:rPr lang="en-US" sz="3600" b="1" dirty="0" smtClean="0">
                <a:latin typeface="Arial Rounded MT Bold" pitchFamily="34" charset="0"/>
              </a:rPr>
              <a:t>O be swift my soul to answer Him!</a:t>
            </a:r>
          </a:p>
          <a:p>
            <a:pPr algn="ctr">
              <a:buFont typeface="Wingdings" pitchFamily="2" charset="2"/>
              <a:buNone/>
            </a:pPr>
            <a:r>
              <a:rPr lang="en-US" sz="3600" b="1" dirty="0" smtClean="0">
                <a:latin typeface="Arial Rounded MT Bold" pitchFamily="34" charset="0"/>
              </a:rPr>
              <a:t>Be jubilant, my feet;</a:t>
            </a:r>
          </a:p>
          <a:p>
            <a:pPr algn="ctr">
              <a:buFont typeface="Wingdings" pitchFamily="2" charset="2"/>
              <a:buNone/>
            </a:pPr>
            <a:r>
              <a:rPr lang="en-US" sz="3600" b="1" dirty="0" smtClean="0">
                <a:latin typeface="Arial Rounded MT Bold" pitchFamily="34" charset="0"/>
              </a:rPr>
              <a:t>Our God is marching on.</a:t>
            </a:r>
          </a:p>
          <a:p>
            <a:pPr algn="ctr">
              <a:buFont typeface="Wingdings" pitchFamily="2" charset="2"/>
              <a:buNone/>
            </a:pPr>
            <a:r>
              <a:rPr lang="en-US" sz="3600" b="1" dirty="0" smtClean="0">
                <a:solidFill>
                  <a:srgbClr val="FF0000"/>
                </a:solidFill>
                <a:latin typeface="Arial Rounded MT Bold" pitchFamily="34" charset="0"/>
              </a:rPr>
              <a:t>Ref</a:t>
            </a:r>
          </a:p>
          <a:p>
            <a:pPr algn="ctr">
              <a:buFont typeface="Wingdings" pitchFamily="2" charset="2"/>
              <a:buNone/>
            </a:pPr>
            <a:r>
              <a:rPr lang="en-US" sz="3600" b="1" dirty="0" smtClean="0">
                <a:solidFill>
                  <a:srgbClr val="0070C0"/>
                </a:solidFill>
                <a:latin typeface="Arial Rounded MT Bold" pitchFamily="34" charset="0"/>
              </a:rPr>
              <a:t>Glory, glory, Hallelujah, (3x)</a:t>
            </a:r>
          </a:p>
          <a:p>
            <a:pPr algn="ctr">
              <a:buFont typeface="Wingdings" pitchFamily="2" charset="2"/>
              <a:buNone/>
            </a:pPr>
            <a:r>
              <a:rPr lang="en-US" sz="3600" b="1" dirty="0" smtClean="0">
                <a:solidFill>
                  <a:srgbClr val="0070C0"/>
                </a:solidFill>
                <a:latin typeface="Arial Rounded MT Bold" pitchFamily="34" charset="0"/>
              </a:rPr>
              <a:t>Our GOD is marching on.</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sz="half" idx="1"/>
          </p:nvPr>
        </p:nvSpPr>
        <p:spPr>
          <a:xfrm>
            <a:off x="762000" y="0"/>
            <a:ext cx="8229600" cy="6858000"/>
          </a:xfrm>
          <a:solidFill>
            <a:srgbClr val="002060"/>
          </a:solidFill>
        </p:spPr>
        <p:txBody>
          <a:bodyPr>
            <a:normAutofit/>
          </a:bodyPr>
          <a:lstStyle/>
          <a:p>
            <a:pPr algn="just"/>
            <a:r>
              <a:rPr lang="fr-FR" sz="4000" dirty="0" smtClean="0">
                <a:solidFill>
                  <a:schemeClr val="bg1"/>
                </a:solidFill>
                <a:latin typeface="Arial Rounded MT Bold" pitchFamily="34" charset="0"/>
              </a:rPr>
              <a:t>Introduction</a:t>
            </a:r>
            <a:endParaRPr lang="en-US" sz="4000" dirty="0" smtClean="0">
              <a:solidFill>
                <a:schemeClr val="bg1"/>
              </a:solidFill>
              <a:latin typeface="Arial Rounded MT Bold" pitchFamily="34" charset="0"/>
            </a:endParaRPr>
          </a:p>
          <a:p>
            <a:pPr algn="ctr"/>
            <a:r>
              <a:rPr lang="fr-FR" sz="4000" dirty="0" smtClean="0">
                <a:solidFill>
                  <a:srgbClr val="FFFF00"/>
                </a:solidFill>
                <a:latin typeface="Arial Rounded MT Bold" pitchFamily="34" charset="0"/>
              </a:rPr>
              <a:t>Ps 98</a:t>
            </a:r>
            <a:r>
              <a:rPr lang="fr-FR" sz="4000" dirty="0" smtClean="0">
                <a:solidFill>
                  <a:srgbClr val="FFFF00"/>
                </a:solidFill>
                <a:latin typeface="Arial Rounded MT Bold" pitchFamily="34" charset="0"/>
              </a:rPr>
              <a:t>:</a:t>
            </a:r>
          </a:p>
          <a:p>
            <a:pPr algn="just"/>
            <a:r>
              <a:rPr lang="fr-FR" sz="4000" dirty="0" smtClean="0">
                <a:solidFill>
                  <a:schemeClr val="bg1"/>
                </a:solidFill>
                <a:latin typeface="Arial Rounded MT Bold" pitchFamily="34" charset="0"/>
              </a:rPr>
              <a:t>1 </a:t>
            </a:r>
            <a:r>
              <a:rPr lang="fr-FR" sz="4000" dirty="0" smtClean="0">
                <a:solidFill>
                  <a:schemeClr val="bg1"/>
                </a:solidFill>
                <a:latin typeface="Arial Rounded MT Bold" pitchFamily="34" charset="0"/>
              </a:rPr>
              <a:t>¶ Psaume. Chantez à l'Éternel un cantique nouveau! Car il a fait des prodiges. Sa droite et son bras saint lui sont venus en aide.</a:t>
            </a:r>
            <a:endParaRPr lang="en-US" sz="4000" dirty="0" smtClean="0">
              <a:solidFill>
                <a:schemeClr val="bg1"/>
              </a:solidFill>
              <a:latin typeface="Arial Rounded MT Bold" pitchFamily="34" charset="0"/>
            </a:endParaRPr>
          </a:p>
          <a:p>
            <a:pPr algn="just"/>
            <a:r>
              <a:rPr lang="fr-FR" sz="4000" dirty="0" smtClean="0">
                <a:solidFill>
                  <a:schemeClr val="bg1"/>
                </a:solidFill>
                <a:latin typeface="Arial Rounded MT Bold" pitchFamily="34" charset="0"/>
              </a:rPr>
              <a:t> </a:t>
            </a:r>
            <a:r>
              <a:rPr lang="fr-FR" sz="4000" dirty="0" smtClean="0">
                <a:solidFill>
                  <a:srgbClr val="FFFF00"/>
                </a:solidFill>
                <a:latin typeface="Arial Rounded MT Bold" pitchFamily="34" charset="0"/>
              </a:rPr>
              <a:t>2 L'Éternel a manifesté son salut, Il a révélé sa justice aux yeux des nations</a:t>
            </a:r>
            <a:r>
              <a:rPr lang="fr-FR" dirty="0" smtClean="0">
                <a:solidFill>
                  <a:srgbClr val="FFFF00"/>
                </a:solidFill>
                <a:latin typeface="Arial Rounded MT Bold" pitchFamily="34" charset="0"/>
              </a:rPr>
              <a:t>.</a:t>
            </a:r>
            <a:endParaRPr lang="en-US" dirty="0" smtClean="0">
              <a:solidFill>
                <a:srgbClr val="FFFF00"/>
              </a:solidFill>
              <a:latin typeface="Arial Rounded MT Bold" pitchFamily="34" charset="0"/>
            </a:endParaRPr>
          </a:p>
          <a:p>
            <a:pPr algn="just"/>
            <a:endParaRPr lang="en-US" dirty="0">
              <a:solidFill>
                <a:srgbClr val="FFFF00"/>
              </a:solidFill>
              <a:latin typeface="Arial Rounded MT Bold" pitchFamily="34" charset="0"/>
            </a:endParaRPr>
          </a:p>
        </p:txBody>
      </p:sp>
      <p:pic>
        <p:nvPicPr>
          <p:cNvPr id="14339" name="Picture 7"/>
          <p:cNvPicPr>
            <a:picLocks noGrp="1" noChangeAspect="1" noChangeArrowheads="1"/>
          </p:cNvPicPr>
          <p:nvPr>
            <p:ph sz="half" idx="2"/>
          </p:nvPr>
        </p:nvPicPr>
        <p:blipFill>
          <a:blip r:embed="rId3" cstate="print"/>
          <a:srcRect/>
          <a:stretch>
            <a:fillRect/>
          </a:stretch>
        </p:blipFill>
        <p:spPr>
          <a:xfrm>
            <a:off x="0" y="0"/>
            <a:ext cx="685800" cy="6858000"/>
          </a:xfrm>
          <a:noFill/>
        </p:spPr>
      </p:pic>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sz="half" idx="1"/>
          </p:nvPr>
        </p:nvSpPr>
        <p:spPr>
          <a:xfrm>
            <a:off x="609600" y="0"/>
            <a:ext cx="8382000" cy="6858000"/>
          </a:xfrm>
          <a:solidFill>
            <a:srgbClr val="002060"/>
          </a:solidFill>
        </p:spPr>
        <p:txBody>
          <a:bodyPr>
            <a:normAutofit/>
          </a:bodyPr>
          <a:lstStyle/>
          <a:p>
            <a:pPr algn="just"/>
            <a:r>
              <a:rPr lang="fr-FR" sz="4000" dirty="0" smtClean="0">
                <a:solidFill>
                  <a:schemeClr val="bg1"/>
                </a:solidFill>
                <a:latin typeface="Arial Rounded MT Bold" pitchFamily="34" charset="0"/>
              </a:rPr>
              <a:t>3 </a:t>
            </a:r>
            <a:r>
              <a:rPr lang="fr-FR" sz="4000" dirty="0" smtClean="0">
                <a:solidFill>
                  <a:schemeClr val="bg1"/>
                </a:solidFill>
                <a:latin typeface="Arial Rounded MT Bold" pitchFamily="34" charset="0"/>
              </a:rPr>
              <a:t>Il s'est souvenu de sa bonté et de sa fidélité envers la maison d'Israël, Toutes les extrémités de la terre ont vu le salut de notre Dieu.</a:t>
            </a:r>
            <a:endParaRPr lang="en-US" sz="4000" dirty="0" smtClean="0">
              <a:solidFill>
                <a:schemeClr val="bg1"/>
              </a:solidFill>
              <a:latin typeface="Arial Rounded MT Bold" pitchFamily="34" charset="0"/>
            </a:endParaRPr>
          </a:p>
          <a:p>
            <a:pPr algn="just"/>
            <a:r>
              <a:rPr lang="fr-FR" sz="4000" dirty="0" smtClean="0">
                <a:solidFill>
                  <a:schemeClr val="bg1"/>
                </a:solidFill>
                <a:latin typeface="Arial Rounded MT Bold" pitchFamily="34" charset="0"/>
              </a:rPr>
              <a:t> </a:t>
            </a:r>
            <a:r>
              <a:rPr lang="fr-FR" sz="4000" dirty="0" smtClean="0">
                <a:solidFill>
                  <a:srgbClr val="FFFF00"/>
                </a:solidFill>
                <a:latin typeface="Arial Rounded MT Bold" pitchFamily="34" charset="0"/>
              </a:rPr>
              <a:t>4 ¶ Poussez vers l'Éternel des cris de joie, Vous tous, habitants de la terre! Faites éclater votre allégresse, et chantez!</a:t>
            </a:r>
            <a:endParaRPr lang="en-US" sz="4000" dirty="0" smtClean="0">
              <a:solidFill>
                <a:srgbClr val="FFFF00"/>
              </a:solidFill>
              <a:latin typeface="Arial Rounded MT Bold" pitchFamily="34" charset="0"/>
            </a:endParaRPr>
          </a:p>
          <a:p>
            <a:pPr algn="just"/>
            <a:endParaRPr lang="en-US" dirty="0">
              <a:solidFill>
                <a:schemeClr val="bg1"/>
              </a:solidFill>
              <a:latin typeface="Arial Rounded MT Bold" pitchFamily="34" charset="0"/>
            </a:endParaRPr>
          </a:p>
        </p:txBody>
      </p:sp>
      <p:pic>
        <p:nvPicPr>
          <p:cNvPr id="14339" name="Picture 7"/>
          <p:cNvPicPr>
            <a:picLocks noGrp="1" noChangeAspect="1" noChangeArrowheads="1"/>
          </p:cNvPicPr>
          <p:nvPr>
            <p:ph sz="half" idx="2"/>
          </p:nvPr>
        </p:nvPicPr>
        <p:blipFill>
          <a:blip r:embed="rId3" cstate="print"/>
          <a:srcRect/>
          <a:stretch>
            <a:fillRect/>
          </a:stretch>
        </p:blipFill>
        <p:spPr>
          <a:xfrm>
            <a:off x="0" y="0"/>
            <a:ext cx="533400" cy="6858000"/>
          </a:xfrm>
          <a:noFill/>
        </p:spPr>
      </p:pic>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sz="half" idx="1"/>
          </p:nvPr>
        </p:nvSpPr>
        <p:spPr>
          <a:xfrm>
            <a:off x="609600" y="0"/>
            <a:ext cx="8382000" cy="6858000"/>
          </a:xfrm>
          <a:solidFill>
            <a:srgbClr val="002060"/>
          </a:solidFill>
        </p:spPr>
        <p:txBody>
          <a:bodyPr>
            <a:normAutofit/>
          </a:bodyPr>
          <a:lstStyle/>
          <a:p>
            <a:pPr algn="just"/>
            <a:r>
              <a:rPr lang="fr-FR" sz="4000" dirty="0" smtClean="0">
                <a:solidFill>
                  <a:schemeClr val="bg1"/>
                </a:solidFill>
                <a:latin typeface="Arial Rounded MT Bold" pitchFamily="34" charset="0"/>
              </a:rPr>
              <a:t>5 </a:t>
            </a:r>
            <a:r>
              <a:rPr lang="fr-FR" sz="4000" dirty="0" smtClean="0">
                <a:solidFill>
                  <a:schemeClr val="bg1"/>
                </a:solidFill>
                <a:latin typeface="Arial Rounded MT Bold" pitchFamily="34" charset="0"/>
              </a:rPr>
              <a:t>Chantez à l'Éternel avec la harpe; Avec la harpe chantez des cantiques!</a:t>
            </a:r>
            <a:endParaRPr lang="en-US" sz="4000" dirty="0" smtClean="0">
              <a:solidFill>
                <a:schemeClr val="bg1"/>
              </a:solidFill>
              <a:latin typeface="Arial Rounded MT Bold" pitchFamily="34" charset="0"/>
            </a:endParaRPr>
          </a:p>
          <a:p>
            <a:pPr algn="just"/>
            <a:r>
              <a:rPr lang="fr-FR" sz="4000" dirty="0" smtClean="0">
                <a:solidFill>
                  <a:schemeClr val="bg1"/>
                </a:solidFill>
                <a:latin typeface="Arial Rounded MT Bold" pitchFamily="34" charset="0"/>
              </a:rPr>
              <a:t> </a:t>
            </a:r>
            <a:r>
              <a:rPr lang="fr-FR" sz="4000" dirty="0" smtClean="0">
                <a:solidFill>
                  <a:srgbClr val="FFFF00"/>
                </a:solidFill>
                <a:latin typeface="Arial Rounded MT Bold" pitchFamily="34" charset="0"/>
              </a:rPr>
              <a:t>6 Avec les trompettes et au son du cor, Poussez des cris de joie devant le roi, l'Éternel!</a:t>
            </a:r>
            <a:endParaRPr lang="en-US" sz="4000" dirty="0" smtClean="0">
              <a:solidFill>
                <a:srgbClr val="FFFF00"/>
              </a:solidFill>
              <a:latin typeface="Arial Rounded MT Bold" pitchFamily="34" charset="0"/>
            </a:endParaRPr>
          </a:p>
          <a:p>
            <a:pPr algn="just"/>
            <a:r>
              <a:rPr lang="fr-FR" sz="4000" dirty="0" smtClean="0">
                <a:solidFill>
                  <a:schemeClr val="bg1"/>
                </a:solidFill>
                <a:latin typeface="Arial Rounded MT Bold" pitchFamily="34" charset="0"/>
              </a:rPr>
              <a:t> 7 Que la mer retentisse avec tout ce qu'elle contient, Que le monde et ceux qui l'habitent éclatent d'allégresse</a:t>
            </a:r>
            <a:r>
              <a:rPr lang="fr-FR"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pic>
        <p:nvPicPr>
          <p:cNvPr id="14339" name="Picture 7"/>
          <p:cNvPicPr>
            <a:picLocks noGrp="1" noChangeAspect="1" noChangeArrowheads="1"/>
          </p:cNvPicPr>
          <p:nvPr>
            <p:ph sz="half" idx="2"/>
          </p:nvPr>
        </p:nvPicPr>
        <p:blipFill>
          <a:blip r:embed="rId3" cstate="print"/>
          <a:srcRect/>
          <a:stretch>
            <a:fillRect/>
          </a:stretch>
        </p:blipFill>
        <p:spPr>
          <a:xfrm>
            <a:off x="0" y="0"/>
            <a:ext cx="533400" cy="6858000"/>
          </a:xfrm>
          <a:noFill/>
        </p:spPr>
      </p:pic>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sz="half" idx="1"/>
          </p:nvPr>
        </p:nvSpPr>
        <p:spPr>
          <a:xfrm>
            <a:off x="609600" y="0"/>
            <a:ext cx="8382000" cy="6858000"/>
          </a:xfrm>
          <a:solidFill>
            <a:srgbClr val="002060"/>
          </a:solidFill>
        </p:spPr>
        <p:txBody>
          <a:bodyPr>
            <a:normAutofit/>
          </a:bodyPr>
          <a:lstStyle/>
          <a:p>
            <a:pPr algn="just"/>
            <a:r>
              <a:rPr lang="fr-FR" sz="4000" dirty="0" smtClean="0">
                <a:solidFill>
                  <a:schemeClr val="bg1"/>
                </a:solidFill>
                <a:latin typeface="Arial Rounded MT Bold" pitchFamily="34" charset="0"/>
              </a:rPr>
              <a:t>8 </a:t>
            </a:r>
            <a:r>
              <a:rPr lang="fr-FR" sz="4000" dirty="0" smtClean="0">
                <a:solidFill>
                  <a:schemeClr val="bg1"/>
                </a:solidFill>
                <a:latin typeface="Arial Rounded MT Bold" pitchFamily="34" charset="0"/>
              </a:rPr>
              <a:t>Que les fleuves battent des mains, Que toutes les montagnes poussent des cris de joie,</a:t>
            </a:r>
            <a:endParaRPr lang="en-US" sz="4000" dirty="0" smtClean="0">
              <a:solidFill>
                <a:schemeClr val="bg1"/>
              </a:solidFill>
              <a:latin typeface="Arial Rounded MT Bold" pitchFamily="34" charset="0"/>
            </a:endParaRPr>
          </a:p>
          <a:p>
            <a:pPr algn="just"/>
            <a:r>
              <a:rPr lang="fr-FR" sz="4000" dirty="0" smtClean="0">
                <a:solidFill>
                  <a:schemeClr val="bg1"/>
                </a:solidFill>
                <a:latin typeface="Arial Rounded MT Bold" pitchFamily="34" charset="0"/>
              </a:rPr>
              <a:t> </a:t>
            </a:r>
            <a:r>
              <a:rPr lang="fr-FR" sz="4000" dirty="0" smtClean="0">
                <a:solidFill>
                  <a:srgbClr val="FFFF00"/>
                </a:solidFill>
                <a:latin typeface="Arial Rounded MT Bold" pitchFamily="34" charset="0"/>
              </a:rPr>
              <a:t>9 Devant l'Éternel! Car il vient pour juger la terre; Il jugera le monde avec justice, Et les peuples avec équité</a:t>
            </a:r>
            <a:r>
              <a:rPr lang="fr-FR" sz="4000" dirty="0" smtClean="0">
                <a:solidFill>
                  <a:srgbClr val="FFFF00"/>
                </a:solidFill>
                <a:latin typeface="Arial Rounded MT Bold" pitchFamily="34" charset="0"/>
              </a:rPr>
              <a:t>.</a:t>
            </a:r>
          </a:p>
          <a:p>
            <a:pPr algn="r"/>
            <a:r>
              <a:rPr lang="fr-FR" sz="4000" dirty="0" smtClean="0">
                <a:solidFill>
                  <a:schemeClr val="bg1"/>
                </a:solidFill>
                <a:latin typeface="Arial Rounded MT Bold" pitchFamily="34" charset="0"/>
              </a:rPr>
              <a:t>AMEN!</a:t>
            </a:r>
            <a:endParaRPr lang="en-US" sz="4000" dirty="0">
              <a:solidFill>
                <a:schemeClr val="bg1"/>
              </a:solidFill>
              <a:latin typeface="Arial Rounded MT Bold" pitchFamily="34" charset="0"/>
            </a:endParaRPr>
          </a:p>
        </p:txBody>
      </p:sp>
      <p:pic>
        <p:nvPicPr>
          <p:cNvPr id="14339" name="Picture 7"/>
          <p:cNvPicPr>
            <a:picLocks noGrp="1" noChangeAspect="1" noChangeArrowheads="1"/>
          </p:cNvPicPr>
          <p:nvPr>
            <p:ph sz="half" idx="2"/>
          </p:nvPr>
        </p:nvPicPr>
        <p:blipFill>
          <a:blip r:embed="rId3" cstate="print"/>
          <a:srcRect/>
          <a:stretch>
            <a:fillRect/>
          </a:stretch>
        </p:blipFill>
        <p:spPr>
          <a:xfrm>
            <a:off x="0" y="0"/>
            <a:ext cx="533400" cy="6858000"/>
          </a:xfrm>
          <a:noFill/>
        </p:spPr>
      </p:pic>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type="body" sz="half" idx="1"/>
          </p:nvPr>
        </p:nvSpPr>
        <p:spPr>
          <a:xfrm>
            <a:off x="990600" y="0"/>
            <a:ext cx="8001000" cy="6858000"/>
          </a:xfrm>
        </p:spPr>
        <p:txBody>
          <a:bodyPr>
            <a:normAutofit lnSpcReduction="10000"/>
          </a:bodyPr>
          <a:lstStyle/>
          <a:p>
            <a:pPr marL="0" indent="0" algn="ctr">
              <a:buNone/>
            </a:pPr>
            <a:r>
              <a:rPr lang="fr-FR" dirty="0" smtClean="0">
                <a:solidFill>
                  <a:srgbClr val="7030A0"/>
                </a:solidFill>
                <a:latin typeface="Arial Rounded MT Bold" pitchFamily="34" charset="0"/>
              </a:rPr>
              <a:t>A celui qui sera vainqueur # 219 CEF</a:t>
            </a:r>
            <a:endParaRPr lang="en-US" dirty="0" smtClean="0">
              <a:solidFill>
                <a:srgbClr val="7030A0"/>
              </a:solidFill>
              <a:latin typeface="Arial Rounded MT Bold" pitchFamily="34" charset="0"/>
            </a:endParaRPr>
          </a:p>
          <a:p>
            <a:pPr marL="0" indent="0" algn="ctr">
              <a:buNone/>
            </a:pPr>
            <a:r>
              <a:rPr lang="fr-FR" dirty="0" smtClean="0">
                <a:solidFill>
                  <a:srgbClr val="7030A0"/>
                </a:solidFill>
                <a:latin typeface="Arial Rounded MT Bold" pitchFamily="34" charset="0"/>
              </a:rPr>
              <a:t>1</a:t>
            </a:r>
            <a:r>
              <a:rPr lang="fr-FR" dirty="0" smtClean="0">
                <a:solidFill>
                  <a:srgbClr val="002060"/>
                </a:solidFill>
                <a:latin typeface="Arial Rounded MT Bold" pitchFamily="34" charset="0"/>
              </a:rPr>
              <a:t/>
            </a:r>
            <a:br>
              <a:rPr lang="fr-FR" dirty="0" smtClean="0">
                <a:solidFill>
                  <a:srgbClr val="002060"/>
                </a:solidFill>
                <a:latin typeface="Arial Rounded MT Bold" pitchFamily="34" charset="0"/>
              </a:rPr>
            </a:br>
            <a:r>
              <a:rPr lang="fr-FR" sz="4000" dirty="0" smtClean="0">
                <a:solidFill>
                  <a:srgbClr val="002060"/>
                </a:solidFill>
                <a:latin typeface="Arial Rounded MT Bold" pitchFamily="34" charset="0"/>
              </a:rPr>
              <a:t>A celui qui sera vainqueur,</a:t>
            </a:r>
            <a:br>
              <a:rPr lang="fr-FR" sz="4000" dirty="0" smtClean="0">
                <a:solidFill>
                  <a:srgbClr val="002060"/>
                </a:solidFill>
                <a:latin typeface="Arial Rounded MT Bold" pitchFamily="34" charset="0"/>
              </a:rPr>
            </a:br>
            <a:r>
              <a:rPr lang="fr-FR" sz="4000" dirty="0" smtClean="0">
                <a:solidFill>
                  <a:srgbClr val="002060"/>
                </a:solidFill>
                <a:latin typeface="Arial Rounded MT Bold" pitchFamily="34" charset="0"/>
              </a:rPr>
              <a:t>Et qui me glorifie,</a:t>
            </a:r>
            <a:br>
              <a:rPr lang="fr-FR" sz="4000" dirty="0" smtClean="0">
                <a:solidFill>
                  <a:srgbClr val="002060"/>
                </a:solidFill>
                <a:latin typeface="Arial Rounded MT Bold" pitchFamily="34" charset="0"/>
              </a:rPr>
            </a:br>
            <a:r>
              <a:rPr lang="fr-FR" sz="4000" dirty="0" smtClean="0">
                <a:solidFill>
                  <a:srgbClr val="002060"/>
                </a:solidFill>
                <a:latin typeface="Arial Rounded MT Bold" pitchFamily="34" charset="0"/>
              </a:rPr>
              <a:t>Je donnerai, dit le Seigneur,</a:t>
            </a:r>
            <a:br>
              <a:rPr lang="fr-FR" sz="4000" dirty="0" smtClean="0">
                <a:solidFill>
                  <a:srgbClr val="002060"/>
                </a:solidFill>
                <a:latin typeface="Arial Rounded MT Bold" pitchFamily="34" charset="0"/>
              </a:rPr>
            </a:br>
            <a:r>
              <a:rPr lang="fr-FR" sz="4000" dirty="0" smtClean="0">
                <a:solidFill>
                  <a:srgbClr val="002060"/>
                </a:solidFill>
                <a:latin typeface="Arial Rounded MT Bold" pitchFamily="34" charset="0"/>
              </a:rPr>
              <a:t>Au ciel l’arbre de vie!</a:t>
            </a:r>
            <a:endParaRPr lang="en-US" sz="4000" dirty="0" smtClean="0">
              <a:solidFill>
                <a:srgbClr val="002060"/>
              </a:solidFill>
              <a:latin typeface="Arial Rounded MT Bold" pitchFamily="34" charset="0"/>
            </a:endParaRPr>
          </a:p>
          <a:p>
            <a:pPr marL="0" indent="0" algn="ctr">
              <a:buNone/>
            </a:pPr>
            <a:r>
              <a:rPr lang="fr-FR" sz="4000" dirty="0" smtClean="0">
                <a:solidFill>
                  <a:srgbClr val="7030A0"/>
                </a:solidFill>
                <a:latin typeface="Arial Rounded MT Bold" pitchFamily="34" charset="0"/>
              </a:rPr>
              <a:t>Refrain</a:t>
            </a:r>
            <a:r>
              <a:rPr lang="fr-FR" sz="4000" dirty="0" smtClean="0">
                <a:solidFill>
                  <a:srgbClr val="002060"/>
                </a:solidFill>
                <a:latin typeface="Arial Rounded MT Bold" pitchFamily="34" charset="0"/>
              </a:rPr>
              <a:t/>
            </a:r>
            <a:br>
              <a:rPr lang="fr-FR" sz="4000" dirty="0" smtClean="0">
                <a:solidFill>
                  <a:srgbClr val="002060"/>
                </a:solidFill>
                <a:latin typeface="Arial Rounded MT Bold" pitchFamily="34" charset="0"/>
              </a:rPr>
            </a:br>
            <a:r>
              <a:rPr lang="fr-FR" sz="4000" dirty="0" smtClean="0">
                <a:solidFill>
                  <a:srgbClr val="FF0000"/>
                </a:solidFill>
                <a:latin typeface="Arial Rounded MT Bold" pitchFamily="34" charset="0"/>
              </a:rPr>
              <a:t>Victoire, force, </a:t>
            </a:r>
            <a:endParaRPr lang="fr-FR" sz="4000" dirty="0" smtClean="0">
              <a:solidFill>
                <a:srgbClr val="FF0000"/>
              </a:solidFill>
              <a:latin typeface="Arial Rounded MT Bold" pitchFamily="34" charset="0"/>
            </a:endParaRPr>
          </a:p>
          <a:p>
            <a:pPr marL="0" indent="0" algn="ctr">
              <a:buNone/>
            </a:pPr>
            <a:r>
              <a:rPr lang="fr-FR" sz="4000" dirty="0" smtClean="0">
                <a:solidFill>
                  <a:srgbClr val="FF0000"/>
                </a:solidFill>
                <a:latin typeface="Arial Rounded MT Bold" pitchFamily="34" charset="0"/>
              </a:rPr>
              <a:t>honneur </a:t>
            </a:r>
            <a:r>
              <a:rPr lang="fr-FR" sz="4000" dirty="0" smtClean="0">
                <a:solidFill>
                  <a:srgbClr val="FF0000"/>
                </a:solidFill>
                <a:latin typeface="Arial Rounded MT Bold" pitchFamily="34" charset="0"/>
              </a:rPr>
              <a:t>et louanges,</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Gloire, gloire, </a:t>
            </a:r>
            <a:endParaRPr lang="fr-FR" sz="4000" dirty="0" smtClean="0">
              <a:solidFill>
                <a:srgbClr val="FF0000"/>
              </a:solidFill>
              <a:latin typeface="Arial Rounded MT Bold" pitchFamily="34" charset="0"/>
            </a:endParaRPr>
          </a:p>
          <a:p>
            <a:pPr marL="0" indent="0" algn="ctr">
              <a:buNone/>
            </a:pPr>
            <a:r>
              <a:rPr lang="fr-FR" sz="4000" dirty="0" smtClean="0">
                <a:solidFill>
                  <a:srgbClr val="FF0000"/>
                </a:solidFill>
                <a:latin typeface="Arial Rounded MT Bold" pitchFamily="34" charset="0"/>
              </a:rPr>
              <a:t>puissance </a:t>
            </a:r>
            <a:r>
              <a:rPr lang="fr-FR" sz="4000" dirty="0" smtClean="0">
                <a:solidFill>
                  <a:srgbClr val="FF0000"/>
                </a:solidFill>
                <a:latin typeface="Arial Rounded MT Bold" pitchFamily="34" charset="0"/>
              </a:rPr>
              <a:t>à toi, Jésus</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pic>
        <p:nvPicPr>
          <p:cNvPr id="15363" name="Picture 7"/>
          <p:cNvPicPr>
            <a:picLocks noGrp="1" noChangeAspect="1" noChangeArrowheads="1"/>
          </p:cNvPicPr>
          <p:nvPr>
            <p:ph sz="half" idx="2"/>
          </p:nvPr>
        </p:nvPicPr>
        <p:blipFill>
          <a:blip r:embed="rId3" cstate="print"/>
          <a:srcRect/>
          <a:stretch>
            <a:fillRect/>
          </a:stretch>
        </p:blipFill>
        <p:spPr>
          <a:xfrm>
            <a:off x="0" y="0"/>
            <a:ext cx="762000" cy="6858000"/>
          </a:xfrm>
          <a:noFill/>
        </p:spPr>
      </p:pic>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type="body" sz="half" idx="1"/>
          </p:nvPr>
        </p:nvSpPr>
        <p:spPr>
          <a:xfrm>
            <a:off x="990600" y="0"/>
            <a:ext cx="8001000" cy="6858000"/>
          </a:xfrm>
        </p:spPr>
        <p:txBody>
          <a:bodyPr>
            <a:normAutofit fontScale="92500"/>
          </a:bodyPr>
          <a:lstStyle/>
          <a:p>
            <a:pPr marL="0" indent="0" algn="ctr">
              <a:buNone/>
            </a:pPr>
            <a:r>
              <a:rPr lang="fr-FR" dirty="0" smtClean="0">
                <a:solidFill>
                  <a:srgbClr val="7030A0"/>
                </a:solidFill>
                <a:latin typeface="Arial Rounded MT Bold" pitchFamily="34" charset="0"/>
              </a:rPr>
              <a:t>2</a:t>
            </a:r>
            <a:r>
              <a:rPr lang="fr-FR" dirty="0" smtClean="0">
                <a:solidFill>
                  <a:srgbClr val="002060"/>
                </a:solidFill>
                <a:latin typeface="Arial Rounded MT Bold" pitchFamily="34" charset="0"/>
              </a:rPr>
              <a:t/>
            </a:r>
            <a:br>
              <a:rPr lang="fr-FR" dirty="0" smtClean="0">
                <a:solidFill>
                  <a:srgbClr val="002060"/>
                </a:solidFill>
                <a:latin typeface="Arial Rounded MT Bold" pitchFamily="34" charset="0"/>
              </a:rPr>
            </a:br>
            <a:r>
              <a:rPr lang="fr-FR" sz="4000" dirty="0" smtClean="0">
                <a:solidFill>
                  <a:srgbClr val="002060"/>
                </a:solidFill>
                <a:latin typeface="Arial Rounded MT Bold" pitchFamily="34" charset="0"/>
              </a:rPr>
              <a:t>Un caillou blanc, un nom nouveau,</a:t>
            </a:r>
            <a:br>
              <a:rPr lang="fr-FR" sz="4000" dirty="0" smtClean="0">
                <a:solidFill>
                  <a:srgbClr val="002060"/>
                </a:solidFill>
                <a:latin typeface="Arial Rounded MT Bold" pitchFamily="34" charset="0"/>
              </a:rPr>
            </a:br>
            <a:r>
              <a:rPr lang="fr-FR" sz="4000" dirty="0" smtClean="0">
                <a:solidFill>
                  <a:srgbClr val="002060"/>
                </a:solidFill>
                <a:latin typeface="Arial Rounded MT Bold" pitchFamily="34" charset="0"/>
              </a:rPr>
              <a:t>Et la manne cachée,</a:t>
            </a:r>
            <a:br>
              <a:rPr lang="fr-FR" sz="4000" dirty="0" smtClean="0">
                <a:solidFill>
                  <a:srgbClr val="002060"/>
                </a:solidFill>
                <a:latin typeface="Arial Rounded MT Bold" pitchFamily="34" charset="0"/>
              </a:rPr>
            </a:br>
            <a:r>
              <a:rPr lang="fr-FR" sz="4000" dirty="0" smtClean="0">
                <a:solidFill>
                  <a:srgbClr val="002060"/>
                </a:solidFill>
                <a:latin typeface="Arial Rounded MT Bold" pitchFamily="34" charset="0"/>
              </a:rPr>
              <a:t>Lui seront donnés par l’Agneau,</a:t>
            </a:r>
            <a:br>
              <a:rPr lang="fr-FR" sz="4000" dirty="0" smtClean="0">
                <a:solidFill>
                  <a:srgbClr val="002060"/>
                </a:solidFill>
                <a:latin typeface="Arial Rounded MT Bold" pitchFamily="34" charset="0"/>
              </a:rPr>
            </a:br>
            <a:r>
              <a:rPr lang="fr-FR" sz="4000" dirty="0" smtClean="0">
                <a:solidFill>
                  <a:srgbClr val="002060"/>
                </a:solidFill>
                <a:latin typeface="Arial Rounded MT Bold" pitchFamily="34" charset="0"/>
              </a:rPr>
              <a:t>Sa promesse est scellée!</a:t>
            </a:r>
            <a:endParaRPr lang="en-US" sz="4000" dirty="0" smtClean="0">
              <a:solidFill>
                <a:srgbClr val="002060"/>
              </a:solidFill>
              <a:latin typeface="Arial Rounded MT Bold" pitchFamily="34" charset="0"/>
            </a:endParaRPr>
          </a:p>
          <a:p>
            <a:pPr marL="0" indent="0" algn="ctr">
              <a:buNone/>
            </a:pPr>
            <a:r>
              <a:rPr lang="fr-FR" sz="4000" dirty="0" smtClean="0">
                <a:solidFill>
                  <a:srgbClr val="7030A0"/>
                </a:solidFill>
                <a:latin typeface="Arial Rounded MT Bold" pitchFamily="34" charset="0"/>
              </a:rPr>
              <a:t>Refrain</a:t>
            </a:r>
            <a:r>
              <a:rPr lang="fr-FR" sz="4000" dirty="0" smtClean="0">
                <a:solidFill>
                  <a:srgbClr val="002060"/>
                </a:solidFill>
                <a:latin typeface="Arial Rounded MT Bold" pitchFamily="34" charset="0"/>
              </a:rPr>
              <a:t/>
            </a:r>
            <a:br>
              <a:rPr lang="fr-FR" sz="4000" dirty="0" smtClean="0">
                <a:solidFill>
                  <a:srgbClr val="002060"/>
                </a:solidFill>
                <a:latin typeface="Arial Rounded MT Bold" pitchFamily="34" charset="0"/>
              </a:rPr>
            </a:br>
            <a:r>
              <a:rPr lang="fr-FR" sz="4000" dirty="0" smtClean="0">
                <a:solidFill>
                  <a:srgbClr val="FF0000"/>
                </a:solidFill>
                <a:latin typeface="Arial Rounded MT Bold" pitchFamily="34" charset="0"/>
              </a:rPr>
              <a:t>Victoire, force, </a:t>
            </a:r>
          </a:p>
          <a:p>
            <a:pPr marL="0" indent="0" algn="ctr">
              <a:buNone/>
            </a:pPr>
            <a:r>
              <a:rPr lang="fr-FR" sz="4000" dirty="0" smtClean="0">
                <a:solidFill>
                  <a:srgbClr val="FF0000"/>
                </a:solidFill>
                <a:latin typeface="Arial Rounded MT Bold" pitchFamily="34" charset="0"/>
              </a:rPr>
              <a:t>honneur et louanges,</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Gloire, gloire, </a:t>
            </a:r>
          </a:p>
          <a:p>
            <a:pPr marL="0" indent="0" algn="ctr">
              <a:buNone/>
            </a:pPr>
            <a:r>
              <a:rPr lang="fr-FR" sz="4000" dirty="0" smtClean="0">
                <a:solidFill>
                  <a:srgbClr val="FF0000"/>
                </a:solidFill>
                <a:latin typeface="Arial Rounded MT Bold" pitchFamily="34" charset="0"/>
              </a:rPr>
              <a:t>puissance à toi, Jésus!</a:t>
            </a:r>
            <a:endParaRPr lang="en-US" sz="4000" dirty="0" smtClean="0">
              <a:solidFill>
                <a:srgbClr val="FF0000"/>
              </a:solidFill>
              <a:latin typeface="Arial Rounded MT Bold" pitchFamily="34" charset="0"/>
            </a:endParaRPr>
          </a:p>
        </p:txBody>
      </p:sp>
      <p:pic>
        <p:nvPicPr>
          <p:cNvPr id="15363" name="Picture 7"/>
          <p:cNvPicPr>
            <a:picLocks noGrp="1" noChangeAspect="1" noChangeArrowheads="1"/>
          </p:cNvPicPr>
          <p:nvPr>
            <p:ph sz="half" idx="2"/>
          </p:nvPr>
        </p:nvPicPr>
        <p:blipFill>
          <a:blip r:embed="rId3" cstate="print"/>
          <a:srcRect/>
          <a:stretch>
            <a:fillRect/>
          </a:stretch>
        </p:blipFill>
        <p:spPr>
          <a:xfrm>
            <a:off x="0" y="0"/>
            <a:ext cx="762000" cy="6858000"/>
          </a:xfrm>
          <a:noFill/>
        </p:spPr>
      </p:pic>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type="body" sz="half" idx="1"/>
          </p:nvPr>
        </p:nvSpPr>
        <p:spPr>
          <a:xfrm>
            <a:off x="990600" y="0"/>
            <a:ext cx="8001000" cy="6858000"/>
          </a:xfrm>
        </p:spPr>
        <p:txBody>
          <a:bodyPr>
            <a:normAutofit/>
          </a:bodyPr>
          <a:lstStyle/>
          <a:p>
            <a:pPr marL="0" indent="0" algn="ctr">
              <a:buNone/>
            </a:pPr>
            <a:r>
              <a:rPr lang="fr-FR" dirty="0" smtClean="0">
                <a:solidFill>
                  <a:srgbClr val="7030A0"/>
                </a:solidFill>
                <a:latin typeface="Arial Rounded MT Bold" pitchFamily="34" charset="0"/>
              </a:rPr>
              <a:t>3</a:t>
            </a:r>
            <a:r>
              <a:rPr lang="fr-FR" dirty="0" smtClean="0">
                <a:solidFill>
                  <a:srgbClr val="002060"/>
                </a:solidFill>
                <a:latin typeface="Arial Rounded MT Bold" pitchFamily="34" charset="0"/>
              </a:rPr>
              <a:t/>
            </a:r>
            <a:br>
              <a:rPr lang="fr-FR" dirty="0" smtClean="0">
                <a:solidFill>
                  <a:srgbClr val="002060"/>
                </a:solidFill>
                <a:latin typeface="Arial Rounded MT Bold" pitchFamily="34" charset="0"/>
              </a:rPr>
            </a:br>
            <a:r>
              <a:rPr lang="fr-FR" sz="4000" dirty="0" smtClean="0">
                <a:solidFill>
                  <a:srgbClr val="002060"/>
                </a:solidFill>
                <a:latin typeface="Arial Rounded MT Bold" pitchFamily="34" charset="0"/>
              </a:rPr>
              <a:t>Revêtu d’un vêtement blanc,</a:t>
            </a:r>
            <a:br>
              <a:rPr lang="fr-FR" sz="4000" dirty="0" smtClean="0">
                <a:solidFill>
                  <a:srgbClr val="002060"/>
                </a:solidFill>
                <a:latin typeface="Arial Rounded MT Bold" pitchFamily="34" charset="0"/>
              </a:rPr>
            </a:br>
            <a:r>
              <a:rPr lang="fr-FR" sz="4000" dirty="0" smtClean="0">
                <a:solidFill>
                  <a:srgbClr val="002060"/>
                </a:solidFill>
                <a:latin typeface="Arial Rounded MT Bold" pitchFamily="34" charset="0"/>
              </a:rPr>
              <a:t>Resplendissant de gloire!</a:t>
            </a:r>
            <a:br>
              <a:rPr lang="fr-FR" sz="4000" dirty="0" smtClean="0">
                <a:solidFill>
                  <a:srgbClr val="002060"/>
                </a:solidFill>
                <a:latin typeface="Arial Rounded MT Bold" pitchFamily="34" charset="0"/>
              </a:rPr>
            </a:br>
            <a:r>
              <a:rPr lang="fr-FR" sz="4000" dirty="0" smtClean="0">
                <a:solidFill>
                  <a:srgbClr val="002060"/>
                </a:solidFill>
                <a:latin typeface="Arial Rounded MT Bold" pitchFamily="34" charset="0"/>
              </a:rPr>
              <a:t>Sera celui qui par le sang</a:t>
            </a:r>
            <a:br>
              <a:rPr lang="fr-FR" sz="4000" dirty="0" smtClean="0">
                <a:solidFill>
                  <a:srgbClr val="002060"/>
                </a:solidFill>
                <a:latin typeface="Arial Rounded MT Bold" pitchFamily="34" charset="0"/>
              </a:rPr>
            </a:br>
            <a:r>
              <a:rPr lang="fr-FR" sz="4000" dirty="0" smtClean="0">
                <a:solidFill>
                  <a:srgbClr val="002060"/>
                </a:solidFill>
                <a:latin typeface="Arial Rounded MT Bold" pitchFamily="34" charset="0"/>
              </a:rPr>
              <a:t>Remporta la victoire!</a:t>
            </a:r>
            <a:endParaRPr lang="en-US" sz="4000" dirty="0" smtClean="0">
              <a:solidFill>
                <a:srgbClr val="002060"/>
              </a:solidFill>
              <a:latin typeface="Arial Rounded MT Bold" pitchFamily="34" charset="0"/>
            </a:endParaRPr>
          </a:p>
          <a:p>
            <a:pPr marL="0" indent="0" algn="ctr">
              <a:buNone/>
            </a:pPr>
            <a:r>
              <a:rPr lang="fr-FR" sz="4000" dirty="0" smtClean="0">
                <a:solidFill>
                  <a:srgbClr val="7030A0"/>
                </a:solidFill>
                <a:latin typeface="Arial Rounded MT Bold" pitchFamily="34" charset="0"/>
              </a:rPr>
              <a:t>Refrain</a:t>
            </a:r>
            <a:r>
              <a:rPr lang="fr-FR" sz="4000" dirty="0" smtClean="0">
                <a:solidFill>
                  <a:srgbClr val="002060"/>
                </a:solidFill>
                <a:latin typeface="Arial Rounded MT Bold" pitchFamily="34" charset="0"/>
              </a:rPr>
              <a:t/>
            </a:r>
            <a:br>
              <a:rPr lang="fr-FR" sz="4000" dirty="0" smtClean="0">
                <a:solidFill>
                  <a:srgbClr val="002060"/>
                </a:solidFill>
                <a:latin typeface="Arial Rounded MT Bold" pitchFamily="34" charset="0"/>
              </a:rPr>
            </a:br>
            <a:r>
              <a:rPr lang="fr-FR" sz="4000" dirty="0" smtClean="0">
                <a:solidFill>
                  <a:srgbClr val="FF0000"/>
                </a:solidFill>
                <a:latin typeface="Arial Rounded MT Bold" pitchFamily="34" charset="0"/>
              </a:rPr>
              <a:t>Victoire, force, </a:t>
            </a:r>
          </a:p>
          <a:p>
            <a:pPr marL="0" indent="0" algn="ctr">
              <a:buNone/>
            </a:pPr>
            <a:r>
              <a:rPr lang="fr-FR" sz="4000" dirty="0" smtClean="0">
                <a:solidFill>
                  <a:srgbClr val="FF0000"/>
                </a:solidFill>
                <a:latin typeface="Arial Rounded MT Bold" pitchFamily="34" charset="0"/>
              </a:rPr>
              <a:t>honneur et louanges,</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Gloire, gloire, </a:t>
            </a:r>
          </a:p>
          <a:p>
            <a:pPr marL="0" indent="0" algn="ctr">
              <a:buNone/>
            </a:pPr>
            <a:r>
              <a:rPr lang="fr-FR" sz="4000" dirty="0" smtClean="0">
                <a:solidFill>
                  <a:srgbClr val="FF0000"/>
                </a:solidFill>
                <a:latin typeface="Arial Rounded MT Bold" pitchFamily="34" charset="0"/>
              </a:rPr>
              <a:t>puissance à toi, Jésus!</a:t>
            </a:r>
            <a:endParaRPr lang="en-US" sz="4000" dirty="0" smtClean="0">
              <a:solidFill>
                <a:srgbClr val="FF0000"/>
              </a:solidFill>
              <a:latin typeface="Arial Rounded MT Bold" pitchFamily="34" charset="0"/>
            </a:endParaRPr>
          </a:p>
        </p:txBody>
      </p:sp>
      <p:pic>
        <p:nvPicPr>
          <p:cNvPr id="15363" name="Picture 7"/>
          <p:cNvPicPr>
            <a:picLocks noGrp="1" noChangeAspect="1" noChangeArrowheads="1"/>
          </p:cNvPicPr>
          <p:nvPr>
            <p:ph sz="half" idx="2"/>
          </p:nvPr>
        </p:nvPicPr>
        <p:blipFill>
          <a:blip r:embed="rId3" cstate="print"/>
          <a:srcRect/>
          <a:stretch>
            <a:fillRect/>
          </a:stretch>
        </p:blipFill>
        <p:spPr>
          <a:xfrm>
            <a:off x="0" y="0"/>
            <a:ext cx="762000" cy="6858000"/>
          </a:xfrm>
          <a:noFill/>
        </p:spPr>
      </p:pic>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type="body" sz="half" idx="1"/>
          </p:nvPr>
        </p:nvSpPr>
        <p:spPr>
          <a:xfrm>
            <a:off x="990600" y="0"/>
            <a:ext cx="8001000" cy="6858000"/>
          </a:xfrm>
        </p:spPr>
        <p:txBody>
          <a:bodyPr>
            <a:normAutofit lnSpcReduction="10000"/>
          </a:bodyPr>
          <a:lstStyle/>
          <a:p>
            <a:pPr marL="0" indent="0" algn="ctr">
              <a:buNone/>
            </a:pPr>
            <a:r>
              <a:rPr lang="fr-FR" dirty="0" smtClean="0">
                <a:solidFill>
                  <a:srgbClr val="7030A0"/>
                </a:solidFill>
                <a:latin typeface="Arial Rounded MT Bold" pitchFamily="34" charset="0"/>
              </a:rPr>
              <a:t>4</a:t>
            </a:r>
            <a:r>
              <a:rPr lang="fr-FR" dirty="0" smtClean="0">
                <a:solidFill>
                  <a:srgbClr val="002060"/>
                </a:solidFill>
                <a:latin typeface="Arial Rounded MT Bold" pitchFamily="34" charset="0"/>
              </a:rPr>
              <a:t/>
            </a:r>
            <a:br>
              <a:rPr lang="fr-FR" dirty="0" smtClean="0">
                <a:solidFill>
                  <a:srgbClr val="002060"/>
                </a:solidFill>
                <a:latin typeface="Arial Rounded MT Bold" pitchFamily="34" charset="0"/>
              </a:rPr>
            </a:br>
            <a:r>
              <a:rPr lang="fr-FR" sz="4000" dirty="0" smtClean="0">
                <a:solidFill>
                  <a:srgbClr val="002060"/>
                </a:solidFill>
                <a:latin typeface="Arial Rounded MT Bold" pitchFamily="34" charset="0"/>
              </a:rPr>
              <a:t>Avec Christ, celui qui vaincra</a:t>
            </a:r>
            <a:br>
              <a:rPr lang="fr-FR" sz="4000" dirty="0" smtClean="0">
                <a:solidFill>
                  <a:srgbClr val="002060"/>
                </a:solidFill>
                <a:latin typeface="Arial Rounded MT Bold" pitchFamily="34" charset="0"/>
              </a:rPr>
            </a:br>
            <a:r>
              <a:rPr lang="fr-FR" sz="4000" dirty="0" smtClean="0">
                <a:solidFill>
                  <a:srgbClr val="002060"/>
                </a:solidFill>
                <a:latin typeface="Arial Rounded MT Bold" pitchFamily="34" charset="0"/>
              </a:rPr>
              <a:t>S’assiéra sur son trône,</a:t>
            </a:r>
            <a:br>
              <a:rPr lang="fr-FR" sz="4000" dirty="0" smtClean="0">
                <a:solidFill>
                  <a:srgbClr val="002060"/>
                </a:solidFill>
                <a:latin typeface="Arial Rounded MT Bold" pitchFamily="34" charset="0"/>
              </a:rPr>
            </a:br>
            <a:r>
              <a:rPr lang="fr-FR" sz="4000" dirty="0" smtClean="0">
                <a:solidFill>
                  <a:srgbClr val="002060"/>
                </a:solidFill>
                <a:latin typeface="Arial Rounded MT Bold" pitchFamily="34" charset="0"/>
              </a:rPr>
              <a:t>Et de ses mains il recevra</a:t>
            </a:r>
            <a:br>
              <a:rPr lang="fr-FR" sz="4000" dirty="0" smtClean="0">
                <a:solidFill>
                  <a:srgbClr val="002060"/>
                </a:solidFill>
                <a:latin typeface="Arial Rounded MT Bold" pitchFamily="34" charset="0"/>
              </a:rPr>
            </a:br>
            <a:r>
              <a:rPr lang="fr-FR" sz="4000" dirty="0" smtClean="0">
                <a:solidFill>
                  <a:srgbClr val="002060"/>
                </a:solidFill>
                <a:latin typeface="Arial Rounded MT Bold" pitchFamily="34" charset="0"/>
              </a:rPr>
              <a:t>L’immortelle couronne.</a:t>
            </a:r>
            <a:endParaRPr lang="en-US" sz="4000" dirty="0" smtClean="0">
              <a:solidFill>
                <a:srgbClr val="002060"/>
              </a:solidFill>
              <a:latin typeface="Arial Rounded MT Bold" pitchFamily="34" charset="0"/>
            </a:endParaRPr>
          </a:p>
          <a:p>
            <a:pPr marL="0" indent="0" algn="ctr">
              <a:buNone/>
            </a:pPr>
            <a:r>
              <a:rPr lang="fr-FR" sz="4000" dirty="0" smtClean="0">
                <a:solidFill>
                  <a:srgbClr val="002060"/>
                </a:solidFill>
                <a:latin typeface="Arial Rounded MT Bold" pitchFamily="34" charset="0"/>
              </a:rPr>
              <a:t>La prière </a:t>
            </a:r>
            <a:r>
              <a:rPr lang="fr-FR" sz="4000" dirty="0" smtClean="0">
                <a:solidFill>
                  <a:srgbClr val="002060"/>
                </a:solidFill>
                <a:latin typeface="Arial Rounded MT Bold" pitchFamily="34" charset="0"/>
              </a:rPr>
              <a:t>d’intercession.</a:t>
            </a:r>
          </a:p>
          <a:p>
            <a:pPr marL="0" indent="0" algn="ctr">
              <a:buNone/>
            </a:pPr>
            <a:r>
              <a:rPr lang="fr-FR" sz="4000" dirty="0" smtClean="0">
                <a:solidFill>
                  <a:srgbClr val="7030A0"/>
                </a:solidFill>
                <a:latin typeface="Arial Rounded MT Bold" pitchFamily="34" charset="0"/>
              </a:rPr>
              <a:t>Refrain</a:t>
            </a:r>
            <a:r>
              <a:rPr lang="fr-FR" sz="4000" dirty="0" smtClean="0">
                <a:solidFill>
                  <a:srgbClr val="002060"/>
                </a:solidFill>
                <a:latin typeface="Arial Rounded MT Bold" pitchFamily="34" charset="0"/>
              </a:rPr>
              <a:t/>
            </a:r>
            <a:br>
              <a:rPr lang="fr-FR" sz="4000" dirty="0" smtClean="0">
                <a:solidFill>
                  <a:srgbClr val="002060"/>
                </a:solidFill>
                <a:latin typeface="Arial Rounded MT Bold" pitchFamily="34" charset="0"/>
              </a:rPr>
            </a:br>
            <a:r>
              <a:rPr lang="fr-FR" sz="4000" dirty="0" smtClean="0">
                <a:solidFill>
                  <a:srgbClr val="FF0000"/>
                </a:solidFill>
                <a:latin typeface="Arial Rounded MT Bold" pitchFamily="34" charset="0"/>
              </a:rPr>
              <a:t>Victoire, force, </a:t>
            </a:r>
          </a:p>
          <a:p>
            <a:pPr marL="0" indent="0" algn="ctr">
              <a:buNone/>
            </a:pPr>
            <a:r>
              <a:rPr lang="fr-FR" sz="4000" dirty="0" smtClean="0">
                <a:solidFill>
                  <a:srgbClr val="FF0000"/>
                </a:solidFill>
                <a:latin typeface="Arial Rounded MT Bold" pitchFamily="34" charset="0"/>
              </a:rPr>
              <a:t>honneur et louanges,</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Gloire, gloire, </a:t>
            </a:r>
          </a:p>
          <a:p>
            <a:pPr marL="0" indent="0" algn="ctr">
              <a:buNone/>
            </a:pPr>
            <a:r>
              <a:rPr lang="fr-FR" sz="4000" dirty="0" smtClean="0">
                <a:solidFill>
                  <a:srgbClr val="FF0000"/>
                </a:solidFill>
                <a:latin typeface="Arial Rounded MT Bold" pitchFamily="34" charset="0"/>
              </a:rPr>
              <a:t>puissance à toi, Jésus!</a:t>
            </a:r>
            <a:endParaRPr lang="en-US" sz="4000" dirty="0" smtClean="0">
              <a:solidFill>
                <a:srgbClr val="FF0000"/>
              </a:solidFill>
              <a:latin typeface="Arial Rounded MT Bold" pitchFamily="34" charset="0"/>
            </a:endParaRPr>
          </a:p>
          <a:p>
            <a:pPr marL="0" indent="0" algn="ctr">
              <a:buNone/>
            </a:pPr>
            <a:endParaRPr lang="en-US" dirty="0">
              <a:solidFill>
                <a:srgbClr val="002060"/>
              </a:solidFill>
              <a:latin typeface="Arial Rounded MT Bold" pitchFamily="34" charset="0"/>
            </a:endParaRPr>
          </a:p>
        </p:txBody>
      </p:sp>
      <p:pic>
        <p:nvPicPr>
          <p:cNvPr id="15363" name="Picture 7"/>
          <p:cNvPicPr>
            <a:picLocks noGrp="1" noChangeAspect="1" noChangeArrowheads="1"/>
          </p:cNvPicPr>
          <p:nvPr>
            <p:ph sz="half" idx="2"/>
          </p:nvPr>
        </p:nvPicPr>
        <p:blipFill>
          <a:blip r:embed="rId3" cstate="print"/>
          <a:srcRect/>
          <a:stretch>
            <a:fillRect/>
          </a:stretch>
        </p:blipFill>
        <p:spPr>
          <a:xfrm>
            <a:off x="0" y="0"/>
            <a:ext cx="762000" cy="6858000"/>
          </a:xfrm>
          <a:noFill/>
        </p:spPr>
      </p:pic>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dirty="0"/>
          </a:p>
        </p:txBody>
      </p:sp>
      <p:sp>
        <p:nvSpPr>
          <p:cNvPr id="29699" name="Text Placeholder 2"/>
          <p:cNvSpPr>
            <a:spLocks noGrp="1"/>
          </p:cNvSpPr>
          <p:nvPr>
            <p:ph type="body" sz="half" idx="1"/>
          </p:nvPr>
        </p:nvSpPr>
        <p:spPr/>
        <p:txBody>
          <a:bodyPr/>
          <a:lstStyle/>
          <a:p>
            <a:endParaRPr lang="en-US" smtClean="0"/>
          </a:p>
        </p:txBody>
      </p:sp>
      <p:sp>
        <p:nvSpPr>
          <p:cNvPr id="29700" name="Content Placeholder 3"/>
          <p:cNvSpPr>
            <a:spLocks noGrp="1"/>
          </p:cNvSpPr>
          <p:nvPr>
            <p:ph sz="half" idx="2"/>
          </p:nvPr>
        </p:nvSpPr>
        <p:spPr/>
        <p:txBody>
          <a:bodyPr/>
          <a:lstStyle/>
          <a:p>
            <a:endParaRPr lang="en-US" smtClean="0"/>
          </a:p>
        </p:txBody>
      </p:sp>
      <p:pic>
        <p:nvPicPr>
          <p:cNvPr id="29701" name="Picture 4"/>
          <p:cNvPicPr>
            <a:picLocks noChangeAspect="1" noChangeArrowheads="1"/>
          </p:cNvPicPr>
          <p:nvPr/>
        </p:nvPicPr>
        <p:blipFill>
          <a:blip r:embed="rId2" cstate="print"/>
          <a:srcRect/>
          <a:stretch>
            <a:fillRect/>
          </a:stretch>
        </p:blipFill>
        <p:spPr bwMode="auto">
          <a:xfrm>
            <a:off x="2057400" y="-1"/>
            <a:ext cx="7086600" cy="7609771"/>
          </a:xfrm>
          <a:prstGeom prst="rect">
            <a:avLst/>
          </a:prstGeom>
          <a:noFill/>
          <a:ln w="9525">
            <a:noFill/>
            <a:miter lim="800000"/>
            <a:headEnd/>
            <a:tailEnd/>
          </a:ln>
        </p:spPr>
      </p:pic>
      <p:pic>
        <p:nvPicPr>
          <p:cNvPr id="29702" name="Picture 7"/>
          <p:cNvPicPr>
            <a:picLocks noChangeAspect="1" noChangeArrowheads="1"/>
          </p:cNvPicPr>
          <p:nvPr/>
        </p:nvPicPr>
        <p:blipFill>
          <a:blip r:embed="rId3" cstate="print"/>
          <a:srcRect/>
          <a:stretch>
            <a:fillRect/>
          </a:stretch>
        </p:blipFill>
        <p:spPr bwMode="auto">
          <a:xfrm>
            <a:off x="0" y="0"/>
            <a:ext cx="2133600" cy="6858000"/>
          </a:xfrm>
          <a:prstGeom prst="rect">
            <a:avLst/>
          </a:prstGeom>
          <a:noFill/>
          <a:ln w="9525">
            <a:noFill/>
            <a:miter lim="800000"/>
            <a:headEnd/>
            <a:tailEnd/>
          </a:ln>
        </p:spPr>
      </p:pic>
      <p:pic>
        <p:nvPicPr>
          <p:cNvPr id="29703" name="Picture 7"/>
          <p:cNvPicPr>
            <a:picLocks noChangeAspect="1" noChangeArrowheads="1"/>
          </p:cNvPicPr>
          <p:nvPr/>
        </p:nvPicPr>
        <p:blipFill>
          <a:blip r:embed="rId4" cstate="print"/>
          <a:srcRect/>
          <a:stretch>
            <a:fillRect/>
          </a:stretch>
        </p:blipFill>
        <p:spPr bwMode="auto">
          <a:xfrm>
            <a:off x="6477000" y="50800"/>
            <a:ext cx="2438400" cy="2511425"/>
          </a:xfrm>
          <a:prstGeom prst="rect">
            <a:avLst/>
          </a:prstGeom>
          <a:noFill/>
          <a:ln w="9525">
            <a:noFill/>
            <a:miter lim="800000"/>
            <a:headEnd/>
            <a:tailEnd/>
          </a:ln>
        </p:spPr>
      </p:pic>
      <p:sp>
        <p:nvSpPr>
          <p:cNvPr id="8" name="Rectangle 4"/>
          <p:cNvSpPr txBox="1">
            <a:spLocks noChangeArrowheads="1"/>
          </p:cNvSpPr>
          <p:nvPr/>
        </p:nvSpPr>
        <p:spPr bwMode="auto">
          <a:xfrm>
            <a:off x="0" y="2590800"/>
            <a:ext cx="8915400" cy="1736725"/>
          </a:xfrm>
          <a:prstGeom prst="rect">
            <a:avLst/>
          </a:prstGeom>
          <a:solidFill>
            <a:schemeClr val="accent1">
              <a:lumMod val="40000"/>
              <a:lumOff val="60000"/>
            </a:schemeClr>
          </a:solidFill>
          <a:ln w="9525">
            <a:noFill/>
            <a:miter lim="800000"/>
            <a:headEnd/>
            <a:tailEnd/>
          </a:ln>
          <a:effectLst/>
        </p:spPr>
        <p:txBody>
          <a:bodyPr anchor="ctr"/>
          <a:lstStyle/>
          <a:p>
            <a:pPr algn="ctr">
              <a:defRPr/>
            </a:pPr>
            <a:r>
              <a:rPr lang="fr-FR" altLang="zh-CN" sz="5400" b="1" kern="0" dirty="0">
                <a:solidFill>
                  <a:srgbClr val="FF0000"/>
                </a:solidFill>
                <a:effectLst>
                  <a:outerShdw blurRad="38100" dist="38100" dir="2700000" algn="tl">
                    <a:srgbClr val="C0C0C0"/>
                  </a:outerShdw>
                </a:effectLst>
                <a:latin typeface="+mj-lt"/>
                <a:ea typeface="宋体" pitchFamily="2" charset="-122"/>
                <a:cs typeface="+mj-cs"/>
              </a:rPr>
              <a:t>PRIERE D’INTERCESSION </a:t>
            </a:r>
            <a:endParaRPr lang="en-US" sz="5400" b="1" kern="0" dirty="0">
              <a:solidFill>
                <a:srgbClr val="FF0000"/>
              </a:solidFill>
              <a:effectLst>
                <a:outerShdw blurRad="38100" dist="38100" dir="2700000" algn="tl">
                  <a:srgbClr val="C0C0C0"/>
                </a:outerShdw>
              </a:effectLst>
              <a:latin typeface="+mj-lt"/>
              <a:ea typeface="+mj-ea"/>
              <a:cs typeface="+mj-cs"/>
            </a:endParaRPr>
          </a:p>
        </p:txBody>
      </p:sp>
      <p:pic>
        <p:nvPicPr>
          <p:cNvPr id="29705" name="Picture 6"/>
          <p:cNvPicPr>
            <a:picLocks noChangeAspect="1" noChangeArrowheads="1"/>
          </p:cNvPicPr>
          <p:nvPr/>
        </p:nvPicPr>
        <p:blipFill>
          <a:blip r:embed="rId5" cstate="print"/>
          <a:srcRect/>
          <a:stretch>
            <a:fillRect/>
          </a:stretch>
        </p:blipFill>
        <p:spPr bwMode="auto">
          <a:xfrm>
            <a:off x="0" y="4724400"/>
            <a:ext cx="2133600" cy="21336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NEW ONES 2013 2014 012.JPG"/>
          <p:cNvPicPr>
            <a:picLocks noGrp="1" noChangeAspect="1"/>
          </p:cNvPicPr>
          <p:nvPr>
            <p:ph sz="quarter" idx="1"/>
          </p:nvPr>
        </p:nvPicPr>
        <p:blipFill>
          <a:blip r:embed="rId2" cstate="print"/>
          <a:stretch>
            <a:fillRect/>
          </a:stretch>
        </p:blipFill>
        <p:spPr>
          <a:xfrm>
            <a:off x="0" y="0"/>
            <a:ext cx="9421284" cy="7065963"/>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0" y="0"/>
            <a:ext cx="8915400" cy="6858000"/>
          </a:xfrm>
          <a:blipFill>
            <a:blip r:embed="rId3"/>
            <a:tile tx="0" ty="0" sx="100000" sy="100000" flip="none" algn="tl"/>
          </a:blipFill>
        </p:spPr>
        <p:txBody>
          <a:bodyPr>
            <a:noAutofit/>
          </a:bodyPr>
          <a:lstStyle/>
          <a:p>
            <a:pPr algn="ctr"/>
            <a:r>
              <a:rPr lang="fr-FR" sz="3900" dirty="0" smtClean="0">
                <a:solidFill>
                  <a:srgbClr val="C00000"/>
                </a:solidFill>
                <a:latin typeface="Copperplate Gothic Bold" pitchFamily="34" charset="0"/>
              </a:rPr>
              <a:t>Lecture </a:t>
            </a:r>
            <a:r>
              <a:rPr lang="fr-FR" sz="3900" dirty="0" smtClean="0">
                <a:solidFill>
                  <a:srgbClr val="C00000"/>
                </a:solidFill>
                <a:latin typeface="Copperplate Gothic Bold" pitchFamily="34" charset="0"/>
              </a:rPr>
              <a:t>: </a:t>
            </a:r>
            <a:r>
              <a:rPr lang="fr-FR" sz="3900" dirty="0" smtClean="0">
                <a:solidFill>
                  <a:srgbClr val="C00000"/>
                </a:solidFill>
                <a:latin typeface="Copperplate Gothic Bold" pitchFamily="34" charset="0"/>
              </a:rPr>
              <a:t>Matthieu 28 :1-20  </a:t>
            </a:r>
            <a:endParaRPr lang="en-US" sz="3900" dirty="0" smtClean="0">
              <a:solidFill>
                <a:srgbClr val="C00000"/>
              </a:solidFill>
              <a:latin typeface="Copperplate Gothic Bold" pitchFamily="34" charset="0"/>
            </a:endParaRPr>
          </a:p>
          <a:p>
            <a:pPr algn="just"/>
            <a:r>
              <a:rPr lang="fr-FR" sz="4000" dirty="0" smtClean="0">
                <a:latin typeface="Arial Rounded MT Bold" pitchFamily="34" charset="0"/>
              </a:rPr>
              <a:t>Mt 28:1 ¶ Après le sabbat, à l'aube du premier jour de la semaine, Marie de </a:t>
            </a:r>
            <a:r>
              <a:rPr lang="fr-FR" sz="4000" dirty="0" err="1" smtClean="0">
                <a:latin typeface="Arial Rounded MT Bold" pitchFamily="34" charset="0"/>
              </a:rPr>
              <a:t>Magdala</a:t>
            </a:r>
            <a:r>
              <a:rPr lang="fr-FR" sz="4000" dirty="0" smtClean="0">
                <a:latin typeface="Arial Rounded MT Bold" pitchFamily="34" charset="0"/>
              </a:rPr>
              <a:t> et l'autre Marie allèrent voir le sépulcre.</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C00000"/>
                </a:solidFill>
                <a:latin typeface="Arial Rounded MT Bold" pitchFamily="34" charset="0"/>
              </a:rPr>
              <a:t>2 Et voici, il y eut un grand tremblement de terre; car un ange du Seigneur descendit du ciel, vint rouler la pierre, et s'assit dessus</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0" y="0"/>
            <a:ext cx="8915400" cy="6858000"/>
          </a:xfrm>
          <a:blipFill>
            <a:blip r:embed="rId3"/>
            <a:tile tx="0" ty="0" sx="100000" sy="100000" flip="none" algn="tl"/>
          </a:blipFill>
        </p:spPr>
        <p:txBody>
          <a:bodyPr>
            <a:normAutofit/>
          </a:bodyPr>
          <a:lstStyle/>
          <a:p>
            <a:pPr algn="just"/>
            <a:r>
              <a:rPr lang="fr-FR" sz="4000" dirty="0" smtClean="0">
                <a:latin typeface="Arial Rounded MT Bold" pitchFamily="34" charset="0"/>
              </a:rPr>
              <a:t>3 </a:t>
            </a:r>
            <a:r>
              <a:rPr lang="fr-FR" sz="4000" dirty="0" smtClean="0">
                <a:latin typeface="Arial Rounded MT Bold" pitchFamily="34" charset="0"/>
              </a:rPr>
              <a:t>Son aspect était comme l'éclair, et son vêtement blanc comme la neige.</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C00000"/>
                </a:solidFill>
                <a:latin typeface="Arial Rounded MT Bold" pitchFamily="34" charset="0"/>
              </a:rPr>
              <a:t>4 Les gardes tremblèrent de peur, et devinrent comme morts.</a:t>
            </a:r>
            <a:endParaRPr lang="en-US" sz="4000" dirty="0" smtClean="0">
              <a:solidFill>
                <a:srgbClr val="C00000"/>
              </a:solidFill>
              <a:latin typeface="Arial Rounded MT Bold" pitchFamily="34" charset="0"/>
            </a:endParaRPr>
          </a:p>
          <a:p>
            <a:pPr algn="just"/>
            <a:r>
              <a:rPr lang="fr-FR" sz="4000" dirty="0" smtClean="0">
                <a:latin typeface="Arial Rounded MT Bold" pitchFamily="34" charset="0"/>
              </a:rPr>
              <a:t> 5 Mais l'ange prit la parole, et dit aux femmes: Pour vous, ne craignez pas; car je sais que vous cherchez Jésus qui a été crucifié</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0" y="0"/>
            <a:ext cx="8915400" cy="6858000"/>
          </a:xfrm>
          <a:blipFill>
            <a:blip r:embed="rId3"/>
            <a:tile tx="0" ty="0" sx="100000" sy="100000" flip="none" algn="tl"/>
          </a:blipFill>
        </p:spPr>
        <p:txBody>
          <a:bodyPr>
            <a:normAutofit/>
          </a:bodyPr>
          <a:lstStyle/>
          <a:p>
            <a:pPr algn="just"/>
            <a:r>
              <a:rPr lang="fr-FR" sz="4000" dirty="0" smtClean="0">
                <a:latin typeface="Arial Rounded MT Bold" pitchFamily="34" charset="0"/>
              </a:rPr>
              <a:t>6 </a:t>
            </a:r>
            <a:r>
              <a:rPr lang="fr-FR" sz="4000" dirty="0" smtClean="0">
                <a:latin typeface="Arial Rounded MT Bold" pitchFamily="34" charset="0"/>
              </a:rPr>
              <a:t>Il n'est point ici; il est ressuscité, comme il l'avait dit. Venez, voyez le lieu où il était couché,</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C00000"/>
                </a:solidFill>
                <a:latin typeface="Arial Rounded MT Bold" pitchFamily="34" charset="0"/>
              </a:rPr>
              <a:t>7 et allez promptement dire à ses disciples qu'il est ressuscité des morts. Et voici, il vous précède en Galilée: c'est là que vous le verrez. Voici, je vous l'ai dit.</a:t>
            </a:r>
            <a:endParaRPr lang="en-US" sz="4000" dirty="0" smtClean="0">
              <a:solidFill>
                <a:srgbClr val="C00000"/>
              </a:solidFill>
              <a:latin typeface="Arial Rounded MT Bold" pitchFamily="34" charset="0"/>
            </a:endParaRPr>
          </a:p>
          <a:p>
            <a:pPr algn="just"/>
            <a:endParaRPr lang="en-US"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0" y="0"/>
            <a:ext cx="8915400" cy="6858000"/>
          </a:xfrm>
          <a:blipFill>
            <a:blip r:embed="rId3"/>
            <a:tile tx="0" ty="0" sx="100000" sy="100000" flip="none" algn="tl"/>
          </a:blipFill>
        </p:spPr>
        <p:txBody>
          <a:bodyPr>
            <a:normAutofit/>
          </a:bodyPr>
          <a:lstStyle/>
          <a:p>
            <a:pPr algn="just"/>
            <a:r>
              <a:rPr lang="fr-FR" sz="4000" dirty="0" smtClean="0">
                <a:latin typeface="Arial Rounded MT Bold" pitchFamily="34" charset="0"/>
              </a:rPr>
              <a:t>8 </a:t>
            </a:r>
            <a:r>
              <a:rPr lang="fr-FR" sz="4000" dirty="0" smtClean="0">
                <a:latin typeface="Arial Rounded MT Bold" pitchFamily="34" charset="0"/>
              </a:rPr>
              <a:t>Elles s'éloignèrent promptement du sépulcre, avec crainte et avec une grande joie, et elles coururent porter la nouvelle aux disciples.</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C00000"/>
                </a:solidFill>
                <a:latin typeface="Arial Rounded MT Bold" pitchFamily="34" charset="0"/>
              </a:rPr>
              <a:t>9 Et voici, Jésus vint à leur rencontre, et dit: Je vous salue. Elles s'approchèrent pour saisir ses pieds, et elles se prosternèrent devant lui.</a:t>
            </a:r>
            <a:endParaRPr lang="en-US" sz="4000" dirty="0" smtClean="0">
              <a:solidFill>
                <a:srgbClr val="C00000"/>
              </a:solidFill>
              <a:latin typeface="Arial Rounded MT Bold" pitchFamily="34" charset="0"/>
            </a:endParaRPr>
          </a:p>
          <a:p>
            <a:pPr algn="just"/>
            <a:endParaRPr lang="en-US"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0" y="0"/>
            <a:ext cx="8915400" cy="6858000"/>
          </a:xfrm>
          <a:blipFill>
            <a:blip r:embed="rId3"/>
            <a:tile tx="0" ty="0" sx="100000" sy="100000" flip="none" algn="tl"/>
          </a:blipFill>
        </p:spPr>
        <p:txBody>
          <a:bodyPr>
            <a:normAutofit/>
          </a:bodyPr>
          <a:lstStyle/>
          <a:p>
            <a:pPr algn="just"/>
            <a:r>
              <a:rPr lang="fr-FR" sz="4000" dirty="0" smtClean="0">
                <a:latin typeface="Arial Rounded MT Bold" pitchFamily="34" charset="0"/>
              </a:rPr>
              <a:t>10 </a:t>
            </a:r>
            <a:r>
              <a:rPr lang="fr-FR" sz="4000" dirty="0" smtClean="0">
                <a:latin typeface="Arial Rounded MT Bold" pitchFamily="34" charset="0"/>
              </a:rPr>
              <a:t>Alors Jésus leur dit: Ne craignez pas; allez dire à mes frères de se rendre en Galilée: c'est là qu'ils me verront.</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C00000"/>
                </a:solidFill>
                <a:latin typeface="Arial Rounded MT Bold" pitchFamily="34" charset="0"/>
              </a:rPr>
              <a:t>11 ¶ Pendant qu'elles étaient en chemin, quelques hommes de la garde entrèrent dans la ville, et annoncèrent aux principaux sacrificateurs tout ce qui était arrivé.</a:t>
            </a:r>
            <a:endParaRPr lang="en-US" sz="4000" dirty="0" smtClean="0">
              <a:solidFill>
                <a:srgbClr val="C00000"/>
              </a:solidFill>
              <a:latin typeface="Arial Rounded MT Bold" pitchFamily="34" charset="0"/>
            </a:endParaRPr>
          </a:p>
          <a:p>
            <a:pPr algn="just"/>
            <a:endParaRPr lang="en-US"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0" y="0"/>
            <a:ext cx="8915400" cy="6858000"/>
          </a:xfrm>
          <a:blipFill>
            <a:blip r:embed="rId3"/>
            <a:tile tx="0" ty="0" sx="100000" sy="100000" flip="none" algn="tl"/>
          </a:blipFill>
        </p:spPr>
        <p:txBody>
          <a:bodyPr>
            <a:normAutofit/>
          </a:bodyPr>
          <a:lstStyle/>
          <a:p>
            <a:pPr algn="just"/>
            <a:r>
              <a:rPr lang="fr-FR" sz="4000" dirty="0" smtClean="0">
                <a:latin typeface="Arial Rounded MT Bold" pitchFamily="34" charset="0"/>
              </a:rPr>
              <a:t>12 </a:t>
            </a:r>
            <a:r>
              <a:rPr lang="fr-FR" sz="4000" dirty="0" smtClean="0">
                <a:latin typeface="Arial Rounded MT Bold" pitchFamily="34" charset="0"/>
              </a:rPr>
              <a:t>Ceux-ci, après s'être assemblés avec les anciens et avoir tenu conseil, donnèrent aux soldats une forte somme d'argent,</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C00000"/>
                </a:solidFill>
                <a:latin typeface="Arial Rounded MT Bold" pitchFamily="34" charset="0"/>
              </a:rPr>
              <a:t>13 en disant: Dites: Ses disciples sont venus de nuit le dérober, pendant que nous dormions.</a:t>
            </a:r>
            <a:endParaRPr lang="en-US" sz="4000" dirty="0" smtClean="0">
              <a:solidFill>
                <a:srgbClr val="C00000"/>
              </a:solidFill>
              <a:latin typeface="Arial Rounded MT Bold" pitchFamily="34" charset="0"/>
            </a:endParaRPr>
          </a:p>
          <a:p>
            <a:pPr algn="just"/>
            <a:r>
              <a:rPr lang="fr-FR" sz="4000" dirty="0" smtClean="0">
                <a:latin typeface="Arial Rounded MT Bold" pitchFamily="34" charset="0"/>
              </a:rPr>
              <a:t> 14 Et si le gouverneur l'apprend, nous l'apaiserons, et nous vous tirerons de peine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0" y="0"/>
            <a:ext cx="8915400" cy="6858000"/>
          </a:xfrm>
          <a:blipFill>
            <a:blip r:embed="rId3"/>
            <a:tile tx="0" ty="0" sx="100000" sy="100000" flip="none" algn="tl"/>
          </a:blipFill>
        </p:spPr>
        <p:txBody>
          <a:bodyPr>
            <a:normAutofit lnSpcReduction="10000"/>
          </a:bodyPr>
          <a:lstStyle/>
          <a:p>
            <a:pPr algn="just"/>
            <a:r>
              <a:rPr lang="fr-FR" sz="4400" dirty="0" smtClean="0">
                <a:latin typeface="Arial Rounded MT Bold" pitchFamily="34" charset="0"/>
              </a:rPr>
              <a:t>15 </a:t>
            </a:r>
            <a:r>
              <a:rPr lang="fr-FR" sz="4400" dirty="0" smtClean="0">
                <a:latin typeface="Arial Rounded MT Bold" pitchFamily="34" charset="0"/>
              </a:rPr>
              <a:t>Les soldats prirent l'argent, et suivirent les instructions qui leur furent données. Et ce bruit s'est répandu parmi les Juifs, jusqu'à ce jour.</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16 ¶ Les onze disciples allèrent en Galilée, sur la montagne que Jésus leur avait désignée.</a:t>
            </a:r>
            <a:endParaRPr lang="en-US" sz="4400" dirty="0" smtClean="0">
              <a:solidFill>
                <a:srgbClr val="C00000"/>
              </a:solidFill>
              <a:latin typeface="Arial Rounded MT Bold" pitchFamily="34" charset="0"/>
            </a:endParaRPr>
          </a:p>
          <a:p>
            <a:pPr algn="just">
              <a:buNone/>
            </a:pPr>
            <a:r>
              <a:rPr lang="fr-FR" sz="4000" dirty="0" smtClean="0">
                <a:latin typeface="Arial Rounded MT Bold" pitchFamily="34" charset="0"/>
              </a:rPr>
              <a:t> </a:t>
            </a:r>
            <a:endParaRPr lang="en-US" dirty="0">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0" y="0"/>
            <a:ext cx="8915400" cy="6858000"/>
          </a:xfrm>
          <a:blipFill>
            <a:blip r:embed="rId3"/>
            <a:tile tx="0" ty="0" sx="100000" sy="100000" flip="none" algn="tl"/>
          </a:blipFill>
        </p:spPr>
        <p:txBody>
          <a:bodyPr>
            <a:normAutofit/>
          </a:bodyPr>
          <a:lstStyle/>
          <a:p>
            <a:pPr algn="just"/>
            <a:r>
              <a:rPr lang="fr-FR" sz="4400" dirty="0" smtClean="0">
                <a:latin typeface="Arial Rounded MT Bold" pitchFamily="34" charset="0"/>
              </a:rPr>
              <a:t>17 Quand ils le virent, ils se prosternèrent devant lui. Mais quelques-uns eurent des doutes</a:t>
            </a:r>
            <a:r>
              <a:rPr lang="fr-FR" sz="4400" dirty="0" smtClean="0">
                <a:latin typeface="Arial Rounded MT Bold" pitchFamily="34" charset="0"/>
              </a:rPr>
              <a:t>.</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18 </a:t>
            </a:r>
            <a:r>
              <a:rPr lang="fr-FR" sz="4400" dirty="0" smtClean="0">
                <a:solidFill>
                  <a:srgbClr val="C00000"/>
                </a:solidFill>
                <a:latin typeface="Arial Rounded MT Bold" pitchFamily="34" charset="0"/>
              </a:rPr>
              <a:t>Jésus, s'étant approché, leur parla ainsi: Tout pouvoir m'a été donné dans le ciel et sur la terre.</a:t>
            </a:r>
            <a:endParaRPr lang="en-US" sz="4400" dirty="0" smtClean="0">
              <a:solidFill>
                <a:srgbClr val="C00000"/>
              </a:solidFill>
              <a:latin typeface="Arial Rounded MT Bold" pitchFamily="34" charset="0"/>
            </a:endParaRPr>
          </a:p>
          <a:p>
            <a:pPr algn="just"/>
            <a:endParaRPr lang="en-US" dirty="0">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0" y="0"/>
            <a:ext cx="8915400" cy="6858000"/>
          </a:xfrm>
          <a:blipFill>
            <a:blip r:embed="rId3"/>
            <a:tile tx="0" ty="0" sx="100000" sy="100000" flip="none" algn="tl"/>
          </a:blipFill>
        </p:spPr>
        <p:txBody>
          <a:bodyPr>
            <a:normAutofit/>
          </a:bodyPr>
          <a:lstStyle/>
          <a:p>
            <a:pPr algn="just"/>
            <a:r>
              <a:rPr lang="fr-FR" sz="4400" dirty="0" smtClean="0">
                <a:latin typeface="Arial Rounded MT Bold" pitchFamily="34" charset="0"/>
              </a:rPr>
              <a:t>19 </a:t>
            </a:r>
            <a:r>
              <a:rPr lang="fr-FR" sz="4400" dirty="0" smtClean="0">
                <a:latin typeface="Arial Rounded MT Bold" pitchFamily="34" charset="0"/>
              </a:rPr>
              <a:t>Allez, faites de toutes les nations des disciples, les baptisant au nom du Père, du Fils et du Saint-Esprit,</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20 et enseignez-leur à observer tout ce que je vous ai prescrit. Et voici, je suis avec vous tous les jours, jusqu'à la fin du monde</a:t>
            </a:r>
            <a:r>
              <a:rPr lang="fr-FR" sz="4400" dirty="0" smtClean="0">
                <a:solidFill>
                  <a:srgbClr val="C00000"/>
                </a:solidFill>
                <a:latin typeface="Arial Rounded MT Bold" pitchFamily="34" charset="0"/>
              </a:rPr>
              <a:t>.     </a:t>
            </a:r>
            <a:r>
              <a:rPr lang="fr-FR" sz="4400" dirty="0" smtClean="0">
                <a:latin typeface="Arial Rounded MT Bold" pitchFamily="34" charset="0"/>
              </a:rPr>
              <a:t>AMEN!</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0" y="0"/>
            <a:ext cx="8915400" cy="6858000"/>
          </a:xfrm>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b="1" dirty="0" smtClean="0">
                <a:latin typeface="Arial Rounded MT Bold" pitchFamily="34" charset="0"/>
              </a:rPr>
              <a:t>Doxologie</a:t>
            </a:r>
            <a:endParaRPr lang="en-US" b="1" dirty="0" smtClean="0">
              <a:latin typeface="Arial Rounded MT Bold" pitchFamily="34" charset="0"/>
            </a:endParaRPr>
          </a:p>
          <a:p>
            <a:pPr marL="0" indent="0" algn="ctr">
              <a:buNone/>
            </a:pPr>
            <a:r>
              <a:rPr lang="fr-FR" sz="2800" b="1" dirty="0" smtClean="0">
                <a:solidFill>
                  <a:srgbClr val="0070C0"/>
                </a:solidFill>
                <a:latin typeface="Copperplate Gothic Bold" pitchFamily="34" charset="0"/>
              </a:rPr>
              <a:t>Grand Dieu, nous te bénissons # 2 CEF</a:t>
            </a:r>
            <a:endParaRPr lang="en-US" sz="2800" b="1" dirty="0" smtClean="0">
              <a:solidFill>
                <a:srgbClr val="0070C0"/>
              </a:solidFill>
              <a:latin typeface="Copperplate Gothic Bold" pitchFamily="34" charset="0"/>
            </a:endParaRPr>
          </a:p>
          <a:p>
            <a:pPr marL="0" indent="0" algn="ctr">
              <a:buNone/>
            </a:pPr>
            <a:r>
              <a:rPr lang="fr-FR" b="1" dirty="0" smtClean="0">
                <a:solidFill>
                  <a:srgbClr val="0070C0"/>
                </a:solidFill>
                <a:latin typeface="Arial Rounded MT Bold" pitchFamily="34" charset="0"/>
              </a:rPr>
              <a:t>1-</a:t>
            </a:r>
            <a:endParaRPr lang="en-US" b="1" dirty="0" smtClean="0">
              <a:solidFill>
                <a:srgbClr val="0070C0"/>
              </a:solidFill>
              <a:latin typeface="Arial Rounded MT Bold" pitchFamily="34" charset="0"/>
            </a:endParaRPr>
          </a:p>
          <a:p>
            <a:pPr marL="0" indent="0" algn="ctr">
              <a:buNone/>
            </a:pPr>
            <a:r>
              <a:rPr lang="fr-FR" sz="4000" b="1" dirty="0" smtClean="0">
                <a:latin typeface="Arial Rounded MT Bold" pitchFamily="34" charset="0"/>
              </a:rPr>
              <a:t>Grand Dieu, nous te bénissons,</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Nous célébrons tes louanges!</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Eternel, nous t’exaltons,</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De concert avec les anges;</a:t>
            </a:r>
            <a:endParaRPr lang="en-US" sz="4000" b="1" dirty="0" smtClean="0">
              <a:latin typeface="Arial Rounded MT Bold" pitchFamily="34" charset="0"/>
            </a:endParaRPr>
          </a:p>
          <a:p>
            <a:pPr marL="0" indent="0" algn="ctr">
              <a:buNone/>
            </a:pPr>
            <a:r>
              <a:rPr lang="fr-FR" sz="4000" b="1" dirty="0" smtClean="0">
                <a:solidFill>
                  <a:srgbClr val="002060"/>
                </a:solidFill>
                <a:latin typeface="Arial Rounded MT Bold" pitchFamily="34" charset="0"/>
              </a:rPr>
              <a:t>Et prosternés devant Toi,</a:t>
            </a:r>
            <a:endParaRPr lang="en-US" sz="4000" b="1" dirty="0" smtClean="0">
              <a:solidFill>
                <a:srgbClr val="002060"/>
              </a:solidFill>
              <a:latin typeface="Arial Rounded MT Bold" pitchFamily="34" charset="0"/>
            </a:endParaRPr>
          </a:p>
          <a:p>
            <a:pPr marL="0" indent="0" algn="ctr">
              <a:buNone/>
            </a:pPr>
            <a:r>
              <a:rPr lang="fr-FR" sz="4000" b="1" dirty="0" smtClean="0">
                <a:solidFill>
                  <a:srgbClr val="002060"/>
                </a:solidFill>
                <a:latin typeface="Arial Rounded MT Bold" pitchFamily="34" charset="0"/>
              </a:rPr>
              <a:t>Nous T’adorons, ô grand Roi! (bis</a:t>
            </a:r>
            <a:r>
              <a:rPr lang="fr-FR" sz="4000" b="1" dirty="0" smtClean="0">
                <a:solidFill>
                  <a:srgbClr val="002060"/>
                </a:solidFill>
                <a:latin typeface="Arial Rounded MT Bold" pitchFamily="34" charset="0"/>
              </a:rPr>
              <a:t>)</a:t>
            </a:r>
            <a:endParaRPr lang="en-US" sz="4000" b="1"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0" y="0"/>
            <a:ext cx="8915400" cy="6858000"/>
          </a:xfrm>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b="1" dirty="0" smtClean="0">
                <a:solidFill>
                  <a:srgbClr val="0070C0"/>
                </a:solidFill>
                <a:latin typeface="Arial Rounded MT Bold" pitchFamily="34" charset="0"/>
              </a:rPr>
              <a:t>2-</a:t>
            </a:r>
            <a:endParaRPr lang="en-US" b="1" dirty="0" smtClean="0">
              <a:solidFill>
                <a:srgbClr val="0070C0"/>
              </a:solidFill>
              <a:latin typeface="Arial Rounded MT Bold" pitchFamily="34" charset="0"/>
            </a:endParaRPr>
          </a:p>
          <a:p>
            <a:pPr marL="0" indent="0" algn="ctr">
              <a:buNone/>
            </a:pPr>
            <a:r>
              <a:rPr lang="fr-FR" sz="4000" b="1" dirty="0" smtClean="0">
                <a:latin typeface="Arial Rounded MT Bold" pitchFamily="34" charset="0"/>
              </a:rPr>
              <a:t>Les saints et les bienheureux,</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Les trônes et les puissances,</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Toutes les vertus des cieux,</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Disent tes magnificences,</a:t>
            </a:r>
            <a:endParaRPr lang="en-US" sz="4000" b="1" dirty="0" smtClean="0">
              <a:latin typeface="Arial Rounded MT Bold" pitchFamily="34" charset="0"/>
            </a:endParaRPr>
          </a:p>
          <a:p>
            <a:pPr marL="0" indent="0" algn="ctr">
              <a:buNone/>
            </a:pPr>
            <a:r>
              <a:rPr lang="fr-FR" sz="4000" b="1" dirty="0" smtClean="0">
                <a:solidFill>
                  <a:srgbClr val="002060"/>
                </a:solidFill>
                <a:latin typeface="Arial Rounded MT Bold" pitchFamily="34" charset="0"/>
              </a:rPr>
              <a:t>Proclamant dans leurs concerts</a:t>
            </a:r>
            <a:endParaRPr lang="en-US" sz="4000" b="1" dirty="0" smtClean="0">
              <a:solidFill>
                <a:srgbClr val="002060"/>
              </a:solidFill>
              <a:latin typeface="Arial Rounded MT Bold" pitchFamily="34" charset="0"/>
            </a:endParaRPr>
          </a:p>
          <a:p>
            <a:pPr marL="0" indent="0" algn="ctr">
              <a:buNone/>
            </a:pPr>
            <a:r>
              <a:rPr lang="fr-FR" sz="4000" b="1" dirty="0" smtClean="0">
                <a:solidFill>
                  <a:srgbClr val="002060"/>
                </a:solidFill>
                <a:latin typeface="Arial Rounded MT Bold" pitchFamily="34" charset="0"/>
              </a:rPr>
              <a:t>Le Grand Dieu de l’Univers. (Bis</a:t>
            </a:r>
            <a:r>
              <a:rPr lang="fr-FR" sz="4000" b="1" dirty="0" smtClean="0">
                <a:solidFill>
                  <a:srgbClr val="002060"/>
                </a:solidFill>
                <a:latin typeface="Arial Rounded MT Bold" pitchFamily="34" charset="0"/>
              </a:rPr>
              <a:t>)</a:t>
            </a:r>
            <a:endParaRPr lang="en-US" sz="4000" b="1"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0" y="0"/>
            <a:ext cx="8915400" cy="6858000"/>
          </a:xfrm>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b="1" dirty="0" smtClean="0">
                <a:solidFill>
                  <a:srgbClr val="0070C0"/>
                </a:solidFill>
                <a:latin typeface="Arial Rounded MT Bold" pitchFamily="34" charset="0"/>
              </a:rPr>
              <a:t>3-</a:t>
            </a:r>
            <a:endParaRPr lang="en-US" b="1" dirty="0" smtClean="0">
              <a:solidFill>
                <a:srgbClr val="0070C0"/>
              </a:solidFill>
              <a:latin typeface="Arial Rounded MT Bold" pitchFamily="34" charset="0"/>
            </a:endParaRPr>
          </a:p>
          <a:p>
            <a:pPr marL="0" indent="0" algn="ctr">
              <a:buNone/>
            </a:pPr>
            <a:r>
              <a:rPr lang="fr-FR" sz="4000" b="1" dirty="0" smtClean="0">
                <a:latin typeface="Arial Rounded MT Bold" pitchFamily="34" charset="0"/>
              </a:rPr>
              <a:t>Sauve ton peuple Seigneur,</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Et bénis ton héritage;</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Que ta gloire et ta splendeur</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Soient à jamais son partage,</a:t>
            </a:r>
            <a:endParaRPr lang="en-US" sz="4000" b="1" dirty="0" smtClean="0">
              <a:latin typeface="Arial Rounded MT Bold" pitchFamily="34" charset="0"/>
            </a:endParaRPr>
          </a:p>
          <a:p>
            <a:pPr marL="0" indent="0" algn="ctr">
              <a:buNone/>
            </a:pPr>
            <a:r>
              <a:rPr lang="fr-FR" sz="4000" b="1" dirty="0" smtClean="0">
                <a:solidFill>
                  <a:srgbClr val="002060"/>
                </a:solidFill>
                <a:latin typeface="Arial Rounded MT Bold" pitchFamily="34" charset="0"/>
              </a:rPr>
              <a:t>Conduis-le par ton amour</a:t>
            </a:r>
            <a:endParaRPr lang="en-US" sz="4000" b="1" dirty="0" smtClean="0">
              <a:solidFill>
                <a:srgbClr val="002060"/>
              </a:solidFill>
              <a:latin typeface="Arial Rounded MT Bold" pitchFamily="34" charset="0"/>
            </a:endParaRPr>
          </a:p>
          <a:p>
            <a:pPr marL="0" indent="0" algn="ctr">
              <a:buNone/>
            </a:pPr>
            <a:r>
              <a:rPr lang="fr-FR" sz="4000" b="1" dirty="0" smtClean="0">
                <a:solidFill>
                  <a:srgbClr val="002060"/>
                </a:solidFill>
                <a:latin typeface="Arial Rounded MT Bold" pitchFamily="34" charset="0"/>
              </a:rPr>
              <a:t>Jusqu’au céleste séjour! (bis</a:t>
            </a:r>
            <a:r>
              <a:rPr lang="fr-FR" sz="4000" b="1" dirty="0" smtClean="0">
                <a:solidFill>
                  <a:srgbClr val="002060"/>
                </a:solidFill>
                <a:latin typeface="Arial Rounded MT Bold" pitchFamily="34" charset="0"/>
              </a:rPr>
              <a:t>)</a:t>
            </a:r>
            <a:endParaRPr lang="en-US" sz="4000" b="1"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0" y="0"/>
            <a:ext cx="8915400" cy="6858000"/>
          </a:xfrm>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b="1" dirty="0" smtClean="0">
                <a:solidFill>
                  <a:srgbClr val="0070C0"/>
                </a:solidFill>
                <a:latin typeface="Arial Rounded MT Bold" pitchFamily="34" charset="0"/>
              </a:rPr>
              <a:t>4-</a:t>
            </a:r>
            <a:endParaRPr lang="en-US" b="1" dirty="0" smtClean="0">
              <a:solidFill>
                <a:srgbClr val="0070C0"/>
              </a:solidFill>
              <a:latin typeface="Arial Rounded MT Bold" pitchFamily="34" charset="0"/>
            </a:endParaRPr>
          </a:p>
          <a:p>
            <a:pPr marL="0" indent="0" algn="ctr">
              <a:buNone/>
            </a:pPr>
            <a:r>
              <a:rPr lang="fr-FR" sz="4000" b="1" dirty="0" smtClean="0">
                <a:latin typeface="Arial Rounded MT Bold" pitchFamily="34" charset="0"/>
              </a:rPr>
              <a:t>Gloire soit au Saint Esprit!</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Gloire soit à Dieu le Père!</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Gloire soit à Jésus-Christ,</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Notre Sauveur notre Frère!</a:t>
            </a:r>
            <a:endParaRPr lang="en-US" sz="4000" b="1" dirty="0" smtClean="0">
              <a:latin typeface="Arial Rounded MT Bold" pitchFamily="34" charset="0"/>
            </a:endParaRPr>
          </a:p>
          <a:p>
            <a:pPr marL="0" indent="0" algn="ctr">
              <a:buNone/>
            </a:pPr>
            <a:r>
              <a:rPr lang="fr-FR" sz="4000" b="1" dirty="0" smtClean="0">
                <a:solidFill>
                  <a:srgbClr val="002060"/>
                </a:solidFill>
                <a:latin typeface="Arial Rounded MT Bold" pitchFamily="34" charset="0"/>
              </a:rPr>
              <a:t>Son immense charité,</a:t>
            </a:r>
            <a:endParaRPr lang="en-US" sz="4000" b="1" dirty="0" smtClean="0">
              <a:solidFill>
                <a:srgbClr val="002060"/>
              </a:solidFill>
              <a:latin typeface="Arial Rounded MT Bold" pitchFamily="34" charset="0"/>
            </a:endParaRPr>
          </a:p>
          <a:p>
            <a:pPr marL="0" indent="0" algn="ctr">
              <a:buNone/>
            </a:pPr>
            <a:r>
              <a:rPr lang="fr-FR" sz="4000" b="1" dirty="0" smtClean="0">
                <a:solidFill>
                  <a:srgbClr val="002060"/>
                </a:solidFill>
                <a:latin typeface="Arial Rounded MT Bold" pitchFamily="34" charset="0"/>
              </a:rPr>
              <a:t>Dure à perpétuité. (Bis)</a:t>
            </a:r>
            <a:endParaRPr lang="en-US" sz="4000" b="1" dirty="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blog.helpingadvisors.com/wp-content/uploads/2013/06/Stages.jpg"/>
          <p:cNvPicPr>
            <a:picLocks noGrp="1"/>
          </p:cNvPicPr>
          <p:nvPr>
            <p:ph sz="quarter"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6" name="TextBox 5"/>
          <p:cNvSpPr txBox="1"/>
          <p:nvPr/>
        </p:nvSpPr>
        <p:spPr>
          <a:xfrm>
            <a:off x="228600" y="4724400"/>
            <a:ext cx="8686800" cy="2431435"/>
          </a:xfrm>
          <a:prstGeom prst="rect">
            <a:avLst/>
          </a:prstGeom>
          <a:noFill/>
        </p:spPr>
        <p:txBody>
          <a:bodyPr wrap="square" rtlCol="0">
            <a:spAutoFit/>
          </a:bodyPr>
          <a:lstStyle/>
          <a:p>
            <a:r>
              <a:rPr lang="en-US" sz="3200" b="1" dirty="0" smtClean="0">
                <a:latin typeface="Agency FB" pitchFamily="34" charset="0"/>
              </a:rPr>
              <a:t> </a:t>
            </a:r>
            <a:r>
              <a:rPr lang="en-US" sz="3200" b="1" dirty="0" err="1" smtClean="0">
                <a:solidFill>
                  <a:srgbClr val="0000CC"/>
                </a:solidFill>
                <a:latin typeface="Agency FB" pitchFamily="34" charset="0"/>
              </a:rPr>
              <a:t>Enseigne</a:t>
            </a:r>
            <a:r>
              <a:rPr lang="en-US" sz="3200" b="1" dirty="0" smtClean="0">
                <a:solidFill>
                  <a:srgbClr val="0000CC"/>
                </a:solidFill>
                <a:latin typeface="Agency FB" pitchFamily="34" charset="0"/>
              </a:rPr>
              <a:t>-nous à </a:t>
            </a:r>
            <a:r>
              <a:rPr lang="en-US" sz="3200" b="1" dirty="0" err="1" smtClean="0">
                <a:solidFill>
                  <a:srgbClr val="0000CC"/>
                </a:solidFill>
                <a:latin typeface="Agency FB" pitchFamily="34" charset="0"/>
              </a:rPr>
              <a:t>bien</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compter</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nos</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jours</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Afin</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que</a:t>
            </a:r>
            <a:r>
              <a:rPr lang="en-US" sz="3200" b="1" dirty="0" smtClean="0">
                <a:solidFill>
                  <a:srgbClr val="0000CC"/>
                </a:solidFill>
                <a:latin typeface="Agency FB" pitchFamily="34" charset="0"/>
              </a:rPr>
              <a:t> nous </a:t>
            </a:r>
            <a:r>
              <a:rPr lang="en-US" sz="3200" b="1" dirty="0" err="1" smtClean="0">
                <a:solidFill>
                  <a:srgbClr val="0000CC"/>
                </a:solidFill>
                <a:latin typeface="Agency FB" pitchFamily="34" charset="0"/>
              </a:rPr>
              <a:t>appliquions</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notre</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coeur</a:t>
            </a:r>
            <a:r>
              <a:rPr lang="en-US" sz="3200" b="1" dirty="0" smtClean="0">
                <a:solidFill>
                  <a:srgbClr val="0000CC"/>
                </a:solidFill>
                <a:latin typeface="Agency FB" pitchFamily="34" charset="0"/>
              </a:rPr>
              <a:t> à la </a:t>
            </a:r>
            <a:r>
              <a:rPr lang="en-US" sz="3200" b="1" dirty="0" err="1" smtClean="0">
                <a:solidFill>
                  <a:srgbClr val="0000CC"/>
                </a:solidFill>
                <a:latin typeface="Agency FB" pitchFamily="34" charset="0"/>
              </a:rPr>
              <a:t>sagesse</a:t>
            </a:r>
            <a:r>
              <a:rPr lang="en-US" sz="3200" b="1" dirty="0" smtClean="0">
                <a:solidFill>
                  <a:srgbClr val="0000CC"/>
                </a:solidFill>
                <a:latin typeface="Agency FB" pitchFamily="34" charset="0"/>
              </a:rPr>
              <a:t>. </a:t>
            </a:r>
          </a:p>
          <a:p>
            <a:r>
              <a:rPr lang="en-US" sz="3200" b="1" dirty="0" smtClean="0">
                <a:latin typeface="Agency FB" pitchFamily="34" charset="0"/>
              </a:rPr>
              <a:t> So teach us to number our days, That we may gain a heart of wisdom. </a:t>
            </a:r>
            <a:r>
              <a:rPr lang="en-US" sz="2400" dirty="0" smtClean="0"/>
              <a:t>Ps 90:12 </a:t>
            </a:r>
          </a:p>
          <a:p>
            <a:endParaRPr lang="en-US" sz="24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ln/>
        </p:spPr>
        <p:style>
          <a:lnRef idx="1">
            <a:schemeClr val="accent4"/>
          </a:lnRef>
          <a:fillRef idx="2">
            <a:schemeClr val="accent4"/>
          </a:fillRef>
          <a:effectRef idx="1">
            <a:schemeClr val="accent4"/>
          </a:effectRef>
          <a:fontRef idx="minor">
            <a:schemeClr val="dk1"/>
          </a:fontRef>
        </p:style>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736600"/>
            <a:ext cx="9144000" cy="6858000"/>
          </a:xfrm>
          <a:prstGeom prst="rect">
            <a:avLst/>
          </a:prstGeom>
          <a:noFill/>
          <a:ln w="9525">
            <a:noFill/>
            <a:miter lim="800000"/>
            <a:headEnd/>
            <a:tailEnd/>
          </a:ln>
        </p:spPr>
      </p:pic>
      <p:sp>
        <p:nvSpPr>
          <p:cNvPr id="6" name="TextBox 5"/>
          <p:cNvSpPr txBox="1"/>
          <p:nvPr/>
        </p:nvSpPr>
        <p:spPr>
          <a:xfrm>
            <a:off x="0" y="-304800"/>
            <a:ext cx="9144000" cy="1569660"/>
          </a:xfrm>
          <a:prstGeom prst="rect">
            <a:avLst/>
          </a:prstGeom>
          <a:solidFill>
            <a:srgbClr val="002060"/>
          </a:solidFill>
        </p:spPr>
        <p:txBody>
          <a:bodyPr wrap="square" rtlCol="0">
            <a:spAutoFit/>
          </a:bodyPr>
          <a:lstStyle/>
          <a:p>
            <a:pPr algn="ctr"/>
            <a:r>
              <a:rPr lang="fr-FR" sz="3200" b="1" dirty="0" err="1" smtClean="0">
                <a:solidFill>
                  <a:schemeClr val="bg1"/>
                </a:solidFill>
                <a:latin typeface="Agency FB" pitchFamily="34" charset="0"/>
                <a:ea typeface="Arial Unicode MS" pitchFamily="34" charset="-128"/>
                <a:cs typeface="Arial Unicode MS" pitchFamily="34" charset="-128"/>
              </a:rPr>
              <a:t>Php</a:t>
            </a:r>
            <a:r>
              <a:rPr lang="fr-FR" sz="3200" b="1" dirty="0" smtClean="0">
                <a:solidFill>
                  <a:schemeClr val="bg1"/>
                </a:solidFill>
                <a:latin typeface="Agency FB" pitchFamily="34" charset="0"/>
                <a:ea typeface="Arial Unicode MS" pitchFamily="34" charset="-128"/>
                <a:cs typeface="Arial Unicode MS" pitchFamily="34" charset="-128"/>
              </a:rPr>
              <a:t> 4:6 Ne vous inquiétez de rien; mais en toute chose faites connaître vos besoins à Dieu par des prières et des supplications, avec des actions de grâces.</a:t>
            </a:r>
          </a:p>
        </p:txBody>
      </p:sp>
      <p:sp>
        <p:nvSpPr>
          <p:cNvPr id="7" name="TextBox 6"/>
          <p:cNvSpPr txBox="1"/>
          <p:nvPr/>
        </p:nvSpPr>
        <p:spPr>
          <a:xfrm>
            <a:off x="0" y="5486400"/>
            <a:ext cx="9144000" cy="1200329"/>
          </a:xfrm>
          <a:prstGeom prst="rect">
            <a:avLst/>
          </a:prstGeom>
          <a:solidFill>
            <a:srgbClr val="003300"/>
          </a:solidFill>
        </p:spPr>
        <p:txBody>
          <a:bodyPr wrap="square" rtlCol="0">
            <a:spAutoFit/>
          </a:bodyPr>
          <a:lstStyle/>
          <a:p>
            <a:pPr algn="ctr"/>
            <a:r>
              <a:rPr lang="fr-FR" sz="3200" dirty="0" smtClean="0">
                <a:solidFill>
                  <a:schemeClr val="bg1"/>
                </a:solidFill>
                <a:latin typeface="Agency FB" pitchFamily="34" charset="0"/>
              </a:rPr>
              <a:t> </a:t>
            </a:r>
            <a:r>
              <a:rPr lang="fr-FR" sz="3600" b="1" dirty="0" smtClean="0">
                <a:solidFill>
                  <a:schemeClr val="bg1"/>
                </a:solidFill>
                <a:latin typeface="Agency FB" pitchFamily="34" charset="0"/>
              </a:rPr>
              <a:t>7 Et la paix de Dieu, qui surpasse toute intelligence, gardera vos cœurs et vos pensées en Jésus-Christ.</a:t>
            </a:r>
            <a:endParaRPr lang="en-US" sz="3600" b="1" dirty="0">
              <a:solidFill>
                <a:schemeClr val="bg1"/>
              </a:solidFill>
              <a:latin typeface="Agency FB"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0" y="0"/>
            <a:ext cx="8915400" cy="6858000"/>
          </a:xfrm>
        </p:spPr>
        <p:txBody>
          <a:bodyPr>
            <a:normAutofit fontScale="92500"/>
          </a:bodyPr>
          <a:lstStyle/>
          <a:p>
            <a:pPr marL="0" indent="0" algn="ctr">
              <a:buNone/>
            </a:pPr>
            <a:r>
              <a:rPr lang="fr-FR" dirty="0" err="1" smtClean="0">
                <a:solidFill>
                  <a:srgbClr val="0070C0"/>
                </a:solidFill>
                <a:latin typeface="Arial Rounded MT Bold" pitchFamily="34" charset="0"/>
              </a:rPr>
              <a:t>Mouin</a:t>
            </a:r>
            <a:r>
              <a:rPr lang="fr-FR" dirty="0" smtClean="0">
                <a:solidFill>
                  <a:srgbClr val="0070C0"/>
                </a:solidFill>
                <a:latin typeface="Arial Rounded MT Bold" pitchFamily="34" charset="0"/>
              </a:rPr>
              <a:t> </a:t>
            </a:r>
            <a:r>
              <a:rPr lang="fr-FR" dirty="0" err="1" smtClean="0">
                <a:solidFill>
                  <a:srgbClr val="0070C0"/>
                </a:solidFill>
                <a:latin typeface="Arial Rounded MT Bold" pitchFamily="34" charset="0"/>
              </a:rPr>
              <a:t>sonje</a:t>
            </a:r>
            <a:r>
              <a:rPr lang="fr-FR" dirty="0" smtClean="0">
                <a:solidFill>
                  <a:srgbClr val="0070C0"/>
                </a:solidFill>
                <a:latin typeface="Arial Rounded MT Bold" pitchFamily="34" charset="0"/>
              </a:rPr>
              <a:t> </a:t>
            </a:r>
            <a:r>
              <a:rPr lang="fr-FR" dirty="0" err="1" smtClean="0">
                <a:solidFill>
                  <a:srgbClr val="0070C0"/>
                </a:solidFill>
                <a:latin typeface="Arial Rounded MT Bold" pitchFamily="34" charset="0"/>
              </a:rPr>
              <a:t>biin</a:t>
            </a:r>
            <a:r>
              <a:rPr lang="fr-FR" dirty="0" smtClean="0">
                <a:solidFill>
                  <a:srgbClr val="0070C0"/>
                </a:solidFill>
                <a:latin typeface="Arial Rounded MT Bold" pitchFamily="34" charset="0"/>
              </a:rPr>
              <a:t> </a:t>
            </a:r>
            <a:r>
              <a:rPr lang="fr-FR" dirty="0" err="1" smtClean="0">
                <a:solidFill>
                  <a:srgbClr val="0070C0"/>
                </a:solidFill>
                <a:latin typeface="Arial Rounded MT Bold" pitchFamily="34" charset="0"/>
              </a:rPr>
              <a:t>ki</a:t>
            </a:r>
            <a:r>
              <a:rPr lang="fr-FR" dirty="0" smtClean="0">
                <a:solidFill>
                  <a:srgbClr val="0070C0"/>
                </a:solidFill>
                <a:latin typeface="Arial Rounded MT Bold" pitchFamily="34" charset="0"/>
              </a:rPr>
              <a:t> </a:t>
            </a:r>
            <a:r>
              <a:rPr lang="fr-FR" dirty="0" err="1" smtClean="0">
                <a:solidFill>
                  <a:srgbClr val="0070C0"/>
                </a:solidFill>
                <a:latin typeface="Arial Rounded MT Bold" pitchFamily="34" charset="0"/>
              </a:rPr>
              <a:t>jou</a:t>
            </a:r>
            <a:r>
              <a:rPr lang="fr-FR" dirty="0" smtClean="0">
                <a:solidFill>
                  <a:srgbClr val="0070C0"/>
                </a:solidFill>
                <a:latin typeface="Arial Rounded MT Bold" pitchFamily="34" charset="0"/>
              </a:rPr>
              <a:t> li te </a:t>
            </a:r>
            <a:r>
              <a:rPr lang="fr-FR" dirty="0" err="1" smtClean="0">
                <a:solidFill>
                  <a:srgbClr val="0070C0"/>
                </a:solidFill>
                <a:latin typeface="Arial Rounded MT Bold" pitchFamily="34" charset="0"/>
              </a:rPr>
              <a:t>delivre</a:t>
            </a:r>
            <a:r>
              <a:rPr lang="fr-FR" dirty="0" smtClean="0">
                <a:solidFill>
                  <a:srgbClr val="0070C0"/>
                </a:solidFill>
                <a:latin typeface="Arial Rounded MT Bold" pitchFamily="34" charset="0"/>
              </a:rPr>
              <a:t>-m # 65 CEC.</a:t>
            </a:r>
            <a:endParaRPr lang="en-US" dirty="0" smtClean="0">
              <a:solidFill>
                <a:srgbClr val="0070C0"/>
              </a:solidFill>
              <a:latin typeface="Arial Rounded MT Bold" pitchFamily="34" charset="0"/>
            </a:endParaRPr>
          </a:p>
          <a:p>
            <a:pPr marL="0" indent="0" algn="ctr">
              <a:buNone/>
            </a:pPr>
            <a:r>
              <a:rPr lang="fr-FR" b="1" dirty="0" smtClean="0">
                <a:solidFill>
                  <a:srgbClr val="0070C0"/>
                </a:solidFill>
                <a:latin typeface="Arial Rounded MT Bold" pitchFamily="34" charset="0"/>
              </a:rPr>
              <a:t>1</a:t>
            </a:r>
            <a:r>
              <a:rPr lang="fr-FR" dirty="0" smtClean="0">
                <a:latin typeface="Arial Rounded MT Bold" pitchFamily="34" charset="0"/>
              </a:rPr>
              <a:t/>
            </a:r>
            <a:br>
              <a:rPr lang="fr-FR" dirty="0" smtClean="0">
                <a:latin typeface="Arial Rounded MT Bold" pitchFamily="34" charset="0"/>
              </a:rPr>
            </a:b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sonje</a:t>
            </a:r>
            <a:r>
              <a:rPr lang="fr-FR" sz="4000" dirty="0" smtClean="0">
                <a:latin typeface="Arial Rounded MT Bold" pitchFamily="34" charset="0"/>
              </a:rPr>
              <a:t> </a:t>
            </a:r>
            <a:r>
              <a:rPr lang="fr-FR" sz="4000" dirty="0" err="1" smtClean="0">
                <a:latin typeface="Arial Rounded MT Bold" pitchFamily="34" charset="0"/>
              </a:rPr>
              <a:t>byen</a:t>
            </a:r>
            <a:r>
              <a:rPr lang="fr-FR" sz="4000" dirty="0" smtClean="0">
                <a:latin typeface="Arial Rounded MT Bold" pitchFamily="34" charset="0"/>
              </a:rPr>
              <a:t> </a:t>
            </a:r>
            <a:r>
              <a:rPr lang="fr-FR" sz="4000" dirty="0" err="1" smtClean="0">
                <a:latin typeface="Arial Rounded MT Bold" pitchFamily="34" charset="0"/>
              </a:rPr>
              <a:t>ki</a:t>
            </a:r>
            <a:r>
              <a:rPr lang="fr-FR" sz="4000" dirty="0" smtClean="0">
                <a:latin typeface="Arial Rounded MT Bold" pitchFamily="34" charset="0"/>
              </a:rPr>
              <a:t> </a:t>
            </a:r>
            <a:r>
              <a:rPr lang="fr-FR" sz="4000" dirty="0" err="1" smtClean="0">
                <a:latin typeface="Arial Rounded MT Bold" pitchFamily="34" charset="0"/>
              </a:rPr>
              <a:t>jou</a:t>
            </a:r>
            <a:r>
              <a:rPr lang="fr-FR" sz="4000" dirty="0" smtClean="0">
                <a:latin typeface="Arial Rounded MT Bold" pitchFamily="34" charset="0"/>
              </a:rPr>
              <a:t> li te </a:t>
            </a:r>
            <a:r>
              <a:rPr lang="fr-FR" sz="4000" dirty="0" err="1" smtClean="0">
                <a:latin typeface="Arial Rounded MT Bold" pitchFamily="34" charset="0"/>
              </a:rPr>
              <a:t>delivre</a:t>
            </a:r>
            <a:r>
              <a:rPr lang="fr-FR" sz="4000" dirty="0" smtClean="0">
                <a:latin typeface="Arial Rounded MT Bold" pitchFamily="34" charset="0"/>
              </a:rPr>
              <a:t> m,</a:t>
            </a:r>
            <a:br>
              <a:rPr lang="fr-FR" sz="4000" dirty="0" smtClean="0">
                <a:latin typeface="Arial Rounded MT Bold" pitchFamily="34" charset="0"/>
              </a:rPr>
            </a:br>
            <a:r>
              <a:rPr lang="fr-FR" sz="4000" dirty="0" smtClean="0">
                <a:latin typeface="Arial Rounded MT Bold" pitchFamily="34" charset="0"/>
              </a:rPr>
              <a:t>E </a:t>
            </a: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konnen</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fini </a:t>
            </a:r>
            <a:r>
              <a:rPr lang="fr-FR" sz="4000" dirty="0" err="1" smtClean="0">
                <a:latin typeface="Arial Rounded MT Bold" pitchFamily="34" charset="0"/>
              </a:rPr>
              <a:t>avèk</a:t>
            </a:r>
            <a:r>
              <a:rPr lang="fr-FR" sz="4000" dirty="0" smtClean="0">
                <a:latin typeface="Arial Rounded MT Bold" pitchFamily="34" charset="0"/>
              </a:rPr>
              <a:t> </a:t>
            </a:r>
            <a:r>
              <a:rPr lang="fr-FR" sz="4000" dirty="0" err="1" smtClean="0">
                <a:latin typeface="Arial Rounded MT Bold" pitchFamily="34" charset="0"/>
              </a:rPr>
              <a:t>peche</a:t>
            </a:r>
            <a:r>
              <a:rPr lang="fr-FR" sz="4000" dirty="0" smtClean="0">
                <a:latin typeface="Arial Rounded MT Bold" pitchFamily="34" charset="0"/>
              </a:rPr>
              <a:t>,</a:t>
            </a:r>
            <a:br>
              <a:rPr lang="fr-FR" sz="4000" dirty="0" smtClean="0">
                <a:latin typeface="Arial Rounded MT Bold" pitchFamily="34" charset="0"/>
              </a:rPr>
            </a:br>
            <a:r>
              <a:rPr lang="fr-FR" sz="4000" dirty="0" err="1" smtClean="0">
                <a:latin typeface="Arial Rounded MT Bold" pitchFamily="34" charset="0"/>
              </a:rPr>
              <a:t>Paske</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jwenn</a:t>
            </a:r>
            <a:r>
              <a:rPr lang="fr-FR" sz="4000" dirty="0" smtClean="0">
                <a:latin typeface="Arial Rounded MT Bold" pitchFamily="34" charset="0"/>
              </a:rPr>
              <a:t> </a:t>
            </a:r>
            <a:r>
              <a:rPr lang="fr-FR" sz="4000" dirty="0" err="1" smtClean="0">
                <a:latin typeface="Arial Rounded MT Bold" pitchFamily="34" charset="0"/>
              </a:rPr>
              <a:t>delivrans</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E </a:t>
            </a:r>
            <a:r>
              <a:rPr lang="fr-FR" sz="4000" dirty="0" err="1" smtClean="0">
                <a:latin typeface="Arial Rounded MT Bold" pitchFamily="34" charset="0"/>
              </a:rPr>
              <a:t>kè</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fin </a:t>
            </a:r>
            <a:r>
              <a:rPr lang="fr-FR" sz="4000" dirty="0" err="1" smtClean="0">
                <a:latin typeface="Arial Rounded MT Bold" pitchFamily="34" charset="0"/>
              </a:rPr>
              <a:t>asire</a:t>
            </a:r>
            <a:r>
              <a:rPr lang="fr-FR" sz="4000" dirty="0" smtClean="0">
                <a:latin typeface="Arial Rounded MT Bold" pitchFamily="34" charset="0"/>
              </a:rPr>
              <a:t/>
            </a:r>
            <a:br>
              <a:rPr lang="fr-FR" sz="4000" dirty="0" smtClean="0">
                <a:latin typeface="Arial Rounded MT Bold" pitchFamily="34" charset="0"/>
              </a:rPr>
            </a:b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sove</a:t>
            </a:r>
            <a:r>
              <a:rPr lang="fr-FR" sz="4000" dirty="0" smtClean="0">
                <a:latin typeface="Arial Rounded MT Bold" pitchFamily="34" charset="0"/>
              </a:rPr>
              <a:t> nan </a:t>
            </a:r>
            <a:r>
              <a:rPr lang="fr-FR" sz="4000" dirty="0" err="1" smtClean="0">
                <a:latin typeface="Arial Rounded MT Bold" pitchFamily="34" charset="0"/>
              </a:rPr>
              <a:t>peche</a:t>
            </a:r>
            <a:r>
              <a:rPr lang="fr-FR" sz="4000" dirty="0" smtClean="0">
                <a:latin typeface="Arial Rounded MT Bold" pitchFamily="34" charset="0"/>
              </a:rPr>
              <a:t> pou </a:t>
            </a:r>
            <a:r>
              <a:rPr lang="fr-FR" sz="4000" dirty="0" err="1" smtClean="0">
                <a:latin typeface="Arial Rounded MT Bold" pitchFamily="34" charset="0"/>
              </a:rPr>
              <a:t>toujou</a:t>
            </a:r>
            <a:r>
              <a:rPr lang="fr-FR" sz="4000" dirty="0" smtClean="0">
                <a:latin typeface="Arial Rounded MT Bold" pitchFamily="34" charset="0"/>
              </a:rPr>
              <a:t>.</a:t>
            </a:r>
            <a:endParaRPr lang="en-US" sz="4000" b="1" dirty="0" smtClean="0">
              <a:latin typeface="Arial Rounded MT Bold" pitchFamily="34" charset="0"/>
            </a:endParaRPr>
          </a:p>
          <a:p>
            <a:pPr marL="0" indent="0" algn="ctr">
              <a:buNone/>
            </a:pPr>
            <a:r>
              <a:rPr lang="fr-FR" sz="4000" b="1" dirty="0" err="1" smtClean="0">
                <a:solidFill>
                  <a:srgbClr val="0070C0"/>
                </a:solidFill>
                <a:latin typeface="Arial Rounded MT Bold" pitchFamily="34" charset="0"/>
              </a:rPr>
              <a:t>Kè</a:t>
            </a:r>
            <a:r>
              <a:rPr lang="fr-FR" sz="4000" dirty="0" smtClean="0">
                <a:latin typeface="Arial Rounded MT Bold" pitchFamily="34" charset="0"/>
              </a:rPr>
              <a:t/>
            </a:r>
            <a:br>
              <a:rPr lang="fr-FR" sz="4000" dirty="0" smtClean="0">
                <a:latin typeface="Arial Rounded MT Bold" pitchFamily="34" charset="0"/>
              </a:rPr>
            </a:br>
            <a:r>
              <a:rPr lang="fr-FR" sz="4000" dirty="0" err="1" smtClean="0">
                <a:solidFill>
                  <a:srgbClr val="FF0000"/>
                </a:solidFill>
                <a:latin typeface="Arial Rounded MT Bold" pitchFamily="34" charset="0"/>
              </a:rPr>
              <a:t>Delivre</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Delivre</a:t>
            </a:r>
            <a:r>
              <a:rPr lang="fr-FR" sz="4000" dirty="0" smtClean="0">
                <a:solidFill>
                  <a:srgbClr val="FF0000"/>
                </a:solidFill>
                <a:latin typeface="Arial Rounded MT Bold" pitchFamily="34" charset="0"/>
              </a:rPr>
              <a:t>!</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Wi </a:t>
            </a:r>
            <a:r>
              <a:rPr lang="fr-FR" sz="4000" dirty="0" err="1" smtClean="0">
                <a:solidFill>
                  <a:srgbClr val="FF0000"/>
                </a:solidFill>
                <a:latin typeface="Arial Rounded MT Bold" pitchFamily="34" charset="0"/>
              </a:rPr>
              <a:t>mwen</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sove</a:t>
            </a:r>
            <a:r>
              <a:rPr lang="fr-FR" sz="4000" dirty="0" smtClean="0">
                <a:solidFill>
                  <a:srgbClr val="FF0000"/>
                </a:solidFill>
                <a:latin typeface="Arial Rounded MT Bold" pitchFamily="34" charset="0"/>
              </a:rPr>
              <a:t> nan </a:t>
            </a:r>
            <a:r>
              <a:rPr lang="fr-FR" sz="4000" dirty="0" err="1" smtClean="0">
                <a:solidFill>
                  <a:srgbClr val="FF0000"/>
                </a:solidFill>
                <a:latin typeface="Arial Rounded MT Bold" pitchFamily="34" charset="0"/>
              </a:rPr>
              <a:t>peche</a:t>
            </a:r>
            <a:r>
              <a:rPr lang="fr-FR" sz="4000" dirty="0" smtClean="0">
                <a:solidFill>
                  <a:srgbClr val="FF0000"/>
                </a:solidFill>
                <a:latin typeface="Arial Rounded MT Bold" pitchFamily="34" charset="0"/>
              </a:rPr>
              <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pou </a:t>
            </a:r>
            <a:r>
              <a:rPr lang="fr-FR" sz="4000" dirty="0" err="1" smtClean="0">
                <a:solidFill>
                  <a:srgbClr val="FF0000"/>
                </a:solidFill>
                <a:latin typeface="Arial Rounded MT Bold" pitchFamily="34" charset="0"/>
              </a:rPr>
              <a:t>toujou</a:t>
            </a:r>
            <a:r>
              <a:rPr lang="fr-FR" sz="4000" dirty="0" smtClean="0">
                <a:solidFill>
                  <a:srgbClr val="FF0000"/>
                </a:solidFill>
                <a:latin typeface="Arial Rounded MT Bold" pitchFamily="34" charset="0"/>
              </a:rPr>
              <a:t>! (2 </a:t>
            </a:r>
            <a:r>
              <a:rPr lang="fr-FR" sz="4000" dirty="0" err="1" smtClean="0">
                <a:solidFill>
                  <a:srgbClr val="FF0000"/>
                </a:solidFill>
                <a:latin typeface="Arial Rounded MT Bold" pitchFamily="34" charset="0"/>
              </a:rPr>
              <a:t>liy</a:t>
            </a:r>
            <a:r>
              <a:rPr lang="fr-FR" sz="4000" dirty="0" smtClean="0">
                <a:solidFill>
                  <a:srgbClr val="FF0000"/>
                </a:solidFill>
                <a:latin typeface="Arial Rounded MT Bold" pitchFamily="34" charset="0"/>
              </a:rPr>
              <a:t>, 2 </a:t>
            </a:r>
            <a:r>
              <a:rPr lang="fr-FR" sz="4000" dirty="0" err="1" smtClean="0">
                <a:solidFill>
                  <a:srgbClr val="FF0000"/>
                </a:solidFill>
                <a:latin typeface="Arial Rounded MT Bold" pitchFamily="34" charset="0"/>
              </a:rPr>
              <a:t>fwa</a:t>
            </a:r>
            <a:r>
              <a:rPr lang="fr-FR" sz="4000" dirty="0" smtClean="0">
                <a:solidFill>
                  <a:srgbClr val="FF0000"/>
                </a:solidFill>
                <a:latin typeface="Arial Rounded MT Bold" pitchFamily="34" charset="0"/>
              </a:rPr>
              <a:t>)</a:t>
            </a:r>
            <a:endParaRPr lang="en-US" sz="4000" b="1"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0" y="0"/>
            <a:ext cx="8915400" cy="6858000"/>
          </a:xfrm>
        </p:spPr>
        <p:txBody>
          <a:bodyPr>
            <a:normAutofit fontScale="92500" lnSpcReduction="10000"/>
          </a:bodyPr>
          <a:lstStyle/>
          <a:p>
            <a:pPr marL="0" indent="0" algn="ctr">
              <a:buNone/>
            </a:pPr>
            <a:r>
              <a:rPr lang="fr-FR" b="1" dirty="0" smtClean="0">
                <a:solidFill>
                  <a:srgbClr val="0070C0"/>
                </a:solidFill>
                <a:latin typeface="Arial Rounded MT Bold" pitchFamily="34" charset="0"/>
              </a:rPr>
              <a:t>2</a:t>
            </a:r>
            <a:r>
              <a:rPr lang="fr-FR" dirty="0" smtClean="0">
                <a:latin typeface="Arial Rounded MT Bold" pitchFamily="34" charset="0"/>
              </a:rPr>
              <a:t/>
            </a:r>
            <a:br>
              <a:rPr lang="fr-FR" dirty="0" smtClean="0">
                <a:latin typeface="Arial Rounded MT Bold" pitchFamily="34" charset="0"/>
              </a:rPr>
            </a:b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sonje</a:t>
            </a:r>
            <a:r>
              <a:rPr lang="fr-FR" sz="4000" dirty="0" smtClean="0">
                <a:latin typeface="Arial Rounded MT Bold" pitchFamily="34" charset="0"/>
              </a:rPr>
              <a:t> </a:t>
            </a:r>
            <a:r>
              <a:rPr lang="fr-FR" sz="4000" dirty="0" err="1" smtClean="0">
                <a:latin typeface="Arial Rounded MT Bold" pitchFamily="34" charset="0"/>
              </a:rPr>
              <a:t>byen</a:t>
            </a:r>
            <a:r>
              <a:rPr lang="fr-FR" sz="4000" dirty="0" smtClean="0">
                <a:latin typeface="Arial Rounded MT Bold" pitchFamily="34" charset="0"/>
              </a:rPr>
              <a:t> </a:t>
            </a:r>
            <a:r>
              <a:rPr lang="fr-FR" sz="4000" dirty="0" err="1" smtClean="0">
                <a:latin typeface="Arial Rounded MT Bold" pitchFamily="34" charset="0"/>
              </a:rPr>
              <a:t>kijan</a:t>
            </a:r>
            <a:r>
              <a:rPr lang="fr-FR" sz="4000" dirty="0" smtClean="0">
                <a:latin typeface="Arial Rounded MT Bold" pitchFamily="34" charset="0"/>
              </a:rPr>
              <a:t> </a:t>
            </a:r>
            <a:r>
              <a:rPr lang="fr-FR" sz="4000" dirty="0" err="1" smtClean="0">
                <a:latin typeface="Arial Rounded MT Bold" pitchFamily="34" charset="0"/>
              </a:rPr>
              <a:t>kè</a:t>
            </a:r>
            <a:r>
              <a:rPr lang="fr-FR" sz="4000" dirty="0" smtClean="0">
                <a:latin typeface="Arial Rounded MT Bold" pitchFamily="34" charset="0"/>
              </a:rPr>
              <a:t> m te </a:t>
            </a:r>
            <a:r>
              <a:rPr lang="fr-FR" sz="4000" dirty="0" err="1" smtClean="0">
                <a:latin typeface="Arial Rounded MT Bold" pitchFamily="34" charset="0"/>
              </a:rPr>
              <a:t>boulvèse</a:t>
            </a:r>
            <a:r>
              <a:rPr lang="fr-FR" sz="4000" dirty="0" smtClean="0">
                <a:latin typeface="Arial Rounded MT Bold" pitchFamily="34" charset="0"/>
              </a:rPr>
              <a:t>,</a:t>
            </a:r>
            <a:br>
              <a:rPr lang="fr-FR" sz="4000" dirty="0" smtClean="0">
                <a:latin typeface="Arial Rounded MT Bold" pitchFamily="34" charset="0"/>
              </a:rPr>
            </a:br>
            <a:r>
              <a:rPr lang="fr-FR" sz="4000" dirty="0" smtClean="0">
                <a:latin typeface="Arial Rounded MT Bold" pitchFamily="34" charset="0"/>
              </a:rPr>
              <a:t>E </a:t>
            </a:r>
            <a:r>
              <a:rPr lang="fr-FR" sz="4000" dirty="0" err="1" smtClean="0">
                <a:latin typeface="Arial Rounded MT Bold" pitchFamily="34" charset="0"/>
              </a:rPr>
              <a:t>ki</a:t>
            </a:r>
            <a:r>
              <a:rPr lang="fr-FR" sz="4000" dirty="0" smtClean="0">
                <a:latin typeface="Arial Rounded MT Bold" pitchFamily="34" charset="0"/>
              </a:rPr>
              <a:t> </a:t>
            </a:r>
            <a:r>
              <a:rPr lang="fr-FR" sz="4000" dirty="0" err="1" smtClean="0">
                <a:latin typeface="Arial Rounded MT Bold" pitchFamily="34" charset="0"/>
              </a:rPr>
              <a:t>tristès</a:t>
            </a:r>
            <a:r>
              <a:rPr lang="fr-FR" sz="4000" dirty="0" smtClean="0">
                <a:latin typeface="Arial Rounded MT Bold" pitchFamily="34" charset="0"/>
              </a:rPr>
              <a:t> te </a:t>
            </a:r>
            <a:r>
              <a:rPr lang="fr-FR" sz="4000" dirty="0" err="1" smtClean="0">
                <a:latin typeface="Arial Rounded MT Bold" pitchFamily="34" charset="0"/>
              </a:rPr>
              <a:t>fè</a:t>
            </a:r>
            <a:r>
              <a:rPr lang="fr-FR" sz="4000" dirty="0" smtClean="0">
                <a:latin typeface="Arial Rounded MT Bold" pitchFamily="34" charset="0"/>
              </a:rPr>
              <a:t> </a:t>
            </a:r>
            <a:r>
              <a:rPr lang="fr-FR" sz="4000" dirty="0" err="1" smtClean="0">
                <a:latin typeface="Arial Rounded MT Bold" pitchFamily="34" charset="0"/>
              </a:rPr>
              <a:t>nanm</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an </a:t>
            </a:r>
            <a:r>
              <a:rPr lang="fr-FR" sz="4000" dirty="0" err="1" smtClean="0">
                <a:latin typeface="Arial Rounded MT Bold" pitchFamily="34" charset="0"/>
              </a:rPr>
              <a:t>dèy</a:t>
            </a:r>
            <a:r>
              <a:rPr lang="fr-FR" sz="4000" dirty="0" smtClean="0">
                <a:latin typeface="Arial Rounded MT Bold" pitchFamily="34" charset="0"/>
              </a:rPr>
              <a:t>.</a:t>
            </a:r>
            <a:br>
              <a:rPr lang="fr-FR" sz="4000" dirty="0" smtClean="0">
                <a:latin typeface="Arial Rounded MT Bold" pitchFamily="34" charset="0"/>
              </a:rPr>
            </a:br>
            <a:r>
              <a:rPr lang="fr-FR" sz="4000" dirty="0" err="1" smtClean="0">
                <a:latin typeface="Arial Rounded MT Bold" pitchFamily="34" charset="0"/>
              </a:rPr>
              <a:t>Lè</a:t>
            </a:r>
            <a:r>
              <a:rPr lang="fr-FR" sz="4000" dirty="0" smtClean="0">
                <a:latin typeface="Arial Rounded MT Bold" pitchFamily="34" charset="0"/>
              </a:rPr>
              <a:t> je </a:t>
            </a: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wè</a:t>
            </a:r>
            <a:r>
              <a:rPr lang="fr-FR" sz="4000" dirty="0" smtClean="0">
                <a:latin typeface="Arial Rounded MT Bold" pitchFamily="34" charset="0"/>
              </a:rPr>
              <a:t> </a:t>
            </a:r>
            <a:r>
              <a:rPr lang="fr-FR" sz="4000" dirty="0" err="1" smtClean="0">
                <a:latin typeface="Arial Rounded MT Bold" pitchFamily="34" charset="0"/>
              </a:rPr>
              <a:t>Jezikri</a:t>
            </a:r>
            <a:r>
              <a:rPr lang="fr-FR" sz="4000" dirty="0" smtClean="0">
                <a:latin typeface="Arial Rounded MT Bold" pitchFamily="34" charset="0"/>
              </a:rPr>
              <a:t>,</a:t>
            </a:r>
            <a:br>
              <a:rPr lang="fr-FR" sz="4000" dirty="0" smtClean="0">
                <a:latin typeface="Arial Rounded MT Bold" pitchFamily="34" charset="0"/>
              </a:rPr>
            </a:br>
            <a:r>
              <a:rPr lang="fr-FR" sz="4000" dirty="0" smtClean="0">
                <a:latin typeface="Arial Rounded MT Bold" pitchFamily="34" charset="0"/>
              </a:rPr>
              <a:t>E </a:t>
            </a:r>
            <a:r>
              <a:rPr lang="fr-FR" sz="4000" dirty="0" err="1" smtClean="0">
                <a:latin typeface="Arial Rounded MT Bold" pitchFamily="34" charset="0"/>
              </a:rPr>
              <a:t>kè</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louvri</a:t>
            </a:r>
            <a:r>
              <a:rPr lang="fr-FR" sz="4000" dirty="0" smtClean="0">
                <a:latin typeface="Arial Rounded MT Bold" pitchFamily="34" charset="0"/>
              </a:rPr>
              <a:t> </a:t>
            </a:r>
            <a:r>
              <a:rPr lang="fr-FR" sz="4000" dirty="0" err="1" smtClean="0">
                <a:latin typeface="Arial Rounded MT Bold" pitchFamily="34" charset="0"/>
              </a:rPr>
              <a:t>ba</a:t>
            </a:r>
            <a:r>
              <a:rPr lang="fr-FR" sz="4000" dirty="0" smtClean="0">
                <a:latin typeface="Arial Rounded MT Bold" pitchFamily="34" charset="0"/>
              </a:rPr>
              <a:t> li;</a:t>
            </a:r>
            <a:br>
              <a:rPr lang="fr-FR" sz="4000" dirty="0" smtClean="0">
                <a:latin typeface="Arial Rounded MT Bold" pitchFamily="34" charset="0"/>
              </a:rPr>
            </a:br>
            <a:r>
              <a:rPr lang="fr-FR" sz="4000" dirty="0" smtClean="0">
                <a:latin typeface="Arial Rounded MT Bold" pitchFamily="34" charset="0"/>
              </a:rPr>
              <a:t>Tout </a:t>
            </a:r>
            <a:r>
              <a:rPr lang="fr-FR" sz="4000" dirty="0" err="1" smtClean="0">
                <a:latin typeface="Arial Rounded MT Bold" pitchFamily="34" charset="0"/>
              </a:rPr>
              <a:t>chenn</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yo</a:t>
            </a:r>
            <a:r>
              <a:rPr lang="fr-FR" sz="4000" dirty="0" smtClean="0">
                <a:latin typeface="Arial Rounded MT Bold" pitchFamily="34" charset="0"/>
              </a:rPr>
              <a:t> </a:t>
            </a:r>
            <a:r>
              <a:rPr lang="fr-FR" sz="4000" dirty="0" err="1" smtClean="0">
                <a:latin typeface="Arial Rounded MT Bold" pitchFamily="34" charset="0"/>
              </a:rPr>
              <a:t>tonbe</a:t>
            </a:r>
            <a:r>
              <a:rPr lang="fr-FR" sz="4000" dirty="0" smtClean="0">
                <a:latin typeface="Arial Rounded MT Bold" pitchFamily="34" charset="0"/>
              </a:rPr>
              <a:t> pou </a:t>
            </a:r>
            <a:r>
              <a:rPr lang="fr-FR" sz="4000" dirty="0" err="1" smtClean="0">
                <a:latin typeface="Arial Rounded MT Bold" pitchFamily="34" charset="0"/>
              </a:rPr>
              <a:t>toujou</a:t>
            </a:r>
            <a:r>
              <a:rPr lang="fr-FR" sz="4000" dirty="0" smtClean="0">
                <a:latin typeface="Arial Rounded MT Bold" pitchFamily="34" charset="0"/>
              </a:rPr>
              <a:t>.</a:t>
            </a:r>
            <a:endParaRPr lang="en-US" sz="4000" b="1" dirty="0" smtClean="0">
              <a:latin typeface="Arial Rounded MT Bold" pitchFamily="34" charset="0"/>
            </a:endParaRPr>
          </a:p>
          <a:p>
            <a:pPr marL="0" indent="0" algn="ctr">
              <a:buNone/>
            </a:pPr>
            <a:r>
              <a:rPr lang="fr-FR" sz="4000" b="1" dirty="0" err="1" smtClean="0">
                <a:solidFill>
                  <a:srgbClr val="0070C0"/>
                </a:solidFill>
                <a:latin typeface="Arial Rounded MT Bold" pitchFamily="34" charset="0"/>
              </a:rPr>
              <a:t>Kè</a:t>
            </a:r>
            <a:r>
              <a:rPr lang="fr-FR" sz="4000" dirty="0" smtClean="0">
                <a:latin typeface="Arial Rounded MT Bold" pitchFamily="34" charset="0"/>
              </a:rPr>
              <a:t/>
            </a:r>
            <a:br>
              <a:rPr lang="fr-FR" sz="4000" dirty="0" smtClean="0">
                <a:latin typeface="Arial Rounded MT Bold" pitchFamily="34" charset="0"/>
              </a:rPr>
            </a:br>
            <a:r>
              <a:rPr lang="fr-FR" sz="4000" dirty="0" err="1" smtClean="0">
                <a:solidFill>
                  <a:srgbClr val="FF0000"/>
                </a:solidFill>
                <a:latin typeface="Arial Rounded MT Bold" pitchFamily="34" charset="0"/>
              </a:rPr>
              <a:t>Delivre</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Delivre</a:t>
            </a:r>
            <a:r>
              <a:rPr lang="fr-FR" sz="4000" dirty="0" smtClean="0">
                <a:solidFill>
                  <a:srgbClr val="FF0000"/>
                </a:solidFill>
                <a:latin typeface="Arial Rounded MT Bold" pitchFamily="34" charset="0"/>
              </a:rPr>
              <a:t>!</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Wi </a:t>
            </a:r>
            <a:r>
              <a:rPr lang="fr-FR" sz="4000" dirty="0" err="1" smtClean="0">
                <a:solidFill>
                  <a:srgbClr val="FF0000"/>
                </a:solidFill>
                <a:latin typeface="Arial Rounded MT Bold" pitchFamily="34" charset="0"/>
              </a:rPr>
              <a:t>mwen</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sove</a:t>
            </a:r>
            <a:r>
              <a:rPr lang="fr-FR" sz="4000" dirty="0" smtClean="0">
                <a:solidFill>
                  <a:srgbClr val="FF0000"/>
                </a:solidFill>
                <a:latin typeface="Arial Rounded MT Bold" pitchFamily="34" charset="0"/>
              </a:rPr>
              <a:t> nan </a:t>
            </a:r>
            <a:r>
              <a:rPr lang="fr-FR" sz="4000" dirty="0" err="1" smtClean="0">
                <a:solidFill>
                  <a:srgbClr val="FF0000"/>
                </a:solidFill>
                <a:latin typeface="Arial Rounded MT Bold" pitchFamily="34" charset="0"/>
              </a:rPr>
              <a:t>peche</a:t>
            </a:r>
            <a:r>
              <a:rPr lang="fr-FR" sz="4000" dirty="0" smtClean="0">
                <a:solidFill>
                  <a:srgbClr val="FF0000"/>
                </a:solidFill>
                <a:latin typeface="Arial Rounded MT Bold" pitchFamily="34" charset="0"/>
              </a:rPr>
              <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pou </a:t>
            </a:r>
            <a:r>
              <a:rPr lang="fr-FR" sz="4000" dirty="0" err="1" smtClean="0">
                <a:solidFill>
                  <a:srgbClr val="FF0000"/>
                </a:solidFill>
                <a:latin typeface="Arial Rounded MT Bold" pitchFamily="34" charset="0"/>
              </a:rPr>
              <a:t>toujou</a:t>
            </a:r>
            <a:r>
              <a:rPr lang="fr-FR" sz="4000" dirty="0" smtClean="0">
                <a:solidFill>
                  <a:srgbClr val="FF0000"/>
                </a:solidFill>
                <a:latin typeface="Arial Rounded MT Bold" pitchFamily="34" charset="0"/>
              </a:rPr>
              <a:t>! (2 </a:t>
            </a:r>
            <a:r>
              <a:rPr lang="fr-FR" sz="4000" dirty="0" err="1" smtClean="0">
                <a:solidFill>
                  <a:srgbClr val="FF0000"/>
                </a:solidFill>
                <a:latin typeface="Arial Rounded MT Bold" pitchFamily="34" charset="0"/>
              </a:rPr>
              <a:t>liy</a:t>
            </a:r>
            <a:r>
              <a:rPr lang="fr-FR" sz="4000" dirty="0" smtClean="0">
                <a:solidFill>
                  <a:srgbClr val="FF0000"/>
                </a:solidFill>
                <a:latin typeface="Arial Rounded MT Bold" pitchFamily="34" charset="0"/>
              </a:rPr>
              <a:t>, 2 </a:t>
            </a:r>
            <a:r>
              <a:rPr lang="fr-FR" sz="4000" dirty="0" err="1" smtClean="0">
                <a:solidFill>
                  <a:srgbClr val="FF0000"/>
                </a:solidFill>
                <a:latin typeface="Arial Rounded MT Bold" pitchFamily="34" charset="0"/>
              </a:rPr>
              <a:t>fwa</a:t>
            </a:r>
            <a:r>
              <a:rPr lang="fr-FR" sz="4000" dirty="0" smtClean="0">
                <a:solidFill>
                  <a:srgbClr val="FF0000"/>
                </a:solidFill>
                <a:latin typeface="Arial Rounded MT Bold" pitchFamily="34" charset="0"/>
              </a:rPr>
              <a:t>)</a:t>
            </a:r>
            <a:endParaRPr lang="en-US" sz="4000" b="1"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0" y="0"/>
            <a:ext cx="8915400" cy="6858000"/>
          </a:xfrm>
        </p:spPr>
        <p:txBody>
          <a:bodyPr>
            <a:normAutofit/>
          </a:bodyPr>
          <a:lstStyle/>
          <a:p>
            <a:pPr marL="0" indent="0" algn="ctr">
              <a:buNone/>
            </a:pPr>
            <a:r>
              <a:rPr lang="fr-FR" b="1" dirty="0" smtClean="0">
                <a:solidFill>
                  <a:srgbClr val="0070C0"/>
                </a:solidFill>
                <a:latin typeface="Arial Rounded MT Bold" pitchFamily="34" charset="0"/>
              </a:rPr>
              <a:t>3</a:t>
            </a:r>
            <a:r>
              <a:rPr lang="fr-FR" dirty="0" smtClean="0">
                <a:latin typeface="Arial Rounded MT Bold" pitchFamily="34" charset="0"/>
              </a:rPr>
              <a:t/>
            </a:r>
            <a:br>
              <a:rPr lang="fr-FR" dirty="0" smtClean="0">
                <a:latin typeface="Arial Rounded MT Bold" pitchFamily="34" charset="0"/>
              </a:rPr>
            </a:br>
            <a:r>
              <a:rPr lang="fr-FR" sz="4000" b="1" dirty="0" err="1" smtClean="0">
                <a:latin typeface="Arial" pitchFamily="34" charset="0"/>
                <a:cs typeface="Arial" pitchFamily="34" charset="0"/>
              </a:rPr>
              <a:t>Mwen</a:t>
            </a:r>
            <a:r>
              <a:rPr lang="fr-FR" sz="4000" b="1" dirty="0" smtClean="0">
                <a:latin typeface="Arial" pitchFamily="34" charset="0"/>
                <a:cs typeface="Arial" pitchFamily="34" charset="0"/>
              </a:rPr>
              <a:t> </a:t>
            </a:r>
            <a:r>
              <a:rPr lang="fr-FR" sz="4000" b="1" dirty="0" err="1" smtClean="0">
                <a:latin typeface="Arial" pitchFamily="34" charset="0"/>
                <a:cs typeface="Arial" pitchFamily="34" charset="0"/>
              </a:rPr>
              <a:t>sonje</a:t>
            </a:r>
            <a:r>
              <a:rPr lang="fr-FR" sz="4000" b="1" dirty="0" smtClean="0">
                <a:latin typeface="Arial" pitchFamily="34" charset="0"/>
                <a:cs typeface="Arial" pitchFamily="34" charset="0"/>
              </a:rPr>
              <a:t> </a:t>
            </a:r>
            <a:r>
              <a:rPr lang="fr-FR" sz="4000" b="1" dirty="0" err="1" smtClean="0">
                <a:latin typeface="Arial" pitchFamily="34" charset="0"/>
                <a:cs typeface="Arial" pitchFamily="34" charset="0"/>
              </a:rPr>
              <a:t>byen</a:t>
            </a:r>
            <a:r>
              <a:rPr lang="fr-FR" sz="4000" b="1" dirty="0" smtClean="0">
                <a:latin typeface="Arial" pitchFamily="34" charset="0"/>
                <a:cs typeface="Arial" pitchFamily="34" charset="0"/>
              </a:rPr>
              <a:t> </a:t>
            </a:r>
            <a:r>
              <a:rPr lang="fr-FR" sz="4000" b="1" dirty="0" err="1" smtClean="0">
                <a:latin typeface="Arial" pitchFamily="34" charset="0"/>
                <a:cs typeface="Arial" pitchFamily="34" charset="0"/>
              </a:rPr>
              <a:t>ke</a:t>
            </a:r>
            <a:r>
              <a:rPr lang="fr-FR" sz="4000" b="1" dirty="0" smtClean="0">
                <a:latin typeface="Arial" pitchFamily="34" charset="0"/>
                <a:cs typeface="Arial" pitchFamily="34" charset="0"/>
              </a:rPr>
              <a:t> sa </a:t>
            </a:r>
            <a:r>
              <a:rPr lang="fr-FR" sz="4000" b="1" dirty="0" err="1" smtClean="0">
                <a:latin typeface="Arial" pitchFamily="34" charset="0"/>
                <a:cs typeface="Arial" pitchFamily="34" charset="0"/>
              </a:rPr>
              <a:t>pa</a:t>
            </a:r>
            <a:r>
              <a:rPr lang="fr-FR" sz="4000" b="1" dirty="0" smtClean="0">
                <a:latin typeface="Arial" pitchFamily="34" charset="0"/>
                <a:cs typeface="Arial" pitchFamily="34" charset="0"/>
              </a:rPr>
              <a:t> t </a:t>
            </a:r>
            <a:r>
              <a:rPr lang="fr-FR" sz="4000" b="1" dirty="0" err="1" smtClean="0">
                <a:latin typeface="Arial" pitchFamily="34" charset="0"/>
                <a:cs typeface="Arial" pitchFamily="34" charset="0"/>
              </a:rPr>
              <a:t>fèt</a:t>
            </a:r>
            <a:r>
              <a:rPr lang="fr-FR" sz="4000" b="1" dirty="0" smtClean="0">
                <a:latin typeface="Arial" pitchFamily="34" charset="0"/>
                <a:cs typeface="Arial" pitchFamily="34" charset="0"/>
              </a:rPr>
              <a:t> </a:t>
            </a:r>
            <a:r>
              <a:rPr lang="fr-FR" sz="4000" b="1" dirty="0" err="1" smtClean="0">
                <a:latin typeface="Arial" pitchFamily="34" charset="0"/>
                <a:cs typeface="Arial" pitchFamily="34" charset="0"/>
              </a:rPr>
              <a:t>fasil</a:t>
            </a:r>
            <a:r>
              <a:rPr lang="fr-FR" sz="4000" b="1" dirty="0" smtClean="0">
                <a:latin typeface="Arial" pitchFamily="34" charset="0"/>
                <a:cs typeface="Arial" pitchFamily="34" charset="0"/>
              </a:rPr>
              <a:t>,</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E </a:t>
            </a:r>
            <a:r>
              <a:rPr lang="fr-FR" sz="4000" dirty="0" err="1" smtClean="0">
                <a:latin typeface="Arial Rounded MT Bold" pitchFamily="34" charset="0"/>
              </a:rPr>
              <a:t>mwen</a:t>
            </a:r>
            <a:r>
              <a:rPr lang="fr-FR" sz="4000" dirty="0" smtClean="0">
                <a:latin typeface="Arial Rounded MT Bold" pitchFamily="34" charset="0"/>
              </a:rPr>
              <a:t> te </a:t>
            </a:r>
            <a:r>
              <a:rPr lang="fr-FR" sz="4000" dirty="0" err="1" smtClean="0">
                <a:latin typeface="Arial Rounded MT Bold" pitchFamily="34" charset="0"/>
              </a:rPr>
              <a:t>reziste</a:t>
            </a:r>
            <a:r>
              <a:rPr lang="fr-FR" sz="4000" dirty="0" smtClean="0">
                <a:latin typeface="Arial Rounded MT Bold" pitchFamily="34" charset="0"/>
              </a:rPr>
              <a:t> </a:t>
            </a:r>
            <a:r>
              <a:rPr lang="fr-FR" sz="4000" dirty="0" err="1" smtClean="0">
                <a:latin typeface="Arial Rounded MT Bold" pitchFamily="34" charset="0"/>
              </a:rPr>
              <a:t>ak</a:t>
            </a:r>
            <a:r>
              <a:rPr lang="fr-FR" sz="4000" dirty="0" smtClean="0">
                <a:latin typeface="Arial Rounded MT Bold" pitchFamily="34" charset="0"/>
              </a:rPr>
              <a:t> </a:t>
            </a:r>
            <a:r>
              <a:rPr lang="fr-FR" sz="4000" dirty="0" err="1" smtClean="0">
                <a:latin typeface="Arial Rounded MT Bold" pitchFamily="34" charset="0"/>
              </a:rPr>
              <a:t>Jezi</a:t>
            </a:r>
            <a:r>
              <a:rPr lang="fr-FR" sz="4000" dirty="0" smtClean="0">
                <a:latin typeface="Arial Rounded MT Bold" pitchFamily="34" charset="0"/>
              </a:rPr>
              <a:t> </a:t>
            </a:r>
            <a:r>
              <a:rPr lang="fr-FR" sz="4000" dirty="0" err="1" smtClean="0">
                <a:latin typeface="Arial Rounded MT Bold" pitchFamily="34" charset="0"/>
              </a:rPr>
              <a:t>anpil</a:t>
            </a:r>
            <a:r>
              <a:rPr lang="fr-FR" sz="4000" dirty="0" smtClean="0">
                <a:latin typeface="Arial Rounded MT Bold" pitchFamily="34" charset="0"/>
              </a:rPr>
              <a:t>,</a:t>
            </a:r>
            <a:br>
              <a:rPr lang="fr-FR" sz="4000" dirty="0" smtClean="0">
                <a:latin typeface="Arial Rounded MT Bold" pitchFamily="34" charset="0"/>
              </a:rPr>
            </a:br>
            <a:r>
              <a:rPr lang="fr-FR" sz="4000" dirty="0" smtClean="0">
                <a:latin typeface="Arial Rounded MT Bold" pitchFamily="34" charset="0"/>
              </a:rPr>
              <a:t>Li </a:t>
            </a:r>
            <a:r>
              <a:rPr lang="fr-FR" sz="4000" dirty="0" err="1" smtClean="0">
                <a:latin typeface="Arial Rounded MT Bold" pitchFamily="34" charset="0"/>
              </a:rPr>
              <a:t>pa</a:t>
            </a:r>
            <a:r>
              <a:rPr lang="fr-FR" sz="4000" dirty="0" smtClean="0">
                <a:latin typeface="Arial Rounded MT Bold" pitchFamily="34" charset="0"/>
              </a:rPr>
              <a:t> t vin pou </a:t>
            </a:r>
            <a:r>
              <a:rPr lang="fr-FR" sz="4000" dirty="0" err="1" smtClean="0">
                <a:latin typeface="Arial Rounded MT Bold" pitchFamily="34" charset="0"/>
              </a:rPr>
              <a:t>kondane</a:t>
            </a:r>
            <a:r>
              <a:rPr lang="fr-FR" sz="4000" dirty="0" smtClean="0">
                <a:latin typeface="Arial Rounded MT Bold" pitchFamily="34" charset="0"/>
              </a:rPr>
              <a:t>,</a:t>
            </a:r>
            <a:br>
              <a:rPr lang="fr-FR" sz="4000" dirty="0" smtClean="0">
                <a:latin typeface="Arial Rounded MT Bold" pitchFamily="34" charset="0"/>
              </a:rPr>
            </a:br>
            <a:r>
              <a:rPr lang="fr-FR" sz="4000" dirty="0" smtClean="0">
                <a:latin typeface="Arial Rounded MT Bold" pitchFamily="34" charset="0"/>
              </a:rPr>
              <a:t>E li </a:t>
            </a:r>
            <a:r>
              <a:rPr lang="fr-FR" sz="4000" dirty="0" err="1" smtClean="0">
                <a:latin typeface="Arial Rounded MT Bold" pitchFamily="34" charset="0"/>
              </a:rPr>
              <a:t>pran</a:t>
            </a:r>
            <a:r>
              <a:rPr lang="fr-FR" sz="4000" dirty="0" smtClean="0">
                <a:latin typeface="Arial Rounded MT Bold" pitchFamily="34" charset="0"/>
              </a:rPr>
              <a:t> </a:t>
            </a:r>
            <a:r>
              <a:rPr lang="fr-FR" sz="4000" dirty="0" err="1" smtClean="0">
                <a:latin typeface="Arial Rounded MT Bold" pitchFamily="34" charset="0"/>
              </a:rPr>
              <a:t>pasyans</a:t>
            </a:r>
            <a:r>
              <a:rPr lang="fr-FR" sz="4000" dirty="0" smtClean="0">
                <a:latin typeface="Arial Rounded MT Bold" pitchFamily="34" charset="0"/>
              </a:rPr>
              <a:t> </a:t>
            </a:r>
            <a:r>
              <a:rPr lang="fr-FR" sz="4000" dirty="0" err="1" smtClean="0">
                <a:latin typeface="Arial Rounded MT Bold" pitchFamily="34" charset="0"/>
              </a:rPr>
              <a:t>avè</a:t>
            </a:r>
            <a:r>
              <a:rPr lang="fr-FR" sz="4000" dirty="0" smtClean="0">
                <a:latin typeface="Arial Rounded MT Bold" pitchFamily="34" charset="0"/>
              </a:rPr>
              <a:t> m</a:t>
            </a:r>
            <a:br>
              <a:rPr lang="fr-FR" sz="4000" dirty="0" smtClean="0">
                <a:latin typeface="Arial Rounded MT Bold" pitchFamily="34" charset="0"/>
              </a:rPr>
            </a:br>
            <a:r>
              <a:rPr lang="fr-FR" sz="4000" dirty="0" err="1" smtClean="0">
                <a:latin typeface="Arial Rounded MT Bold" pitchFamily="34" charset="0"/>
              </a:rPr>
              <a:t>Jouk</a:t>
            </a:r>
            <a:r>
              <a:rPr lang="fr-FR" sz="4000" dirty="0" smtClean="0">
                <a:latin typeface="Arial Rounded MT Bold" pitchFamily="34" charset="0"/>
              </a:rPr>
              <a:t> </a:t>
            </a:r>
            <a:r>
              <a:rPr lang="fr-FR" sz="4000" dirty="0" err="1" smtClean="0">
                <a:latin typeface="Arial Rounded MT Bold" pitchFamily="34" charset="0"/>
              </a:rPr>
              <a:t>yon</a:t>
            </a:r>
            <a:r>
              <a:rPr lang="fr-FR" sz="4000" dirty="0" smtClean="0">
                <a:latin typeface="Arial Rounded MT Bold" pitchFamily="34" charset="0"/>
              </a:rPr>
              <a:t> </a:t>
            </a:r>
            <a:r>
              <a:rPr lang="fr-FR" sz="4000" dirty="0" err="1" smtClean="0">
                <a:latin typeface="Arial Rounded MT Bold" pitchFamily="34" charset="0"/>
              </a:rPr>
              <a:t>jou</a:t>
            </a:r>
            <a:r>
              <a:rPr lang="fr-FR" sz="4000" dirty="0" smtClean="0">
                <a:latin typeface="Arial Rounded MT Bold" pitchFamily="34" charset="0"/>
              </a:rPr>
              <a:t>, m </a:t>
            </a:r>
            <a:r>
              <a:rPr lang="fr-FR" sz="4000" dirty="0" err="1" smtClean="0">
                <a:latin typeface="Arial Rounded MT Bold" pitchFamily="34" charset="0"/>
              </a:rPr>
              <a:t>oblije</a:t>
            </a:r>
            <a:r>
              <a:rPr lang="fr-FR" sz="4000" dirty="0" smtClean="0">
                <a:latin typeface="Arial Rounded MT Bold" pitchFamily="34" charset="0"/>
              </a:rPr>
              <a:t> </a:t>
            </a:r>
            <a:r>
              <a:rPr lang="fr-FR" sz="4000" dirty="0" err="1" smtClean="0">
                <a:latin typeface="Arial Rounded MT Bold" pitchFamily="34" charset="0"/>
              </a:rPr>
              <a:t>wè</a:t>
            </a:r>
            <a:r>
              <a:rPr lang="fr-FR" sz="4000" dirty="0" smtClean="0">
                <a:latin typeface="Arial Rounded MT Bold" pitchFamily="34" charset="0"/>
              </a:rPr>
              <a:t> </a:t>
            </a:r>
            <a:r>
              <a:rPr lang="fr-FR" sz="4000" dirty="0" err="1" smtClean="0">
                <a:latin typeface="Arial Rounded MT Bold" pitchFamily="34" charset="0"/>
              </a:rPr>
              <a:t>limyè</a:t>
            </a:r>
            <a:r>
              <a:rPr lang="fr-FR" sz="4000" dirty="0" smtClean="0">
                <a:latin typeface="Arial Rounded MT Bold" pitchFamily="34" charset="0"/>
              </a:rPr>
              <a:t>.</a:t>
            </a:r>
            <a:endParaRPr lang="en-US" sz="4000" b="1" dirty="0" smtClean="0">
              <a:latin typeface="Arial Rounded MT Bold" pitchFamily="34" charset="0"/>
            </a:endParaRPr>
          </a:p>
          <a:p>
            <a:pPr marL="0" indent="0" algn="ctr">
              <a:buNone/>
            </a:pPr>
            <a:r>
              <a:rPr lang="fr-FR" sz="4000" b="1" dirty="0" err="1" smtClean="0">
                <a:solidFill>
                  <a:srgbClr val="0070C0"/>
                </a:solidFill>
                <a:latin typeface="Arial Rounded MT Bold" pitchFamily="34" charset="0"/>
              </a:rPr>
              <a:t>Kè</a:t>
            </a:r>
            <a:r>
              <a:rPr lang="fr-FR" sz="4000" dirty="0" smtClean="0">
                <a:latin typeface="Arial Rounded MT Bold" pitchFamily="34" charset="0"/>
              </a:rPr>
              <a:t/>
            </a:r>
            <a:br>
              <a:rPr lang="fr-FR" sz="4000" dirty="0" smtClean="0">
                <a:latin typeface="Arial Rounded MT Bold" pitchFamily="34" charset="0"/>
              </a:rPr>
            </a:br>
            <a:r>
              <a:rPr lang="fr-FR" sz="4000" dirty="0" err="1" smtClean="0">
                <a:solidFill>
                  <a:srgbClr val="FF0000"/>
                </a:solidFill>
                <a:latin typeface="Arial Rounded MT Bold" pitchFamily="34" charset="0"/>
              </a:rPr>
              <a:t>Delivre</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Delivre</a:t>
            </a:r>
            <a:r>
              <a:rPr lang="fr-FR" sz="4000" dirty="0" smtClean="0">
                <a:solidFill>
                  <a:srgbClr val="FF0000"/>
                </a:solidFill>
                <a:latin typeface="Arial Rounded MT Bold" pitchFamily="34" charset="0"/>
              </a:rPr>
              <a:t>!</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Wi </a:t>
            </a:r>
            <a:r>
              <a:rPr lang="fr-FR" sz="4000" dirty="0" err="1" smtClean="0">
                <a:solidFill>
                  <a:srgbClr val="FF0000"/>
                </a:solidFill>
                <a:latin typeface="Arial Rounded MT Bold" pitchFamily="34" charset="0"/>
              </a:rPr>
              <a:t>mwen</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sove</a:t>
            </a:r>
            <a:r>
              <a:rPr lang="fr-FR" sz="4000" dirty="0" smtClean="0">
                <a:solidFill>
                  <a:srgbClr val="FF0000"/>
                </a:solidFill>
                <a:latin typeface="Arial Rounded MT Bold" pitchFamily="34" charset="0"/>
              </a:rPr>
              <a:t> nan </a:t>
            </a:r>
            <a:r>
              <a:rPr lang="fr-FR" sz="4000" dirty="0" err="1" smtClean="0">
                <a:solidFill>
                  <a:srgbClr val="FF0000"/>
                </a:solidFill>
                <a:latin typeface="Arial Rounded MT Bold" pitchFamily="34" charset="0"/>
              </a:rPr>
              <a:t>peche</a:t>
            </a:r>
            <a:r>
              <a:rPr lang="fr-FR" sz="4000" dirty="0" smtClean="0">
                <a:solidFill>
                  <a:srgbClr val="FF0000"/>
                </a:solidFill>
                <a:latin typeface="Arial Rounded MT Bold" pitchFamily="34" charset="0"/>
              </a:rPr>
              <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pou </a:t>
            </a:r>
            <a:r>
              <a:rPr lang="fr-FR" sz="4000" dirty="0" err="1" smtClean="0">
                <a:solidFill>
                  <a:srgbClr val="FF0000"/>
                </a:solidFill>
                <a:latin typeface="Arial Rounded MT Bold" pitchFamily="34" charset="0"/>
              </a:rPr>
              <a:t>toujou</a:t>
            </a:r>
            <a:r>
              <a:rPr lang="fr-FR" sz="4000" dirty="0" smtClean="0">
                <a:solidFill>
                  <a:srgbClr val="FF0000"/>
                </a:solidFill>
                <a:latin typeface="Arial Rounded MT Bold" pitchFamily="34" charset="0"/>
              </a:rPr>
              <a:t>! (2 </a:t>
            </a:r>
            <a:r>
              <a:rPr lang="fr-FR" sz="4000" dirty="0" err="1" smtClean="0">
                <a:solidFill>
                  <a:srgbClr val="FF0000"/>
                </a:solidFill>
                <a:latin typeface="Arial Rounded MT Bold" pitchFamily="34" charset="0"/>
              </a:rPr>
              <a:t>liy</a:t>
            </a:r>
            <a:r>
              <a:rPr lang="fr-FR" sz="4000" dirty="0" smtClean="0">
                <a:solidFill>
                  <a:srgbClr val="FF0000"/>
                </a:solidFill>
                <a:latin typeface="Arial Rounded MT Bold" pitchFamily="34" charset="0"/>
              </a:rPr>
              <a:t>, 2 </a:t>
            </a:r>
            <a:r>
              <a:rPr lang="fr-FR" sz="4000" dirty="0" err="1" smtClean="0">
                <a:solidFill>
                  <a:srgbClr val="FF0000"/>
                </a:solidFill>
                <a:latin typeface="Arial Rounded MT Bold" pitchFamily="34" charset="0"/>
              </a:rPr>
              <a:t>fwa</a:t>
            </a:r>
            <a:r>
              <a:rPr lang="fr-FR" sz="4000" dirty="0" smtClean="0">
                <a:solidFill>
                  <a:srgbClr val="FF0000"/>
                </a:solidFill>
                <a:latin typeface="Arial Rounded MT Bold" pitchFamily="34" charset="0"/>
              </a:rPr>
              <a:t>)</a:t>
            </a:r>
            <a:endParaRPr lang="en-US" sz="4000" b="1"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0" y="0"/>
            <a:ext cx="8915400" cy="6858000"/>
          </a:xfrm>
        </p:spPr>
        <p:txBody>
          <a:bodyPr>
            <a:normAutofit/>
          </a:bodyPr>
          <a:lstStyle/>
          <a:p>
            <a:pPr marL="0" indent="0" algn="ctr">
              <a:buNone/>
            </a:pPr>
            <a:r>
              <a:rPr lang="fr-FR" b="1" dirty="0" smtClean="0">
                <a:solidFill>
                  <a:srgbClr val="0070C0"/>
                </a:solidFill>
                <a:latin typeface="Arial Rounded MT Bold" pitchFamily="34" charset="0"/>
              </a:rPr>
              <a:t>4</a:t>
            </a:r>
            <a:r>
              <a:rPr lang="fr-FR" dirty="0" smtClean="0">
                <a:latin typeface="Arial Rounded MT Bold" pitchFamily="34" charset="0"/>
              </a:rPr>
              <a:t/>
            </a:r>
            <a:br>
              <a:rPr lang="fr-FR" dirty="0" smtClean="0">
                <a:latin typeface="Arial Rounded MT Bold" pitchFamily="34" charset="0"/>
              </a:rPr>
            </a:br>
            <a:r>
              <a:rPr lang="fr-FR" sz="4000" dirty="0" smtClean="0">
                <a:latin typeface="Arial" pitchFamily="34" charset="0"/>
                <a:cs typeface="Arial" pitchFamily="34" charset="0"/>
              </a:rPr>
              <a:t>E se </a:t>
            </a:r>
            <a:r>
              <a:rPr lang="fr-FR" sz="4000" dirty="0" err="1" smtClean="0">
                <a:latin typeface="Arial" pitchFamily="34" charset="0"/>
                <a:cs typeface="Arial" pitchFamily="34" charset="0"/>
              </a:rPr>
              <a:t>poutèt</a:t>
            </a:r>
            <a:r>
              <a:rPr lang="fr-FR" sz="4000" dirty="0" smtClean="0">
                <a:latin typeface="Arial" pitchFamily="34" charset="0"/>
                <a:cs typeface="Arial" pitchFamily="34" charset="0"/>
              </a:rPr>
              <a:t> sa m </a:t>
            </a:r>
            <a:r>
              <a:rPr lang="fr-FR" sz="4000" dirty="0" err="1" smtClean="0">
                <a:latin typeface="Arial" pitchFamily="34" charset="0"/>
                <a:cs typeface="Arial" pitchFamily="34" charset="0"/>
              </a:rPr>
              <a:t>ap</a:t>
            </a:r>
            <a:r>
              <a:rPr lang="fr-FR" sz="4000" dirty="0" smtClean="0">
                <a:latin typeface="Arial" pitchFamily="34" charset="0"/>
                <a:cs typeface="Arial" pitchFamily="34" charset="0"/>
              </a:rPr>
              <a:t> chante pou </a:t>
            </a:r>
            <a:r>
              <a:rPr lang="fr-FR" sz="4000" dirty="0" err="1" smtClean="0">
                <a:latin typeface="Arial" pitchFamily="34" charset="0"/>
                <a:cs typeface="Arial" pitchFamily="34" charset="0"/>
              </a:rPr>
              <a:t>Jezi</a:t>
            </a:r>
            <a:r>
              <a:rPr lang="fr-FR" sz="4000" dirty="0" smtClean="0">
                <a:latin typeface="Arial" pitchFamily="34" charset="0"/>
                <a:cs typeface="Arial" pitchFamily="34" charset="0"/>
              </a:rPr>
              <a:t>,</a:t>
            </a:r>
            <a:r>
              <a:rPr lang="fr-FR" sz="4000" dirty="0" smtClean="0">
                <a:latin typeface="Arial Rounded MT Bold" pitchFamily="34" charset="0"/>
              </a:rPr>
              <a:t/>
            </a:r>
            <a:br>
              <a:rPr lang="fr-FR" sz="4000" dirty="0" smtClean="0">
                <a:latin typeface="Arial Rounded MT Bold" pitchFamily="34" charset="0"/>
              </a:rPr>
            </a:b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santim</a:t>
            </a:r>
            <a:r>
              <a:rPr lang="fr-FR" sz="4000" dirty="0" smtClean="0">
                <a:latin typeface="Arial Rounded MT Bold" pitchFamily="34" charset="0"/>
              </a:rPr>
              <a:t> </a:t>
            </a:r>
            <a:r>
              <a:rPr lang="fr-FR" sz="4000" dirty="0" err="1" smtClean="0">
                <a:latin typeface="Arial Rounded MT Bold" pitchFamily="34" charset="0"/>
              </a:rPr>
              <a:t>byen</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E </a:t>
            </a:r>
            <a:r>
              <a:rPr lang="fr-FR" sz="4000" dirty="0" err="1" smtClean="0">
                <a:latin typeface="Arial Rounded MT Bold" pitchFamily="34" charset="0"/>
              </a:rPr>
              <a:t>nanm</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gen</a:t>
            </a:r>
            <a:r>
              <a:rPr lang="fr-FR" sz="4000" dirty="0" smtClean="0">
                <a:latin typeface="Arial Rounded MT Bold" pitchFamily="34" charset="0"/>
              </a:rPr>
              <a:t> </a:t>
            </a:r>
            <a:r>
              <a:rPr lang="fr-FR" sz="4000" dirty="0" err="1" smtClean="0">
                <a:latin typeface="Arial Rounded MT Bold" pitchFamily="34" charset="0"/>
              </a:rPr>
              <a:t>yon</a:t>
            </a:r>
            <a:r>
              <a:rPr lang="fr-FR" sz="4000" dirty="0" smtClean="0">
                <a:latin typeface="Arial Rounded MT Bold" pitchFamily="34" charset="0"/>
              </a:rPr>
              <a:t> </a:t>
            </a:r>
            <a:r>
              <a:rPr lang="fr-FR" sz="4000" dirty="0" err="1" smtClean="0">
                <a:latin typeface="Arial Rounded MT Bold" pitchFamily="34" charset="0"/>
              </a:rPr>
              <a:t>frechè</a:t>
            </a:r>
            <a:r>
              <a:rPr lang="fr-FR" sz="4000" dirty="0" smtClean="0">
                <a:latin typeface="Arial Rounded MT Bold" pitchFamily="34" charset="0"/>
              </a:rPr>
              <a:t/>
            </a:r>
            <a:br>
              <a:rPr lang="fr-FR" sz="4000" dirty="0" smtClean="0">
                <a:latin typeface="Arial Rounded MT Bold" pitchFamily="34" charset="0"/>
              </a:rPr>
            </a:b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pa</a:t>
            </a:r>
            <a:r>
              <a:rPr lang="fr-FR" sz="4000" dirty="0" smtClean="0">
                <a:latin typeface="Arial Rounded MT Bold" pitchFamily="34" charset="0"/>
              </a:rPr>
              <a:t> ka </a:t>
            </a:r>
            <a:r>
              <a:rPr lang="fr-FR" sz="4000" dirty="0" err="1" smtClean="0">
                <a:latin typeface="Arial Rounded MT Bold" pitchFamily="34" charset="0"/>
              </a:rPr>
              <a:t>pe</a:t>
            </a:r>
            <a:r>
              <a:rPr lang="fr-FR" sz="4000" dirty="0" smtClean="0">
                <a:latin typeface="Arial Rounded MT Bold" pitchFamily="34" charset="0"/>
              </a:rPr>
              <a:t>, </a:t>
            </a:r>
            <a:r>
              <a:rPr lang="fr-FR" sz="4000" dirty="0" err="1" smtClean="0">
                <a:latin typeface="Arial Rounded MT Bold" pitchFamily="34" charset="0"/>
              </a:rPr>
              <a:t>fò</a:t>
            </a:r>
            <a:r>
              <a:rPr lang="fr-FR" sz="4000" dirty="0" smtClean="0">
                <a:latin typeface="Arial Rounded MT Bold" pitchFamily="34" charset="0"/>
              </a:rPr>
              <a:t> m chante,</a:t>
            </a:r>
            <a:br>
              <a:rPr lang="fr-FR" sz="4000" dirty="0" smtClean="0">
                <a:latin typeface="Arial Rounded MT Bold" pitchFamily="34" charset="0"/>
              </a:rPr>
            </a:b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vle</a:t>
            </a:r>
            <a:r>
              <a:rPr lang="fr-FR" sz="4000" dirty="0" smtClean="0">
                <a:latin typeface="Arial Rounded MT Bold" pitchFamily="34" charset="0"/>
              </a:rPr>
              <a:t> </a:t>
            </a:r>
            <a:r>
              <a:rPr lang="fr-FR" sz="4000" dirty="0" err="1" smtClean="0">
                <a:latin typeface="Arial Rounded MT Bold" pitchFamily="34" charset="0"/>
              </a:rPr>
              <a:t>mouri</a:t>
            </a:r>
            <a:r>
              <a:rPr lang="fr-FR" sz="4000" dirty="0" smtClean="0">
                <a:latin typeface="Arial Rounded MT Bold" pitchFamily="34" charset="0"/>
              </a:rPr>
              <a:t> </a:t>
            </a:r>
            <a:r>
              <a:rPr lang="fr-FR" sz="4000" dirty="0" err="1" smtClean="0">
                <a:latin typeface="Arial Rounded MT Bold" pitchFamily="34" charset="0"/>
              </a:rPr>
              <a:t>ap</a:t>
            </a:r>
            <a:r>
              <a:rPr lang="fr-FR" sz="4000" dirty="0" smtClean="0">
                <a:latin typeface="Arial Rounded MT Bold" pitchFamily="34" charset="0"/>
              </a:rPr>
              <a:t> chante:</a:t>
            </a:r>
            <a:br>
              <a:rPr lang="fr-FR" sz="4000" dirty="0" smtClean="0">
                <a:latin typeface="Arial Rounded MT Bold" pitchFamily="34" charset="0"/>
              </a:rPr>
            </a:br>
            <a:r>
              <a:rPr lang="fr-FR" sz="4000" dirty="0" err="1" smtClean="0">
                <a:latin typeface="Arial Rounded MT Bold" pitchFamily="34" charset="0"/>
              </a:rPr>
              <a:t>Alelouya</a:t>
            </a:r>
            <a:r>
              <a:rPr lang="fr-FR" sz="4000" dirty="0" smtClean="0">
                <a:latin typeface="Arial Rounded MT Bold" pitchFamily="34" charset="0"/>
              </a:rPr>
              <a:t>! M </a:t>
            </a:r>
            <a:r>
              <a:rPr lang="fr-FR" sz="4000" dirty="0" err="1" smtClean="0">
                <a:latin typeface="Arial Rounded MT Bold" pitchFamily="34" charset="0"/>
              </a:rPr>
              <a:t>delivre</a:t>
            </a:r>
            <a:r>
              <a:rPr lang="fr-FR" sz="4000" dirty="0" smtClean="0">
                <a:latin typeface="Arial Rounded MT Bold" pitchFamily="34" charset="0"/>
              </a:rPr>
              <a:t> pou </a:t>
            </a:r>
            <a:r>
              <a:rPr lang="fr-FR" sz="4000" dirty="0" err="1" smtClean="0">
                <a:latin typeface="Arial Rounded MT Bold" pitchFamily="34" charset="0"/>
              </a:rPr>
              <a:t>toujou</a:t>
            </a:r>
            <a:r>
              <a:rPr lang="fr-FR" sz="4000" dirty="0" smtClean="0">
                <a:latin typeface="Arial Rounded MT Bold" pitchFamily="34" charset="0"/>
              </a:rPr>
              <a:t>.</a:t>
            </a:r>
          </a:p>
          <a:p>
            <a:pPr marL="0" indent="0" algn="ctr">
              <a:buNone/>
            </a:pPr>
            <a:r>
              <a:rPr lang="fr-FR" sz="4000" b="1" dirty="0" err="1" smtClean="0">
                <a:solidFill>
                  <a:srgbClr val="0070C0"/>
                </a:solidFill>
                <a:latin typeface="Arial Rounded MT Bold" pitchFamily="34" charset="0"/>
              </a:rPr>
              <a:t>Kè</a:t>
            </a:r>
            <a:r>
              <a:rPr lang="fr-FR" sz="4000" dirty="0" smtClean="0">
                <a:latin typeface="Arial Rounded MT Bold" pitchFamily="34" charset="0"/>
              </a:rPr>
              <a:t/>
            </a:r>
            <a:br>
              <a:rPr lang="fr-FR" sz="4000" dirty="0" smtClean="0">
                <a:latin typeface="Arial Rounded MT Bold" pitchFamily="34" charset="0"/>
              </a:rPr>
            </a:br>
            <a:r>
              <a:rPr lang="fr-FR" sz="4000" dirty="0" err="1" smtClean="0">
                <a:solidFill>
                  <a:srgbClr val="FF0000"/>
                </a:solidFill>
                <a:latin typeface="Arial Rounded MT Bold" pitchFamily="34" charset="0"/>
              </a:rPr>
              <a:t>Delivre</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Delivre</a:t>
            </a:r>
            <a:r>
              <a:rPr lang="fr-FR" sz="4000" dirty="0" smtClean="0">
                <a:solidFill>
                  <a:srgbClr val="FF0000"/>
                </a:solidFill>
                <a:latin typeface="Arial Rounded MT Bold" pitchFamily="34" charset="0"/>
              </a:rPr>
              <a:t>!</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Wi </a:t>
            </a:r>
            <a:r>
              <a:rPr lang="fr-FR" sz="4000" dirty="0" err="1" smtClean="0">
                <a:solidFill>
                  <a:srgbClr val="FF0000"/>
                </a:solidFill>
                <a:latin typeface="Arial Rounded MT Bold" pitchFamily="34" charset="0"/>
              </a:rPr>
              <a:t>mwen</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sove</a:t>
            </a:r>
            <a:r>
              <a:rPr lang="fr-FR" sz="4000" dirty="0" smtClean="0">
                <a:solidFill>
                  <a:srgbClr val="FF0000"/>
                </a:solidFill>
                <a:latin typeface="Arial Rounded MT Bold" pitchFamily="34" charset="0"/>
              </a:rPr>
              <a:t> nan </a:t>
            </a:r>
            <a:r>
              <a:rPr lang="fr-FR" sz="4000" dirty="0" err="1" smtClean="0">
                <a:solidFill>
                  <a:srgbClr val="FF0000"/>
                </a:solidFill>
                <a:latin typeface="Arial Rounded MT Bold" pitchFamily="34" charset="0"/>
              </a:rPr>
              <a:t>peche</a:t>
            </a:r>
            <a:r>
              <a:rPr lang="fr-FR" sz="4000" dirty="0" smtClean="0">
                <a:solidFill>
                  <a:srgbClr val="FF0000"/>
                </a:solidFill>
                <a:latin typeface="Arial Rounded MT Bold" pitchFamily="34" charset="0"/>
              </a:rPr>
              <a:t/>
            </a:r>
            <a:br>
              <a:rPr lang="fr-FR" sz="4000" dirty="0" smtClean="0">
                <a:solidFill>
                  <a:srgbClr val="FF0000"/>
                </a:solidFill>
                <a:latin typeface="Arial Rounded MT Bold" pitchFamily="34" charset="0"/>
              </a:rPr>
            </a:br>
            <a:r>
              <a:rPr lang="fr-FR" sz="4000" dirty="0" smtClean="0">
                <a:solidFill>
                  <a:srgbClr val="FF0000"/>
                </a:solidFill>
                <a:latin typeface="Arial Rounded MT Bold" pitchFamily="34" charset="0"/>
              </a:rPr>
              <a:t>pou </a:t>
            </a:r>
            <a:r>
              <a:rPr lang="fr-FR" sz="4000" dirty="0" err="1" smtClean="0">
                <a:solidFill>
                  <a:srgbClr val="FF0000"/>
                </a:solidFill>
                <a:latin typeface="Arial Rounded MT Bold" pitchFamily="34" charset="0"/>
              </a:rPr>
              <a:t>toujou</a:t>
            </a:r>
            <a:r>
              <a:rPr lang="fr-FR" sz="4000" dirty="0" smtClean="0">
                <a:solidFill>
                  <a:srgbClr val="FF0000"/>
                </a:solidFill>
                <a:latin typeface="Arial Rounded MT Bold" pitchFamily="34" charset="0"/>
              </a:rPr>
              <a:t>! (2 </a:t>
            </a:r>
            <a:r>
              <a:rPr lang="fr-FR" sz="4000" dirty="0" err="1" smtClean="0">
                <a:solidFill>
                  <a:srgbClr val="FF0000"/>
                </a:solidFill>
                <a:latin typeface="Arial Rounded MT Bold" pitchFamily="34" charset="0"/>
              </a:rPr>
              <a:t>liy</a:t>
            </a:r>
            <a:r>
              <a:rPr lang="fr-FR" sz="4000" dirty="0" smtClean="0">
                <a:solidFill>
                  <a:srgbClr val="FF0000"/>
                </a:solidFill>
                <a:latin typeface="Arial Rounded MT Bold" pitchFamily="34" charset="0"/>
              </a:rPr>
              <a:t>, 2 </a:t>
            </a:r>
            <a:r>
              <a:rPr lang="fr-FR" sz="4000" dirty="0" err="1" smtClean="0">
                <a:solidFill>
                  <a:srgbClr val="FF0000"/>
                </a:solidFill>
                <a:latin typeface="Arial Rounded MT Bold" pitchFamily="34" charset="0"/>
              </a:rPr>
              <a:t>fwa</a:t>
            </a:r>
            <a:r>
              <a:rPr lang="fr-FR" sz="4000" dirty="0" smtClean="0">
                <a:solidFill>
                  <a:srgbClr val="FF0000"/>
                </a:solidFill>
                <a:latin typeface="Arial Rounded MT Bold" pitchFamily="34" charset="0"/>
              </a:rPr>
              <a:t>)</a:t>
            </a:r>
            <a:endParaRPr lang="en-US" sz="4000" b="1" dirty="0" smtClean="0">
              <a:solidFill>
                <a:srgbClr val="FF0000"/>
              </a:solidFill>
              <a:latin typeface="Arial Rounded MT Bold" pitchFamily="34" charset="0"/>
            </a:endParaRPr>
          </a:p>
          <a:p>
            <a:pPr marL="0" indent="0" algn="ctr">
              <a:buNone/>
            </a:pPr>
            <a:endParaRPr lang="en-US" b="1" dirty="0">
              <a:latin typeface="Arial Rounded MT Bold"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00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smtClean="0"/>
              <a:t>GRANDE  PRIÈRE</a:t>
            </a:r>
            <a:endParaRPr lang="en-US" sz="6600" dirty="0" smtClean="0"/>
          </a:p>
          <a:p>
            <a:r>
              <a:rPr lang="fr-FR" sz="4400" dirty="0" smtClean="0"/>
              <a:t> </a:t>
            </a:r>
            <a:endParaRPr lang="en-US" sz="4400" dirty="0" smtClean="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www.hdwallpaperscool.com/wp-content/uploads/2013/12/beautiful-tulip-flowers-hd-wallpapers-cool-desktop-background-photographs-widescreen.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8" name="Rectangle 4"/>
          <p:cNvSpPr>
            <a:spLocks noGrp="1" noChangeArrowheads="1"/>
          </p:cNvSpPr>
          <p:nvPr>
            <p:ph type="ctrTitle"/>
          </p:nvPr>
        </p:nvSpPr>
        <p:spPr>
          <a:xfrm>
            <a:off x="381000" y="457200"/>
            <a:ext cx="8382000" cy="4267200"/>
          </a:xfrm>
        </p:spPr>
        <p:txBody>
          <a:bodyPr/>
          <a:lstStyle/>
          <a:p>
            <a:pPr fontAlgn="auto">
              <a:spcAft>
                <a:spcPts val="0"/>
              </a:spcAft>
              <a:defRPr/>
            </a:pPr>
            <a:r>
              <a:rPr lang="en-US" sz="4800" b="1" dirty="0">
                <a:solidFill>
                  <a:schemeClr val="accent2">
                    <a:lumMod val="75000"/>
                  </a:schemeClr>
                </a:solidFill>
              </a:rPr>
              <a:t>WELCOME </a:t>
            </a:r>
            <a:r>
              <a:rPr lang="en-US" altLang="zh-CN" sz="4800" b="1" dirty="0">
                <a:solidFill>
                  <a:schemeClr val="accent2">
                    <a:lumMod val="75000"/>
                  </a:schemeClr>
                </a:solidFill>
                <a:ea typeface="宋体" pitchFamily="2" charset="-122"/>
              </a:rPr>
              <a:t>VISITORS </a:t>
            </a:r>
            <a:r>
              <a:rPr lang="en-US" sz="4800" b="1" dirty="0" smtClean="0">
                <a:solidFill>
                  <a:schemeClr val="accent2">
                    <a:lumMod val="75000"/>
                  </a:schemeClr>
                </a:solidFill>
              </a:rPr>
              <a:t> </a:t>
            </a:r>
            <a:r>
              <a:rPr lang="en-US" sz="4800" b="1" dirty="0">
                <a:solidFill>
                  <a:schemeClr val="accent2">
                    <a:lumMod val="75000"/>
                  </a:schemeClr>
                </a:solidFill>
              </a:rPr>
              <a:t/>
            </a:r>
            <a:br>
              <a:rPr lang="en-US" sz="4800" b="1" dirty="0">
                <a:solidFill>
                  <a:schemeClr val="accent2">
                    <a:lumMod val="75000"/>
                  </a:schemeClr>
                </a:solidFill>
              </a:rPr>
            </a:br>
            <a:r>
              <a:rPr lang="en-US" sz="4800" b="1" dirty="0">
                <a:solidFill>
                  <a:schemeClr val="accent2">
                    <a:lumMod val="75000"/>
                  </a:schemeClr>
                </a:solidFill>
              </a:rPr>
              <a:t>AND ANNOUNCEMENTS</a:t>
            </a:r>
            <a:r>
              <a:rPr lang="en-US" dirty="0">
                <a:solidFill>
                  <a:schemeClr val="accent2">
                    <a:lumMod val="75000"/>
                  </a:schemeClr>
                </a:solidFill>
              </a:rPr>
              <a:t/>
            </a:r>
            <a:br>
              <a:rPr lang="en-US" dirty="0">
                <a:solidFill>
                  <a:schemeClr val="accent2">
                    <a:lumMod val="75000"/>
                  </a:schemeClr>
                </a:solidFill>
              </a:rPr>
            </a:br>
            <a:endParaRPr lang="en-US" dirty="0">
              <a:solidFill>
                <a:schemeClr val="accent2">
                  <a:lumMod val="75000"/>
                </a:schemeClr>
              </a:solidFill>
            </a:endParaRPr>
          </a:p>
        </p:txBody>
      </p:sp>
      <p:sp>
        <p:nvSpPr>
          <p:cNvPr id="48131" name="Rectangle 5"/>
          <p:cNvSpPr>
            <a:spLocks noGrp="1" noChangeArrowheads="1"/>
          </p:cNvSpPr>
          <p:nvPr>
            <p:ph type="subTitle" idx="1"/>
          </p:nvPr>
        </p:nvSpPr>
        <p:spPr>
          <a:xfrm>
            <a:off x="1371600" y="4800600"/>
            <a:ext cx="6400800" cy="1219200"/>
          </a:xfrm>
        </p:spPr>
        <p:txBody>
          <a:bodyPr/>
          <a:lstStyle/>
          <a:p>
            <a:pPr marR="0"/>
            <a:r>
              <a:rPr lang="en-US" b="1" dirty="0" smtClean="0">
                <a:solidFill>
                  <a:schemeClr val="tx1"/>
                </a:solidFill>
              </a:rPr>
              <a:t>By Past. Marc E Simeon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2400" b="1" dirty="0" smtClean="0">
                <a:solidFill>
                  <a:srgbClr val="C00000"/>
                </a:solidFill>
              </a:rPr>
              <a:t>ANNOUNCEMENTS FOR APRIL </a:t>
            </a:r>
            <a:r>
              <a:rPr lang="en-US" sz="2400" b="1" dirty="0" smtClean="0">
                <a:solidFill>
                  <a:srgbClr val="C00000"/>
                </a:solidFill>
              </a:rPr>
              <a:t>2024</a:t>
            </a:r>
            <a:endParaRPr lang="en-US" sz="2400" b="1" dirty="0" smtClean="0">
              <a:solidFill>
                <a:srgbClr val="C00000"/>
              </a:solidFill>
            </a:endParaRPr>
          </a:p>
          <a:p>
            <a:pPr marL="346075" lvl="1" indent="-290513"/>
            <a:r>
              <a:rPr lang="en-US" b="1" dirty="0" smtClean="0"/>
              <a:t>(Mon, Wed) 7:30-9:30PM     PRAYER MEETING LINE # </a:t>
            </a:r>
            <a:r>
              <a:rPr lang="en-US" b="1" u="sng" dirty="0" smtClean="0">
                <a:solidFill>
                  <a:srgbClr val="0000CC"/>
                </a:solidFill>
              </a:rPr>
              <a:t>(774) 217 6502</a:t>
            </a:r>
          </a:p>
          <a:p>
            <a:pPr marL="290513" lvl="1" indent="-290513"/>
            <a:r>
              <a:rPr lang="en-US" b="1" dirty="0" smtClean="0">
                <a:solidFill>
                  <a:srgbClr val="003300"/>
                </a:solidFill>
              </a:rPr>
              <a:t>FRIDAY</a:t>
            </a:r>
            <a:r>
              <a:rPr lang="en-US" b="1" dirty="0" smtClean="0"/>
              <a:t>: 7:30-9:00pm-----Bible Study (</a:t>
            </a:r>
            <a:r>
              <a:rPr lang="en-US" b="1" dirty="0" smtClean="0">
                <a:solidFill>
                  <a:srgbClr val="002060"/>
                </a:solidFill>
              </a:rPr>
              <a:t>YOU TUBE</a:t>
            </a:r>
            <a:r>
              <a:rPr lang="en-US" b="1" dirty="0" smtClean="0"/>
              <a:t>)</a:t>
            </a:r>
            <a:endParaRPr lang="en-US" b="1" dirty="0" smtClean="0">
              <a:solidFill>
                <a:srgbClr val="003300"/>
              </a:solidFill>
            </a:endParaRPr>
          </a:p>
          <a:p>
            <a:pPr algn="ctr"/>
            <a:r>
              <a:rPr lang="en-US" sz="2400" b="1" dirty="0" smtClean="0">
                <a:solidFill>
                  <a:srgbClr val="C00000"/>
                </a:solidFill>
              </a:rPr>
              <a:t>SATURDAY IN CHURCH</a:t>
            </a:r>
          </a:p>
          <a:p>
            <a:pPr lvl="1">
              <a:buNone/>
            </a:pPr>
            <a:r>
              <a:rPr lang="en-US" b="1" dirty="0" smtClean="0">
                <a:solidFill>
                  <a:srgbClr val="0000CC"/>
                </a:solidFill>
              </a:rPr>
              <a:t>1:30—3;00 </a:t>
            </a:r>
            <a:r>
              <a:rPr lang="en-US" b="1" dirty="0" smtClean="0">
                <a:solidFill>
                  <a:srgbClr val="0000CC"/>
                </a:solidFill>
              </a:rPr>
              <a:t>PM </a:t>
            </a:r>
            <a:r>
              <a:rPr lang="en-US" b="1" dirty="0" smtClean="0">
                <a:solidFill>
                  <a:srgbClr val="C00000"/>
                </a:solidFill>
              </a:rPr>
              <a:t>CTRC  YOUTH MINISTRY</a:t>
            </a:r>
          </a:p>
          <a:p>
            <a:pPr lvl="1">
              <a:buNone/>
            </a:pPr>
            <a:r>
              <a:rPr lang="en-US" b="1" dirty="0" smtClean="0">
                <a:solidFill>
                  <a:srgbClr val="0000CC"/>
                </a:solidFill>
              </a:rPr>
              <a:t>3:00—4:30PM </a:t>
            </a:r>
            <a:r>
              <a:rPr lang="en-US" b="1" dirty="0" smtClean="0">
                <a:solidFill>
                  <a:srgbClr val="C00000"/>
                </a:solidFill>
              </a:rPr>
              <a:t>CTRC  CHILDREN MINISTRY</a:t>
            </a:r>
          </a:p>
          <a:p>
            <a:pPr lvl="1">
              <a:buNone/>
            </a:pPr>
            <a:r>
              <a:rPr lang="en-US" b="1" dirty="0" smtClean="0">
                <a:solidFill>
                  <a:srgbClr val="0000CC"/>
                </a:solidFill>
              </a:rPr>
              <a:t>7:00—9:PM </a:t>
            </a:r>
            <a:r>
              <a:rPr lang="en-US" b="1" dirty="0" smtClean="0">
                <a:solidFill>
                  <a:srgbClr val="C00000"/>
                </a:solidFill>
              </a:rPr>
              <a:t>CTRC  WOMEN MINISTRY</a:t>
            </a:r>
            <a:r>
              <a:rPr lang="en-US" b="1" dirty="0" smtClean="0"/>
              <a:t> LINE # </a:t>
            </a:r>
            <a:r>
              <a:rPr lang="en-US" b="1" u="sng" dirty="0" smtClean="0">
                <a:solidFill>
                  <a:srgbClr val="0000CC"/>
                </a:solidFill>
              </a:rPr>
              <a:t>(774) 217 6502</a:t>
            </a:r>
          </a:p>
          <a:p>
            <a:pPr lvl="1" algn="ctr">
              <a:buNone/>
            </a:pPr>
            <a:r>
              <a:rPr lang="en-US" b="1" dirty="0" smtClean="0">
                <a:solidFill>
                  <a:srgbClr val="0000CC"/>
                </a:solidFill>
              </a:rPr>
              <a:t>SUNDAY</a:t>
            </a:r>
          </a:p>
          <a:p>
            <a:pPr lvl="1">
              <a:buNone/>
            </a:pPr>
            <a:r>
              <a:rPr lang="en-US" b="1" dirty="0" smtClean="0">
                <a:solidFill>
                  <a:srgbClr val="0000CC"/>
                </a:solidFill>
              </a:rPr>
              <a:t>9:00—11:00AM </a:t>
            </a:r>
            <a:r>
              <a:rPr lang="en-US" b="1" dirty="0" smtClean="0">
                <a:solidFill>
                  <a:srgbClr val="C00000"/>
                </a:solidFill>
              </a:rPr>
              <a:t> (MORNING WORSHIP)</a:t>
            </a:r>
          </a:p>
          <a:p>
            <a:pPr lvl="1">
              <a:buNone/>
            </a:pPr>
            <a:r>
              <a:rPr lang="en-US" b="1" dirty="0" smtClean="0">
                <a:solidFill>
                  <a:srgbClr val="0000CC"/>
                </a:solidFill>
              </a:rPr>
              <a:t>12:00PM </a:t>
            </a:r>
            <a:r>
              <a:rPr lang="en-US" b="1" dirty="0" smtClean="0">
                <a:solidFill>
                  <a:srgbClr val="0000CC"/>
                </a:solidFill>
              </a:rPr>
              <a:t>-2:00PM</a:t>
            </a:r>
            <a:r>
              <a:rPr lang="en-US" b="1" dirty="0" smtClean="0">
                <a:solidFill>
                  <a:srgbClr val="C00000"/>
                </a:solidFill>
              </a:rPr>
              <a:t> (CTRC ENGLISH WORSHIP)</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idx="1"/>
          </p:nvPr>
        </p:nvSpPr>
        <p:spPr>
          <a:xfrm>
            <a:off x="457200" y="1143000"/>
            <a:ext cx="8229600" cy="5410200"/>
          </a:xfrm>
        </p:spPr>
        <p:style>
          <a:lnRef idx="1">
            <a:schemeClr val="accent5"/>
          </a:lnRef>
          <a:fillRef idx="2">
            <a:schemeClr val="accent5"/>
          </a:fillRef>
          <a:effectRef idx="1">
            <a:schemeClr val="accent5"/>
          </a:effectRef>
          <a:fontRef idx="minor">
            <a:schemeClr val="dk1"/>
          </a:fontRef>
        </p:style>
        <p:txBody>
          <a:bodyPr/>
          <a:lstStyle/>
          <a:p>
            <a:pPr>
              <a:lnSpc>
                <a:spcPct val="90000"/>
              </a:lnSpc>
            </a:pPr>
            <a:r>
              <a:rPr lang="fr-FR" sz="3200" b="1" dirty="0" smtClean="0"/>
              <a:t>SPECIAL PRESENTATIONS</a:t>
            </a:r>
          </a:p>
          <a:p>
            <a:pPr>
              <a:lnSpc>
                <a:spcPct val="90000"/>
              </a:lnSpc>
              <a:buFont typeface="Wingdings 3" pitchFamily="18" charset="2"/>
              <a:buNone/>
            </a:pPr>
            <a:endParaRPr lang="fr-FR" sz="3200" b="1" dirty="0" smtClean="0"/>
          </a:p>
          <a:p>
            <a:pPr>
              <a:lnSpc>
                <a:spcPct val="90000"/>
              </a:lnSpc>
            </a:pPr>
            <a:r>
              <a:rPr lang="fr-FR" sz="3200" b="1" dirty="0" smtClean="0"/>
              <a:t>CTRC KIDS</a:t>
            </a:r>
          </a:p>
          <a:p>
            <a:pPr>
              <a:lnSpc>
                <a:spcPct val="90000"/>
              </a:lnSpc>
            </a:pPr>
            <a:endParaRPr lang="fr-FR" sz="3200" b="1" dirty="0" smtClean="0"/>
          </a:p>
          <a:p>
            <a:pPr>
              <a:lnSpc>
                <a:spcPct val="90000"/>
              </a:lnSpc>
            </a:pPr>
            <a:r>
              <a:rPr lang="fr-FR" sz="3200" b="1" dirty="0" smtClean="0"/>
              <a:t>CTRC YOUTH </a:t>
            </a:r>
          </a:p>
          <a:p>
            <a:pPr>
              <a:lnSpc>
                <a:spcPct val="90000"/>
              </a:lnSpc>
            </a:pPr>
            <a:endParaRPr lang="fr-FR" sz="3200" b="1" dirty="0" smtClean="0"/>
          </a:p>
          <a:p>
            <a:pPr>
              <a:lnSpc>
                <a:spcPct val="90000"/>
              </a:lnSpc>
            </a:pPr>
            <a:r>
              <a:rPr lang="fr-FR" sz="3200" b="1" dirty="0" smtClean="0"/>
              <a:t>CTRC  LADIES</a:t>
            </a:r>
          </a:p>
          <a:p>
            <a:pPr>
              <a:lnSpc>
                <a:spcPct val="90000"/>
              </a:lnSpc>
              <a:buFont typeface="Wingdings 3" pitchFamily="18" charset="2"/>
              <a:buNone/>
            </a:pPr>
            <a:endParaRPr lang="fr-FR" sz="3200" b="1" dirty="0" smtClean="0"/>
          </a:p>
          <a:p>
            <a:pPr>
              <a:lnSpc>
                <a:spcPct val="90000"/>
              </a:lnSpc>
            </a:pPr>
            <a:r>
              <a:rPr lang="fr-FR" sz="3200" b="1" dirty="0" smtClean="0"/>
              <a:t>CTRC MEN</a:t>
            </a:r>
            <a:endParaRPr lang="en-US" sz="3200" b="1" dirty="0" smtClean="0"/>
          </a:p>
        </p:txBody>
      </p:sp>
      <p:sp>
        <p:nvSpPr>
          <p:cNvPr id="137218" name="Rectangle 2"/>
          <p:cNvSpPr>
            <a:spLocks noGrp="1" noChangeArrowheads="1"/>
          </p:cNvSpPr>
          <p:nvPr>
            <p:ph type="title"/>
          </p:nvPr>
        </p:nvSpPr>
        <p:spPr>
          <a:xfrm>
            <a:off x="457200" y="274638"/>
            <a:ext cx="8229600" cy="563562"/>
          </a:xfrm>
        </p:spPr>
        <p:txBody>
          <a:bodyPr>
            <a:normAutofit fontScale="90000"/>
          </a:bodyPr>
          <a:lstStyle/>
          <a:p>
            <a:pPr marL="800100" indent="-800100" fontAlgn="auto">
              <a:spcAft>
                <a:spcPts val="0"/>
              </a:spcAft>
              <a:defRPr/>
            </a:pPr>
            <a:r>
              <a:rPr lang="fr-FR" sz="4000" dirty="0" smtClean="0">
                <a:solidFill>
                  <a:schemeClr val="accent2">
                    <a:lumMod val="75000"/>
                  </a:schemeClr>
                </a:solidFill>
              </a:rPr>
              <a:t>SOLICITATIONS</a:t>
            </a:r>
            <a:r>
              <a:rPr lang="en-US" sz="4000" dirty="0"/>
              <a:t/>
            </a:r>
            <a:br>
              <a:rPr lang="en-US" sz="4000" dirty="0"/>
            </a:br>
            <a:endParaRPr lang="en-US" sz="40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t>MOMENT D’ADORATION</a:t>
            </a:r>
            <a:br>
              <a:rPr lang="en-US" b="1" dirty="0"/>
            </a:br>
            <a:r>
              <a:rPr lang="en-US" b="1" dirty="0"/>
              <a:t>AVEC </a:t>
            </a:r>
            <a:br>
              <a:rPr lang="en-US" b="1" dirty="0"/>
            </a:br>
            <a:r>
              <a:rPr lang="en-US" b="1" dirty="0"/>
              <a:t>MAESTRO</a:t>
            </a:r>
            <a:br>
              <a:rPr lang="en-US" b="1" dirty="0"/>
            </a:br>
            <a:r>
              <a:rPr lang="en-US" b="1" dirty="0"/>
              <a:t>RENAUD TERZIER</a:t>
            </a:r>
            <a:r>
              <a:rPr lang="en-US" dirty="0"/>
              <a:t/>
            </a:r>
            <a:br>
              <a:rPr lang="en-US" dirty="0"/>
            </a:b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txBody>
          <a:bodyPr>
            <a:normAutofit lnSpcReduction="10000"/>
          </a:bodyPr>
          <a:lstStyle/>
          <a:p>
            <a:pPr algn="ctr">
              <a:buNone/>
            </a:pPr>
            <a:r>
              <a:rPr lang="fr-FR" sz="3600" b="1" dirty="0" smtClean="0">
                <a:solidFill>
                  <a:srgbClr val="009900"/>
                </a:solidFill>
                <a:latin typeface="Arial Rounded MT Bold" pitchFamily="34" charset="0"/>
              </a:rPr>
              <a:t>39 Kr 	Mel Le </a:t>
            </a:r>
            <a:r>
              <a:rPr lang="fr-FR" sz="3600" b="1" dirty="0" err="1" smtClean="0">
                <a:solidFill>
                  <a:srgbClr val="009900"/>
                </a:solidFill>
                <a:latin typeface="Arial Rounded MT Bold" pitchFamily="34" charset="0"/>
              </a:rPr>
              <a:t>Mond</a:t>
            </a:r>
            <a:r>
              <a:rPr lang="fr-FR" sz="3600" b="1" dirty="0" smtClean="0">
                <a:solidFill>
                  <a:srgbClr val="009900"/>
                </a:solidFill>
                <a:latin typeface="Arial Rounded MT Bold" pitchFamily="34" charset="0"/>
              </a:rPr>
              <a:t> Se </a:t>
            </a:r>
            <a:r>
              <a:rPr lang="fr-FR" sz="3600" b="1" dirty="0" err="1" smtClean="0">
                <a:solidFill>
                  <a:srgbClr val="009900"/>
                </a:solidFill>
                <a:latin typeface="Arial Rounded MT Bold" pitchFamily="34" charset="0"/>
              </a:rPr>
              <a:t>pa</a:t>
            </a:r>
            <a:r>
              <a:rPr lang="fr-FR" sz="3600" b="1" dirty="0" smtClean="0">
                <a:solidFill>
                  <a:srgbClr val="009900"/>
                </a:solidFill>
                <a:latin typeface="Arial Rounded MT Bold" pitchFamily="34" charset="0"/>
              </a:rPr>
              <a:t> </a:t>
            </a:r>
            <a:r>
              <a:rPr lang="fr-FR" sz="3600" b="1" dirty="0" err="1" smtClean="0">
                <a:solidFill>
                  <a:srgbClr val="009900"/>
                </a:solidFill>
                <a:latin typeface="Arial Rounded MT Bold" pitchFamily="34" charset="0"/>
              </a:rPr>
              <a:t>Lakay</a:t>
            </a:r>
            <a:r>
              <a:rPr lang="fr-FR" sz="3600" b="1" dirty="0" smtClean="0">
                <a:solidFill>
                  <a:srgbClr val="009900"/>
                </a:solidFill>
                <a:latin typeface="Arial Rounded MT Bold" pitchFamily="34" charset="0"/>
              </a:rPr>
              <a:t> </a:t>
            </a:r>
            <a:r>
              <a:rPr lang="fr-FR" sz="3600" b="1" dirty="0" err="1" smtClean="0">
                <a:solidFill>
                  <a:srgbClr val="009900"/>
                </a:solidFill>
                <a:latin typeface="Arial Rounded MT Bold" pitchFamily="34" charset="0"/>
              </a:rPr>
              <a:t>Mouin</a:t>
            </a:r>
            <a:endParaRPr lang="en-US" sz="3600" b="1" dirty="0" smtClean="0">
              <a:solidFill>
                <a:srgbClr val="009900"/>
              </a:solidFill>
              <a:latin typeface="Arial Rounded MT Bold" pitchFamily="34" charset="0"/>
            </a:endParaRPr>
          </a:p>
          <a:p>
            <a:pPr algn="ctr">
              <a:buNone/>
            </a:pPr>
            <a:r>
              <a:rPr lang="fr-FR" sz="3600" b="1" dirty="0" smtClean="0">
                <a:solidFill>
                  <a:srgbClr val="009900"/>
                </a:solidFill>
                <a:latin typeface="Arial Rounded MT Bold" pitchFamily="34" charset="0"/>
              </a:rPr>
              <a:t>1</a:t>
            </a:r>
            <a:endParaRPr lang="en-US" sz="3600" b="1" dirty="0" smtClean="0">
              <a:solidFill>
                <a:srgbClr val="009900"/>
              </a:solidFill>
              <a:latin typeface="Arial Rounded MT Bold" pitchFamily="34" charset="0"/>
            </a:endParaRPr>
          </a:p>
          <a:p>
            <a:pPr algn="ctr">
              <a:buNone/>
            </a:pPr>
            <a:r>
              <a:rPr lang="fr-FR" sz="4000" b="1" dirty="0" smtClean="0">
                <a:solidFill>
                  <a:srgbClr val="000099"/>
                </a:solidFill>
                <a:latin typeface="Arial Rounded MT Bold" pitchFamily="34" charset="0"/>
              </a:rPr>
              <a:t>Le </a:t>
            </a:r>
            <a:r>
              <a:rPr lang="fr-FR" sz="4000" b="1" dirty="0" err="1" smtClean="0">
                <a:solidFill>
                  <a:srgbClr val="000099"/>
                </a:solidFill>
                <a:latin typeface="Arial Rounded MT Bold" pitchFamily="34" charset="0"/>
              </a:rPr>
              <a:t>mond</a:t>
            </a:r>
            <a:r>
              <a:rPr lang="fr-FR" sz="4000" b="1" dirty="0" smtClean="0">
                <a:solidFill>
                  <a:srgbClr val="000099"/>
                </a:solidFill>
                <a:latin typeface="Arial Rounded MT Bold" pitchFamily="34" charset="0"/>
              </a:rPr>
              <a:t> se </a:t>
            </a:r>
            <a:r>
              <a:rPr lang="fr-FR" sz="4000" b="1" dirty="0" err="1" smtClean="0">
                <a:solidFill>
                  <a:srgbClr val="000099"/>
                </a:solidFill>
                <a:latin typeface="Arial Rounded MT Bold" pitchFamily="34" charset="0"/>
              </a:rPr>
              <a:t>pa</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lakay</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mouin</a:t>
            </a:r>
            <a:endParaRPr lang="en-US" sz="4000" b="1" dirty="0" smtClean="0">
              <a:solidFill>
                <a:srgbClr val="000099"/>
              </a:solidFill>
              <a:latin typeface="Arial Rounded MT Bold" pitchFamily="34" charset="0"/>
            </a:endParaRPr>
          </a:p>
          <a:p>
            <a:pPr algn="ctr">
              <a:buNone/>
            </a:pPr>
            <a:r>
              <a:rPr lang="fr-FR" sz="4000" b="1" dirty="0" smtClean="0">
                <a:solidFill>
                  <a:srgbClr val="000099"/>
                </a:solidFill>
                <a:latin typeface="Arial Rounded MT Bold" pitchFamily="34" charset="0"/>
              </a:rPr>
              <a:t>Nan </a:t>
            </a:r>
            <a:r>
              <a:rPr lang="fr-FR" sz="4000" b="1" dirty="0" err="1" smtClean="0">
                <a:solidFill>
                  <a:srgbClr val="000099"/>
                </a:solidFill>
                <a:latin typeface="Arial Rounded MT Bold" pitchFamily="34" charset="0"/>
              </a:rPr>
              <a:t>syel</a:t>
            </a:r>
            <a:r>
              <a:rPr lang="fr-FR" sz="4000" b="1" dirty="0" smtClean="0">
                <a:solidFill>
                  <a:srgbClr val="000099"/>
                </a:solidFill>
                <a:latin typeface="Arial Rounded MT Bold" pitchFamily="34" charset="0"/>
              </a:rPr>
              <a:t> m-a </a:t>
            </a:r>
            <a:r>
              <a:rPr lang="fr-FR" sz="4000" b="1" dirty="0" err="1" smtClean="0">
                <a:solidFill>
                  <a:srgbClr val="000099"/>
                </a:solidFill>
                <a:latin typeface="Arial Rounded MT Bold" pitchFamily="34" charset="0"/>
              </a:rPr>
              <a:t>prale</a:t>
            </a:r>
            <a:endParaRPr lang="en-US" sz="4000" b="1" dirty="0" smtClean="0">
              <a:solidFill>
                <a:srgbClr val="000099"/>
              </a:solidFill>
              <a:latin typeface="Arial Rounded MT Bold" pitchFamily="34" charset="0"/>
            </a:endParaRPr>
          </a:p>
          <a:p>
            <a:pPr algn="ctr">
              <a:buNone/>
            </a:pPr>
            <a:r>
              <a:rPr lang="fr-FR" sz="4000" b="1" dirty="0" err="1" smtClean="0">
                <a:solidFill>
                  <a:srgbClr val="000099"/>
                </a:solidFill>
                <a:latin typeface="Arial Rounded MT Bold" pitchFamily="34" charset="0"/>
              </a:rPr>
              <a:t>Trezo</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mouin</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ak</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kè</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mouin</a:t>
            </a:r>
            <a:endParaRPr lang="en-US" sz="4000" b="1" dirty="0" smtClean="0">
              <a:solidFill>
                <a:srgbClr val="000099"/>
              </a:solidFill>
              <a:latin typeface="Arial Rounded MT Bold" pitchFamily="34" charset="0"/>
            </a:endParaRPr>
          </a:p>
          <a:p>
            <a:pPr algn="ctr">
              <a:buNone/>
            </a:pPr>
            <a:r>
              <a:rPr lang="fr-FR" sz="4000" b="1" dirty="0" err="1" smtClean="0">
                <a:solidFill>
                  <a:srgbClr val="000099"/>
                </a:solidFill>
                <a:latin typeface="Arial Rounded MT Bold" pitchFamily="34" charset="0"/>
              </a:rPr>
              <a:t>Anro</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yo</a:t>
            </a:r>
            <a:r>
              <a:rPr lang="fr-FR" sz="4000" b="1" dirty="0" smtClean="0">
                <a:solidFill>
                  <a:srgbClr val="000099"/>
                </a:solidFill>
                <a:latin typeface="Arial Rounded MT Bold" pitchFamily="34" charset="0"/>
              </a:rPr>
              <a:t> tout </a:t>
            </a:r>
            <a:r>
              <a:rPr lang="fr-FR" sz="4000" b="1" dirty="0" err="1" smtClean="0">
                <a:solidFill>
                  <a:srgbClr val="000099"/>
                </a:solidFill>
                <a:latin typeface="Arial Rounded MT Bold" pitchFamily="34" charset="0"/>
              </a:rPr>
              <a:t>fikse</a:t>
            </a:r>
            <a:r>
              <a:rPr lang="fr-FR" sz="4000" b="1" dirty="0" smtClean="0">
                <a:solidFill>
                  <a:srgbClr val="000099"/>
                </a:solidFill>
                <a:latin typeface="Arial Rounded MT Bold" pitchFamily="34" charset="0"/>
              </a:rPr>
              <a:t>.</a:t>
            </a:r>
            <a:endParaRPr lang="en-US" sz="4000" b="1" dirty="0" smtClean="0">
              <a:solidFill>
                <a:srgbClr val="000099"/>
              </a:solidFill>
              <a:latin typeface="Arial Rounded MT Bold" pitchFamily="34" charset="0"/>
            </a:endParaRPr>
          </a:p>
          <a:p>
            <a:pPr algn="ctr">
              <a:buNone/>
            </a:pPr>
            <a:r>
              <a:rPr lang="fr-FR" sz="4000" b="1" dirty="0" err="1" smtClean="0">
                <a:solidFill>
                  <a:srgbClr val="000099"/>
                </a:solidFill>
                <a:latin typeface="Arial Rounded MT Bold" pitchFamily="34" charset="0"/>
              </a:rPr>
              <a:t>Mouin</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tande</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zanj</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yo</a:t>
            </a:r>
            <a:endParaRPr lang="en-US" sz="4000" b="1" dirty="0" smtClean="0">
              <a:solidFill>
                <a:srgbClr val="000099"/>
              </a:solidFill>
              <a:latin typeface="Arial Rounded MT Bold" pitchFamily="34" charset="0"/>
            </a:endParaRPr>
          </a:p>
          <a:p>
            <a:pPr algn="ctr">
              <a:buNone/>
            </a:pPr>
            <a:r>
              <a:rPr lang="fr-FR" sz="4000" b="1" dirty="0" smtClean="0">
                <a:solidFill>
                  <a:srgbClr val="000099"/>
                </a:solidFill>
                <a:latin typeface="Arial Rounded MT Bold" pitchFamily="34" charset="0"/>
              </a:rPr>
              <a:t>k-</a:t>
            </a:r>
            <a:r>
              <a:rPr lang="fr-FR" sz="4000" b="1" dirty="0" err="1" smtClean="0">
                <a:solidFill>
                  <a:srgbClr val="000099"/>
                </a:solidFill>
                <a:latin typeface="Arial Rounded MT Bold" pitchFamily="34" charset="0"/>
              </a:rPr>
              <a:t>ap</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rele</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mouin</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anlè</a:t>
            </a:r>
            <a:r>
              <a:rPr lang="fr-FR" sz="4000" b="1" dirty="0" smtClean="0">
                <a:solidFill>
                  <a:srgbClr val="000099"/>
                </a:solidFill>
                <a:latin typeface="Arial Rounded MT Bold" pitchFamily="34" charset="0"/>
              </a:rPr>
              <a:t>-a</a:t>
            </a:r>
            <a:endParaRPr lang="en-US" sz="4000" b="1" dirty="0" smtClean="0">
              <a:solidFill>
                <a:srgbClr val="000099"/>
              </a:solidFill>
              <a:latin typeface="Arial Rounded MT Bold" pitchFamily="34" charset="0"/>
            </a:endParaRPr>
          </a:p>
          <a:p>
            <a:pPr algn="ctr">
              <a:buNone/>
            </a:pPr>
            <a:r>
              <a:rPr lang="fr-FR" sz="4000" b="1" dirty="0" smtClean="0">
                <a:solidFill>
                  <a:srgbClr val="000099"/>
                </a:solidFill>
                <a:latin typeface="Arial Rounded MT Bold" pitchFamily="34" charset="0"/>
              </a:rPr>
              <a:t>e </a:t>
            </a:r>
            <a:r>
              <a:rPr lang="fr-FR" sz="4000" b="1" dirty="0" err="1" smtClean="0">
                <a:solidFill>
                  <a:srgbClr val="000099"/>
                </a:solidFill>
                <a:latin typeface="Arial Rounded MT Bold" pitchFamily="34" charset="0"/>
              </a:rPr>
              <a:t>mouin</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pa</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kap</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santi</a:t>
            </a:r>
            <a:r>
              <a:rPr lang="fr-FR" sz="4000" b="1" dirty="0" smtClean="0">
                <a:solidFill>
                  <a:srgbClr val="000099"/>
                </a:solidFill>
                <a:latin typeface="Arial Rounded MT Bold" pitchFamily="34" charset="0"/>
              </a:rPr>
              <a:t>-m</a:t>
            </a:r>
            <a:endParaRPr lang="en-US" sz="4000" b="1" dirty="0" smtClean="0">
              <a:solidFill>
                <a:srgbClr val="000099"/>
              </a:solidFill>
              <a:latin typeface="Arial Rounded MT Bold" pitchFamily="34" charset="0"/>
            </a:endParaRPr>
          </a:p>
          <a:p>
            <a:pPr algn="ctr">
              <a:buNone/>
            </a:pPr>
            <a:r>
              <a:rPr lang="fr-FR" sz="4000" b="1" dirty="0" smtClean="0">
                <a:solidFill>
                  <a:srgbClr val="000099"/>
                </a:solidFill>
                <a:latin typeface="Arial Rounded MT Bold" pitchFamily="34" charset="0"/>
              </a:rPr>
              <a:t>trop </a:t>
            </a:r>
            <a:r>
              <a:rPr lang="fr-FR" sz="4000" b="1" dirty="0" err="1" smtClean="0">
                <a:solidFill>
                  <a:srgbClr val="000099"/>
                </a:solidFill>
                <a:latin typeface="Arial Rounded MT Bold" pitchFamily="34" charset="0"/>
              </a:rPr>
              <a:t>alèz</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iciba</a:t>
            </a:r>
            <a:r>
              <a:rPr lang="fr-FR" sz="4000" b="1" dirty="0" smtClean="0">
                <a:solidFill>
                  <a:srgbClr val="000099"/>
                </a:solidFill>
                <a:latin typeface="Arial Rounded MT Bold" pitchFamily="34" charset="0"/>
              </a:rPr>
              <a:t>.</a:t>
            </a:r>
            <a:endParaRPr lang="en-US" sz="4000" b="1" dirty="0" smtClean="0">
              <a:solidFill>
                <a:srgbClr val="000099"/>
              </a:solidFill>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txBody>
          <a:bodyPr>
            <a:normAutofit lnSpcReduction="10000"/>
          </a:bodyPr>
          <a:lstStyle/>
          <a:p>
            <a:pPr algn="ctr">
              <a:buNone/>
            </a:pPr>
            <a:r>
              <a:rPr lang="fr-FR" sz="3600" b="1" dirty="0" err="1" smtClean="0">
                <a:solidFill>
                  <a:srgbClr val="009900"/>
                </a:solidFill>
                <a:latin typeface="Arial Rounded MT Bold" pitchFamily="34" charset="0"/>
              </a:rPr>
              <a:t>Ke</a:t>
            </a:r>
            <a:endParaRPr lang="en-US" sz="3600" b="1" dirty="0" smtClean="0">
              <a:solidFill>
                <a:srgbClr val="009900"/>
              </a:solidFill>
              <a:latin typeface="Arial Rounded MT Bold" pitchFamily="34" charset="0"/>
            </a:endParaRPr>
          </a:p>
          <a:p>
            <a:pPr algn="ctr">
              <a:buNone/>
            </a:pPr>
            <a:r>
              <a:rPr lang="fr-FR" sz="4400" b="1" dirty="0" err="1" smtClean="0">
                <a:solidFill>
                  <a:srgbClr val="FF0000"/>
                </a:solidFill>
                <a:latin typeface="Arial Rounded MT Bold" pitchFamily="34" charset="0"/>
              </a:rPr>
              <a:t>Jezu</a:t>
            </a:r>
            <a:r>
              <a:rPr lang="fr-FR" sz="4400" b="1" dirty="0" smtClean="0">
                <a:solidFill>
                  <a:srgbClr val="FF0000"/>
                </a:solidFill>
                <a:latin typeface="Arial Rounded MT Bold" pitchFamily="34" charset="0"/>
              </a:rPr>
              <a:t> ou </a:t>
            </a:r>
            <a:r>
              <a:rPr lang="fr-FR" sz="4400" b="1" dirty="0" err="1" smtClean="0">
                <a:solidFill>
                  <a:srgbClr val="FF0000"/>
                </a:solidFill>
                <a:latin typeface="Arial Rounded MT Bold" pitchFamily="34" charset="0"/>
              </a:rPr>
              <a:t>konnin</a:t>
            </a:r>
            <a:r>
              <a:rPr lang="fr-FR" sz="4400" b="1" dirty="0" smtClean="0">
                <a:solidFill>
                  <a:srgbClr val="FF0000"/>
                </a:solidFill>
                <a:latin typeface="Arial Rounded MT Bold" pitchFamily="34" charset="0"/>
              </a:rPr>
              <a:t>, </a:t>
            </a:r>
          </a:p>
          <a:p>
            <a:pPr algn="ctr">
              <a:buNone/>
            </a:pPr>
            <a:r>
              <a:rPr lang="fr-FR" sz="4400" b="1" dirty="0" smtClean="0">
                <a:solidFill>
                  <a:srgbClr val="FF0000"/>
                </a:solidFill>
                <a:latin typeface="Arial Rounded MT Bold" pitchFamily="34" charset="0"/>
              </a:rPr>
              <a:t>Ou se sel </a:t>
            </a:r>
            <a:r>
              <a:rPr lang="fr-FR" sz="4400" b="1" dirty="0" err="1" smtClean="0">
                <a:solidFill>
                  <a:srgbClr val="FF0000"/>
                </a:solidFill>
                <a:latin typeface="Arial Rounded MT Bold" pitchFamily="34" charset="0"/>
              </a:rPr>
              <a:t>zanmi</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mouin</a:t>
            </a:r>
            <a:endParaRPr lang="en-US" sz="4400" b="1" dirty="0" smtClean="0">
              <a:solidFill>
                <a:srgbClr val="FF0000"/>
              </a:solidFill>
              <a:latin typeface="Arial Rounded MT Bold" pitchFamily="34" charset="0"/>
            </a:endParaRPr>
          </a:p>
          <a:p>
            <a:pPr algn="ctr">
              <a:buNone/>
            </a:pPr>
            <a:r>
              <a:rPr lang="fr-FR" sz="4400" b="1" dirty="0" smtClean="0">
                <a:solidFill>
                  <a:srgbClr val="FF0000"/>
                </a:solidFill>
                <a:latin typeface="Arial Rounded MT Bold" pitchFamily="34" charset="0"/>
              </a:rPr>
              <a:t>Si Ou </a:t>
            </a:r>
            <a:r>
              <a:rPr lang="fr-FR" sz="4400" b="1" dirty="0" err="1" smtClean="0">
                <a:solidFill>
                  <a:srgbClr val="FF0000"/>
                </a:solidFill>
                <a:latin typeface="Arial Rounded MT Bold" pitchFamily="34" charset="0"/>
              </a:rPr>
              <a:t>pa</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pran</a:t>
            </a:r>
            <a:r>
              <a:rPr lang="fr-FR" sz="4400" b="1" dirty="0" smtClean="0">
                <a:solidFill>
                  <a:srgbClr val="FF0000"/>
                </a:solidFill>
                <a:latin typeface="Arial Rounded MT Bold" pitchFamily="34" charset="0"/>
              </a:rPr>
              <a:t>-m nan </a:t>
            </a:r>
            <a:r>
              <a:rPr lang="fr-FR" sz="4400" b="1" dirty="0" err="1" smtClean="0">
                <a:solidFill>
                  <a:srgbClr val="FF0000"/>
                </a:solidFill>
                <a:latin typeface="Arial Rounded MT Bold" pitchFamily="34" charset="0"/>
              </a:rPr>
              <a:t>syèl</a:t>
            </a:r>
            <a:r>
              <a:rPr lang="fr-FR" sz="4400" b="1" dirty="0" smtClean="0">
                <a:solidFill>
                  <a:srgbClr val="FF0000"/>
                </a:solidFill>
                <a:latin typeface="Arial Rounded MT Bold" pitchFamily="34" charset="0"/>
              </a:rPr>
              <a:t>,</a:t>
            </a:r>
            <a:endParaRPr lang="en-US" sz="4400" b="1" dirty="0" smtClean="0">
              <a:solidFill>
                <a:srgbClr val="FF0000"/>
              </a:solidFill>
              <a:latin typeface="Arial Rounded MT Bold" pitchFamily="34" charset="0"/>
            </a:endParaRPr>
          </a:p>
          <a:p>
            <a:pPr algn="ctr">
              <a:buNone/>
            </a:pPr>
            <a:r>
              <a:rPr lang="fr-FR" sz="4400" b="1" dirty="0" smtClean="0">
                <a:solidFill>
                  <a:srgbClr val="FF0000"/>
                </a:solidFill>
                <a:latin typeface="Arial Rounded MT Bold" pitchFamily="34" charset="0"/>
              </a:rPr>
              <a:t>O </a:t>
            </a:r>
            <a:r>
              <a:rPr lang="fr-FR" sz="4400" b="1" dirty="0" err="1" smtClean="0">
                <a:solidFill>
                  <a:srgbClr val="FF0000"/>
                </a:solidFill>
                <a:latin typeface="Arial Rounded MT Bold" pitchFamily="34" charset="0"/>
              </a:rPr>
              <a:t>Segnè</a:t>
            </a:r>
            <a:r>
              <a:rPr lang="fr-FR" sz="4400" b="1" dirty="0" smtClean="0">
                <a:solidFill>
                  <a:srgbClr val="FF0000"/>
                </a:solidFill>
                <a:latin typeface="Arial Rounded MT Bold" pitchFamily="34" charset="0"/>
              </a:rPr>
              <a:t> sa ma-p </a:t>
            </a:r>
            <a:r>
              <a:rPr lang="fr-FR" sz="4400" b="1" dirty="0" err="1" smtClean="0">
                <a:solidFill>
                  <a:srgbClr val="FF0000"/>
                </a:solidFill>
                <a:latin typeface="Arial Rounded MT Bold" pitchFamily="34" charset="0"/>
              </a:rPr>
              <a:t>fe</a:t>
            </a:r>
            <a:r>
              <a:rPr lang="fr-FR" sz="4400" b="1" dirty="0" smtClean="0">
                <a:solidFill>
                  <a:srgbClr val="FF0000"/>
                </a:solidFill>
                <a:latin typeface="Arial Rounded MT Bold" pitchFamily="34" charset="0"/>
              </a:rPr>
              <a:t> ?</a:t>
            </a:r>
            <a:endParaRPr lang="en-US" sz="4400" b="1" dirty="0" smtClean="0">
              <a:solidFill>
                <a:srgbClr val="FF0000"/>
              </a:solidFill>
              <a:latin typeface="Arial Rounded MT Bold" pitchFamily="34" charset="0"/>
            </a:endParaRPr>
          </a:p>
          <a:p>
            <a:pPr algn="ctr">
              <a:buNone/>
            </a:pPr>
            <a:r>
              <a:rPr lang="fr-FR" sz="4400" b="1" dirty="0" err="1" smtClean="0">
                <a:solidFill>
                  <a:srgbClr val="FF0000"/>
                </a:solidFill>
                <a:latin typeface="Arial Rounded MT Bold" pitchFamily="34" charset="0"/>
              </a:rPr>
              <a:t>Mouin</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tande</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zanj</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yo</a:t>
            </a:r>
            <a:endParaRPr lang="en-US" sz="4400" b="1" dirty="0" smtClean="0">
              <a:solidFill>
                <a:srgbClr val="FF0000"/>
              </a:solidFill>
              <a:latin typeface="Arial Rounded MT Bold" pitchFamily="34" charset="0"/>
            </a:endParaRPr>
          </a:p>
          <a:p>
            <a:pPr algn="ctr">
              <a:buNone/>
            </a:pPr>
            <a:r>
              <a:rPr lang="fr-FR" sz="4400" b="1" dirty="0" smtClean="0">
                <a:solidFill>
                  <a:srgbClr val="FF0000"/>
                </a:solidFill>
                <a:latin typeface="Arial Rounded MT Bold" pitchFamily="34" charset="0"/>
              </a:rPr>
              <a:t>k-</a:t>
            </a:r>
            <a:r>
              <a:rPr lang="fr-FR" sz="4400" b="1" dirty="0" err="1" smtClean="0">
                <a:solidFill>
                  <a:srgbClr val="FF0000"/>
                </a:solidFill>
                <a:latin typeface="Arial Rounded MT Bold" pitchFamily="34" charset="0"/>
              </a:rPr>
              <a:t>ap</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rele</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mouin</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anlè</a:t>
            </a:r>
            <a:r>
              <a:rPr lang="fr-FR" sz="4400" b="1" dirty="0" smtClean="0">
                <a:solidFill>
                  <a:srgbClr val="FF0000"/>
                </a:solidFill>
                <a:latin typeface="Arial Rounded MT Bold" pitchFamily="34" charset="0"/>
              </a:rPr>
              <a:t>-a</a:t>
            </a:r>
            <a:endParaRPr lang="en-US" sz="4400" b="1" dirty="0" smtClean="0">
              <a:solidFill>
                <a:srgbClr val="FF0000"/>
              </a:solidFill>
              <a:latin typeface="Arial Rounded MT Bold" pitchFamily="34" charset="0"/>
            </a:endParaRPr>
          </a:p>
          <a:p>
            <a:pPr algn="ctr">
              <a:buNone/>
            </a:pPr>
            <a:r>
              <a:rPr lang="fr-FR" sz="4400" b="1" dirty="0" smtClean="0">
                <a:solidFill>
                  <a:srgbClr val="FF0000"/>
                </a:solidFill>
                <a:latin typeface="Arial Rounded MT Bold" pitchFamily="34" charset="0"/>
              </a:rPr>
              <a:t>E </a:t>
            </a:r>
            <a:r>
              <a:rPr lang="fr-FR" sz="4400" b="1" dirty="0" err="1" smtClean="0">
                <a:solidFill>
                  <a:srgbClr val="FF0000"/>
                </a:solidFill>
                <a:latin typeface="Arial Rounded MT Bold" pitchFamily="34" charset="0"/>
              </a:rPr>
              <a:t>mouin</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pa</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kap</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santi</a:t>
            </a:r>
            <a:r>
              <a:rPr lang="fr-FR" sz="4400" b="1" dirty="0" smtClean="0">
                <a:solidFill>
                  <a:srgbClr val="FF0000"/>
                </a:solidFill>
                <a:latin typeface="Arial Rounded MT Bold" pitchFamily="34" charset="0"/>
              </a:rPr>
              <a:t>-m</a:t>
            </a:r>
            <a:endParaRPr lang="en-US" sz="4400" b="1" dirty="0" smtClean="0">
              <a:solidFill>
                <a:srgbClr val="FF0000"/>
              </a:solidFill>
              <a:latin typeface="Arial Rounded MT Bold" pitchFamily="34" charset="0"/>
            </a:endParaRPr>
          </a:p>
          <a:p>
            <a:pPr algn="ctr">
              <a:buNone/>
            </a:pPr>
            <a:r>
              <a:rPr lang="fr-FR" sz="4400" b="1" dirty="0" smtClean="0">
                <a:solidFill>
                  <a:srgbClr val="FF0000"/>
                </a:solidFill>
                <a:latin typeface="Arial Rounded MT Bold" pitchFamily="34" charset="0"/>
              </a:rPr>
              <a:t>trop </a:t>
            </a:r>
            <a:r>
              <a:rPr lang="fr-FR" sz="4400" b="1" dirty="0" err="1" smtClean="0">
                <a:solidFill>
                  <a:srgbClr val="FF0000"/>
                </a:solidFill>
                <a:latin typeface="Arial Rounded MT Bold" pitchFamily="34" charset="0"/>
              </a:rPr>
              <a:t>alèz</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iciba</a:t>
            </a:r>
            <a:r>
              <a:rPr lang="fr-FR" sz="4400" b="1" dirty="0" smtClean="0">
                <a:solidFill>
                  <a:srgbClr val="FF0000"/>
                </a:solidFill>
                <a:latin typeface="Arial Rounded MT Bold" pitchFamily="34" charset="0"/>
              </a:rPr>
              <a:t>.</a:t>
            </a:r>
            <a:endParaRPr lang="en-US" sz="4400" b="1" dirty="0" smtClean="0">
              <a:solidFill>
                <a:srgbClr val="FF0000"/>
              </a:solidFill>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txBody>
          <a:bodyPr>
            <a:normAutofit/>
          </a:bodyPr>
          <a:lstStyle/>
          <a:p>
            <a:pPr algn="ctr">
              <a:buNone/>
            </a:pPr>
            <a:r>
              <a:rPr lang="fr-FR" sz="3600" b="1" dirty="0" smtClean="0">
                <a:solidFill>
                  <a:srgbClr val="009900"/>
                </a:solidFill>
                <a:latin typeface="Arial Rounded MT Bold" pitchFamily="34" charset="0"/>
              </a:rPr>
              <a:t>2</a:t>
            </a:r>
            <a:endParaRPr lang="en-US" sz="3600" b="1" dirty="0" smtClean="0">
              <a:solidFill>
                <a:srgbClr val="009900"/>
              </a:solidFill>
              <a:latin typeface="Arial Rounded MT Bold" pitchFamily="34" charset="0"/>
            </a:endParaRPr>
          </a:p>
          <a:p>
            <a:pPr algn="ctr">
              <a:buNone/>
            </a:pPr>
            <a:r>
              <a:rPr lang="fr-FR" sz="4000" b="1" dirty="0" err="1" smtClean="0">
                <a:solidFill>
                  <a:srgbClr val="000099"/>
                </a:solidFill>
                <a:latin typeface="Arial Rounded MT Bold" pitchFamily="34" charset="0"/>
              </a:rPr>
              <a:t>Mouin</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konnin</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mouin</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pa</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dign</a:t>
            </a:r>
            <a:r>
              <a:rPr lang="fr-FR" sz="4000" b="1" dirty="0" smtClean="0">
                <a:solidFill>
                  <a:srgbClr val="000099"/>
                </a:solidFill>
                <a:latin typeface="Arial Rounded MT Bold" pitchFamily="34" charset="0"/>
              </a:rPr>
              <a:t>,</a:t>
            </a:r>
            <a:endParaRPr lang="en-US" sz="4000" b="1" dirty="0" smtClean="0">
              <a:solidFill>
                <a:srgbClr val="000099"/>
              </a:solidFill>
              <a:latin typeface="Arial Rounded MT Bold" pitchFamily="34" charset="0"/>
            </a:endParaRPr>
          </a:p>
          <a:p>
            <a:pPr algn="ctr">
              <a:buNone/>
            </a:pPr>
            <a:r>
              <a:rPr lang="fr-FR" sz="4000" b="1" dirty="0" err="1" smtClean="0">
                <a:solidFill>
                  <a:srgbClr val="000099"/>
                </a:solidFill>
                <a:latin typeface="Arial Rounded MT Bold" pitchFamily="34" charset="0"/>
              </a:rPr>
              <a:t>Mouin</a:t>
            </a:r>
            <a:r>
              <a:rPr lang="fr-FR" sz="4000" b="1" dirty="0" smtClean="0">
                <a:solidFill>
                  <a:srgbClr val="000099"/>
                </a:solidFill>
                <a:latin typeface="Arial Rounded MT Bold" pitchFamily="34" charset="0"/>
              </a:rPr>
              <a:t> se gnon vil </a:t>
            </a:r>
            <a:r>
              <a:rPr lang="fr-FR" sz="4000" b="1" dirty="0" err="1" smtClean="0">
                <a:solidFill>
                  <a:srgbClr val="000099"/>
                </a:solidFill>
                <a:latin typeface="Arial Rounded MT Bold" pitchFamily="34" charset="0"/>
              </a:rPr>
              <a:t>pechè</a:t>
            </a:r>
            <a:r>
              <a:rPr lang="fr-FR" sz="4000" b="1" dirty="0" smtClean="0">
                <a:solidFill>
                  <a:srgbClr val="000099"/>
                </a:solidFill>
                <a:latin typeface="Arial Rounded MT Bold" pitchFamily="34" charset="0"/>
              </a:rPr>
              <a:t>,</a:t>
            </a:r>
            <a:endParaRPr lang="en-US" sz="4000" b="1" dirty="0" smtClean="0">
              <a:solidFill>
                <a:srgbClr val="000099"/>
              </a:solidFill>
              <a:latin typeface="Arial Rounded MT Bold" pitchFamily="34" charset="0"/>
            </a:endParaRPr>
          </a:p>
          <a:p>
            <a:pPr algn="ctr">
              <a:buNone/>
            </a:pPr>
            <a:r>
              <a:rPr lang="fr-FR" sz="4000" b="1" dirty="0" smtClean="0">
                <a:solidFill>
                  <a:srgbClr val="000099"/>
                </a:solidFill>
                <a:latin typeface="Arial Rounded MT Bold" pitchFamily="34" charset="0"/>
              </a:rPr>
              <a:t>Min </a:t>
            </a:r>
            <a:r>
              <a:rPr lang="fr-FR" sz="4000" b="1" dirty="0" err="1" smtClean="0">
                <a:solidFill>
                  <a:srgbClr val="000099"/>
                </a:solidFill>
                <a:latin typeface="Arial Rounded MT Bold" pitchFamily="34" charset="0"/>
              </a:rPr>
              <a:t>mouin</a:t>
            </a:r>
            <a:r>
              <a:rPr lang="fr-FR" sz="4000" b="1" dirty="0" smtClean="0">
                <a:solidFill>
                  <a:srgbClr val="000099"/>
                </a:solidFill>
                <a:latin typeface="Arial Rounded MT Bold" pitchFamily="34" charset="0"/>
              </a:rPr>
              <a:t> gin tout </a:t>
            </a:r>
            <a:r>
              <a:rPr lang="fr-FR" sz="4000" b="1" dirty="0" err="1" smtClean="0">
                <a:solidFill>
                  <a:srgbClr val="000099"/>
                </a:solidFill>
                <a:latin typeface="Arial Rounded MT Bold" pitchFamily="34" charset="0"/>
              </a:rPr>
              <a:t>espoua</a:t>
            </a:r>
            <a:endParaRPr lang="en-US" sz="4000" b="1" dirty="0" smtClean="0">
              <a:solidFill>
                <a:srgbClr val="000099"/>
              </a:solidFill>
              <a:latin typeface="Arial Rounded MT Bold" pitchFamily="34" charset="0"/>
            </a:endParaRPr>
          </a:p>
          <a:p>
            <a:pPr algn="ctr">
              <a:buNone/>
            </a:pPr>
            <a:r>
              <a:rPr lang="fr-FR" sz="4000" b="1" dirty="0" err="1" smtClean="0">
                <a:solidFill>
                  <a:srgbClr val="000099"/>
                </a:solidFill>
                <a:latin typeface="Arial Rounded MT Bold" pitchFamily="34" charset="0"/>
              </a:rPr>
              <a:t>Ke</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Jezu</a:t>
            </a:r>
            <a:r>
              <a:rPr lang="fr-FR" sz="4000" b="1" dirty="0" smtClean="0">
                <a:solidFill>
                  <a:srgbClr val="000099"/>
                </a:solidFill>
                <a:latin typeface="Arial Rounded MT Bold" pitchFamily="34" charset="0"/>
              </a:rPr>
              <a:t> se </a:t>
            </a:r>
            <a:r>
              <a:rPr lang="fr-FR" sz="4000" b="1" dirty="0" err="1" smtClean="0">
                <a:solidFill>
                  <a:srgbClr val="000099"/>
                </a:solidFill>
                <a:latin typeface="Arial Rounded MT Bold" pitchFamily="34" charset="0"/>
              </a:rPr>
              <a:t>Sovè</a:t>
            </a:r>
            <a:r>
              <a:rPr lang="fr-FR" sz="4000" b="1" dirty="0" smtClean="0">
                <a:solidFill>
                  <a:srgbClr val="000099"/>
                </a:solidFill>
                <a:latin typeface="Arial Rounded MT Bold" pitchFamily="34" charset="0"/>
              </a:rPr>
              <a:t>-m ;</a:t>
            </a:r>
            <a:endParaRPr lang="en-US" sz="4000" b="1" dirty="0" smtClean="0">
              <a:solidFill>
                <a:srgbClr val="000099"/>
              </a:solidFill>
              <a:latin typeface="Arial Rounded MT Bold" pitchFamily="34" charset="0"/>
            </a:endParaRPr>
          </a:p>
          <a:p>
            <a:pPr algn="ctr">
              <a:buNone/>
            </a:pPr>
            <a:r>
              <a:rPr lang="fr-FR" sz="4000" b="1" dirty="0" smtClean="0">
                <a:solidFill>
                  <a:srgbClr val="000099"/>
                </a:solidFill>
                <a:latin typeface="Arial Rounded MT Bold" pitchFamily="34" charset="0"/>
              </a:rPr>
              <a:t>Se </a:t>
            </a:r>
            <a:r>
              <a:rPr lang="fr-FR" sz="4000" b="1" dirty="0" err="1" smtClean="0">
                <a:solidFill>
                  <a:srgbClr val="000099"/>
                </a:solidFill>
                <a:latin typeface="Arial Rounded MT Bold" pitchFamily="34" charset="0"/>
              </a:rPr>
              <a:t>Jezu</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ki</a:t>
            </a:r>
            <a:r>
              <a:rPr lang="fr-FR" sz="4000" b="1" dirty="0" smtClean="0">
                <a:solidFill>
                  <a:srgbClr val="000099"/>
                </a:solidFill>
                <a:latin typeface="Arial Rounded MT Bold" pitchFamily="34" charset="0"/>
              </a:rPr>
              <a:t> te </a:t>
            </a:r>
            <a:r>
              <a:rPr lang="fr-FR" sz="4000" b="1" dirty="0" err="1" smtClean="0">
                <a:solidFill>
                  <a:srgbClr val="000099"/>
                </a:solidFill>
                <a:latin typeface="Arial Rounded MT Bold" pitchFamily="34" charset="0"/>
              </a:rPr>
              <a:t>mouri</a:t>
            </a:r>
            <a:endParaRPr lang="en-US" sz="4000" b="1" dirty="0" smtClean="0">
              <a:solidFill>
                <a:srgbClr val="000099"/>
              </a:solidFill>
              <a:latin typeface="Arial Rounded MT Bold" pitchFamily="34" charset="0"/>
            </a:endParaRPr>
          </a:p>
          <a:p>
            <a:pPr algn="ctr">
              <a:buNone/>
            </a:pPr>
            <a:r>
              <a:rPr lang="fr-FR" sz="4000" b="1" dirty="0" smtClean="0">
                <a:solidFill>
                  <a:srgbClr val="000099"/>
                </a:solidFill>
                <a:latin typeface="Arial Rounded MT Bold" pitchFamily="34" charset="0"/>
              </a:rPr>
              <a:t>Sou le </a:t>
            </a:r>
            <a:r>
              <a:rPr lang="fr-FR" sz="4000" b="1" dirty="0" err="1" smtClean="0">
                <a:solidFill>
                  <a:srgbClr val="000099"/>
                </a:solidFill>
                <a:latin typeface="Arial Rounded MT Bold" pitchFamily="34" charset="0"/>
              </a:rPr>
              <a:t>boua</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kalvè</a:t>
            </a:r>
            <a:endParaRPr lang="en-US" sz="4000" b="1" dirty="0" smtClean="0">
              <a:solidFill>
                <a:srgbClr val="000099"/>
              </a:solidFill>
              <a:latin typeface="Arial Rounded MT Bold" pitchFamily="34" charset="0"/>
            </a:endParaRPr>
          </a:p>
          <a:p>
            <a:pPr algn="ctr">
              <a:buNone/>
            </a:pPr>
            <a:r>
              <a:rPr lang="fr-FR" sz="4000" b="1" dirty="0" smtClean="0">
                <a:solidFill>
                  <a:srgbClr val="000099"/>
                </a:solidFill>
                <a:latin typeface="Arial Rounded MT Bold" pitchFamily="34" charset="0"/>
              </a:rPr>
              <a:t>E Li te </a:t>
            </a:r>
            <a:r>
              <a:rPr lang="fr-FR" sz="4000" b="1" dirty="0" err="1" smtClean="0">
                <a:solidFill>
                  <a:srgbClr val="000099"/>
                </a:solidFill>
                <a:latin typeface="Arial Rounded MT Bold" pitchFamily="34" charset="0"/>
              </a:rPr>
              <a:t>sove</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nanm</a:t>
            </a:r>
            <a:r>
              <a:rPr lang="fr-FR" sz="4000" b="1" dirty="0" smtClean="0">
                <a:solidFill>
                  <a:srgbClr val="000099"/>
                </a:solidFill>
                <a:latin typeface="Arial Rounded MT Bold" pitchFamily="34" charset="0"/>
              </a:rPr>
              <a:t> </a:t>
            </a:r>
            <a:r>
              <a:rPr lang="fr-FR" sz="4000" b="1" dirty="0" err="1" smtClean="0">
                <a:solidFill>
                  <a:srgbClr val="000099"/>
                </a:solidFill>
                <a:latin typeface="Arial Rounded MT Bold" pitchFamily="34" charset="0"/>
              </a:rPr>
              <a:t>mouin</a:t>
            </a:r>
            <a:r>
              <a:rPr lang="fr-FR" sz="4000" b="1" dirty="0" smtClean="0">
                <a:solidFill>
                  <a:srgbClr val="000099"/>
                </a:solidFill>
                <a:latin typeface="Arial Rounded MT Bold" pitchFamily="34" charset="0"/>
              </a:rPr>
              <a:t> </a:t>
            </a:r>
          </a:p>
          <a:p>
            <a:pPr algn="ctr">
              <a:buNone/>
            </a:pPr>
            <a:r>
              <a:rPr lang="fr-FR" sz="4000" b="1" dirty="0" smtClean="0">
                <a:solidFill>
                  <a:srgbClr val="000099"/>
                </a:solidFill>
                <a:latin typeface="Arial Rounded MT Bold" pitchFamily="34" charset="0"/>
              </a:rPr>
              <a:t>pou </a:t>
            </a:r>
            <a:r>
              <a:rPr lang="fr-FR" sz="4000" b="1" dirty="0" err="1" smtClean="0">
                <a:solidFill>
                  <a:srgbClr val="000099"/>
                </a:solidFill>
                <a:latin typeface="Arial Rounded MT Bold" pitchFamily="34" charset="0"/>
              </a:rPr>
              <a:t>letènite</a:t>
            </a:r>
            <a:endParaRPr lang="en-US" sz="4000" b="1" dirty="0" smtClean="0">
              <a:solidFill>
                <a:srgbClr val="000099"/>
              </a:solidFill>
              <a:latin typeface="Arial Rounded MT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txBody>
          <a:bodyPr>
            <a:normAutofit lnSpcReduction="10000"/>
          </a:bodyPr>
          <a:lstStyle/>
          <a:p>
            <a:pPr algn="ctr">
              <a:buNone/>
            </a:pPr>
            <a:r>
              <a:rPr lang="fr-FR" sz="3600" b="1" dirty="0" err="1" smtClean="0">
                <a:solidFill>
                  <a:srgbClr val="009900"/>
                </a:solidFill>
                <a:latin typeface="Arial Rounded MT Bold" pitchFamily="34" charset="0"/>
              </a:rPr>
              <a:t>Ke</a:t>
            </a:r>
            <a:endParaRPr lang="en-US" sz="3600" b="1" dirty="0" smtClean="0">
              <a:solidFill>
                <a:srgbClr val="009900"/>
              </a:solidFill>
              <a:latin typeface="Arial Rounded MT Bold" pitchFamily="34" charset="0"/>
            </a:endParaRPr>
          </a:p>
          <a:p>
            <a:pPr algn="ctr">
              <a:buNone/>
            </a:pPr>
            <a:r>
              <a:rPr lang="fr-FR" sz="4400" b="1" dirty="0" err="1" smtClean="0">
                <a:solidFill>
                  <a:srgbClr val="FF0000"/>
                </a:solidFill>
                <a:latin typeface="Arial Rounded MT Bold" pitchFamily="34" charset="0"/>
              </a:rPr>
              <a:t>Jezu</a:t>
            </a:r>
            <a:r>
              <a:rPr lang="fr-FR" sz="4400" b="1" dirty="0" smtClean="0">
                <a:solidFill>
                  <a:srgbClr val="FF0000"/>
                </a:solidFill>
                <a:latin typeface="Arial Rounded MT Bold" pitchFamily="34" charset="0"/>
              </a:rPr>
              <a:t> ou </a:t>
            </a:r>
            <a:r>
              <a:rPr lang="fr-FR" sz="4400" b="1" dirty="0" err="1" smtClean="0">
                <a:solidFill>
                  <a:srgbClr val="FF0000"/>
                </a:solidFill>
                <a:latin typeface="Arial Rounded MT Bold" pitchFamily="34" charset="0"/>
              </a:rPr>
              <a:t>konnin</a:t>
            </a:r>
            <a:r>
              <a:rPr lang="fr-FR" sz="4400" b="1" dirty="0" smtClean="0">
                <a:solidFill>
                  <a:srgbClr val="FF0000"/>
                </a:solidFill>
                <a:latin typeface="Arial Rounded MT Bold" pitchFamily="34" charset="0"/>
              </a:rPr>
              <a:t>, </a:t>
            </a:r>
          </a:p>
          <a:p>
            <a:pPr algn="ctr">
              <a:buNone/>
            </a:pPr>
            <a:r>
              <a:rPr lang="fr-FR" sz="4400" b="1" dirty="0" smtClean="0">
                <a:solidFill>
                  <a:srgbClr val="FF0000"/>
                </a:solidFill>
                <a:latin typeface="Arial Rounded MT Bold" pitchFamily="34" charset="0"/>
              </a:rPr>
              <a:t>Ou se sel </a:t>
            </a:r>
            <a:r>
              <a:rPr lang="fr-FR" sz="4400" b="1" dirty="0" err="1" smtClean="0">
                <a:solidFill>
                  <a:srgbClr val="FF0000"/>
                </a:solidFill>
                <a:latin typeface="Arial Rounded MT Bold" pitchFamily="34" charset="0"/>
              </a:rPr>
              <a:t>zanmi</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mouin</a:t>
            </a:r>
            <a:endParaRPr lang="en-US" sz="4400" b="1" dirty="0" smtClean="0">
              <a:solidFill>
                <a:srgbClr val="FF0000"/>
              </a:solidFill>
              <a:latin typeface="Arial Rounded MT Bold" pitchFamily="34" charset="0"/>
            </a:endParaRPr>
          </a:p>
          <a:p>
            <a:pPr algn="ctr">
              <a:buNone/>
            </a:pPr>
            <a:r>
              <a:rPr lang="fr-FR" sz="4400" b="1" dirty="0" smtClean="0">
                <a:solidFill>
                  <a:srgbClr val="FF0000"/>
                </a:solidFill>
                <a:latin typeface="Arial Rounded MT Bold" pitchFamily="34" charset="0"/>
              </a:rPr>
              <a:t>Si Ou </a:t>
            </a:r>
            <a:r>
              <a:rPr lang="fr-FR" sz="4400" b="1" dirty="0" err="1" smtClean="0">
                <a:solidFill>
                  <a:srgbClr val="FF0000"/>
                </a:solidFill>
                <a:latin typeface="Arial Rounded MT Bold" pitchFamily="34" charset="0"/>
              </a:rPr>
              <a:t>pa</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pran</a:t>
            </a:r>
            <a:r>
              <a:rPr lang="fr-FR" sz="4400" b="1" dirty="0" smtClean="0">
                <a:solidFill>
                  <a:srgbClr val="FF0000"/>
                </a:solidFill>
                <a:latin typeface="Arial Rounded MT Bold" pitchFamily="34" charset="0"/>
              </a:rPr>
              <a:t>-m nan </a:t>
            </a:r>
            <a:r>
              <a:rPr lang="fr-FR" sz="4400" b="1" dirty="0" err="1" smtClean="0">
                <a:solidFill>
                  <a:srgbClr val="FF0000"/>
                </a:solidFill>
                <a:latin typeface="Arial Rounded MT Bold" pitchFamily="34" charset="0"/>
              </a:rPr>
              <a:t>syèl</a:t>
            </a:r>
            <a:r>
              <a:rPr lang="fr-FR" sz="4400" b="1" dirty="0" smtClean="0">
                <a:solidFill>
                  <a:srgbClr val="FF0000"/>
                </a:solidFill>
                <a:latin typeface="Arial Rounded MT Bold" pitchFamily="34" charset="0"/>
              </a:rPr>
              <a:t>,</a:t>
            </a:r>
            <a:endParaRPr lang="en-US" sz="4400" b="1" dirty="0" smtClean="0">
              <a:solidFill>
                <a:srgbClr val="FF0000"/>
              </a:solidFill>
              <a:latin typeface="Arial Rounded MT Bold" pitchFamily="34" charset="0"/>
            </a:endParaRPr>
          </a:p>
          <a:p>
            <a:pPr algn="ctr">
              <a:buNone/>
            </a:pPr>
            <a:r>
              <a:rPr lang="fr-FR" sz="4400" b="1" dirty="0" smtClean="0">
                <a:solidFill>
                  <a:srgbClr val="FF0000"/>
                </a:solidFill>
                <a:latin typeface="Arial Rounded MT Bold" pitchFamily="34" charset="0"/>
              </a:rPr>
              <a:t>O </a:t>
            </a:r>
            <a:r>
              <a:rPr lang="fr-FR" sz="4400" b="1" dirty="0" err="1" smtClean="0">
                <a:solidFill>
                  <a:srgbClr val="FF0000"/>
                </a:solidFill>
                <a:latin typeface="Arial Rounded MT Bold" pitchFamily="34" charset="0"/>
              </a:rPr>
              <a:t>Segnè</a:t>
            </a:r>
            <a:r>
              <a:rPr lang="fr-FR" sz="4400" b="1" dirty="0" smtClean="0">
                <a:solidFill>
                  <a:srgbClr val="FF0000"/>
                </a:solidFill>
                <a:latin typeface="Arial Rounded MT Bold" pitchFamily="34" charset="0"/>
              </a:rPr>
              <a:t> sa ma-p </a:t>
            </a:r>
            <a:r>
              <a:rPr lang="fr-FR" sz="4400" b="1" dirty="0" err="1" smtClean="0">
                <a:solidFill>
                  <a:srgbClr val="FF0000"/>
                </a:solidFill>
                <a:latin typeface="Arial Rounded MT Bold" pitchFamily="34" charset="0"/>
              </a:rPr>
              <a:t>fe</a:t>
            </a:r>
            <a:r>
              <a:rPr lang="fr-FR" sz="4400" b="1" dirty="0" smtClean="0">
                <a:solidFill>
                  <a:srgbClr val="FF0000"/>
                </a:solidFill>
                <a:latin typeface="Arial Rounded MT Bold" pitchFamily="34" charset="0"/>
              </a:rPr>
              <a:t> ?</a:t>
            </a:r>
            <a:endParaRPr lang="en-US" sz="4400" b="1" dirty="0" smtClean="0">
              <a:solidFill>
                <a:srgbClr val="FF0000"/>
              </a:solidFill>
              <a:latin typeface="Arial Rounded MT Bold" pitchFamily="34" charset="0"/>
            </a:endParaRPr>
          </a:p>
          <a:p>
            <a:pPr algn="ctr">
              <a:buNone/>
            </a:pPr>
            <a:r>
              <a:rPr lang="fr-FR" sz="4400" b="1" dirty="0" err="1" smtClean="0">
                <a:solidFill>
                  <a:srgbClr val="FF0000"/>
                </a:solidFill>
                <a:latin typeface="Arial Rounded MT Bold" pitchFamily="34" charset="0"/>
              </a:rPr>
              <a:t>Mouin</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tande</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zanj</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yo</a:t>
            </a:r>
            <a:endParaRPr lang="en-US" sz="4400" b="1" dirty="0" smtClean="0">
              <a:solidFill>
                <a:srgbClr val="FF0000"/>
              </a:solidFill>
              <a:latin typeface="Arial Rounded MT Bold" pitchFamily="34" charset="0"/>
            </a:endParaRPr>
          </a:p>
          <a:p>
            <a:pPr algn="ctr">
              <a:buNone/>
            </a:pPr>
            <a:r>
              <a:rPr lang="fr-FR" sz="4400" b="1" dirty="0" smtClean="0">
                <a:solidFill>
                  <a:srgbClr val="FF0000"/>
                </a:solidFill>
                <a:latin typeface="Arial Rounded MT Bold" pitchFamily="34" charset="0"/>
              </a:rPr>
              <a:t>k-</a:t>
            </a:r>
            <a:r>
              <a:rPr lang="fr-FR" sz="4400" b="1" dirty="0" err="1" smtClean="0">
                <a:solidFill>
                  <a:srgbClr val="FF0000"/>
                </a:solidFill>
                <a:latin typeface="Arial Rounded MT Bold" pitchFamily="34" charset="0"/>
              </a:rPr>
              <a:t>ap</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rele</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mouin</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anlè</a:t>
            </a:r>
            <a:r>
              <a:rPr lang="fr-FR" sz="4400" b="1" dirty="0" smtClean="0">
                <a:solidFill>
                  <a:srgbClr val="FF0000"/>
                </a:solidFill>
                <a:latin typeface="Arial Rounded MT Bold" pitchFamily="34" charset="0"/>
              </a:rPr>
              <a:t>-a</a:t>
            </a:r>
            <a:endParaRPr lang="en-US" sz="4400" b="1" dirty="0" smtClean="0">
              <a:solidFill>
                <a:srgbClr val="FF0000"/>
              </a:solidFill>
              <a:latin typeface="Arial Rounded MT Bold" pitchFamily="34" charset="0"/>
            </a:endParaRPr>
          </a:p>
          <a:p>
            <a:pPr algn="ctr">
              <a:buNone/>
            </a:pPr>
            <a:r>
              <a:rPr lang="fr-FR" sz="4400" b="1" dirty="0" smtClean="0">
                <a:solidFill>
                  <a:srgbClr val="FF0000"/>
                </a:solidFill>
                <a:latin typeface="Arial Rounded MT Bold" pitchFamily="34" charset="0"/>
              </a:rPr>
              <a:t>E </a:t>
            </a:r>
            <a:r>
              <a:rPr lang="fr-FR" sz="4400" b="1" dirty="0" err="1" smtClean="0">
                <a:solidFill>
                  <a:srgbClr val="FF0000"/>
                </a:solidFill>
                <a:latin typeface="Arial Rounded MT Bold" pitchFamily="34" charset="0"/>
              </a:rPr>
              <a:t>mouin</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pa</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kap</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santi</a:t>
            </a:r>
            <a:r>
              <a:rPr lang="fr-FR" sz="4400" b="1" dirty="0" smtClean="0">
                <a:solidFill>
                  <a:srgbClr val="FF0000"/>
                </a:solidFill>
                <a:latin typeface="Arial Rounded MT Bold" pitchFamily="34" charset="0"/>
              </a:rPr>
              <a:t>-m</a:t>
            </a:r>
            <a:endParaRPr lang="en-US" sz="4400" b="1" dirty="0" smtClean="0">
              <a:solidFill>
                <a:srgbClr val="FF0000"/>
              </a:solidFill>
              <a:latin typeface="Arial Rounded MT Bold" pitchFamily="34" charset="0"/>
            </a:endParaRPr>
          </a:p>
          <a:p>
            <a:pPr algn="ctr">
              <a:buNone/>
            </a:pPr>
            <a:r>
              <a:rPr lang="fr-FR" sz="4400" b="1" dirty="0" smtClean="0">
                <a:solidFill>
                  <a:srgbClr val="FF0000"/>
                </a:solidFill>
                <a:latin typeface="Arial Rounded MT Bold" pitchFamily="34" charset="0"/>
              </a:rPr>
              <a:t>trop </a:t>
            </a:r>
            <a:r>
              <a:rPr lang="fr-FR" sz="4400" b="1" dirty="0" err="1" smtClean="0">
                <a:solidFill>
                  <a:srgbClr val="FF0000"/>
                </a:solidFill>
                <a:latin typeface="Arial Rounded MT Bold" pitchFamily="34" charset="0"/>
              </a:rPr>
              <a:t>alèz</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iciba</a:t>
            </a:r>
            <a:r>
              <a:rPr lang="fr-FR" sz="4400" b="1" dirty="0" smtClean="0">
                <a:solidFill>
                  <a:srgbClr val="FF0000"/>
                </a:solidFill>
                <a:latin typeface="Arial Rounded MT Bold" pitchFamily="34" charset="0"/>
              </a:rPr>
              <a:t>.</a:t>
            </a:r>
            <a:endParaRPr lang="en-US" sz="4400" b="1" dirty="0" smtClean="0">
              <a:solidFill>
                <a:srgbClr val="FF0000"/>
              </a:solidFill>
              <a:latin typeface="Arial Rounded MT Bold"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txBody>
          <a:bodyPr>
            <a:normAutofit lnSpcReduction="10000"/>
          </a:bodyPr>
          <a:lstStyle/>
          <a:p>
            <a:pPr algn="ctr">
              <a:buNone/>
            </a:pPr>
            <a:r>
              <a:rPr lang="en-US" sz="3600" b="1" dirty="0" smtClean="0">
                <a:solidFill>
                  <a:srgbClr val="009900"/>
                </a:solidFill>
                <a:latin typeface="Arial Rounded MT Bold" pitchFamily="34" charset="0"/>
              </a:rPr>
              <a:t>3</a:t>
            </a:r>
          </a:p>
          <a:p>
            <a:pPr algn="ctr">
              <a:buNone/>
            </a:pPr>
            <a:r>
              <a:rPr lang="en-US" sz="4400" b="1" dirty="0" err="1" smtClean="0">
                <a:solidFill>
                  <a:srgbClr val="000099"/>
                </a:solidFill>
                <a:latin typeface="Arial Rounded MT Bold" pitchFamily="34" charset="0"/>
              </a:rPr>
              <a:t>Mouin</a:t>
            </a:r>
            <a:r>
              <a:rPr lang="en-US" sz="4400" b="1" dirty="0" smtClean="0">
                <a:solidFill>
                  <a:srgbClr val="000099"/>
                </a:solidFill>
                <a:latin typeface="Arial Rounded MT Bold" pitchFamily="34" charset="0"/>
              </a:rPr>
              <a:t> gin </a:t>
            </a:r>
            <a:r>
              <a:rPr lang="en-US" sz="4400" b="1" dirty="0" err="1" smtClean="0">
                <a:solidFill>
                  <a:srgbClr val="000099"/>
                </a:solidFill>
                <a:latin typeface="Arial Rounded MT Bold" pitchFamily="34" charset="0"/>
              </a:rPr>
              <a:t>kèk</a:t>
            </a:r>
            <a:r>
              <a:rPr lang="en-US" sz="4400" b="1" dirty="0" smtClean="0">
                <a:solidFill>
                  <a:srgbClr val="000099"/>
                </a:solidFill>
                <a:latin typeface="Arial Rounded MT Bold" pitchFamily="34" charset="0"/>
              </a:rPr>
              <a:t> </a:t>
            </a:r>
            <a:r>
              <a:rPr lang="en-US" sz="4400" b="1" dirty="0" err="1" smtClean="0">
                <a:solidFill>
                  <a:srgbClr val="000099"/>
                </a:solidFill>
                <a:latin typeface="Arial Rounded MT Bold" pitchFamily="34" charset="0"/>
              </a:rPr>
              <a:t>byinn-eme</a:t>
            </a:r>
            <a:endParaRPr lang="en-US" sz="4400" b="1" dirty="0" smtClean="0">
              <a:solidFill>
                <a:srgbClr val="000099"/>
              </a:solidFill>
              <a:latin typeface="Arial Rounded MT Bold" pitchFamily="34" charset="0"/>
            </a:endParaRPr>
          </a:p>
          <a:p>
            <a:pPr algn="ctr">
              <a:buNone/>
            </a:pPr>
            <a:r>
              <a:rPr lang="en-US" sz="4400" b="1" dirty="0" err="1" smtClean="0">
                <a:solidFill>
                  <a:srgbClr val="000099"/>
                </a:solidFill>
                <a:latin typeface="Arial Rounded MT Bold" pitchFamily="34" charset="0"/>
              </a:rPr>
              <a:t>Ki</a:t>
            </a:r>
            <a:r>
              <a:rPr lang="en-US" sz="4400" b="1" dirty="0" smtClean="0">
                <a:solidFill>
                  <a:srgbClr val="000099"/>
                </a:solidFill>
                <a:latin typeface="Arial Rounded MT Bold" pitchFamily="34" charset="0"/>
              </a:rPr>
              <a:t> </a:t>
            </a:r>
            <a:r>
              <a:rPr lang="en-US" sz="4400" b="1" dirty="0" err="1" smtClean="0">
                <a:solidFill>
                  <a:srgbClr val="000099"/>
                </a:solidFill>
                <a:latin typeface="Arial Rounded MT Bold" pitchFamily="34" charset="0"/>
              </a:rPr>
              <a:t>devanse</a:t>
            </a:r>
            <a:r>
              <a:rPr lang="en-US" sz="4400" b="1" dirty="0" smtClean="0">
                <a:solidFill>
                  <a:srgbClr val="000099"/>
                </a:solidFill>
                <a:latin typeface="Arial Rounded MT Bold" pitchFamily="34" charset="0"/>
              </a:rPr>
              <a:t>-m déjà ;</a:t>
            </a:r>
          </a:p>
          <a:p>
            <a:pPr algn="ctr">
              <a:buNone/>
            </a:pPr>
            <a:r>
              <a:rPr lang="fr-FR" sz="4400" b="1" dirty="0" err="1" smtClean="0">
                <a:solidFill>
                  <a:srgbClr val="000099"/>
                </a:solidFill>
                <a:latin typeface="Arial Rounded MT Bold" pitchFamily="34" charset="0"/>
              </a:rPr>
              <a:t>Yo</a:t>
            </a:r>
            <a:r>
              <a:rPr lang="fr-FR" sz="4400" b="1" dirty="0" smtClean="0">
                <a:solidFill>
                  <a:srgbClr val="000099"/>
                </a:solidFill>
                <a:latin typeface="Arial Rounded MT Bold" pitchFamily="34" charset="0"/>
              </a:rPr>
              <a:t> nan </a:t>
            </a:r>
            <a:r>
              <a:rPr lang="fr-FR" sz="4400" b="1" dirty="0" err="1" smtClean="0">
                <a:solidFill>
                  <a:srgbClr val="000099"/>
                </a:solidFill>
                <a:latin typeface="Arial Rounded MT Bold" pitchFamily="34" charset="0"/>
              </a:rPr>
              <a:t>bra</a:t>
            </a:r>
            <a:r>
              <a:rPr lang="fr-FR" sz="4400" b="1" dirty="0" smtClean="0">
                <a:solidFill>
                  <a:srgbClr val="000099"/>
                </a:solidFill>
                <a:latin typeface="Arial Rounded MT Bold" pitchFamily="34" charset="0"/>
              </a:rPr>
              <a:t> de </a:t>
            </a:r>
            <a:r>
              <a:rPr lang="fr-FR" sz="4400" b="1" dirty="0" err="1" smtClean="0">
                <a:solidFill>
                  <a:srgbClr val="000099"/>
                </a:solidFill>
                <a:latin typeface="Arial Rounded MT Bold" pitchFamily="34" charset="0"/>
              </a:rPr>
              <a:t>Jezu</a:t>
            </a:r>
            <a:endParaRPr lang="en-US" sz="4400" b="1" dirty="0" smtClean="0">
              <a:solidFill>
                <a:srgbClr val="000099"/>
              </a:solidFill>
              <a:latin typeface="Arial Rounded MT Bold" pitchFamily="34" charset="0"/>
            </a:endParaRPr>
          </a:p>
          <a:p>
            <a:pPr algn="ctr">
              <a:buNone/>
            </a:pPr>
            <a:r>
              <a:rPr lang="fr-FR" sz="4400" b="1" dirty="0" smtClean="0">
                <a:solidFill>
                  <a:srgbClr val="000099"/>
                </a:solidFill>
                <a:latin typeface="Arial Rounded MT Bold" pitchFamily="34" charset="0"/>
              </a:rPr>
              <a:t>E y-ape </a:t>
            </a:r>
            <a:r>
              <a:rPr lang="fr-FR" sz="4400" b="1" dirty="0" err="1" smtClean="0">
                <a:solidFill>
                  <a:srgbClr val="000099"/>
                </a:solidFill>
                <a:latin typeface="Arial Rounded MT Bold" pitchFamily="34" charset="0"/>
              </a:rPr>
              <a:t>tann</a:t>
            </a:r>
            <a:r>
              <a:rPr lang="fr-FR" sz="4400" b="1" dirty="0" smtClean="0">
                <a:solidFill>
                  <a:srgbClr val="000099"/>
                </a:solidFill>
                <a:latin typeface="Arial Rounded MT Bold" pitchFamily="34" charset="0"/>
              </a:rPr>
              <a:t> </a:t>
            </a:r>
            <a:r>
              <a:rPr lang="fr-FR" sz="4400" b="1" dirty="0" err="1" smtClean="0">
                <a:solidFill>
                  <a:srgbClr val="000099"/>
                </a:solidFill>
                <a:latin typeface="Arial Rounded MT Bold" pitchFamily="34" charset="0"/>
              </a:rPr>
              <a:t>mouin</a:t>
            </a:r>
            <a:r>
              <a:rPr lang="fr-FR" sz="4400" b="1" dirty="0" smtClean="0">
                <a:solidFill>
                  <a:srgbClr val="000099"/>
                </a:solidFill>
                <a:latin typeface="Arial Rounded MT Bold" pitchFamily="34" charset="0"/>
              </a:rPr>
              <a:t> la.</a:t>
            </a:r>
            <a:endParaRPr lang="en-US" sz="4400" b="1" dirty="0" smtClean="0">
              <a:solidFill>
                <a:srgbClr val="000099"/>
              </a:solidFill>
              <a:latin typeface="Arial Rounded MT Bold" pitchFamily="34" charset="0"/>
            </a:endParaRPr>
          </a:p>
          <a:p>
            <a:pPr algn="ctr">
              <a:buNone/>
            </a:pPr>
            <a:r>
              <a:rPr lang="fr-FR" sz="4400" b="1" dirty="0" err="1" smtClean="0">
                <a:solidFill>
                  <a:srgbClr val="000099"/>
                </a:solidFill>
                <a:latin typeface="Arial Rounded MT Bold" pitchFamily="34" charset="0"/>
              </a:rPr>
              <a:t>Mouin</a:t>
            </a:r>
            <a:r>
              <a:rPr lang="fr-FR" sz="4400" b="1" dirty="0" smtClean="0">
                <a:solidFill>
                  <a:srgbClr val="000099"/>
                </a:solidFill>
                <a:latin typeface="Arial Rounded MT Bold" pitchFamily="34" charset="0"/>
              </a:rPr>
              <a:t> gin pou </a:t>
            </a:r>
            <a:r>
              <a:rPr lang="fr-FR" sz="4400" b="1" dirty="0" err="1" smtClean="0">
                <a:solidFill>
                  <a:srgbClr val="000099"/>
                </a:solidFill>
                <a:latin typeface="Arial Rounded MT Bold" pitchFamily="34" charset="0"/>
              </a:rPr>
              <a:t>rete</a:t>
            </a:r>
            <a:endParaRPr lang="en-US" sz="4400" b="1" dirty="0" smtClean="0">
              <a:solidFill>
                <a:srgbClr val="000099"/>
              </a:solidFill>
              <a:latin typeface="Arial Rounded MT Bold" pitchFamily="34" charset="0"/>
            </a:endParaRPr>
          </a:p>
          <a:p>
            <a:pPr algn="ctr">
              <a:buNone/>
            </a:pPr>
            <a:r>
              <a:rPr lang="fr-FR" sz="4400" b="1" dirty="0" smtClean="0">
                <a:solidFill>
                  <a:srgbClr val="000099"/>
                </a:solidFill>
                <a:latin typeface="Arial Rounded MT Bold" pitchFamily="34" charset="0"/>
              </a:rPr>
              <a:t>Lute </a:t>
            </a:r>
            <a:r>
              <a:rPr lang="fr-FR" sz="4400" b="1" dirty="0" err="1" smtClean="0">
                <a:solidFill>
                  <a:srgbClr val="000099"/>
                </a:solidFill>
                <a:latin typeface="Arial Rounded MT Bold" pitchFamily="34" charset="0"/>
              </a:rPr>
              <a:t>kon</a:t>
            </a:r>
            <a:r>
              <a:rPr lang="fr-FR" sz="4400" b="1" dirty="0" smtClean="0">
                <a:solidFill>
                  <a:srgbClr val="000099"/>
                </a:solidFill>
                <a:latin typeface="Arial Rounded MT Bold" pitchFamily="34" charset="0"/>
              </a:rPr>
              <a:t> gnou bon solda,</a:t>
            </a:r>
            <a:endParaRPr lang="en-US" sz="4400" b="1" dirty="0" smtClean="0">
              <a:solidFill>
                <a:srgbClr val="000099"/>
              </a:solidFill>
              <a:latin typeface="Arial Rounded MT Bold" pitchFamily="34" charset="0"/>
            </a:endParaRPr>
          </a:p>
          <a:p>
            <a:pPr algn="ctr">
              <a:buNone/>
            </a:pPr>
            <a:r>
              <a:rPr lang="fr-FR" sz="4400" b="1" dirty="0" smtClean="0">
                <a:solidFill>
                  <a:srgbClr val="000099"/>
                </a:solidFill>
                <a:latin typeface="Arial Rounded MT Bold" pitchFamily="34" charset="0"/>
              </a:rPr>
              <a:t>Min </a:t>
            </a:r>
            <a:r>
              <a:rPr lang="fr-FR" sz="4400" b="1" dirty="0" err="1" smtClean="0">
                <a:solidFill>
                  <a:srgbClr val="000099"/>
                </a:solidFill>
                <a:latin typeface="Arial Rounded MT Bold" pitchFamily="34" charset="0"/>
              </a:rPr>
              <a:t>jezu</a:t>
            </a:r>
            <a:r>
              <a:rPr lang="fr-FR" sz="4400" b="1" dirty="0" smtClean="0">
                <a:solidFill>
                  <a:srgbClr val="000099"/>
                </a:solidFill>
                <a:latin typeface="Arial Rounded MT Bold" pitchFamily="34" charset="0"/>
              </a:rPr>
              <a:t> </a:t>
            </a:r>
            <a:r>
              <a:rPr lang="fr-FR" sz="4400" b="1" dirty="0" err="1" smtClean="0">
                <a:solidFill>
                  <a:srgbClr val="000099"/>
                </a:solidFill>
                <a:latin typeface="Arial Rounded MT Bold" pitchFamily="34" charset="0"/>
              </a:rPr>
              <a:t>lè</a:t>
            </a:r>
            <a:r>
              <a:rPr lang="fr-FR" sz="4400" b="1" dirty="0" smtClean="0">
                <a:solidFill>
                  <a:srgbClr val="000099"/>
                </a:solidFill>
                <a:latin typeface="Arial Rounded MT Bold" pitchFamily="34" charset="0"/>
              </a:rPr>
              <a:t> Ou </a:t>
            </a:r>
            <a:r>
              <a:rPr lang="fr-FR" sz="4400" b="1" dirty="0" err="1" smtClean="0">
                <a:solidFill>
                  <a:srgbClr val="000099"/>
                </a:solidFill>
                <a:latin typeface="Arial Rounded MT Bold" pitchFamily="34" charset="0"/>
              </a:rPr>
              <a:t>rele</a:t>
            </a:r>
            <a:r>
              <a:rPr lang="fr-FR" sz="4400" b="1" dirty="0" smtClean="0">
                <a:solidFill>
                  <a:srgbClr val="000099"/>
                </a:solidFill>
                <a:latin typeface="Arial Rounded MT Bold" pitchFamily="34" charset="0"/>
              </a:rPr>
              <a:t>-m</a:t>
            </a:r>
            <a:endParaRPr lang="en-US" sz="4400" b="1" dirty="0" smtClean="0">
              <a:solidFill>
                <a:srgbClr val="000099"/>
              </a:solidFill>
              <a:latin typeface="Arial Rounded MT Bold" pitchFamily="34" charset="0"/>
            </a:endParaRPr>
          </a:p>
          <a:p>
            <a:pPr algn="ctr">
              <a:buNone/>
            </a:pPr>
            <a:r>
              <a:rPr lang="fr-FR" sz="4400" b="1" dirty="0" smtClean="0">
                <a:solidFill>
                  <a:srgbClr val="000099"/>
                </a:solidFill>
                <a:latin typeface="Arial Rounded MT Bold" pitchFamily="34" charset="0"/>
              </a:rPr>
              <a:t>M-a </a:t>
            </a:r>
            <a:r>
              <a:rPr lang="fr-FR" sz="4400" b="1" dirty="0" err="1" smtClean="0">
                <a:solidFill>
                  <a:srgbClr val="000099"/>
                </a:solidFill>
                <a:latin typeface="Arial Rounded MT Bold" pitchFamily="34" charset="0"/>
              </a:rPr>
              <a:t>vi-n</a:t>
            </a:r>
            <a:r>
              <a:rPr lang="fr-FR" sz="4400" b="1" dirty="0" smtClean="0">
                <a:solidFill>
                  <a:srgbClr val="000099"/>
                </a:solidFill>
                <a:latin typeface="Arial Rounded MT Bold" pitchFamily="34" charset="0"/>
              </a:rPr>
              <a:t> </a:t>
            </a:r>
            <a:r>
              <a:rPr lang="fr-FR" sz="4400" b="1" dirty="0" err="1" smtClean="0">
                <a:solidFill>
                  <a:srgbClr val="000099"/>
                </a:solidFill>
                <a:latin typeface="Arial Rounded MT Bold" pitchFamily="34" charset="0"/>
              </a:rPr>
              <a:t>avek</a:t>
            </a:r>
            <a:r>
              <a:rPr lang="fr-FR" sz="4400" b="1" dirty="0" smtClean="0">
                <a:solidFill>
                  <a:srgbClr val="000099"/>
                </a:solidFill>
                <a:latin typeface="Arial Rounded MT Bold" pitchFamily="34" charset="0"/>
              </a:rPr>
              <a:t> joua.</a:t>
            </a:r>
            <a:endParaRPr lang="en-US" sz="4400" b="1" dirty="0">
              <a:solidFill>
                <a:srgbClr val="000099"/>
              </a:solidFill>
              <a:latin typeface="Arial Rounded MT Bold"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txBody>
          <a:bodyPr>
            <a:normAutofit lnSpcReduction="10000"/>
          </a:bodyPr>
          <a:lstStyle/>
          <a:p>
            <a:pPr algn="ctr">
              <a:buNone/>
            </a:pPr>
            <a:r>
              <a:rPr lang="fr-FR" sz="3600" b="1" dirty="0" err="1" smtClean="0">
                <a:solidFill>
                  <a:srgbClr val="009900"/>
                </a:solidFill>
                <a:latin typeface="Arial Rounded MT Bold" pitchFamily="34" charset="0"/>
              </a:rPr>
              <a:t>Ke</a:t>
            </a:r>
            <a:endParaRPr lang="en-US" sz="3600" b="1" dirty="0" smtClean="0">
              <a:solidFill>
                <a:srgbClr val="009900"/>
              </a:solidFill>
              <a:latin typeface="Arial Rounded MT Bold" pitchFamily="34" charset="0"/>
            </a:endParaRPr>
          </a:p>
          <a:p>
            <a:pPr algn="ctr">
              <a:buNone/>
            </a:pPr>
            <a:r>
              <a:rPr lang="fr-FR" sz="4400" b="1" dirty="0" err="1" smtClean="0">
                <a:solidFill>
                  <a:srgbClr val="FF0000"/>
                </a:solidFill>
                <a:latin typeface="Arial Rounded MT Bold" pitchFamily="34" charset="0"/>
              </a:rPr>
              <a:t>Jezu</a:t>
            </a:r>
            <a:r>
              <a:rPr lang="fr-FR" sz="4400" b="1" dirty="0" smtClean="0">
                <a:solidFill>
                  <a:srgbClr val="FF0000"/>
                </a:solidFill>
                <a:latin typeface="Arial Rounded MT Bold" pitchFamily="34" charset="0"/>
              </a:rPr>
              <a:t> ou </a:t>
            </a:r>
            <a:r>
              <a:rPr lang="fr-FR" sz="4400" b="1" dirty="0" err="1" smtClean="0">
                <a:solidFill>
                  <a:srgbClr val="FF0000"/>
                </a:solidFill>
                <a:latin typeface="Arial Rounded MT Bold" pitchFamily="34" charset="0"/>
              </a:rPr>
              <a:t>konnin</a:t>
            </a:r>
            <a:r>
              <a:rPr lang="fr-FR" sz="4400" b="1" dirty="0" smtClean="0">
                <a:solidFill>
                  <a:srgbClr val="FF0000"/>
                </a:solidFill>
                <a:latin typeface="Arial Rounded MT Bold" pitchFamily="34" charset="0"/>
              </a:rPr>
              <a:t>, </a:t>
            </a:r>
          </a:p>
          <a:p>
            <a:pPr algn="ctr">
              <a:buNone/>
            </a:pPr>
            <a:r>
              <a:rPr lang="fr-FR" sz="4400" b="1" dirty="0" smtClean="0">
                <a:solidFill>
                  <a:srgbClr val="FF0000"/>
                </a:solidFill>
                <a:latin typeface="Arial Rounded MT Bold" pitchFamily="34" charset="0"/>
              </a:rPr>
              <a:t>Ou se sel </a:t>
            </a:r>
            <a:r>
              <a:rPr lang="fr-FR" sz="4400" b="1" dirty="0" err="1" smtClean="0">
                <a:solidFill>
                  <a:srgbClr val="FF0000"/>
                </a:solidFill>
                <a:latin typeface="Arial Rounded MT Bold" pitchFamily="34" charset="0"/>
              </a:rPr>
              <a:t>zanmi</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mouin</a:t>
            </a:r>
            <a:endParaRPr lang="en-US" sz="4400" b="1" dirty="0" smtClean="0">
              <a:solidFill>
                <a:srgbClr val="FF0000"/>
              </a:solidFill>
              <a:latin typeface="Arial Rounded MT Bold" pitchFamily="34" charset="0"/>
            </a:endParaRPr>
          </a:p>
          <a:p>
            <a:pPr algn="ctr">
              <a:buNone/>
            </a:pPr>
            <a:r>
              <a:rPr lang="fr-FR" sz="4400" b="1" dirty="0" smtClean="0">
                <a:solidFill>
                  <a:srgbClr val="FF0000"/>
                </a:solidFill>
                <a:latin typeface="Arial Rounded MT Bold" pitchFamily="34" charset="0"/>
              </a:rPr>
              <a:t>Si Ou </a:t>
            </a:r>
            <a:r>
              <a:rPr lang="fr-FR" sz="4400" b="1" dirty="0" err="1" smtClean="0">
                <a:solidFill>
                  <a:srgbClr val="FF0000"/>
                </a:solidFill>
                <a:latin typeface="Arial Rounded MT Bold" pitchFamily="34" charset="0"/>
              </a:rPr>
              <a:t>pa</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pran</a:t>
            </a:r>
            <a:r>
              <a:rPr lang="fr-FR" sz="4400" b="1" dirty="0" smtClean="0">
                <a:solidFill>
                  <a:srgbClr val="FF0000"/>
                </a:solidFill>
                <a:latin typeface="Arial Rounded MT Bold" pitchFamily="34" charset="0"/>
              </a:rPr>
              <a:t>-m nan </a:t>
            </a:r>
            <a:r>
              <a:rPr lang="fr-FR" sz="4400" b="1" dirty="0" err="1" smtClean="0">
                <a:solidFill>
                  <a:srgbClr val="FF0000"/>
                </a:solidFill>
                <a:latin typeface="Arial Rounded MT Bold" pitchFamily="34" charset="0"/>
              </a:rPr>
              <a:t>syèl</a:t>
            </a:r>
            <a:r>
              <a:rPr lang="fr-FR" sz="4400" b="1" dirty="0" smtClean="0">
                <a:solidFill>
                  <a:srgbClr val="FF0000"/>
                </a:solidFill>
                <a:latin typeface="Arial Rounded MT Bold" pitchFamily="34" charset="0"/>
              </a:rPr>
              <a:t>,</a:t>
            </a:r>
            <a:endParaRPr lang="en-US" sz="4400" b="1" dirty="0" smtClean="0">
              <a:solidFill>
                <a:srgbClr val="FF0000"/>
              </a:solidFill>
              <a:latin typeface="Arial Rounded MT Bold" pitchFamily="34" charset="0"/>
            </a:endParaRPr>
          </a:p>
          <a:p>
            <a:pPr algn="ctr">
              <a:buNone/>
            </a:pPr>
            <a:r>
              <a:rPr lang="fr-FR" sz="4400" b="1" dirty="0" smtClean="0">
                <a:solidFill>
                  <a:srgbClr val="FF0000"/>
                </a:solidFill>
                <a:latin typeface="Arial Rounded MT Bold" pitchFamily="34" charset="0"/>
              </a:rPr>
              <a:t>O </a:t>
            </a:r>
            <a:r>
              <a:rPr lang="fr-FR" sz="4400" b="1" dirty="0" err="1" smtClean="0">
                <a:solidFill>
                  <a:srgbClr val="FF0000"/>
                </a:solidFill>
                <a:latin typeface="Arial Rounded MT Bold" pitchFamily="34" charset="0"/>
              </a:rPr>
              <a:t>Segnè</a:t>
            </a:r>
            <a:r>
              <a:rPr lang="fr-FR" sz="4400" b="1" dirty="0" smtClean="0">
                <a:solidFill>
                  <a:srgbClr val="FF0000"/>
                </a:solidFill>
                <a:latin typeface="Arial Rounded MT Bold" pitchFamily="34" charset="0"/>
              </a:rPr>
              <a:t> sa ma-p </a:t>
            </a:r>
            <a:r>
              <a:rPr lang="fr-FR" sz="4400" b="1" dirty="0" err="1" smtClean="0">
                <a:solidFill>
                  <a:srgbClr val="FF0000"/>
                </a:solidFill>
                <a:latin typeface="Arial Rounded MT Bold" pitchFamily="34" charset="0"/>
              </a:rPr>
              <a:t>fe</a:t>
            </a:r>
            <a:r>
              <a:rPr lang="fr-FR" sz="4400" b="1" dirty="0" smtClean="0">
                <a:solidFill>
                  <a:srgbClr val="FF0000"/>
                </a:solidFill>
                <a:latin typeface="Arial Rounded MT Bold" pitchFamily="34" charset="0"/>
              </a:rPr>
              <a:t> ?</a:t>
            </a:r>
            <a:endParaRPr lang="en-US" sz="4400" b="1" dirty="0" smtClean="0">
              <a:solidFill>
                <a:srgbClr val="FF0000"/>
              </a:solidFill>
              <a:latin typeface="Arial Rounded MT Bold" pitchFamily="34" charset="0"/>
            </a:endParaRPr>
          </a:p>
          <a:p>
            <a:pPr algn="ctr">
              <a:buNone/>
            </a:pPr>
            <a:r>
              <a:rPr lang="fr-FR" sz="4400" b="1" dirty="0" err="1" smtClean="0">
                <a:solidFill>
                  <a:srgbClr val="FF0000"/>
                </a:solidFill>
                <a:latin typeface="Arial Rounded MT Bold" pitchFamily="34" charset="0"/>
              </a:rPr>
              <a:t>Mouin</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tande</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zanj</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yo</a:t>
            </a:r>
            <a:endParaRPr lang="en-US" sz="4400" b="1" dirty="0" smtClean="0">
              <a:solidFill>
                <a:srgbClr val="FF0000"/>
              </a:solidFill>
              <a:latin typeface="Arial Rounded MT Bold" pitchFamily="34" charset="0"/>
            </a:endParaRPr>
          </a:p>
          <a:p>
            <a:pPr algn="ctr">
              <a:buNone/>
            </a:pPr>
            <a:r>
              <a:rPr lang="fr-FR" sz="4400" b="1" dirty="0" smtClean="0">
                <a:solidFill>
                  <a:srgbClr val="FF0000"/>
                </a:solidFill>
                <a:latin typeface="Arial Rounded MT Bold" pitchFamily="34" charset="0"/>
              </a:rPr>
              <a:t>k-</a:t>
            </a:r>
            <a:r>
              <a:rPr lang="fr-FR" sz="4400" b="1" dirty="0" err="1" smtClean="0">
                <a:solidFill>
                  <a:srgbClr val="FF0000"/>
                </a:solidFill>
                <a:latin typeface="Arial Rounded MT Bold" pitchFamily="34" charset="0"/>
              </a:rPr>
              <a:t>ap</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rele</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mouin</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anlè</a:t>
            </a:r>
            <a:r>
              <a:rPr lang="fr-FR" sz="4400" b="1" dirty="0" smtClean="0">
                <a:solidFill>
                  <a:srgbClr val="FF0000"/>
                </a:solidFill>
                <a:latin typeface="Arial Rounded MT Bold" pitchFamily="34" charset="0"/>
              </a:rPr>
              <a:t>-a</a:t>
            </a:r>
            <a:endParaRPr lang="en-US" sz="4400" b="1" dirty="0" smtClean="0">
              <a:solidFill>
                <a:srgbClr val="FF0000"/>
              </a:solidFill>
              <a:latin typeface="Arial Rounded MT Bold" pitchFamily="34" charset="0"/>
            </a:endParaRPr>
          </a:p>
          <a:p>
            <a:pPr algn="ctr">
              <a:buNone/>
            </a:pPr>
            <a:r>
              <a:rPr lang="fr-FR" sz="4400" b="1" dirty="0" smtClean="0">
                <a:solidFill>
                  <a:srgbClr val="FF0000"/>
                </a:solidFill>
                <a:latin typeface="Arial Rounded MT Bold" pitchFamily="34" charset="0"/>
              </a:rPr>
              <a:t>E </a:t>
            </a:r>
            <a:r>
              <a:rPr lang="fr-FR" sz="4400" b="1" dirty="0" err="1" smtClean="0">
                <a:solidFill>
                  <a:srgbClr val="FF0000"/>
                </a:solidFill>
                <a:latin typeface="Arial Rounded MT Bold" pitchFamily="34" charset="0"/>
              </a:rPr>
              <a:t>mouin</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pa</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kap</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santi</a:t>
            </a:r>
            <a:r>
              <a:rPr lang="fr-FR" sz="4400" b="1" dirty="0" smtClean="0">
                <a:solidFill>
                  <a:srgbClr val="FF0000"/>
                </a:solidFill>
                <a:latin typeface="Arial Rounded MT Bold" pitchFamily="34" charset="0"/>
              </a:rPr>
              <a:t>-m</a:t>
            </a:r>
            <a:endParaRPr lang="en-US" sz="4400" b="1" dirty="0" smtClean="0">
              <a:solidFill>
                <a:srgbClr val="FF0000"/>
              </a:solidFill>
              <a:latin typeface="Arial Rounded MT Bold" pitchFamily="34" charset="0"/>
            </a:endParaRPr>
          </a:p>
          <a:p>
            <a:pPr algn="ctr">
              <a:buNone/>
            </a:pPr>
            <a:r>
              <a:rPr lang="fr-FR" sz="4400" b="1" dirty="0" smtClean="0">
                <a:solidFill>
                  <a:srgbClr val="FF0000"/>
                </a:solidFill>
                <a:latin typeface="Arial Rounded MT Bold" pitchFamily="34" charset="0"/>
              </a:rPr>
              <a:t>trop </a:t>
            </a:r>
            <a:r>
              <a:rPr lang="fr-FR" sz="4400" b="1" dirty="0" err="1" smtClean="0">
                <a:solidFill>
                  <a:srgbClr val="FF0000"/>
                </a:solidFill>
                <a:latin typeface="Arial Rounded MT Bold" pitchFamily="34" charset="0"/>
              </a:rPr>
              <a:t>alèz</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iciba</a:t>
            </a:r>
            <a:r>
              <a:rPr lang="fr-FR" sz="4400" b="1" dirty="0" smtClean="0">
                <a:solidFill>
                  <a:srgbClr val="FF0000"/>
                </a:solidFill>
                <a:latin typeface="Arial Rounded MT Bold" pitchFamily="34" charset="0"/>
              </a:rPr>
              <a:t>.</a:t>
            </a:r>
            <a:endParaRPr lang="en-US" sz="4400" b="1" dirty="0" smtClean="0">
              <a:solidFill>
                <a:srgbClr val="FF0000"/>
              </a:solidFill>
              <a:latin typeface="Arial Rounded MT Bold"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95400"/>
          </a:xfrm>
          <a:solidFill>
            <a:schemeClr val="accent5">
              <a:lumMod val="40000"/>
              <a:lumOff val="60000"/>
            </a:schemeClr>
          </a:solidFill>
        </p:spPr>
        <p:txBody>
          <a:bodyPr>
            <a:normAutofit/>
          </a:bodyPr>
          <a:lstStyle/>
          <a:p>
            <a:r>
              <a:rPr lang="en-US" sz="5400" b="1" dirty="0" smtClean="0"/>
              <a:t>OFFRANDES  ET  DIMES</a:t>
            </a:r>
            <a:endParaRPr lang="en-US" sz="5400" b="1" dirty="0"/>
          </a:p>
        </p:txBody>
      </p:sp>
      <p:pic>
        <p:nvPicPr>
          <p:cNvPr id="6" name="Content Placeholder 5" descr="No Mass, no offertory: Church collections take a hit – Catholic Philly"/>
          <p:cNvPicPr>
            <a:picLocks noGrp="1"/>
          </p:cNvPicPr>
          <p:nvPr>
            <p:ph idx="1"/>
          </p:nvPr>
        </p:nvPicPr>
        <p:blipFill>
          <a:blip r:embed="rId2"/>
          <a:srcRect/>
          <a:stretch>
            <a:fillRect/>
          </a:stretch>
        </p:blipFill>
        <p:spPr bwMode="auto">
          <a:xfrm>
            <a:off x="0" y="1295400"/>
            <a:ext cx="9144000" cy="5562600"/>
          </a:xfrm>
          <a:prstGeom prst="rect">
            <a:avLst/>
          </a:prstGeom>
          <a:noFill/>
          <a:ln w="9525">
            <a:noFill/>
            <a:miter lim="800000"/>
            <a:headEnd/>
            <a:tailEnd/>
          </a:ln>
        </p:spPr>
      </p:pic>
      <p:sp>
        <p:nvSpPr>
          <p:cNvPr id="7" name="TextBox 6"/>
          <p:cNvSpPr txBox="1"/>
          <p:nvPr/>
        </p:nvSpPr>
        <p:spPr>
          <a:xfrm>
            <a:off x="0" y="4495800"/>
            <a:ext cx="2057400" cy="646331"/>
          </a:xfrm>
          <a:prstGeom prst="rect">
            <a:avLst/>
          </a:prstGeom>
          <a:solidFill>
            <a:srgbClr val="FFFF00"/>
          </a:solidFill>
        </p:spPr>
        <p:txBody>
          <a:bodyPr wrap="square" rtlCol="0">
            <a:spAutoFit/>
          </a:bodyPr>
          <a:lstStyle/>
          <a:p>
            <a:pPr algn="ctr"/>
            <a:r>
              <a:rPr lang="en-US" b="1" dirty="0" smtClean="0">
                <a:latin typeface="Arial Rounded MT Bold" pitchFamily="34" charset="0"/>
              </a:rPr>
              <a:t>DEACON CELIBROWN</a:t>
            </a:r>
            <a:endParaRPr lang="en-US" b="1" dirty="0">
              <a:latin typeface="Arial Rounded MT Bold"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dirty="0"/>
          </a:p>
        </p:txBody>
      </p:sp>
      <p:sp>
        <p:nvSpPr>
          <p:cNvPr id="25603" name="Text Placeholder 2"/>
          <p:cNvSpPr>
            <a:spLocks noGrp="1"/>
          </p:cNvSpPr>
          <p:nvPr>
            <p:ph type="body" sz="half" idx="1"/>
          </p:nvPr>
        </p:nvSpPr>
        <p:spPr/>
        <p:txBody>
          <a:bodyPr/>
          <a:lstStyle/>
          <a:p>
            <a:endParaRPr lang="en-US" smtClean="0"/>
          </a:p>
        </p:txBody>
      </p:sp>
      <p:sp>
        <p:nvSpPr>
          <p:cNvPr id="25604" name="Content Placeholder 3"/>
          <p:cNvSpPr>
            <a:spLocks noGrp="1"/>
          </p:cNvSpPr>
          <p:nvPr>
            <p:ph sz="half" idx="2"/>
          </p:nvPr>
        </p:nvSpPr>
        <p:spPr/>
        <p:txBody>
          <a:bodyPr/>
          <a:lstStyle/>
          <a:p>
            <a:endParaRPr lang="en-US" smtClean="0"/>
          </a:p>
        </p:txBody>
      </p:sp>
      <p:pic>
        <p:nvPicPr>
          <p:cNvPr id="25605" name="Picture 4"/>
          <p:cNvPicPr>
            <a:picLocks noChangeAspect="1" noChangeArrowheads="1"/>
          </p:cNvPicPr>
          <p:nvPr/>
        </p:nvPicPr>
        <p:blipFill>
          <a:blip r:embed="rId2" cstate="print"/>
          <a:srcRect/>
          <a:stretch>
            <a:fillRect/>
          </a:stretch>
        </p:blipFill>
        <p:spPr bwMode="auto">
          <a:xfrm>
            <a:off x="2514600" y="0"/>
            <a:ext cx="6386513" cy="6858000"/>
          </a:xfrm>
          <a:prstGeom prst="rect">
            <a:avLst/>
          </a:prstGeom>
          <a:noFill/>
          <a:ln w="9525">
            <a:noFill/>
            <a:miter lim="800000"/>
            <a:headEnd/>
            <a:tailEnd/>
          </a:ln>
        </p:spPr>
      </p:pic>
      <p:pic>
        <p:nvPicPr>
          <p:cNvPr id="25606" name="Picture 7"/>
          <p:cNvPicPr>
            <a:picLocks noChangeAspect="1" noChangeArrowheads="1"/>
          </p:cNvPicPr>
          <p:nvPr/>
        </p:nvPicPr>
        <p:blipFill>
          <a:blip r:embed="rId3" cstate="print"/>
          <a:srcRect/>
          <a:stretch>
            <a:fillRect/>
          </a:stretch>
        </p:blipFill>
        <p:spPr bwMode="auto">
          <a:xfrm>
            <a:off x="0" y="0"/>
            <a:ext cx="2133600" cy="6858000"/>
          </a:xfrm>
          <a:prstGeom prst="rect">
            <a:avLst/>
          </a:prstGeom>
          <a:noFill/>
          <a:ln w="9525">
            <a:noFill/>
            <a:miter lim="800000"/>
            <a:headEnd/>
            <a:tailEnd/>
          </a:ln>
        </p:spPr>
      </p:pic>
      <p:sp>
        <p:nvSpPr>
          <p:cNvPr id="7" name="TextBox 6"/>
          <p:cNvSpPr txBox="1"/>
          <p:nvPr/>
        </p:nvSpPr>
        <p:spPr>
          <a:xfrm>
            <a:off x="0" y="3048000"/>
            <a:ext cx="9144000" cy="1446550"/>
          </a:xfrm>
          <a:prstGeom prst="rect">
            <a:avLst/>
          </a:prstGeom>
          <a:solidFill>
            <a:schemeClr val="bg1">
              <a:lumMod val="85000"/>
            </a:schemeClr>
          </a:solidFill>
        </p:spPr>
        <p:txBody>
          <a:bodyPr wrap="square" rtlCol="0">
            <a:spAutoFit/>
          </a:bodyPr>
          <a:lstStyle/>
          <a:p>
            <a:pPr algn="ctr"/>
            <a:r>
              <a:rPr lang="en-US" sz="4400" dirty="0" smtClean="0">
                <a:latin typeface="Arial Rounded MT Bold" pitchFamily="34" charset="0"/>
              </a:rPr>
              <a:t>SERMON BY PASTOR </a:t>
            </a:r>
          </a:p>
          <a:p>
            <a:pPr algn="ctr"/>
            <a:r>
              <a:rPr lang="en-US" sz="4400" dirty="0" smtClean="0">
                <a:latin typeface="Arial Rounded MT Bold" pitchFamily="34" charset="0"/>
              </a:rPr>
              <a:t>MARC E SIMEON</a:t>
            </a:r>
            <a:endParaRPr lang="en-US" sz="4400" dirty="0">
              <a:latin typeface="Arial Rounded MT Bold" pitchFamily="34" charset="0"/>
            </a:endParaRPr>
          </a:p>
        </p:txBody>
      </p:sp>
    </p:spTree>
  </p:cSld>
  <p:clrMapOvr>
    <a:masterClrMapping/>
  </p:clrMapOvr>
  <p:transition spd="slow"/>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FF99CC"/>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a:t>
            </a:r>
            <a:r>
              <a:rPr lang="en-US" b="1" dirty="0" smtClean="0">
                <a:solidFill>
                  <a:schemeClr val="tx1"/>
                </a:solidFill>
              </a:rPr>
              <a:t>MARCH 31</a:t>
            </a:r>
            <a:r>
              <a:rPr lang="en-US" b="1" baseline="30000" dirty="0" smtClean="0">
                <a:solidFill>
                  <a:schemeClr val="tx1"/>
                </a:solidFill>
              </a:rPr>
              <a:t>ST</a:t>
            </a:r>
            <a:r>
              <a:rPr lang="en-US" b="1" dirty="0" smtClean="0">
                <a:solidFill>
                  <a:schemeClr val="tx1"/>
                </a:solidFill>
              </a:rPr>
              <a:t> </a:t>
            </a:r>
            <a:r>
              <a:rPr lang="en-US" b="1" dirty="0" smtClean="0">
                <a:solidFill>
                  <a:schemeClr val="tx1"/>
                </a:solidFill>
              </a:rPr>
              <a:t> 2024 </a:t>
            </a:r>
            <a:r>
              <a:rPr lang="en-US" b="1" dirty="0" smtClean="0">
                <a:solidFill>
                  <a:schemeClr val="tx1"/>
                </a:solidFill>
              </a:rPr>
              <a:t/>
            </a:r>
            <a:br>
              <a:rPr lang="en-US" b="1" dirty="0" smtClean="0">
                <a:solidFill>
                  <a:schemeClr val="tx1"/>
                </a:solidFill>
              </a:rPr>
            </a:br>
            <a:r>
              <a:rPr lang="en-US" b="1" dirty="0" smtClean="0">
                <a:solidFill>
                  <a:srgbClr val="C00000"/>
                </a:solidFill>
              </a:rPr>
              <a:t>Sermon by Pastor Marc E Simeon</a:t>
            </a:r>
            <a:endParaRPr lang="en-US" dirty="0">
              <a:solidFill>
                <a:srgbClr val="C00000"/>
              </a:solidFill>
            </a:endParaRPr>
          </a:p>
        </p:txBody>
      </p:sp>
      <p:sp>
        <p:nvSpPr>
          <p:cNvPr id="3" name="Subtitle 2"/>
          <p:cNvSpPr>
            <a:spLocks noGrp="1"/>
          </p:cNvSpPr>
          <p:nvPr>
            <p:ph type="subTitle" idx="1"/>
          </p:nvPr>
        </p:nvSpPr>
        <p:spPr>
          <a:xfrm>
            <a:off x="0" y="2743200"/>
            <a:ext cx="9144000" cy="4114800"/>
          </a:xfrm>
          <a:solidFill>
            <a:srgbClr val="00B0F0"/>
          </a:solidFill>
        </p:spPr>
        <p:style>
          <a:lnRef idx="3">
            <a:schemeClr val="lt1"/>
          </a:lnRef>
          <a:fillRef idx="1">
            <a:schemeClr val="dk1"/>
          </a:fillRef>
          <a:effectRef idx="1">
            <a:schemeClr val="dk1"/>
          </a:effectRef>
          <a:fontRef idx="minor">
            <a:schemeClr val="lt1"/>
          </a:fontRef>
        </p:style>
        <p:txBody>
          <a:bodyPr>
            <a:normAutofit fontScale="77500" lnSpcReduction="20000"/>
          </a:bodyPr>
          <a:lstStyle/>
          <a:p>
            <a:r>
              <a:rPr lang="en-US" sz="5400" b="1" dirty="0" smtClean="0">
                <a:solidFill>
                  <a:schemeClr val="tx1"/>
                </a:solidFill>
              </a:rPr>
              <a:t>THE CROSS OF JESUS CHRIST IS THE GREATEST EXHIBITION OF THE LOVE OF GOD TOWARD MANKIND</a:t>
            </a:r>
            <a:endParaRPr lang="en-US" sz="5400" dirty="0" smtClean="0">
              <a:solidFill>
                <a:schemeClr val="tx1"/>
              </a:solidFill>
            </a:endParaRPr>
          </a:p>
          <a:p>
            <a:r>
              <a:rPr lang="fr-FR" sz="5400" b="1" dirty="0" smtClean="0">
                <a:solidFill>
                  <a:schemeClr val="bg1"/>
                </a:solidFill>
              </a:rPr>
              <a:t>LA CROIX DE JESUS CHRIST EST LA PLUS GRANDE EXHIBITION DE L’AMOUR DE DIEU ENVERS L’HUMANITÉ</a:t>
            </a:r>
            <a:endParaRPr lang="en-US" sz="5400" dirty="0">
              <a:solidFill>
                <a:schemeClr val="bg1"/>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en-US" sz="4000" dirty="0" smtClean="0">
                <a:solidFill>
                  <a:srgbClr val="FF0000"/>
                </a:solidFill>
                <a:latin typeface="Arial Rounded MT Bold" pitchFamily="34" charset="0"/>
              </a:rPr>
              <a:t>INTRODUCTION</a:t>
            </a:r>
          </a:p>
          <a:p>
            <a:pPr lvl="0" algn="just"/>
            <a:r>
              <a:rPr lang="en-US" sz="4000" dirty="0" smtClean="0">
                <a:solidFill>
                  <a:srgbClr val="0D069A"/>
                </a:solidFill>
                <a:latin typeface="Arial Rounded MT Bold" pitchFamily="34" charset="0"/>
              </a:rPr>
              <a:t>People in the world generally have negative views about God due to the influence of the devil.</a:t>
            </a:r>
          </a:p>
          <a:p>
            <a:pPr lvl="0" algn="just"/>
            <a:r>
              <a:rPr lang="en-US" sz="4000" dirty="0" smtClean="0">
                <a:solidFill>
                  <a:srgbClr val="FF0000"/>
                </a:solidFill>
                <a:latin typeface="Arial Rounded MT Bold" pitchFamily="34" charset="0"/>
              </a:rPr>
              <a:t>People hold God responsible for all that goes wrong in this world.</a:t>
            </a:r>
          </a:p>
          <a:p>
            <a:pPr lvl="0" algn="just"/>
            <a:r>
              <a:rPr lang="en-US" sz="4000" dirty="0" smtClean="0">
                <a:solidFill>
                  <a:srgbClr val="0D069A"/>
                </a:solidFill>
                <a:latin typeface="Arial Rounded MT Bold" pitchFamily="34" charset="0"/>
              </a:rPr>
              <a:t>Some think that God just carelessly created us and dumped us on this planet to devour one another</a:t>
            </a:r>
            <a:r>
              <a:rPr lang="en-US"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0D069A"/>
                </a:solidFill>
                <a:latin typeface="Arial Rounded MT Bold" pitchFamily="34" charset="0"/>
              </a:rPr>
              <a:t>Some </a:t>
            </a:r>
            <a:r>
              <a:rPr lang="en-US" sz="4000" dirty="0" smtClean="0">
                <a:solidFill>
                  <a:srgbClr val="0D069A"/>
                </a:solidFill>
                <a:latin typeface="Arial Rounded MT Bold" pitchFamily="34" charset="0"/>
              </a:rPr>
              <a:t>see God as the source of all their personal misfortunes in life.</a:t>
            </a:r>
          </a:p>
          <a:p>
            <a:pPr lvl="0" algn="just"/>
            <a:r>
              <a:rPr lang="en-US" sz="4000" dirty="0" smtClean="0">
                <a:solidFill>
                  <a:srgbClr val="FF0000"/>
                </a:solidFill>
                <a:latin typeface="Arial Rounded MT Bold" pitchFamily="34" charset="0"/>
              </a:rPr>
              <a:t>Some see God as an irrational, demanding and angry being, who takes pleasure in making people suffer.</a:t>
            </a:r>
          </a:p>
          <a:p>
            <a:pPr lvl="0" algn="just"/>
            <a:r>
              <a:rPr lang="en-US" sz="4000" dirty="0" smtClean="0">
                <a:solidFill>
                  <a:srgbClr val="0D069A"/>
                </a:solidFill>
                <a:latin typeface="Arial Rounded MT Bold" pitchFamily="34" charset="0"/>
              </a:rPr>
              <a:t>Some think of God as a partial being, who only cares about one group, or one race of people</a:t>
            </a:r>
            <a:r>
              <a:rPr lang="en-US"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0D069A"/>
                </a:solidFill>
                <a:latin typeface="Arial Rounded MT Bold" pitchFamily="34" charset="0"/>
              </a:rPr>
              <a:t>Some </a:t>
            </a:r>
            <a:r>
              <a:rPr lang="en-US" sz="4000" dirty="0" smtClean="0">
                <a:solidFill>
                  <a:srgbClr val="0D069A"/>
                </a:solidFill>
                <a:latin typeface="Arial Rounded MT Bold" pitchFamily="34" charset="0"/>
              </a:rPr>
              <a:t>others see God as a weak entity that is unable to keep his creation in order. </a:t>
            </a:r>
          </a:p>
          <a:p>
            <a:pPr lvl="0" algn="just"/>
            <a:r>
              <a:rPr lang="en-US" sz="4000" dirty="0" smtClean="0">
                <a:solidFill>
                  <a:srgbClr val="FF0000"/>
                </a:solidFill>
                <a:latin typeface="Arial Rounded MT Bold" pitchFamily="34" charset="0"/>
              </a:rPr>
              <a:t>It hurts God deeply to be portrayed as a loveless and purposeless creator by the very human race that He loves so passionately. </a:t>
            </a:r>
          </a:p>
          <a:p>
            <a:pPr lvl="0" algn="just"/>
            <a:r>
              <a:rPr lang="en-US" sz="4000" dirty="0" smtClean="0">
                <a:solidFill>
                  <a:srgbClr val="0D069A"/>
                </a:solidFill>
                <a:latin typeface="Arial Rounded MT Bold" pitchFamily="34" charset="0"/>
              </a:rPr>
              <a:t>God was blackmailed by one of His most trusted servants in a failed attempt of a coup-d’état.</a:t>
            </a:r>
          </a:p>
          <a:p>
            <a:pPr lvl="0"/>
            <a:endParaRPr lang="en-US" sz="40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0D069A"/>
                </a:solidFill>
                <a:latin typeface="Arial Rounded MT Bold" pitchFamily="34" charset="0"/>
              </a:rPr>
              <a:t>In </a:t>
            </a:r>
            <a:r>
              <a:rPr lang="en-US" sz="4000" dirty="0" smtClean="0">
                <a:solidFill>
                  <a:srgbClr val="0D069A"/>
                </a:solidFill>
                <a:latin typeface="Arial Rounded MT Bold" pitchFamily="34" charset="0"/>
              </a:rPr>
              <a:t>every blackmail situation, the blackmailer makes unreasonable demands less he causes greater damages.</a:t>
            </a:r>
          </a:p>
          <a:p>
            <a:pPr lvl="0" algn="just"/>
            <a:r>
              <a:rPr lang="en-US" sz="4000" dirty="0" smtClean="0">
                <a:solidFill>
                  <a:srgbClr val="FF0000"/>
                </a:solidFill>
                <a:latin typeface="Arial Rounded MT Bold" pitchFamily="34" charset="0"/>
              </a:rPr>
              <a:t>A blackmailer and a kidnaper use the same tactics. “Give me what I want or I will kill your loved one.” “Give me what I want or I will ruin your reputation.” </a:t>
            </a:r>
          </a:p>
          <a:p>
            <a:pPr lvl="0">
              <a:buNone/>
            </a:pPr>
            <a:endParaRPr lang="en-US" sz="40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0D069A"/>
                </a:solidFill>
                <a:latin typeface="Arial Rounded MT Bold" pitchFamily="34" charset="0"/>
              </a:rPr>
              <a:t>Since </a:t>
            </a:r>
            <a:r>
              <a:rPr lang="en-US" sz="4000" dirty="0" smtClean="0">
                <a:solidFill>
                  <a:srgbClr val="0D069A"/>
                </a:solidFill>
                <a:latin typeface="Arial Rounded MT Bold" pitchFamily="34" charset="0"/>
              </a:rPr>
              <a:t>God would never adhere to the demands of the devil, He ended up paying the full price of character assassination from the devil.</a:t>
            </a:r>
          </a:p>
          <a:p>
            <a:pPr lvl="0" algn="just"/>
            <a:r>
              <a:rPr lang="en-US" sz="4000" dirty="0" smtClean="0">
                <a:solidFill>
                  <a:srgbClr val="FF0000"/>
                </a:solidFill>
                <a:latin typeface="Arial Rounded MT Bold" pitchFamily="34" charset="0"/>
              </a:rPr>
              <a:t>God is being alienated to His creation because he is blackmailed and because humanity is being kidnapped by the devil. </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rgbClr val="0D069A"/>
                </a:solidFill>
                <a:latin typeface="Arial Rounded MT Bold" pitchFamily="34" charset="0"/>
              </a:rPr>
              <a:t>Since </a:t>
            </a:r>
            <a:r>
              <a:rPr lang="en-US" sz="4400" dirty="0" smtClean="0">
                <a:solidFill>
                  <a:srgbClr val="0D069A"/>
                </a:solidFill>
                <a:latin typeface="Arial Rounded MT Bold" pitchFamily="34" charset="0"/>
              </a:rPr>
              <a:t>the fall in the Garden of Eden, God has never stopped working on a plan of redemption to regain the human race.</a:t>
            </a:r>
          </a:p>
          <a:p>
            <a:pPr lvl="0" algn="just"/>
            <a:r>
              <a:rPr lang="en-US" sz="4400" dirty="0" smtClean="0">
                <a:solidFill>
                  <a:srgbClr val="FF0000"/>
                </a:solidFill>
                <a:latin typeface="Arial Rounded MT Bold" pitchFamily="34" charset="0"/>
              </a:rPr>
              <a:t>In the Old Testament God allowed a system of sacrifice of animal to temporarily cover the sins of repentant sinners.</a:t>
            </a:r>
          </a:p>
          <a:p>
            <a:pPr lvl="0">
              <a:buNone/>
            </a:pPr>
            <a:endParaRPr lang="en-US" sz="40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0D069A"/>
                </a:solidFill>
                <a:latin typeface="Arial Rounded MT Bold" pitchFamily="34" charset="0"/>
              </a:rPr>
              <a:t>The </a:t>
            </a:r>
            <a:r>
              <a:rPr lang="en-US" sz="4000" dirty="0" smtClean="0">
                <a:solidFill>
                  <a:srgbClr val="0D069A"/>
                </a:solidFill>
                <a:latin typeface="Arial Rounded MT Bold" pitchFamily="34" charset="0"/>
              </a:rPr>
              <a:t>Cross of Jesus Christ is the ultimate sacrifice that God could ever make in order to secure you and I back to his family.</a:t>
            </a:r>
          </a:p>
          <a:p>
            <a:pPr lvl="0" algn="just"/>
            <a:r>
              <a:rPr lang="en-US" sz="4000" dirty="0" smtClean="0">
                <a:solidFill>
                  <a:srgbClr val="FF0000"/>
                </a:solidFill>
                <a:latin typeface="Arial Rounded MT Bold" pitchFamily="34" charset="0"/>
              </a:rPr>
              <a:t>Easter is part of the redemptive effort of God to restore order in His creation in all aspects</a:t>
            </a:r>
            <a:r>
              <a:rPr lang="en-US" sz="4000" dirty="0" smtClean="0">
                <a:solidFill>
                  <a:srgbClr val="FF0000"/>
                </a:solidFill>
                <a:latin typeface="Arial Rounded MT Bold" pitchFamily="34" charset="0"/>
              </a:rPr>
              <a:t>.</a:t>
            </a:r>
          </a:p>
          <a:p>
            <a:pPr lvl="0" algn="just"/>
            <a:r>
              <a:rPr lang="en-US" sz="4000" dirty="0" smtClean="0">
                <a:solidFill>
                  <a:srgbClr val="0D069A"/>
                </a:solidFill>
                <a:latin typeface="Arial Rounded MT Bold" pitchFamily="34" charset="0"/>
              </a:rPr>
              <a:t>When Jesus died it was not to make a tribute to Satan, but to satisfy the justice of God.</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0D069A"/>
                </a:solidFill>
                <a:latin typeface="Arial Rounded MT Bold" pitchFamily="34" charset="0"/>
              </a:rPr>
              <a:t>Today</a:t>
            </a:r>
            <a:r>
              <a:rPr lang="en-US" sz="4000" dirty="0" smtClean="0">
                <a:solidFill>
                  <a:srgbClr val="0D069A"/>
                </a:solidFill>
                <a:latin typeface="Arial Rounded MT Bold" pitchFamily="34" charset="0"/>
              </a:rPr>
              <a:t>, </a:t>
            </a:r>
            <a:r>
              <a:rPr lang="en-US" sz="4000" dirty="0" smtClean="0">
                <a:solidFill>
                  <a:srgbClr val="0D069A"/>
                </a:solidFill>
                <a:latin typeface="Arial Rounded MT Bold" pitchFamily="34" charset="0"/>
              </a:rPr>
              <a:t>by the grace of God, I </a:t>
            </a:r>
            <a:r>
              <a:rPr lang="en-US" sz="4000" dirty="0" smtClean="0">
                <a:solidFill>
                  <a:srgbClr val="0D069A"/>
                </a:solidFill>
                <a:latin typeface="Arial Rounded MT Bold" pitchFamily="34" charset="0"/>
              </a:rPr>
              <a:t>would like to </a:t>
            </a:r>
            <a:r>
              <a:rPr lang="en-US" sz="4000" dirty="0" smtClean="0">
                <a:solidFill>
                  <a:srgbClr val="0D069A"/>
                </a:solidFill>
                <a:latin typeface="Arial Rounded MT Bold" pitchFamily="34" charset="0"/>
              </a:rPr>
              <a:t>advance </a:t>
            </a:r>
            <a:r>
              <a:rPr lang="en-US" sz="4000" dirty="0" smtClean="0">
                <a:solidFill>
                  <a:srgbClr val="0D069A"/>
                </a:solidFill>
                <a:latin typeface="Arial Rounded MT Bold" pitchFamily="34" charset="0"/>
              </a:rPr>
              <a:t>three points in my </a:t>
            </a:r>
            <a:r>
              <a:rPr lang="en-US" sz="4000" dirty="0" smtClean="0">
                <a:solidFill>
                  <a:srgbClr val="0D069A"/>
                </a:solidFill>
                <a:latin typeface="Arial Rounded MT Bold" pitchFamily="34" charset="0"/>
              </a:rPr>
              <a:t>message. </a:t>
            </a:r>
          </a:p>
          <a:p>
            <a:pPr lvl="0" algn="just">
              <a:buNone/>
            </a:pPr>
            <a:r>
              <a:rPr lang="en-US" sz="4000" dirty="0" smtClean="0">
                <a:solidFill>
                  <a:srgbClr val="FF0000"/>
                </a:solidFill>
                <a:latin typeface="Arial Rounded MT Bold" pitchFamily="34" charset="0"/>
              </a:rPr>
              <a:t>1</a:t>
            </a:r>
            <a:r>
              <a:rPr lang="en-US" sz="4000" dirty="0" smtClean="0">
                <a:solidFill>
                  <a:srgbClr val="FF0000"/>
                </a:solidFill>
                <a:latin typeface="Arial Rounded MT Bold" pitchFamily="34" charset="0"/>
              </a:rPr>
              <a:t>) THE NECESSITY OF THE CROSS OF JESUS CHRIST, </a:t>
            </a:r>
            <a:endParaRPr lang="en-US" sz="4000" dirty="0" smtClean="0">
              <a:solidFill>
                <a:srgbClr val="FF0000"/>
              </a:solidFill>
              <a:latin typeface="Arial Rounded MT Bold" pitchFamily="34" charset="0"/>
            </a:endParaRPr>
          </a:p>
          <a:p>
            <a:pPr lvl="0" algn="just">
              <a:buNone/>
            </a:pPr>
            <a:r>
              <a:rPr lang="en-US" sz="4000" dirty="0" smtClean="0">
                <a:solidFill>
                  <a:srgbClr val="0D069A"/>
                </a:solidFill>
                <a:latin typeface="Arial Rounded MT Bold" pitchFamily="34" charset="0"/>
              </a:rPr>
              <a:t>2</a:t>
            </a:r>
            <a:r>
              <a:rPr lang="en-US" sz="4000" dirty="0" smtClean="0">
                <a:solidFill>
                  <a:srgbClr val="0D069A"/>
                </a:solidFill>
                <a:latin typeface="Arial Rounded MT Bold" pitchFamily="34" charset="0"/>
              </a:rPr>
              <a:t>) THE BENEFITS OF THE CROSS OF JESUS CHRIST, </a:t>
            </a:r>
            <a:endParaRPr lang="en-US" sz="4000" dirty="0" smtClean="0">
              <a:solidFill>
                <a:srgbClr val="0D069A"/>
              </a:solidFill>
              <a:latin typeface="Arial Rounded MT Bold" pitchFamily="34" charset="0"/>
            </a:endParaRPr>
          </a:p>
          <a:p>
            <a:pPr lvl="0" algn="just">
              <a:buNone/>
            </a:pPr>
            <a:r>
              <a:rPr lang="en-US" sz="4000" dirty="0" smtClean="0">
                <a:solidFill>
                  <a:srgbClr val="FF0000"/>
                </a:solidFill>
                <a:latin typeface="Arial Rounded MT Bold" pitchFamily="34" charset="0"/>
              </a:rPr>
              <a:t>3</a:t>
            </a:r>
            <a:r>
              <a:rPr lang="en-US" sz="4000" dirty="0" smtClean="0">
                <a:solidFill>
                  <a:srgbClr val="FF0000"/>
                </a:solidFill>
                <a:latin typeface="Arial Rounded MT Bold" pitchFamily="34" charset="0"/>
              </a:rPr>
              <a:t>) THE SIGNIFICANCE OF THE RESURRECTION OF JESUS CHRIST.</a:t>
            </a:r>
          </a:p>
          <a:p>
            <a:pPr lvl="0"/>
            <a:endParaRPr lang="en-US" sz="40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0800000" scaled="1"/>
            <a:tileRect/>
          </a:gra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000" dirty="0" smtClean="0">
                <a:latin typeface="Arial Rounded MT Bold" pitchFamily="34" charset="0"/>
              </a:rPr>
              <a:t>John </a:t>
            </a:r>
            <a:r>
              <a:rPr lang="en-US" sz="4000" dirty="0" smtClean="0">
                <a:latin typeface="Arial Rounded MT Bold" pitchFamily="34" charset="0"/>
              </a:rPr>
              <a:t>3:16 "For God so loved the world that He gave His only begotten Son, that whoever believes in Him should not perish but have everlasting life. </a:t>
            </a:r>
            <a:r>
              <a:rPr lang="fr-FR" sz="4000" dirty="0" smtClean="0">
                <a:latin typeface="Arial Rounded MT Bold" pitchFamily="34" charset="0"/>
              </a:rPr>
              <a:t>(NKJV)</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C00000"/>
                </a:solidFill>
                <a:latin typeface="Arial Rounded MT Bold" pitchFamily="34" charset="0"/>
              </a:rPr>
              <a:t>16 Car Dieu a tant aimé le monde qu'il a donné son Fils unique, afin que quiconque croit en lui ne périsse point, mais qu'il ait la vie éternelle. </a:t>
            </a:r>
            <a:r>
              <a:rPr lang="en-US" sz="4000" dirty="0" smtClean="0">
                <a:solidFill>
                  <a:srgbClr val="C00000"/>
                </a:solidFill>
                <a:latin typeface="Arial Rounded MT Bold" pitchFamily="34" charset="0"/>
              </a:rPr>
              <a:t>(</a:t>
            </a:r>
            <a:r>
              <a:rPr lang="en-US" sz="4000" dirty="0" smtClean="0">
                <a:solidFill>
                  <a:srgbClr val="C00000"/>
                </a:solidFill>
                <a:latin typeface="Arial Rounded MT Bold" pitchFamily="34" charset="0"/>
              </a:rPr>
              <a:t>LSV</a:t>
            </a:r>
            <a:endParaRPr lang="en-US" sz="40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0800000" scaled="1"/>
            <a:tileRect/>
          </a:gra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en-US" sz="4000" dirty="0" smtClean="0">
                <a:solidFill>
                  <a:srgbClr val="C00000"/>
                </a:solidFill>
                <a:latin typeface="Arial Rounded MT Bold" pitchFamily="34" charset="0"/>
              </a:rPr>
              <a:t>Colossians 1:19-20</a:t>
            </a:r>
          </a:p>
          <a:p>
            <a:pPr algn="just"/>
            <a:r>
              <a:rPr lang="en-US" sz="4000" dirty="0" smtClean="0">
                <a:latin typeface="Arial Rounded MT Bold" pitchFamily="34" charset="0"/>
              </a:rPr>
              <a:t>19 </a:t>
            </a:r>
            <a:r>
              <a:rPr lang="en-US" sz="4000" dirty="0" smtClean="0">
                <a:latin typeface="Arial Rounded MT Bold" pitchFamily="34" charset="0"/>
              </a:rPr>
              <a:t>For it pleased the Father that in Him all the fullness should dwell,</a:t>
            </a:r>
          </a:p>
          <a:p>
            <a:pPr algn="just"/>
            <a:r>
              <a:rPr lang="en-US" sz="4000" dirty="0" smtClean="0">
                <a:solidFill>
                  <a:srgbClr val="C00000"/>
                </a:solidFill>
                <a:latin typeface="Arial Rounded MT Bold" pitchFamily="34" charset="0"/>
              </a:rPr>
              <a:t> 20 and by Him to reconcile all things to Himself, by Him, whether things on earth or things in heaven, having made peace through the blood of His cross</a:t>
            </a:r>
            <a:r>
              <a:rPr lang="en-US"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0800000" scaled="1"/>
            <a:tileRect/>
          </a:gra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smtClean="0">
                <a:latin typeface="Arial Rounded MT Bold" pitchFamily="34" charset="0"/>
              </a:rPr>
              <a:t>Col </a:t>
            </a:r>
            <a:r>
              <a:rPr lang="fr-FR" sz="4000" dirty="0" smtClean="0">
                <a:latin typeface="Arial Rounded MT Bold" pitchFamily="34" charset="0"/>
              </a:rPr>
              <a:t>1:19 Car Dieu a voulu que toute plénitude habitât en lui;</a:t>
            </a:r>
            <a:endParaRPr lang="en-US" sz="4000" dirty="0" smtClean="0">
              <a:latin typeface="Arial Rounded MT Bold" pitchFamily="34" charset="0"/>
            </a:endParaRPr>
          </a:p>
          <a:p>
            <a:pPr algn="just"/>
            <a:r>
              <a:rPr lang="fr-FR" sz="4000" dirty="0" smtClean="0">
                <a:solidFill>
                  <a:srgbClr val="C00000"/>
                </a:solidFill>
                <a:latin typeface="Arial Rounded MT Bold" pitchFamily="34" charset="0"/>
              </a:rPr>
              <a:t> 20 il a voulu par lui réconcilier tout avec lui-même, tant ce qui est sur la terre que ce qui est dans les cieux, en faisant la paix par lui, par le sang de sa croix.</a:t>
            </a:r>
            <a:endParaRPr lang="en-US" sz="40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en-US" sz="4000" dirty="0" smtClean="0">
                <a:solidFill>
                  <a:srgbClr val="0D069A"/>
                </a:solidFill>
                <a:latin typeface="Arial Rounded MT Bold" pitchFamily="34" charset="0"/>
              </a:rPr>
              <a:t>THE NECESSITY OF THE CROSS OF JESUS CHRIST</a:t>
            </a:r>
          </a:p>
          <a:p>
            <a:pPr algn="just"/>
            <a:r>
              <a:rPr lang="fr-FR" sz="4000" dirty="0" err="1" smtClean="0">
                <a:latin typeface="Arial Rounded MT Bold" pitchFamily="34" charset="0"/>
              </a:rPr>
              <a:t>Heb</a:t>
            </a:r>
            <a:r>
              <a:rPr lang="fr-FR" sz="4000" dirty="0" smtClean="0">
                <a:latin typeface="Arial Rounded MT Bold" pitchFamily="34" charset="0"/>
              </a:rPr>
              <a:t> 9:22 Et presque tout, d'après la loi, est purifié avec du sang, et sans effusion de sang il n'y a pas de pardon. </a:t>
            </a:r>
            <a:r>
              <a:rPr lang="en-US" sz="4000" dirty="0" smtClean="0">
                <a:latin typeface="Arial Rounded MT Bold" pitchFamily="34" charset="0"/>
              </a:rPr>
              <a:t>(LSV)</a:t>
            </a:r>
          </a:p>
          <a:p>
            <a:pPr algn="just"/>
            <a:r>
              <a:rPr lang="en-US" sz="4000" dirty="0" smtClean="0">
                <a:latin typeface="Arial Rounded MT Bold" pitchFamily="34" charset="0"/>
              </a:rPr>
              <a:t> </a:t>
            </a:r>
            <a:r>
              <a:rPr lang="en-US" sz="4000" dirty="0" smtClean="0">
                <a:solidFill>
                  <a:srgbClr val="0D069A"/>
                </a:solidFill>
                <a:latin typeface="Arial Rounded MT Bold" pitchFamily="34" charset="0"/>
              </a:rPr>
              <a:t>22 And according to the law almost all things are purified with blood, and without shedding of blood there is no remission. </a:t>
            </a:r>
            <a:r>
              <a:rPr lang="fr-FR" sz="4000" dirty="0" smtClean="0">
                <a:solidFill>
                  <a:srgbClr val="0D069A"/>
                </a:solidFill>
                <a:latin typeface="Arial Rounded MT Bold" pitchFamily="34" charset="0"/>
              </a:rPr>
              <a:t>(NKJV</a:t>
            </a:r>
            <a:r>
              <a:rPr lang="fr-FR"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dirty="0" smtClean="0">
                <a:latin typeface="Arial Rounded MT Bold" pitchFamily="34" charset="0"/>
              </a:rPr>
              <a:t>Le </a:t>
            </a:r>
            <a:r>
              <a:rPr lang="fr-FR" sz="4000" dirty="0" smtClean="0">
                <a:latin typeface="Arial Rounded MT Bold" pitchFamily="34" charset="0"/>
              </a:rPr>
              <a:t>17:11 Car l'âme de la chair est dans le sang. Je vous l'ai donné sur l'autel, afin qu'il servît d'expiation pour vos âmes, car c'est par l'âme que le sang fait l'expiation. </a:t>
            </a:r>
            <a:r>
              <a:rPr lang="en-US" sz="4000" dirty="0" smtClean="0">
                <a:latin typeface="Arial Rounded MT Bold" pitchFamily="34" charset="0"/>
              </a:rPr>
              <a:t>(LSV)</a:t>
            </a:r>
          </a:p>
          <a:p>
            <a:pPr algn="just"/>
            <a:r>
              <a:rPr lang="en-US" sz="4000" dirty="0" smtClean="0">
                <a:latin typeface="Arial Rounded MT Bold" pitchFamily="34" charset="0"/>
              </a:rPr>
              <a:t> </a:t>
            </a:r>
            <a:r>
              <a:rPr lang="en-US" sz="4000" dirty="0" smtClean="0">
                <a:solidFill>
                  <a:srgbClr val="0D069A"/>
                </a:solidFill>
                <a:latin typeface="Arial Rounded MT Bold" pitchFamily="34" charset="0"/>
              </a:rPr>
              <a:t>11 'For the life of the flesh is in the blood, and I have given it to you upon the altar to make atonement for your souls; for it is the blood that makes atonement for the soul.' </a:t>
            </a:r>
            <a:r>
              <a:rPr lang="fr-FR" sz="4000" dirty="0" smtClean="0">
                <a:solidFill>
                  <a:srgbClr val="0D069A"/>
                </a:solidFill>
                <a:latin typeface="Arial Rounded MT Bold" pitchFamily="34" charset="0"/>
              </a:rPr>
              <a:t>(NKJV</a:t>
            </a:r>
            <a:r>
              <a:rPr lang="fr-FR"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smtClean="0">
                <a:latin typeface="Arial Rounded MT Bold" pitchFamily="34" charset="0"/>
              </a:rPr>
              <a:t> </a:t>
            </a:r>
            <a:r>
              <a:rPr lang="fr-FR" sz="4400" dirty="0" err="1" smtClean="0">
                <a:latin typeface="Arial Rounded MT Bold" pitchFamily="34" charset="0"/>
              </a:rPr>
              <a:t>Ro</a:t>
            </a:r>
            <a:r>
              <a:rPr lang="fr-FR" sz="4400" dirty="0" smtClean="0">
                <a:latin typeface="Arial Rounded MT Bold" pitchFamily="34" charset="0"/>
              </a:rPr>
              <a:t> </a:t>
            </a:r>
            <a:r>
              <a:rPr lang="fr-FR" sz="4400" dirty="0" smtClean="0">
                <a:latin typeface="Arial Rounded MT Bold" pitchFamily="34" charset="0"/>
              </a:rPr>
              <a:t>3:25 </a:t>
            </a:r>
            <a:endParaRPr lang="fr-FR" sz="4400" dirty="0" smtClean="0">
              <a:latin typeface="Arial Rounded MT Bold" pitchFamily="34" charset="0"/>
            </a:endParaRPr>
          </a:p>
          <a:p>
            <a:pPr algn="just"/>
            <a:r>
              <a:rPr lang="fr-FR" sz="4400" dirty="0" smtClean="0">
                <a:latin typeface="Arial Rounded MT Bold" pitchFamily="34" charset="0"/>
              </a:rPr>
              <a:t>C'est </a:t>
            </a:r>
            <a:r>
              <a:rPr lang="fr-FR" sz="4400" dirty="0" smtClean="0">
                <a:latin typeface="Arial Rounded MT Bold" pitchFamily="34" charset="0"/>
              </a:rPr>
              <a:t>lui que Dieu a destiné, par son sang, à être, pour ceux qui croiraient victime propitiatoire, afin de montrer sa justice, parce qu'il avait laissé impunis les péchés commis auparavant, au temps de sa patience, afin, dis-je, </a:t>
            </a:r>
            <a:r>
              <a:rPr lang="fr-FR" sz="4400" dirty="0" smtClean="0">
                <a:latin typeface="Arial Rounded MT Bold" pitchFamily="34" charset="0"/>
              </a:rPr>
              <a:t>(LSV)</a:t>
            </a:r>
            <a:endParaRPr lang="en-US" sz="4400" dirty="0" smtClean="0">
              <a:latin typeface="Arial Rounded MT Bold" pitchFamily="34" charset="0"/>
            </a:endParaRPr>
          </a:p>
          <a:p>
            <a:pPr algn="just"/>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latin typeface="Arial Rounded MT Bold" pitchFamily="34" charset="0"/>
              </a:rPr>
              <a:t> </a:t>
            </a:r>
            <a:r>
              <a:rPr lang="fr-FR" sz="4400" dirty="0" err="1" smtClean="0">
                <a:latin typeface="Arial Rounded MT Bold" pitchFamily="34" charset="0"/>
              </a:rPr>
              <a:t>Ro</a:t>
            </a:r>
            <a:r>
              <a:rPr lang="fr-FR" sz="4400" dirty="0" smtClean="0">
                <a:latin typeface="Arial Rounded MT Bold" pitchFamily="34" charset="0"/>
              </a:rPr>
              <a:t> 3:25</a:t>
            </a:r>
            <a:r>
              <a:rPr lang="en-US" sz="4400" dirty="0" smtClean="0">
                <a:latin typeface="Arial Rounded MT Bold" pitchFamily="34" charset="0"/>
              </a:rPr>
              <a:t> </a:t>
            </a:r>
          </a:p>
          <a:p>
            <a:pPr algn="just"/>
            <a:r>
              <a:rPr lang="en-US" sz="4400" dirty="0" smtClean="0">
                <a:solidFill>
                  <a:srgbClr val="0D069A"/>
                </a:solidFill>
                <a:latin typeface="Arial Rounded MT Bold" pitchFamily="34" charset="0"/>
              </a:rPr>
              <a:t>W</a:t>
            </a:r>
            <a:r>
              <a:rPr lang="en-US" sz="4400" dirty="0" smtClean="0">
                <a:solidFill>
                  <a:srgbClr val="0D069A"/>
                </a:solidFill>
                <a:latin typeface="Arial Rounded MT Bold" pitchFamily="34" charset="0"/>
              </a:rPr>
              <a:t>hom </a:t>
            </a:r>
            <a:r>
              <a:rPr lang="en-US" sz="4400" dirty="0" smtClean="0">
                <a:solidFill>
                  <a:srgbClr val="0D069A"/>
                </a:solidFill>
                <a:latin typeface="Arial Rounded MT Bold" pitchFamily="34" charset="0"/>
              </a:rPr>
              <a:t>God set forth as a propitiation by His blood, through faith, to demonstrate His righteousness, because in His forbearance God had passed over the sins that were previously committed</a:t>
            </a:r>
            <a:r>
              <a:rPr lang="en-US" sz="4400" dirty="0" smtClean="0">
                <a:solidFill>
                  <a:srgbClr val="0D069A"/>
                </a:solidFill>
                <a:latin typeface="Arial Rounded MT Bold" pitchFamily="34" charset="0"/>
              </a:rPr>
              <a:t>, </a:t>
            </a:r>
            <a:r>
              <a:rPr lang="en-US" sz="4400" dirty="0" smtClean="0">
                <a:latin typeface="Arial Rounded MT Bold" pitchFamily="34" charset="0"/>
              </a:rPr>
              <a:t>(NKJV)</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000" dirty="0" smtClean="0">
                <a:latin typeface="Arial Rounded MT Bold" pitchFamily="34" charset="0"/>
              </a:rPr>
              <a:t>Jesus </a:t>
            </a:r>
            <a:r>
              <a:rPr lang="en-US" sz="4000" dirty="0" smtClean="0">
                <a:latin typeface="Arial Rounded MT Bold" pitchFamily="34" charset="0"/>
              </a:rPr>
              <a:t>came fully aware of the cost of the mission.</a:t>
            </a:r>
          </a:p>
          <a:p>
            <a:pPr lvl="0" algn="just"/>
            <a:r>
              <a:rPr lang="en-US" sz="4000" dirty="0" smtClean="0">
                <a:solidFill>
                  <a:srgbClr val="0D069A"/>
                </a:solidFill>
                <a:latin typeface="Arial Rounded MT Bold" pitchFamily="34" charset="0"/>
              </a:rPr>
              <a:t>Jesus came on earth to fulfill a Mission Impossible Assignment.</a:t>
            </a:r>
          </a:p>
          <a:p>
            <a:pPr lvl="0" algn="just"/>
            <a:r>
              <a:rPr lang="en-US" sz="4000" dirty="0" smtClean="0">
                <a:latin typeface="Arial Rounded MT Bold" pitchFamily="34" charset="0"/>
              </a:rPr>
              <a:t>Jesus came on earth to rescue mankind from the dominion of Satan.</a:t>
            </a:r>
          </a:p>
          <a:p>
            <a:pPr lvl="0" algn="just"/>
            <a:r>
              <a:rPr lang="en-US" sz="4000" dirty="0" smtClean="0">
                <a:solidFill>
                  <a:srgbClr val="0D069A"/>
                </a:solidFill>
                <a:latin typeface="Arial Rounded MT Bold" pitchFamily="34" charset="0"/>
              </a:rPr>
              <a:t>Jesus came on earth to replace the first Adam from whom the dominion was easily taken by the devil</a:t>
            </a:r>
            <a:r>
              <a:rPr lang="en-US"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Jesus </a:t>
            </a:r>
            <a:r>
              <a:rPr lang="en-US" sz="4000" dirty="0" smtClean="0">
                <a:latin typeface="Arial Rounded MT Bold" pitchFamily="34" charset="0"/>
              </a:rPr>
              <a:t>came on earth so that the government of the human race can rest upon His invincible shoulder.</a:t>
            </a:r>
          </a:p>
          <a:p>
            <a:pPr lvl="0" algn="just"/>
            <a:r>
              <a:rPr lang="en-US" sz="4000" dirty="0" smtClean="0">
                <a:solidFill>
                  <a:srgbClr val="0D069A"/>
                </a:solidFill>
                <a:latin typeface="Arial Rounded MT Bold" pitchFamily="34" charset="0"/>
              </a:rPr>
              <a:t>Jesus came on earth to create a pathway for reconciliation between mankind and his Creator.</a:t>
            </a:r>
          </a:p>
          <a:p>
            <a:pPr lvl="0" algn="just"/>
            <a:r>
              <a:rPr lang="en-US" sz="4000" dirty="0" smtClean="0">
                <a:latin typeface="Arial Rounded MT Bold" pitchFamily="34" charset="0"/>
              </a:rPr>
              <a:t>Jesus came on earth to vanquish the works of the devil</a:t>
            </a:r>
            <a:r>
              <a:rPr lang="en-US" sz="4000" dirty="0" smtClean="0">
                <a:latin typeface="Arial Rounded MT Bold" pitchFamily="34" charset="0"/>
              </a:rPr>
              <a:t>.</a:t>
            </a:r>
          </a:p>
          <a:p>
            <a:pPr lvl="0" algn="just"/>
            <a:r>
              <a:rPr lang="en-US" sz="4000" dirty="0" smtClean="0">
                <a:solidFill>
                  <a:srgbClr val="0D069A"/>
                </a:solidFill>
                <a:latin typeface="Arial Rounded MT Bold" pitchFamily="34" charset="0"/>
              </a:rPr>
              <a:t>Jesus came on earth to choose a bride for Himself.</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Jesus </a:t>
            </a:r>
            <a:r>
              <a:rPr lang="en-US" sz="4000" dirty="0" smtClean="0">
                <a:latin typeface="Arial Rounded MT Bold" pitchFamily="34" charset="0"/>
              </a:rPr>
              <a:t>came on earth to restore the order in the creation.</a:t>
            </a:r>
          </a:p>
          <a:p>
            <a:pPr lvl="0" algn="just"/>
            <a:r>
              <a:rPr lang="en-US" sz="4000" dirty="0" smtClean="0">
                <a:solidFill>
                  <a:srgbClr val="0D069A"/>
                </a:solidFill>
                <a:latin typeface="Arial Rounded MT Bold" pitchFamily="34" charset="0"/>
              </a:rPr>
              <a:t>Jesus came on earth to fulfill the prophecies of the Holy Scriptures.</a:t>
            </a:r>
          </a:p>
          <a:p>
            <a:pPr lvl="0" algn="just"/>
            <a:r>
              <a:rPr lang="en-US" sz="4000" dirty="0" smtClean="0">
                <a:latin typeface="Arial Rounded MT Bold" pitchFamily="34" charset="0"/>
              </a:rPr>
              <a:t>Jesus came on earth to pave the way for the coming of the Holy Spirit.</a:t>
            </a:r>
          </a:p>
          <a:p>
            <a:pPr lvl="0" algn="just"/>
            <a:r>
              <a:rPr lang="en-US" sz="4000" dirty="0" smtClean="0">
                <a:solidFill>
                  <a:srgbClr val="0D069A"/>
                </a:solidFill>
                <a:latin typeface="Arial Rounded MT Bold" pitchFamily="34" charset="0"/>
              </a:rPr>
              <a:t>Jesus came on earth to activate the clock for the judgment of Satan</a:t>
            </a:r>
            <a:r>
              <a:rPr lang="en-US"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And </a:t>
            </a:r>
            <a:r>
              <a:rPr lang="en-US" sz="4000" dirty="0" smtClean="0">
                <a:latin typeface="Arial Rounded MT Bold" pitchFamily="34" charset="0"/>
              </a:rPr>
              <a:t>most of all Jesus came on earth to shed His sinless blood for the salvation of the believers. </a:t>
            </a:r>
          </a:p>
          <a:p>
            <a:pPr algn="just"/>
            <a:r>
              <a:rPr lang="fr-FR" sz="4000" dirty="0" smtClean="0">
                <a:solidFill>
                  <a:srgbClr val="0D069A"/>
                </a:solidFill>
                <a:latin typeface="Arial Rounded MT Bold" pitchFamily="34" charset="0"/>
              </a:rPr>
              <a:t>Col 1 </a:t>
            </a:r>
            <a:r>
              <a:rPr lang="fr-FR" sz="4000" dirty="0" smtClean="0">
                <a:solidFill>
                  <a:srgbClr val="0D069A"/>
                </a:solidFill>
                <a:latin typeface="Arial Rounded MT Bold" pitchFamily="34" charset="0"/>
              </a:rPr>
              <a:t>: 21-22 </a:t>
            </a:r>
          </a:p>
          <a:p>
            <a:pPr algn="just"/>
            <a:r>
              <a:rPr lang="fr-FR" sz="4000" dirty="0" smtClean="0">
                <a:latin typeface="Arial Rounded MT Bold" pitchFamily="34" charset="0"/>
              </a:rPr>
              <a:t>21 </a:t>
            </a:r>
            <a:r>
              <a:rPr lang="fr-FR" sz="4000" dirty="0" smtClean="0">
                <a:latin typeface="Arial Rounded MT Bold" pitchFamily="34" charset="0"/>
              </a:rPr>
              <a:t>Et vous, qui étiez autrefois étrangers et ennemis par vos pensées et par vos mauvaises </a:t>
            </a:r>
            <a:r>
              <a:rPr lang="fr-FR" sz="4000" dirty="0" smtClean="0">
                <a:latin typeface="Arial Rounded MT Bold" pitchFamily="34" charset="0"/>
              </a:rPr>
              <a:t>ouvres, </a:t>
            </a:r>
            <a:r>
              <a:rPr lang="fr-FR" sz="4000" dirty="0" smtClean="0">
                <a:latin typeface="Arial Rounded MT Bold" pitchFamily="34" charset="0"/>
              </a:rPr>
              <a:t>il vous a maintenant </a:t>
            </a:r>
            <a:r>
              <a:rPr lang="fr-FR" sz="4000" dirty="0" smtClean="0">
                <a:latin typeface="Arial Rounded MT Bold" pitchFamily="34" charset="0"/>
              </a:rPr>
              <a:t>réconciliés</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000" dirty="0" smtClean="0">
                <a:latin typeface="Arial Rounded MT Bold" pitchFamily="34" charset="0"/>
              </a:rPr>
              <a:t>22 </a:t>
            </a:r>
            <a:r>
              <a:rPr lang="fr-FR" sz="4000" dirty="0" smtClean="0">
                <a:latin typeface="Arial Rounded MT Bold" pitchFamily="34" charset="0"/>
              </a:rPr>
              <a:t>par sa mort dans le corps de sa chair, </a:t>
            </a:r>
            <a:r>
              <a:rPr lang="fr-FR" sz="4000" dirty="0" smtClean="0">
                <a:latin typeface="Arial Rounded MT Bold" pitchFamily="34" charset="0"/>
              </a:rPr>
              <a:t> </a:t>
            </a:r>
            <a:r>
              <a:rPr lang="fr-FR" sz="4000" dirty="0" smtClean="0">
                <a:latin typeface="Arial Rounded MT Bold" pitchFamily="34" charset="0"/>
              </a:rPr>
              <a:t>pour vous faire paraître devant lui saints, irrépréhensibles et sans reproche</a:t>
            </a:r>
            <a:r>
              <a:rPr lang="fr-FR" sz="4000" dirty="0" smtClean="0">
                <a:latin typeface="Arial Rounded MT Bold" pitchFamily="34" charset="0"/>
              </a:rPr>
              <a:t>,</a:t>
            </a:r>
            <a:endParaRPr lang="en-US" sz="4000" dirty="0" smtClean="0">
              <a:latin typeface="Arial Rounded MT Bold" pitchFamily="34" charset="0"/>
            </a:endParaRPr>
          </a:p>
          <a:p>
            <a:pPr algn="just"/>
            <a:r>
              <a:rPr lang="en-US" sz="4000" dirty="0" smtClean="0">
                <a:solidFill>
                  <a:srgbClr val="0D069A"/>
                </a:solidFill>
                <a:latin typeface="Arial Rounded MT Bold" pitchFamily="34" charset="0"/>
              </a:rPr>
              <a:t>Col 1:21 And you, who once were alienated and enemies in your mind by wicked works, yet now He has reconciled</a:t>
            </a:r>
          </a:p>
          <a:p>
            <a:pPr algn="just"/>
            <a:r>
              <a:rPr lang="en-US" sz="4000" dirty="0" smtClean="0">
                <a:latin typeface="Arial Rounded MT Bold" pitchFamily="34" charset="0"/>
              </a:rPr>
              <a:t> 22 in the body of His flesh through death, to present you holy, and blameless, and above reproach in His sight—</a:t>
            </a:r>
          </a:p>
          <a:p>
            <a:pPr>
              <a:buNone/>
            </a:pPr>
            <a:endParaRPr lang="en-US" sz="400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1236"/>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ctr">
              <a:buNone/>
            </a:pPr>
            <a:r>
              <a:rPr lang="en-US" sz="4400" dirty="0" smtClean="0">
                <a:solidFill>
                  <a:srgbClr val="FFFF00"/>
                </a:solidFill>
                <a:latin typeface="Arial Rounded MT Bold" pitchFamily="34" charset="0"/>
              </a:rPr>
              <a:t>THE BENEFITS OF THE CROSS OF JESUS CHRIST</a:t>
            </a:r>
          </a:p>
          <a:p>
            <a:pPr lvl="0" algn="just"/>
            <a:r>
              <a:rPr lang="en-US" sz="4400" dirty="0" smtClean="0">
                <a:solidFill>
                  <a:schemeClr val="bg1"/>
                </a:solidFill>
                <a:latin typeface="Arial Rounded MT Bold" pitchFamily="34" charset="0"/>
              </a:rPr>
              <a:t>Although the sacrifice of Christ is sufficient for the entire human race, but it is only effective to those who believe.</a:t>
            </a:r>
          </a:p>
          <a:p>
            <a:pPr lvl="0" algn="just"/>
            <a:r>
              <a:rPr lang="en-US" sz="4400" dirty="0" smtClean="0">
                <a:solidFill>
                  <a:srgbClr val="FFFF00"/>
                </a:solidFill>
                <a:latin typeface="Arial Rounded MT Bold" pitchFamily="34" charset="0"/>
              </a:rPr>
              <a:t>By the death of Jesus Christ every human being could access forgiveness for their sins and regeneration for their souls</a:t>
            </a:r>
            <a:r>
              <a:rPr lang="en-US"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1236"/>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rgbClr val="FFFF00"/>
                </a:solidFill>
                <a:latin typeface="Arial Rounded MT Bold" pitchFamily="34" charset="0"/>
              </a:rPr>
              <a:t>But </a:t>
            </a:r>
            <a:r>
              <a:rPr lang="en-US" sz="4400" dirty="0" smtClean="0">
                <a:solidFill>
                  <a:srgbClr val="FFFF00"/>
                </a:solidFill>
                <a:latin typeface="Arial Rounded MT Bold" pitchFamily="34" charset="0"/>
              </a:rPr>
              <a:t>only those who apply for the amnesty will receive it. </a:t>
            </a:r>
          </a:p>
          <a:p>
            <a:pPr algn="just"/>
            <a:r>
              <a:rPr lang="fr-FR" sz="4400" dirty="0" smtClean="0">
                <a:solidFill>
                  <a:srgbClr val="FF99CC"/>
                </a:solidFill>
                <a:latin typeface="Arial Rounded MT Bold" pitchFamily="34" charset="0"/>
              </a:rPr>
              <a:t>Isa </a:t>
            </a:r>
            <a:r>
              <a:rPr lang="fr-FR" sz="4400" dirty="0" smtClean="0">
                <a:solidFill>
                  <a:srgbClr val="FF99CC"/>
                </a:solidFill>
                <a:latin typeface="Arial Rounded MT Bold" pitchFamily="34" charset="0"/>
              </a:rPr>
              <a:t>53:4- 8</a:t>
            </a:r>
          </a:p>
          <a:p>
            <a:pPr algn="just"/>
            <a:r>
              <a:rPr lang="fr-FR" sz="4400" dirty="0" smtClean="0">
                <a:solidFill>
                  <a:schemeClr val="bg1"/>
                </a:solidFill>
                <a:latin typeface="Arial Rounded MT Bold" pitchFamily="34" charset="0"/>
              </a:rPr>
              <a:t>4 ¶ </a:t>
            </a:r>
            <a:r>
              <a:rPr lang="fr-FR" sz="4400" dirty="0" smtClean="0">
                <a:solidFill>
                  <a:schemeClr val="bg1"/>
                </a:solidFill>
                <a:latin typeface="Arial Rounded MT Bold" pitchFamily="34" charset="0"/>
              </a:rPr>
              <a:t>Cependant, ce sont nos souffrances qu'il a portées, C'est de nos douleurs qu'il s'est chargé; Et nous l'avons considéré comme puni, Frappé de Dieu, et humilié.</a:t>
            </a:r>
            <a:endParaRPr lang="en-US" sz="4400" dirty="0" smtClean="0">
              <a:solidFill>
                <a:schemeClr val="bg1"/>
              </a:solidFill>
              <a:latin typeface="Arial Rounded MT Bold" pitchFamily="34" charset="0"/>
            </a:endParaRPr>
          </a:p>
          <a:p>
            <a:pPr algn="just"/>
            <a:endParaRPr lang="en-US" sz="4400" dirty="0" smtClean="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1236"/>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dirty="0" smtClean="0">
                <a:solidFill>
                  <a:schemeClr val="bg1"/>
                </a:solidFill>
                <a:latin typeface="Arial Rounded MT Bold" pitchFamily="34" charset="0"/>
              </a:rPr>
              <a:t>5 </a:t>
            </a:r>
            <a:r>
              <a:rPr lang="fr-FR" sz="4400" dirty="0" smtClean="0">
                <a:solidFill>
                  <a:schemeClr val="bg1"/>
                </a:solidFill>
                <a:latin typeface="Arial Rounded MT Bold" pitchFamily="34" charset="0"/>
              </a:rPr>
              <a:t>Mais il était blessé pour nos péchés, Brisé pour nos iniquités; Le châtiment qui nous donne la paix est tombé sur lui, Et c'est par ses meurtrissures que nous sommes guéris.</a:t>
            </a:r>
            <a:endParaRPr lang="en-US" sz="4400" dirty="0" smtClean="0">
              <a:solidFill>
                <a:schemeClr val="bg1"/>
              </a:solidFill>
              <a:latin typeface="Arial Rounded MT Bold" pitchFamily="34" charset="0"/>
            </a:endParaRPr>
          </a:p>
          <a:p>
            <a:pPr algn="just"/>
            <a:r>
              <a:rPr lang="fr-FR" sz="4400" dirty="0" smtClean="0">
                <a:solidFill>
                  <a:srgbClr val="FFFF00"/>
                </a:solidFill>
                <a:latin typeface="Arial Rounded MT Bold" pitchFamily="34" charset="0"/>
              </a:rPr>
              <a:t> 6 Nous étions tous errants comme des brebis, Chacun suivait sa propre voie; Et l'Éternel a fait retomber sur lui l'iniquité de nous tous</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1236"/>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solidFill>
                  <a:schemeClr val="bg1"/>
                </a:solidFill>
                <a:latin typeface="Arial Rounded MT Bold" pitchFamily="34" charset="0"/>
              </a:rPr>
              <a:t>7 </a:t>
            </a:r>
            <a:r>
              <a:rPr lang="fr-FR" sz="4400" dirty="0" smtClean="0">
                <a:solidFill>
                  <a:schemeClr val="bg1"/>
                </a:solidFill>
                <a:latin typeface="Arial Rounded MT Bold" pitchFamily="34" charset="0"/>
              </a:rPr>
              <a:t>Il a été maltraité et opprimé, Et il n'a point ouvert la bouche, Semblable à un agneau qu'on mène à la boucherie, A une brebis muette devant ceux qui la tondent; Il n'a point ouvert la bouche.</a:t>
            </a:r>
            <a:endParaRPr lang="en-US" sz="4400" dirty="0" smtClean="0">
              <a:solidFill>
                <a:schemeClr val="bg1"/>
              </a:solidFill>
              <a:latin typeface="Arial Rounded MT Bold" pitchFamily="34" charset="0"/>
            </a:endParaRPr>
          </a:p>
          <a:p>
            <a:pPr algn="just"/>
            <a:r>
              <a:rPr lang="fr-FR" sz="4400" dirty="0" smtClean="0">
                <a:solidFill>
                  <a:schemeClr val="bg1"/>
                </a:solidFill>
                <a:latin typeface="Arial Rounded MT Bold" pitchFamily="34" charset="0"/>
              </a:rPr>
              <a:t> </a:t>
            </a:r>
            <a:r>
              <a:rPr lang="fr-FR" sz="4400" dirty="0" smtClean="0">
                <a:solidFill>
                  <a:srgbClr val="FFFF00"/>
                </a:solidFill>
                <a:latin typeface="Arial Rounded MT Bold" pitchFamily="34" charset="0"/>
              </a:rPr>
              <a:t>8 Il a été enlevé par l'angoisse et le châtiment; Et parmi ceux de sa génération, qui a cru Qu'il était retranché de la terre des vivants Et frappé pour les péchés de mon peuple</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1236"/>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en-US" sz="4400" dirty="0" smtClean="0">
                <a:solidFill>
                  <a:schemeClr val="bg1"/>
                </a:solidFill>
                <a:latin typeface="Arial Rounded MT Bold" pitchFamily="34" charset="0"/>
              </a:rPr>
              <a:t>Isa </a:t>
            </a:r>
            <a:r>
              <a:rPr lang="en-US" sz="4400" dirty="0" smtClean="0">
                <a:solidFill>
                  <a:schemeClr val="bg1"/>
                </a:solidFill>
                <a:latin typeface="Arial Rounded MT Bold" pitchFamily="34" charset="0"/>
              </a:rPr>
              <a:t>53:4 ¶ Surely He has borne our </a:t>
            </a:r>
            <a:r>
              <a:rPr lang="en-US" sz="4400" dirty="0" smtClean="0">
                <a:solidFill>
                  <a:schemeClr val="bg1"/>
                </a:solidFill>
                <a:latin typeface="Arial Rounded MT Bold" pitchFamily="34" charset="0"/>
              </a:rPr>
              <a:t>grieves </a:t>
            </a:r>
            <a:r>
              <a:rPr lang="en-US" sz="4400" dirty="0" smtClean="0">
                <a:solidFill>
                  <a:schemeClr val="bg1"/>
                </a:solidFill>
                <a:latin typeface="Arial Rounded MT Bold" pitchFamily="34" charset="0"/>
              </a:rPr>
              <a:t>And carried our sorrows; Yet we esteemed Him stricken, Smitten by God, and afflicted.</a:t>
            </a:r>
          </a:p>
          <a:p>
            <a:pPr algn="just"/>
            <a:r>
              <a:rPr lang="en-US" sz="4400" dirty="0" smtClean="0">
                <a:solidFill>
                  <a:srgbClr val="FFFF00"/>
                </a:solidFill>
                <a:latin typeface="Arial Rounded MT Bold" pitchFamily="34" charset="0"/>
              </a:rPr>
              <a:t> 5 But He was wounded for our transgressions, He was bruised for our iniquities; The chastisement for our peace was upon Him, And by His stripes we are healed.</a:t>
            </a:r>
          </a:p>
          <a:p>
            <a:pPr algn="just"/>
            <a:endParaRPr lang="en-US" sz="4400" dirty="0" smtClean="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1236"/>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en-US" sz="4400" dirty="0" smtClean="0">
                <a:solidFill>
                  <a:schemeClr val="bg1"/>
                </a:solidFill>
                <a:latin typeface="Arial Rounded MT Bold" pitchFamily="34" charset="0"/>
              </a:rPr>
              <a:t>6 </a:t>
            </a:r>
            <a:r>
              <a:rPr lang="en-US" sz="4400" dirty="0" smtClean="0">
                <a:solidFill>
                  <a:schemeClr val="bg1"/>
                </a:solidFill>
                <a:latin typeface="Arial Rounded MT Bold" pitchFamily="34" charset="0"/>
              </a:rPr>
              <a:t>All we like sheep have gone astray; We have turned, every one, to his own way; And the LORD has laid on Him the iniquity of us all.</a:t>
            </a:r>
          </a:p>
          <a:p>
            <a:pPr algn="just"/>
            <a:r>
              <a:rPr lang="en-US" sz="4400" dirty="0" smtClean="0">
                <a:solidFill>
                  <a:schemeClr val="bg1"/>
                </a:solidFill>
                <a:latin typeface="Arial Rounded MT Bold" pitchFamily="34" charset="0"/>
              </a:rPr>
              <a:t> </a:t>
            </a:r>
            <a:r>
              <a:rPr lang="en-US" sz="4400" dirty="0" smtClean="0">
                <a:solidFill>
                  <a:srgbClr val="FFFF00"/>
                </a:solidFill>
                <a:latin typeface="Arial Rounded MT Bold" pitchFamily="34" charset="0"/>
              </a:rPr>
              <a:t>7 He was oppressed and He was afflicted, Yet He opened not His mouth; He was led as a lamb to the slaughter, And as a sheep before its shearers is silent, So He opened not His mouth</a:t>
            </a:r>
            <a:r>
              <a:rPr lang="en-US"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1236"/>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en-US" sz="4400" dirty="0" smtClean="0">
                <a:solidFill>
                  <a:schemeClr val="bg1"/>
                </a:solidFill>
                <a:latin typeface="Arial Rounded MT Bold" pitchFamily="34" charset="0"/>
              </a:rPr>
              <a:t>8 </a:t>
            </a:r>
            <a:r>
              <a:rPr lang="en-US" sz="4400" dirty="0" smtClean="0">
                <a:solidFill>
                  <a:schemeClr val="bg1"/>
                </a:solidFill>
                <a:latin typeface="Arial Rounded MT Bold" pitchFamily="34" charset="0"/>
              </a:rPr>
              <a:t>He was taken from prison and from judgment, And who will declare His generation? For He was cut off from the land of the living; For the transgressions of My people He was stricken.</a:t>
            </a:r>
          </a:p>
          <a:p>
            <a:pPr lvl="0" algn="just"/>
            <a:r>
              <a:rPr lang="en-US" sz="4400" dirty="0" smtClean="0">
                <a:solidFill>
                  <a:srgbClr val="FFFF00"/>
                </a:solidFill>
                <a:latin typeface="Arial Rounded MT Bold" pitchFamily="34" charset="0"/>
              </a:rPr>
              <a:t>Gentiles are very much the greatest winners of the Cross of Jesus Christ, for it was primarily drawn for the Children of Abraham who were already in alliance with God</a:t>
            </a:r>
            <a:r>
              <a:rPr lang="en-US"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1236"/>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dirty="0" smtClean="0">
                <a:solidFill>
                  <a:schemeClr val="bg1"/>
                </a:solidFill>
                <a:latin typeface="Arial Rounded MT Bold" pitchFamily="34" charset="0"/>
              </a:rPr>
              <a:t>Since </a:t>
            </a:r>
            <a:r>
              <a:rPr lang="en-US" sz="4400" dirty="0" smtClean="0">
                <a:solidFill>
                  <a:schemeClr val="bg1"/>
                </a:solidFill>
                <a:latin typeface="Arial Rounded MT Bold" pitchFamily="34" charset="0"/>
              </a:rPr>
              <a:t>they rejected Jesus in His first coming, now, who so ever approaches the throne of God can receive mercy.</a:t>
            </a:r>
          </a:p>
          <a:p>
            <a:pPr algn="just"/>
            <a:r>
              <a:rPr lang="fr-FR" sz="4400" dirty="0" err="1" smtClean="0">
                <a:solidFill>
                  <a:srgbClr val="FFFF00"/>
                </a:solidFill>
                <a:latin typeface="Arial Rounded MT Bold" pitchFamily="34" charset="0"/>
              </a:rPr>
              <a:t>Eph</a:t>
            </a:r>
            <a:r>
              <a:rPr lang="fr-FR" sz="4400" dirty="0" smtClean="0">
                <a:solidFill>
                  <a:srgbClr val="FFFF00"/>
                </a:solidFill>
                <a:latin typeface="Arial Rounded MT Bold" pitchFamily="34" charset="0"/>
              </a:rPr>
              <a:t> </a:t>
            </a:r>
            <a:r>
              <a:rPr lang="fr-FR" sz="4400" dirty="0" smtClean="0">
                <a:solidFill>
                  <a:srgbClr val="FFFF00"/>
                </a:solidFill>
                <a:latin typeface="Arial Rounded MT Bold" pitchFamily="34" charset="0"/>
              </a:rPr>
              <a:t>2:11-13</a:t>
            </a:r>
          </a:p>
          <a:p>
            <a:pPr algn="just"/>
            <a:r>
              <a:rPr lang="fr-FR" sz="4400" dirty="0" smtClean="0">
                <a:solidFill>
                  <a:schemeClr val="bg1"/>
                </a:solidFill>
                <a:latin typeface="Arial Rounded MT Bold" pitchFamily="34" charset="0"/>
              </a:rPr>
              <a:t> </a:t>
            </a:r>
            <a:r>
              <a:rPr lang="fr-FR" sz="4400" dirty="0" smtClean="0">
                <a:solidFill>
                  <a:schemeClr val="bg1"/>
                </a:solidFill>
                <a:latin typeface="Arial Rounded MT Bold" pitchFamily="34" charset="0"/>
              </a:rPr>
              <a:t>¶ C'est pourquoi, vous autrefois païens dans la chair, appelés incirconcis par ceux qu'on appelle circoncis et qui le sont en la chair par la main de l'homme, </a:t>
            </a:r>
            <a:endParaRPr lang="en-US" sz="4400" dirty="0" smtClean="0">
              <a:solidFill>
                <a:schemeClr val="bg1"/>
              </a:solidFill>
              <a:latin typeface="Arial Rounded MT Bold" pitchFamily="34" charset="0"/>
            </a:endParaRPr>
          </a:p>
          <a:p>
            <a:pPr algn="just">
              <a:buNone/>
            </a:pPr>
            <a:endParaRPr lang="en-US" sz="4400" dirty="0" smtClean="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1236"/>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r>
              <a:rPr lang="fr-FR" sz="4400" dirty="0" smtClean="0">
                <a:solidFill>
                  <a:schemeClr val="bg1"/>
                </a:solidFill>
                <a:latin typeface="Arial Rounded MT Bold" pitchFamily="34" charset="0"/>
              </a:rPr>
              <a:t>12 </a:t>
            </a:r>
            <a:r>
              <a:rPr lang="fr-FR" sz="4400" dirty="0" smtClean="0">
                <a:solidFill>
                  <a:schemeClr val="bg1"/>
                </a:solidFill>
                <a:latin typeface="Arial Rounded MT Bold" pitchFamily="34" charset="0"/>
              </a:rPr>
              <a:t>souvenez-vous </a:t>
            </a:r>
            <a:r>
              <a:rPr lang="fr-FR" sz="4400" dirty="0" smtClean="0">
                <a:solidFill>
                  <a:schemeClr val="bg1"/>
                </a:solidFill>
                <a:latin typeface="Arial Rounded MT Bold" pitchFamily="34" charset="0"/>
              </a:rPr>
              <a:t>que </a:t>
            </a:r>
            <a:r>
              <a:rPr lang="fr-FR" sz="4400" dirty="0" smtClean="0">
                <a:solidFill>
                  <a:schemeClr val="bg1"/>
                </a:solidFill>
                <a:latin typeface="Arial Rounded MT Bold" pitchFamily="34" charset="0"/>
              </a:rPr>
              <a:t>vous étiez en ce temps-là sans Christ, privés du droit de cité en Israël, étrangers aux alliances de la promesse, sans espérance et sans Dieu dans le monde.</a:t>
            </a:r>
            <a:endParaRPr lang="en-US" sz="4400" dirty="0" smtClean="0">
              <a:solidFill>
                <a:schemeClr val="bg1"/>
              </a:solidFill>
              <a:latin typeface="Arial Rounded MT Bold" pitchFamily="34" charset="0"/>
            </a:endParaRPr>
          </a:p>
          <a:p>
            <a:pPr algn="just"/>
            <a:r>
              <a:rPr lang="fr-FR" sz="4400" dirty="0" smtClean="0">
                <a:solidFill>
                  <a:schemeClr val="bg1"/>
                </a:solidFill>
                <a:latin typeface="Arial Rounded MT Bold" pitchFamily="34" charset="0"/>
              </a:rPr>
              <a:t> </a:t>
            </a:r>
            <a:r>
              <a:rPr lang="fr-FR" sz="4400" dirty="0" smtClean="0">
                <a:solidFill>
                  <a:srgbClr val="FFFF00"/>
                </a:solidFill>
                <a:latin typeface="Arial Rounded MT Bold" pitchFamily="34" charset="0"/>
              </a:rPr>
              <a:t>13 Mais maintenant, en Jésus-Christ, vous qui étiez jadis éloignés, vous avez été rapprochés par le sang de Christ.</a:t>
            </a:r>
            <a:endParaRPr lang="en-US" sz="4400" dirty="0" smtClean="0">
              <a:solidFill>
                <a:srgbClr val="FFFF00"/>
              </a:solidFill>
              <a:latin typeface="Arial Rounded MT Bold" pitchFamily="34" charset="0"/>
            </a:endParaRPr>
          </a:p>
          <a:p>
            <a:pPr algn="just"/>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000" dirty="0" smtClean="0">
                <a:solidFill>
                  <a:srgbClr val="001236"/>
                </a:solidFill>
                <a:latin typeface="Arial Rounded MT Bold" pitchFamily="34" charset="0"/>
              </a:rPr>
              <a:t>THE BENEFITS OF THE CROSS OF JESUS </a:t>
            </a:r>
            <a:r>
              <a:rPr lang="en-US" sz="4000" dirty="0" smtClean="0">
                <a:solidFill>
                  <a:srgbClr val="001236"/>
                </a:solidFill>
                <a:latin typeface="Arial Rounded MT Bold" pitchFamily="34" charset="0"/>
              </a:rPr>
              <a:t>CHRIST</a:t>
            </a:r>
            <a:endParaRPr lang="fr-FR" sz="4000" dirty="0" smtClean="0">
              <a:solidFill>
                <a:srgbClr val="001236"/>
              </a:solidFill>
              <a:latin typeface="Arial Rounded MT Bold" pitchFamily="34" charset="0"/>
            </a:endParaRPr>
          </a:p>
          <a:p>
            <a:pPr algn="just"/>
            <a:r>
              <a:rPr lang="fr-FR" sz="4000" dirty="0" err="1" smtClean="0">
                <a:latin typeface="Arial Rounded MT Bold" pitchFamily="34" charset="0"/>
              </a:rPr>
              <a:t>Eph</a:t>
            </a:r>
            <a:r>
              <a:rPr lang="fr-FR" sz="4000" dirty="0" smtClean="0">
                <a:latin typeface="Arial Rounded MT Bold" pitchFamily="34" charset="0"/>
              </a:rPr>
              <a:t> 2:17-22</a:t>
            </a:r>
          </a:p>
          <a:p>
            <a:pPr algn="just"/>
            <a:r>
              <a:rPr lang="fr-FR" sz="4000" dirty="0" smtClean="0">
                <a:latin typeface="Arial Rounded MT Bold" pitchFamily="34" charset="0"/>
              </a:rPr>
              <a:t>17 </a:t>
            </a:r>
            <a:r>
              <a:rPr lang="fr-FR" sz="4000" dirty="0" smtClean="0">
                <a:latin typeface="Arial Rounded MT Bold" pitchFamily="34" charset="0"/>
              </a:rPr>
              <a:t>Il est venu annoncer la paix à vous qui étiez loin, et la paix à ceux qui étaient près;</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1236"/>
                </a:solidFill>
                <a:latin typeface="Arial Rounded MT Bold" pitchFamily="34" charset="0"/>
              </a:rPr>
              <a:t>18 car par lui nous avons les uns et les autres accès auprès du Père, dans un même Esprit.</a:t>
            </a:r>
            <a:endParaRPr lang="en-US" sz="4000" dirty="0" smtClean="0">
              <a:solidFill>
                <a:srgbClr val="001236"/>
              </a:solidFill>
              <a:latin typeface="Arial Rounded MT Bold" pitchFamily="34" charset="0"/>
            </a:endParaRPr>
          </a:p>
          <a:p>
            <a:pPr algn="just"/>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latin typeface="Arial Rounded MT Bold" pitchFamily="34" charset="0"/>
              </a:rPr>
              <a:t>19 </a:t>
            </a:r>
            <a:r>
              <a:rPr lang="fr-FR" sz="4400" dirty="0" smtClean="0">
                <a:latin typeface="Arial Rounded MT Bold" pitchFamily="34" charset="0"/>
              </a:rPr>
              <a:t>Ainsi donc, vous n'êtes plus des étrangers, ni des gens du dehors; mais vous êtes concitoyens des saints, gens de la maison de Dieu.</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001236"/>
                </a:solidFill>
                <a:latin typeface="Arial Rounded MT Bold" pitchFamily="34" charset="0"/>
              </a:rPr>
              <a:t>20 Vous avez été édifiés sur le fondement des apôtres et des prophètes, Jésus-Christ lui-même étant la pierre angulaire</a:t>
            </a:r>
            <a:r>
              <a:rPr lang="fr-FR" sz="4400" dirty="0" smtClean="0">
                <a:solidFill>
                  <a:srgbClr val="001236"/>
                </a:solidFill>
                <a:latin typeface="Arial Rounded MT Bold" pitchFamily="34" charset="0"/>
              </a:rPr>
              <a:t>.</a:t>
            </a:r>
            <a:endParaRPr lang="en-US" sz="4400" dirty="0" smtClean="0">
              <a:solidFill>
                <a:srgbClr val="001236"/>
              </a:solidFill>
              <a:latin typeface="Arial Rounded MT Bold"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dirty="0" smtClean="0">
                <a:latin typeface="Arial Rounded MT Bold" pitchFamily="34" charset="0"/>
              </a:rPr>
              <a:t>21 </a:t>
            </a:r>
            <a:r>
              <a:rPr lang="fr-FR" sz="4800" dirty="0" smtClean="0">
                <a:latin typeface="Arial Rounded MT Bold" pitchFamily="34" charset="0"/>
              </a:rPr>
              <a:t>En lui tout l'édifice, bien coordonné, s'élève pour être un temple saint dans le Seigneur.</a:t>
            </a:r>
            <a:endParaRPr lang="en-US" sz="4800" dirty="0" smtClean="0">
              <a:latin typeface="Arial Rounded MT Bold" pitchFamily="34" charset="0"/>
            </a:endParaRPr>
          </a:p>
          <a:p>
            <a:pPr algn="just"/>
            <a:r>
              <a:rPr lang="fr-FR" sz="4800" dirty="0" smtClean="0">
                <a:latin typeface="Arial Rounded MT Bold" pitchFamily="34" charset="0"/>
              </a:rPr>
              <a:t> </a:t>
            </a:r>
            <a:r>
              <a:rPr lang="fr-FR" sz="4800" dirty="0" smtClean="0">
                <a:solidFill>
                  <a:srgbClr val="001236"/>
                </a:solidFill>
                <a:latin typeface="Arial Rounded MT Bold" pitchFamily="34" charset="0"/>
              </a:rPr>
              <a:t>22 En lui vous êtes aussi édifiés pour être une habitation de Dieu en Esprit.</a:t>
            </a:r>
            <a:endParaRPr lang="en-US" sz="4800" dirty="0" smtClean="0">
              <a:solidFill>
                <a:srgbClr val="001236"/>
              </a:solidFill>
              <a:latin typeface="Arial Rounded MT Bold" pitchFamily="34" charset="0"/>
            </a:endParaRPr>
          </a:p>
          <a:p>
            <a:pPr algn="just">
              <a:buNone/>
            </a:pPr>
            <a:endParaRPr lang="en-US" sz="4000" b="1" dirty="0">
              <a:solidFill>
                <a:srgbClr val="001236"/>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en-US" sz="4000" dirty="0" smtClean="0">
                <a:latin typeface="Arial Rounded MT Bold" pitchFamily="34" charset="0"/>
              </a:rPr>
              <a:t>Eph 2:17-22 </a:t>
            </a:r>
            <a:r>
              <a:rPr lang="en-US" sz="4000" dirty="0" smtClean="0">
                <a:latin typeface="Arial Rounded MT Bold" pitchFamily="34" charset="0"/>
              </a:rPr>
              <a:t>And He came and preached peace to you who were afar off and to those who were near.</a:t>
            </a:r>
          </a:p>
          <a:p>
            <a:pPr algn="just"/>
            <a:r>
              <a:rPr lang="en-US" sz="4000" dirty="0" smtClean="0">
                <a:latin typeface="Arial Rounded MT Bold" pitchFamily="34" charset="0"/>
              </a:rPr>
              <a:t> </a:t>
            </a:r>
            <a:r>
              <a:rPr lang="en-US" sz="4000" dirty="0" smtClean="0">
                <a:solidFill>
                  <a:srgbClr val="001236"/>
                </a:solidFill>
                <a:latin typeface="Arial Rounded MT Bold" pitchFamily="34" charset="0"/>
              </a:rPr>
              <a:t>18 For through Him we both have access by one Spirit to the Father.</a:t>
            </a:r>
          </a:p>
          <a:p>
            <a:pPr algn="just"/>
            <a:r>
              <a:rPr lang="en-US" sz="4000" dirty="0" smtClean="0">
                <a:latin typeface="Arial Rounded MT Bold" pitchFamily="34" charset="0"/>
              </a:rPr>
              <a:t> 19 Now, therefore, you are no longer strangers and foreigners, but fellow citizens with the saints and members of the household of God,</a:t>
            </a: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000" dirty="0" smtClean="0">
                <a:latin typeface="Arial Rounded MT Bold" pitchFamily="34" charset="0"/>
              </a:rPr>
              <a:t>20 </a:t>
            </a:r>
            <a:r>
              <a:rPr lang="en-US" sz="4000" dirty="0" smtClean="0">
                <a:latin typeface="Arial Rounded MT Bold" pitchFamily="34" charset="0"/>
              </a:rPr>
              <a:t>having been built on the foundation of the apostles and prophets, Jesus Christ Himself being the chief cornerstone,</a:t>
            </a:r>
          </a:p>
          <a:p>
            <a:pPr algn="just"/>
            <a:r>
              <a:rPr lang="en-US" sz="4000" dirty="0" smtClean="0">
                <a:latin typeface="Arial Rounded MT Bold" pitchFamily="34" charset="0"/>
              </a:rPr>
              <a:t> </a:t>
            </a:r>
            <a:r>
              <a:rPr lang="en-US" sz="4000" dirty="0" smtClean="0">
                <a:solidFill>
                  <a:srgbClr val="001236"/>
                </a:solidFill>
                <a:latin typeface="Arial Rounded MT Bold" pitchFamily="34" charset="0"/>
              </a:rPr>
              <a:t>21 in whom the whole building, being joined together, grows into a holy temple in the Lord,</a:t>
            </a:r>
          </a:p>
          <a:p>
            <a:pPr algn="just"/>
            <a:r>
              <a:rPr lang="en-US" sz="4000" dirty="0" smtClean="0">
                <a:latin typeface="Arial Rounded MT Bold" pitchFamily="34" charset="0"/>
              </a:rPr>
              <a:t> 22 in whom you also are being built together for a dwelling place of God in the Spirit.</a:t>
            </a:r>
          </a:p>
          <a:p>
            <a:pPr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ctr">
              <a:buNone/>
            </a:pPr>
            <a:r>
              <a:rPr lang="en-US" sz="4400" dirty="0" smtClean="0">
                <a:solidFill>
                  <a:srgbClr val="00FF00"/>
                </a:solidFill>
                <a:latin typeface="Arial Rounded MT Bold" pitchFamily="34" charset="0"/>
              </a:rPr>
              <a:t>THE SIGNIFICANCE OF THE RESURRECTION OF JESUS CHRIST</a:t>
            </a:r>
          </a:p>
          <a:p>
            <a:pPr lvl="0" algn="just"/>
            <a:r>
              <a:rPr lang="en-US" sz="4400" dirty="0" smtClean="0">
                <a:latin typeface="Arial Rounded MT Bold" pitchFamily="34" charset="0"/>
              </a:rPr>
              <a:t>Without the resurrection of Jesus Christ it would have being a failed mission on God’s part.</a:t>
            </a:r>
          </a:p>
          <a:p>
            <a:pPr lvl="0" algn="just"/>
            <a:r>
              <a:rPr lang="en-US" sz="4400" dirty="0" smtClean="0">
                <a:solidFill>
                  <a:srgbClr val="00FF00"/>
                </a:solidFill>
                <a:latin typeface="Arial Rounded MT Bold" pitchFamily="34" charset="0"/>
              </a:rPr>
              <a:t>The evidence of the sacrifice of Christ that was done on earth must be reckoned in the Justice Court of God in heaven</a:t>
            </a:r>
            <a:r>
              <a:rPr lang="en-US" sz="4400" dirty="0" smtClean="0">
                <a:solidFill>
                  <a:srgbClr val="00FF00"/>
                </a:solidFill>
                <a:latin typeface="Arial Rounded MT Bold" pitchFamily="34" charset="0"/>
              </a:rPr>
              <a:t>.</a:t>
            </a:r>
            <a:endParaRPr lang="en-US" sz="4400" dirty="0" smtClean="0">
              <a:solidFill>
                <a:srgbClr val="00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dirty="0" smtClean="0">
                <a:latin typeface="Arial Rounded MT Bold" pitchFamily="34" charset="0"/>
              </a:rPr>
              <a:t>Jesus </a:t>
            </a:r>
            <a:r>
              <a:rPr lang="en-US" sz="4400" dirty="0" smtClean="0">
                <a:latin typeface="Arial Rounded MT Bold" pitchFamily="34" charset="0"/>
              </a:rPr>
              <a:t>our High Priest had to enter the Holy of Holies in the Heavenly Temple to complete the transaction.</a:t>
            </a:r>
          </a:p>
          <a:p>
            <a:pPr lvl="0" algn="just"/>
            <a:r>
              <a:rPr lang="en-US" sz="4400" dirty="0" smtClean="0">
                <a:solidFill>
                  <a:srgbClr val="00FF00"/>
                </a:solidFill>
                <a:latin typeface="Arial Rounded MT Bold" pitchFamily="34" charset="0"/>
              </a:rPr>
              <a:t>God the Father must be pleased and satisfied with the Sacrifice before validating the Sacrifice</a:t>
            </a:r>
            <a:r>
              <a:rPr lang="en-US" sz="4400" dirty="0" smtClean="0">
                <a:solidFill>
                  <a:srgbClr val="00FF00"/>
                </a:solidFill>
                <a:latin typeface="Arial Rounded MT Bold" pitchFamily="34" charset="0"/>
              </a:rPr>
              <a:t>.</a:t>
            </a:r>
            <a:endParaRPr lang="en-US" sz="4400" dirty="0" smtClean="0">
              <a:solidFill>
                <a:srgbClr val="00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4400" dirty="0" err="1" smtClean="0">
                <a:solidFill>
                  <a:srgbClr val="00FF00"/>
                </a:solidFill>
                <a:latin typeface="Arial Rounded MT Bold" pitchFamily="34" charset="0"/>
              </a:rPr>
              <a:t>Heb</a:t>
            </a:r>
            <a:r>
              <a:rPr lang="fr-FR" sz="4400" dirty="0" smtClean="0">
                <a:solidFill>
                  <a:srgbClr val="00FF00"/>
                </a:solidFill>
                <a:latin typeface="Arial Rounded MT Bold" pitchFamily="34" charset="0"/>
              </a:rPr>
              <a:t> 9:11-14 </a:t>
            </a:r>
            <a:r>
              <a:rPr lang="fr-FR" sz="4400" dirty="0" smtClean="0">
                <a:latin typeface="Arial Rounded MT Bold" pitchFamily="34" charset="0"/>
              </a:rPr>
              <a:t>Mais Christ est venu comme souverain sacrificateur des biens à venir; il a traversé le tabernacle plus grand et plus parfait, qui n'est pas construit de main d'homme, c'est-à-dire, qui n'est pas de cette création;</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00FF00"/>
                </a:solidFill>
                <a:latin typeface="Arial Rounded MT Bold" pitchFamily="34" charset="0"/>
              </a:rPr>
              <a:t>12 et il est entré une fois pour toutes dans le lieu très saint, non avec le sang des boucs et des veaux, mais avec son propre sang, ayant obtenu une rédemption éternelle.</a:t>
            </a:r>
            <a:endParaRPr lang="en-US" sz="4400" dirty="0" smtClean="0">
              <a:solidFill>
                <a:srgbClr val="00FF00"/>
              </a:solidFill>
              <a:latin typeface="Arial Rounded MT Bold" pitchFamily="34" charset="0"/>
            </a:endParaRPr>
          </a:p>
          <a:p>
            <a:pPr algn="just"/>
            <a:endParaRPr lang="en-US" sz="4400" dirty="0">
              <a:solidFill>
                <a:srgbClr val="00FF00"/>
              </a:solidFill>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4400" dirty="0" smtClean="0">
                <a:latin typeface="Arial Rounded MT Bold" pitchFamily="34" charset="0"/>
              </a:rPr>
              <a:t>13 </a:t>
            </a:r>
            <a:r>
              <a:rPr lang="fr-FR" sz="4400" dirty="0" smtClean="0">
                <a:latin typeface="Arial Rounded MT Bold" pitchFamily="34" charset="0"/>
              </a:rPr>
              <a:t>Car si le sang des taureaux et des boucs, et la cendre d'une vache, répandue sur ceux qui sont souillés, sanctifient et procurent la pureté de la chair,</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00FF00"/>
                </a:solidFill>
                <a:latin typeface="Arial Rounded MT Bold" pitchFamily="34" charset="0"/>
              </a:rPr>
              <a:t>14 combien plus le sang de Christ, qui, par un esprit éternel, s'est offert lui-même sans tache à Dieu, purifiera-t-il votre conscience des </a:t>
            </a:r>
            <a:r>
              <a:rPr lang="fr-FR" sz="4400" dirty="0" smtClean="0">
                <a:solidFill>
                  <a:srgbClr val="00FF00"/>
                </a:solidFill>
                <a:latin typeface="Arial Rounded MT Bold" pitchFamily="34" charset="0"/>
              </a:rPr>
              <a:t>œuvres </a:t>
            </a:r>
            <a:r>
              <a:rPr lang="fr-FR" sz="4400" dirty="0" smtClean="0">
                <a:solidFill>
                  <a:srgbClr val="00FF00"/>
                </a:solidFill>
                <a:latin typeface="Arial Rounded MT Bold" pitchFamily="34" charset="0"/>
              </a:rPr>
              <a:t>mortes, afin que vous serviez le Dieu vivant</a:t>
            </a:r>
            <a:r>
              <a:rPr lang="fr-FR" sz="4400" dirty="0" smtClean="0">
                <a:solidFill>
                  <a:srgbClr val="00FF00"/>
                </a:solidFill>
                <a:latin typeface="Arial Rounded MT Bold" pitchFamily="34" charset="0"/>
              </a:rPr>
              <a:t>!</a:t>
            </a:r>
            <a:endParaRPr lang="en-US" sz="4400" dirty="0" smtClean="0">
              <a:solidFill>
                <a:srgbClr val="00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en-US" sz="4400" dirty="0" smtClean="0">
                <a:solidFill>
                  <a:srgbClr val="00FF00"/>
                </a:solidFill>
                <a:latin typeface="Arial Rounded MT Bold" pitchFamily="34" charset="0"/>
              </a:rPr>
              <a:t>Heb 9:11-14 </a:t>
            </a:r>
            <a:r>
              <a:rPr lang="en-US" sz="4400" dirty="0" smtClean="0">
                <a:latin typeface="Arial Rounded MT Bold" pitchFamily="34" charset="0"/>
              </a:rPr>
              <a:t>But Christ came as High Priest of the good things to come, with the greater and more perfect tabernacle not made with hands, that is, not of this creation.</a:t>
            </a:r>
          </a:p>
          <a:p>
            <a:pPr algn="just"/>
            <a:r>
              <a:rPr lang="en-US" sz="4400" dirty="0" smtClean="0">
                <a:latin typeface="Arial Rounded MT Bold" pitchFamily="34" charset="0"/>
              </a:rPr>
              <a:t> </a:t>
            </a:r>
            <a:r>
              <a:rPr lang="en-US" sz="4400" dirty="0" smtClean="0">
                <a:solidFill>
                  <a:srgbClr val="00FF00"/>
                </a:solidFill>
                <a:latin typeface="Arial Rounded MT Bold" pitchFamily="34" charset="0"/>
              </a:rPr>
              <a:t>12 Not with the blood of goats and calves, but with His own blood He entered the Most Holy Place once for all, having obtained eternal redemption.</a:t>
            </a:r>
          </a:p>
          <a:p>
            <a:pPr algn="just"/>
            <a:endParaRPr lang="en-US" sz="4400"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en-US" sz="4400" dirty="0" smtClean="0">
                <a:latin typeface="Arial Rounded MT Bold" pitchFamily="34" charset="0"/>
              </a:rPr>
              <a:t>13 </a:t>
            </a:r>
            <a:r>
              <a:rPr lang="en-US" sz="4400" dirty="0" smtClean="0">
                <a:latin typeface="Arial Rounded MT Bold" pitchFamily="34" charset="0"/>
              </a:rPr>
              <a:t>For if the blood of bulls and goats and the ashes of a heifer, sprinkling the unclean, sanctifies for the purifying of the flesh,</a:t>
            </a:r>
          </a:p>
          <a:p>
            <a:pPr algn="just"/>
            <a:r>
              <a:rPr lang="en-US" sz="4400" dirty="0" smtClean="0">
                <a:latin typeface="Arial Rounded MT Bold" pitchFamily="34" charset="0"/>
              </a:rPr>
              <a:t> </a:t>
            </a:r>
            <a:r>
              <a:rPr lang="en-US" sz="4400" dirty="0" smtClean="0">
                <a:solidFill>
                  <a:srgbClr val="00FF00"/>
                </a:solidFill>
                <a:latin typeface="Arial Rounded MT Bold" pitchFamily="34" charset="0"/>
              </a:rPr>
              <a:t>14 how much more shall the blood of Christ, who through the eternal Spirit offered Himself without spot to God, cleanse your conscience from dead works to serve the living God?</a:t>
            </a:r>
          </a:p>
          <a:p>
            <a:pPr lvl="0" algn="just"/>
            <a:endParaRPr lang="en-US" sz="4400"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800" dirty="0" smtClean="0">
                <a:latin typeface="Arial Rounded MT Bold" pitchFamily="34" charset="0"/>
              </a:rPr>
              <a:t>Jesus </a:t>
            </a:r>
            <a:r>
              <a:rPr lang="en-US" sz="4800" dirty="0" smtClean="0">
                <a:latin typeface="Arial Rounded MT Bold" pitchFamily="34" charset="0"/>
              </a:rPr>
              <a:t>had to be God so that after His resurrection, he could finish the process in heaven.</a:t>
            </a:r>
          </a:p>
          <a:p>
            <a:pPr lvl="0" algn="just"/>
            <a:r>
              <a:rPr lang="en-US" sz="4800" dirty="0" smtClean="0">
                <a:solidFill>
                  <a:srgbClr val="00FF00"/>
                </a:solidFill>
                <a:latin typeface="Arial Rounded MT Bold" pitchFamily="34" charset="0"/>
              </a:rPr>
              <a:t>Jesus had to be a man so that the substitution could be accepted by the justice court of God</a:t>
            </a:r>
            <a:r>
              <a:rPr lang="en-US" sz="4800" dirty="0" smtClean="0">
                <a:solidFill>
                  <a:srgbClr val="00FF00"/>
                </a:solidFill>
                <a:latin typeface="Arial Rounded MT Bold" pitchFamily="34" charset="0"/>
              </a:rPr>
              <a:t>.</a:t>
            </a:r>
            <a:endParaRPr lang="en-US" sz="4800" dirty="0" smtClean="0">
              <a:solidFill>
                <a:srgbClr val="00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5000" dirty="0" smtClean="0">
                <a:latin typeface="Arial Rounded MT Bold" pitchFamily="34" charset="0"/>
              </a:rPr>
              <a:t>One man Adam got the entire human race in trouble with the justice of God.</a:t>
            </a:r>
          </a:p>
          <a:p>
            <a:pPr lvl="0" algn="just"/>
            <a:r>
              <a:rPr lang="en-US" sz="5000" dirty="0" smtClean="0">
                <a:solidFill>
                  <a:srgbClr val="00FF00"/>
                </a:solidFill>
                <a:latin typeface="Arial Rounded MT Bold" pitchFamily="34" charset="0"/>
              </a:rPr>
              <a:t>One </a:t>
            </a:r>
            <a:r>
              <a:rPr lang="en-US" sz="5000" dirty="0" smtClean="0">
                <a:solidFill>
                  <a:srgbClr val="00FF00"/>
                </a:solidFill>
                <a:latin typeface="Arial Rounded MT Bold" pitchFamily="34" charset="0"/>
              </a:rPr>
              <a:t>Man Jesus reversed the curse to make access of forgiveness for all men</a:t>
            </a:r>
            <a:r>
              <a:rPr lang="en-US" sz="5000" dirty="0" smtClean="0">
                <a:solidFill>
                  <a:srgbClr val="00FF00"/>
                </a:solidFill>
                <a:latin typeface="Arial Rounded MT Bold" pitchFamily="34" charset="0"/>
              </a:rPr>
              <a:t>.</a:t>
            </a:r>
            <a:endParaRPr lang="en-US" sz="5000" dirty="0" smtClean="0">
              <a:solidFill>
                <a:srgbClr val="00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solidFill>
                  <a:srgbClr val="00FF00"/>
                </a:solidFill>
                <a:latin typeface="Arial Rounded MT Bold" pitchFamily="34" charset="0"/>
              </a:rPr>
              <a:t>Romains </a:t>
            </a:r>
            <a:r>
              <a:rPr lang="fr-FR" sz="4400" dirty="0" smtClean="0">
                <a:solidFill>
                  <a:srgbClr val="00FF00"/>
                </a:solidFill>
                <a:latin typeface="Arial Rounded MT Bold" pitchFamily="34" charset="0"/>
              </a:rPr>
              <a:t>5:17 </a:t>
            </a:r>
            <a:endParaRPr lang="fr-FR" sz="4400" dirty="0" smtClean="0">
              <a:solidFill>
                <a:srgbClr val="00FF00"/>
              </a:solidFill>
              <a:latin typeface="Arial Rounded MT Bold" pitchFamily="34" charset="0"/>
            </a:endParaRPr>
          </a:p>
          <a:p>
            <a:pPr algn="just"/>
            <a:r>
              <a:rPr lang="fr-FR" sz="4400" dirty="0" smtClean="0">
                <a:latin typeface="Arial Rounded MT Bold" pitchFamily="34" charset="0"/>
              </a:rPr>
              <a:t>Si </a:t>
            </a:r>
            <a:r>
              <a:rPr lang="fr-FR" sz="4400" dirty="0" smtClean="0">
                <a:latin typeface="Arial Rounded MT Bold" pitchFamily="34" charset="0"/>
              </a:rPr>
              <a:t>par l'offense d'un seul la mort a régné par lui seul, à plus forte raison ceux qui reçoivent l'abondance de la grâce et du don de la justice régneront-ils dans la vie par Jésus-Christ lui seul. </a:t>
            </a:r>
            <a:endParaRPr lang="en-US" sz="4400"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solidFill>
                  <a:srgbClr val="00FF00"/>
                </a:solidFill>
                <a:latin typeface="Arial Rounded MT Bold" pitchFamily="34" charset="0"/>
              </a:rPr>
              <a:t>Romans 5:17</a:t>
            </a:r>
            <a:endParaRPr lang="en-US" sz="4400" dirty="0" smtClean="0">
              <a:solidFill>
                <a:srgbClr val="00FF00"/>
              </a:solidFill>
              <a:latin typeface="Arial Rounded MT Bold" pitchFamily="34" charset="0"/>
            </a:endParaRPr>
          </a:p>
          <a:p>
            <a:pPr algn="just"/>
            <a:r>
              <a:rPr lang="en-US" sz="4400" dirty="0" smtClean="0">
                <a:latin typeface="Arial Rounded MT Bold" pitchFamily="34" charset="0"/>
              </a:rPr>
              <a:t> 17 For if by the one man's offense death reigned through the one, much more those who receive abundance of grace and of the gift of righteousness will reign in life through the One, Jesus Christ</a:t>
            </a:r>
            <a:r>
              <a:rPr lang="en-US" sz="4400" dirty="0" smtClean="0">
                <a:latin typeface="Arial Rounded MT Bold" pitchFamily="34" charset="0"/>
              </a:rPr>
              <a:t>.</a:t>
            </a:r>
            <a:endParaRPr lang="en-US" sz="4400" dirty="0" smtClean="0">
              <a:latin typeface="Arial Rounded MT Bold" pitchFamily="34" charset="0"/>
            </a:endParaRPr>
          </a:p>
          <a:p>
            <a:pPr>
              <a:buNone/>
            </a:pPr>
            <a:endParaRPr lang="en-US" sz="4400"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23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en-US" sz="4400" dirty="0" smtClean="0">
                <a:solidFill>
                  <a:srgbClr val="FF0000"/>
                </a:solidFill>
                <a:latin typeface="Arial Rounded MT Bold" pitchFamily="34" charset="0"/>
              </a:rPr>
              <a:t>CONCLUSION</a:t>
            </a:r>
          </a:p>
          <a:p>
            <a:pPr lvl="0" algn="just"/>
            <a:r>
              <a:rPr lang="en-US" sz="4400" dirty="0" smtClean="0">
                <a:latin typeface="Arial Rounded MT Bold" pitchFamily="34" charset="0"/>
              </a:rPr>
              <a:t>The resurrection of Christ is the bedrock and the chief cornerstone of the Christian faith.</a:t>
            </a:r>
          </a:p>
          <a:p>
            <a:pPr lvl="0" algn="just"/>
            <a:r>
              <a:rPr lang="en-US" sz="4400" dirty="0" smtClean="0">
                <a:solidFill>
                  <a:srgbClr val="FF0000"/>
                </a:solidFill>
                <a:latin typeface="Arial Rounded MT Bold" pitchFamily="34" charset="0"/>
              </a:rPr>
              <a:t>Without the resurrection of Christ, Christianity is just a joke like all other religions.</a:t>
            </a:r>
          </a:p>
          <a:p>
            <a:pPr lvl="0" algn="just"/>
            <a:r>
              <a:rPr lang="en-US" sz="4400" dirty="0" smtClean="0">
                <a:latin typeface="Arial Rounded MT Bold" pitchFamily="34" charset="0"/>
              </a:rPr>
              <a:t>The resurrection of Jesus Christ is not one doctrine that the church should ever take passively</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23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dirty="0" smtClean="0">
                <a:latin typeface="Arial Rounded MT Bold" pitchFamily="34" charset="0"/>
              </a:rPr>
              <a:t>The </a:t>
            </a:r>
            <a:r>
              <a:rPr lang="en-US" sz="4400" dirty="0" smtClean="0">
                <a:latin typeface="Arial Rounded MT Bold" pitchFamily="34" charset="0"/>
              </a:rPr>
              <a:t>resurrection of Christ is not an optional belief that you can omit in your Christian faith and remain saved.</a:t>
            </a:r>
          </a:p>
          <a:p>
            <a:pPr algn="just"/>
            <a:r>
              <a:rPr lang="fr-FR" sz="4400" dirty="0" smtClean="0">
                <a:solidFill>
                  <a:srgbClr val="FF0000"/>
                </a:solidFill>
                <a:latin typeface="Arial Rounded MT Bold" pitchFamily="34" charset="0"/>
              </a:rPr>
              <a:t>1Co 15:17 Et si Christ n'est pas ressuscité, votre foi est vaine, vous êtes encore dans vos péchés, </a:t>
            </a:r>
            <a:endParaRPr lang="en-US" sz="4400" dirty="0" smtClean="0">
              <a:solidFill>
                <a:srgbClr val="FF0000"/>
              </a:solidFill>
              <a:latin typeface="Arial Rounded MT Bold" pitchFamily="34" charset="0"/>
            </a:endParaRPr>
          </a:p>
          <a:p>
            <a:pPr algn="just"/>
            <a:r>
              <a:rPr lang="fr-FR" sz="4400" dirty="0" smtClean="0">
                <a:latin typeface="Arial Rounded MT Bold" pitchFamily="34" charset="0"/>
              </a:rPr>
              <a:t> </a:t>
            </a:r>
            <a:r>
              <a:rPr lang="en-US" sz="4400" dirty="0" smtClean="0">
                <a:latin typeface="Arial Rounded MT Bold" pitchFamily="34" charset="0"/>
              </a:rPr>
              <a:t>17 And if Christ is not risen, your faith is futile; you are still in your sins! </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23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dirty="0" smtClean="0">
                <a:latin typeface="Arial Rounded MT Bold" pitchFamily="34" charset="0"/>
              </a:rPr>
              <a:t>As </a:t>
            </a:r>
            <a:r>
              <a:rPr lang="en-US" sz="4400" dirty="0" smtClean="0">
                <a:latin typeface="Arial Rounded MT Bold" pitchFamily="34" charset="0"/>
              </a:rPr>
              <a:t>parting words in this great day of the resurrection of Jesus Christ, I want to advise you to hold on to your faith in Christ without any wavering.</a:t>
            </a:r>
          </a:p>
          <a:p>
            <a:pPr lvl="0" algn="just"/>
            <a:r>
              <a:rPr lang="en-US" sz="4400" dirty="0" smtClean="0">
                <a:solidFill>
                  <a:srgbClr val="FF0000"/>
                </a:solidFill>
                <a:latin typeface="Arial Rounded MT Bold" pitchFamily="34" charset="0"/>
              </a:rPr>
              <a:t>Meaning, His immaculate and sinless birth, His death on the Cross for remission of sin, and His resurrection from the death to stand as a High Priest interceding on behalf of </a:t>
            </a:r>
            <a:r>
              <a:rPr lang="en-US" sz="4400" dirty="0" smtClean="0">
                <a:solidFill>
                  <a:srgbClr val="FF0000"/>
                </a:solidFill>
                <a:latin typeface="Arial Rounded MT Bold" pitchFamily="34" charset="0"/>
              </a:rPr>
              <a:t>His Church</a:t>
            </a:r>
            <a:r>
              <a:rPr lang="en-US" sz="4400" dirty="0" smtClean="0">
                <a:solidFill>
                  <a:srgbClr val="FF0000"/>
                </a:solidFill>
                <a:latin typeface="Arial Rounded MT Bold" pitchFamily="34" charset="0"/>
              </a:rPr>
              <a:t>.  </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23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dirty="0" smtClean="0">
                <a:latin typeface="Arial Rounded MT Bold" pitchFamily="34" charset="0"/>
              </a:rPr>
              <a:t>Grasp </a:t>
            </a:r>
            <a:r>
              <a:rPr lang="en-US" sz="4400" dirty="0" smtClean="0">
                <a:latin typeface="Arial Rounded MT Bold" pitchFamily="34" charset="0"/>
              </a:rPr>
              <a:t>the significance of this day, for it is the day of your independence from the dominion of sin.</a:t>
            </a:r>
          </a:p>
          <a:p>
            <a:pPr lvl="0" algn="just"/>
            <a:r>
              <a:rPr lang="en-US" sz="4400" dirty="0" smtClean="0">
                <a:solidFill>
                  <a:srgbClr val="FF0000"/>
                </a:solidFill>
                <a:latin typeface="Arial Rounded MT Bold" pitchFamily="34" charset="0"/>
              </a:rPr>
              <a:t>It is the day when the prototype future glorified body of the saints was inaugurated</a:t>
            </a:r>
            <a:r>
              <a:rPr lang="en-US" sz="4400" dirty="0" smtClean="0">
                <a:latin typeface="Arial Rounded MT Bold" pitchFamily="34" charset="0"/>
              </a:rPr>
              <a:t>. </a:t>
            </a:r>
          </a:p>
          <a:p>
            <a:pPr lvl="0" algn="just"/>
            <a:r>
              <a:rPr lang="en-US" sz="4400" dirty="0" smtClean="0">
                <a:latin typeface="Arial Rounded MT Bold" pitchFamily="34" charset="0"/>
              </a:rPr>
              <a:t>It is also the day when your heavenly citizenship was assured</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23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dirty="0" err="1" smtClean="0">
                <a:latin typeface="Arial Rounded MT Bold" pitchFamily="34" charset="0"/>
              </a:rPr>
              <a:t>Heb</a:t>
            </a:r>
            <a:r>
              <a:rPr lang="fr-FR" sz="4400" dirty="0" smtClean="0">
                <a:latin typeface="Arial Rounded MT Bold" pitchFamily="34" charset="0"/>
              </a:rPr>
              <a:t> </a:t>
            </a:r>
            <a:r>
              <a:rPr lang="fr-FR" sz="4400" dirty="0" smtClean="0">
                <a:latin typeface="Arial Rounded MT Bold" pitchFamily="34" charset="0"/>
              </a:rPr>
              <a:t>4:14 Ainsi, puisque nous avons un grand souverain sacrificateur qui a traversé les cieux, Jésus, le Fils de Dieu, demeurons fermes dans la foi que nous professons. </a:t>
            </a:r>
            <a:endParaRPr lang="en-US" sz="4400" dirty="0" smtClean="0">
              <a:latin typeface="Arial Rounded MT Bold" pitchFamily="34" charset="0"/>
            </a:endParaRPr>
          </a:p>
          <a:p>
            <a:pPr algn="just"/>
            <a:r>
              <a:rPr lang="en-US" sz="4400" dirty="0" smtClean="0">
                <a:latin typeface="Arial Rounded MT Bold" pitchFamily="34" charset="0"/>
              </a:rPr>
              <a:t> </a:t>
            </a:r>
            <a:r>
              <a:rPr lang="en-US" sz="4400" dirty="0" smtClean="0">
                <a:solidFill>
                  <a:srgbClr val="FF0000"/>
                </a:solidFill>
                <a:latin typeface="Arial Rounded MT Bold" pitchFamily="34" charset="0"/>
              </a:rPr>
              <a:t>14 Seeing then that we have a great High Priest who has passed through the heavens, Jesus the Son of God, let us hold fast our confession.</a:t>
            </a:r>
            <a:r>
              <a:rPr lang="en-US" sz="4400" dirty="0" smtClean="0">
                <a:latin typeface="Arial Rounded MT Bold" pitchFamily="34" charset="0"/>
              </a:rPr>
              <a:t> </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23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solidFill>
                  <a:srgbClr val="FF0000"/>
                </a:solidFill>
                <a:latin typeface="Arial Rounded MT Bold" pitchFamily="34" charset="0"/>
              </a:rPr>
              <a:t>Col </a:t>
            </a:r>
            <a:r>
              <a:rPr lang="fr-FR" sz="4400" dirty="0" smtClean="0">
                <a:solidFill>
                  <a:srgbClr val="FF0000"/>
                </a:solidFill>
                <a:latin typeface="Arial Rounded MT Bold" pitchFamily="34" charset="0"/>
              </a:rPr>
              <a:t>3:1 </a:t>
            </a:r>
            <a:r>
              <a:rPr lang="fr-FR" sz="4400" dirty="0" smtClean="0">
                <a:latin typeface="Arial Rounded MT Bold" pitchFamily="34" charset="0"/>
              </a:rPr>
              <a:t>¶ Si donc vous êtes ressuscités avec Christ, cherchez les choses d'en haut, où Christ est assis à la droite de Dieu.</a:t>
            </a:r>
            <a:endParaRPr lang="en-US" sz="4400" dirty="0" smtClean="0">
              <a:latin typeface="Arial Rounded MT Bold" pitchFamily="34" charset="0"/>
            </a:endParaRPr>
          </a:p>
          <a:p>
            <a:pPr algn="just"/>
            <a:r>
              <a:rPr lang="fr-FR" sz="4400" dirty="0" smtClean="0">
                <a:solidFill>
                  <a:srgbClr val="FF0000"/>
                </a:solidFill>
                <a:latin typeface="Arial Rounded MT Bold" pitchFamily="34" charset="0"/>
              </a:rPr>
              <a:t> 2 Affectionnez-vous aux choses d'en haut, et non à celles qui sont sur la terre.</a:t>
            </a:r>
            <a:endParaRPr lang="en-US" sz="4400" dirty="0" smtClean="0">
              <a:solidFill>
                <a:srgbClr val="FF0000"/>
              </a:solidFill>
              <a:latin typeface="Arial Rounded MT Bold" pitchFamily="34" charset="0"/>
            </a:endParaRPr>
          </a:p>
          <a:p>
            <a:pPr algn="r"/>
            <a:r>
              <a:rPr lang="fr-FR" sz="4400" dirty="0" smtClean="0">
                <a:latin typeface="Arial Rounded MT Bold" pitchFamily="34" charset="0"/>
              </a:rPr>
              <a:t>AMEN !</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763000" cy="6400800"/>
          </a:xfrm>
          <a:blipFill>
            <a:blip r:embed="rId2"/>
            <a:tile tx="0" ty="0" sx="100000" sy="100000" flip="none" algn="tl"/>
          </a:blipFill>
        </p:spPr>
        <p:txBody>
          <a:bodyPr>
            <a:normAutofit fontScale="92500" lnSpcReduction="20000"/>
          </a:bodyPr>
          <a:lstStyle/>
          <a:p>
            <a:pPr algn="ctr">
              <a:buNone/>
            </a:pPr>
            <a:r>
              <a:rPr lang="fr-FR" u="sng" dirty="0" err="1" smtClean="0">
                <a:solidFill>
                  <a:srgbClr val="FF0000"/>
                </a:solidFill>
                <a:latin typeface="Arial Rounded MT Bold" pitchFamily="34" charset="0"/>
              </a:rPr>
              <a:t>Segnè</a:t>
            </a:r>
            <a:r>
              <a:rPr lang="fr-FR" u="sng" dirty="0" smtClean="0">
                <a:solidFill>
                  <a:srgbClr val="FF0000"/>
                </a:solidFill>
                <a:latin typeface="Arial Rounded MT Bold" pitchFamily="34" charset="0"/>
              </a:rPr>
              <a:t> </a:t>
            </a:r>
            <a:r>
              <a:rPr lang="fr-FR" u="sng" dirty="0" err="1" smtClean="0">
                <a:solidFill>
                  <a:srgbClr val="FF0000"/>
                </a:solidFill>
                <a:latin typeface="Arial Rounded MT Bold" pitchFamily="34" charset="0"/>
              </a:rPr>
              <a:t>Bondye</a:t>
            </a:r>
            <a:r>
              <a:rPr lang="fr-FR" u="sng" dirty="0" smtClean="0">
                <a:solidFill>
                  <a:srgbClr val="FF0000"/>
                </a:solidFill>
                <a:latin typeface="Arial Rounded MT Bold" pitchFamily="34" charset="0"/>
              </a:rPr>
              <a:t> # </a:t>
            </a:r>
            <a:r>
              <a:rPr lang="fr-FR" dirty="0" smtClean="0">
                <a:solidFill>
                  <a:srgbClr val="FF0000"/>
                </a:solidFill>
                <a:latin typeface="Arial Rounded MT Bold" pitchFamily="34" charset="0"/>
              </a:rPr>
              <a:t>22 CE</a:t>
            </a:r>
            <a:endParaRPr lang="en-US" b="1" dirty="0" smtClean="0">
              <a:solidFill>
                <a:srgbClr val="FF0000"/>
              </a:solidFill>
              <a:latin typeface="Arial Rounded MT Bold" pitchFamily="34" charset="0"/>
            </a:endParaRPr>
          </a:p>
          <a:p>
            <a:pPr algn="ctr">
              <a:buNone/>
            </a:pPr>
            <a:r>
              <a:rPr lang="fr-FR" b="1" dirty="0" smtClean="0">
                <a:solidFill>
                  <a:srgbClr val="FF0000"/>
                </a:solidFill>
                <a:latin typeface="Arial Rounded MT Bold" pitchFamily="34" charset="0"/>
              </a:rPr>
              <a:t>1-</a:t>
            </a:r>
            <a:endParaRPr lang="en-US" b="1" dirty="0" smtClean="0">
              <a:solidFill>
                <a:srgbClr val="FF0000"/>
              </a:solidFill>
              <a:latin typeface="Arial Rounded MT Bold" pitchFamily="34" charset="0"/>
            </a:endParaRPr>
          </a:p>
          <a:p>
            <a:pPr algn="ctr">
              <a:buNone/>
            </a:pPr>
            <a:r>
              <a:rPr lang="fr-FR" sz="4000" b="1" dirty="0" err="1" smtClean="0">
                <a:latin typeface="Arial Rounded MT Bold" pitchFamily="34" charset="0"/>
              </a:rPr>
              <a:t>Segnè</a:t>
            </a:r>
            <a:r>
              <a:rPr lang="fr-FR" sz="4000" b="1" dirty="0" smtClean="0">
                <a:latin typeface="Arial Rounded MT Bold" pitchFamily="34" charset="0"/>
              </a:rPr>
              <a:t> Bon-Dieu, </a:t>
            </a:r>
            <a:r>
              <a:rPr lang="fr-FR" sz="4000" b="1" dirty="0" err="1" smtClean="0">
                <a:latin typeface="Arial Rounded MT Bold" pitchFamily="34" charset="0"/>
              </a:rPr>
              <a:t>mouin</a:t>
            </a:r>
            <a:r>
              <a:rPr lang="fr-FR" sz="4000" b="1" dirty="0" smtClean="0">
                <a:latin typeface="Arial Rounded MT Bold" pitchFamily="34" charset="0"/>
              </a:rPr>
              <a:t> </a:t>
            </a:r>
            <a:r>
              <a:rPr lang="fr-FR" sz="4000" b="1" dirty="0" err="1" smtClean="0">
                <a:latin typeface="Arial Rounded MT Bold" pitchFamily="34" charset="0"/>
              </a:rPr>
              <a:t>vle</a:t>
            </a:r>
            <a:r>
              <a:rPr lang="fr-FR" sz="4000" b="1" dirty="0" smtClean="0">
                <a:latin typeface="Arial Rounded MT Bold" pitchFamily="34" charset="0"/>
              </a:rPr>
              <a:t> la vi-m </a:t>
            </a:r>
            <a:endParaRPr lang="fr-FR" sz="4000" b="1" dirty="0" smtClean="0">
              <a:latin typeface="Arial Rounded MT Bold" pitchFamily="34" charset="0"/>
            </a:endParaRPr>
          </a:p>
          <a:p>
            <a:pPr algn="ctr">
              <a:buNone/>
            </a:pPr>
            <a:r>
              <a:rPr lang="fr-FR" sz="4000" b="1" dirty="0" smtClean="0">
                <a:latin typeface="Arial Rounded MT Bold" pitchFamily="34" charset="0"/>
              </a:rPr>
              <a:t>Ka </a:t>
            </a:r>
            <a:r>
              <a:rPr lang="fr-FR" sz="4000" b="1" dirty="0" err="1" smtClean="0">
                <a:latin typeface="Arial Rounded MT Bold" pitchFamily="34" charset="0"/>
              </a:rPr>
              <a:t>ranpli</a:t>
            </a:r>
            <a:r>
              <a:rPr lang="fr-FR" sz="4000" b="1" dirty="0" smtClean="0">
                <a:latin typeface="Arial Rounded MT Bold" pitchFamily="34" charset="0"/>
              </a:rPr>
              <a:t> </a:t>
            </a:r>
            <a:r>
              <a:rPr lang="fr-FR" sz="4000" b="1" dirty="0" err="1" smtClean="0">
                <a:latin typeface="Arial Rounded MT Bold" pitchFamily="34" charset="0"/>
              </a:rPr>
              <a:t>ak</a:t>
            </a:r>
            <a:r>
              <a:rPr lang="fr-FR" sz="4000" b="1" dirty="0" smtClean="0">
                <a:latin typeface="Arial Rounded MT Bold" pitchFamily="34" charset="0"/>
              </a:rPr>
              <a:t> </a:t>
            </a:r>
            <a:r>
              <a:rPr lang="fr-FR" sz="4000" b="1" dirty="0" err="1" smtClean="0">
                <a:latin typeface="Arial Rounded MT Bold" pitchFamily="34" charset="0"/>
              </a:rPr>
              <a:t>louanj</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smtClean="0">
                <a:latin typeface="Arial Rounded MT Bold" pitchFamily="34" charset="0"/>
              </a:rPr>
              <a:t>Nan </a:t>
            </a:r>
            <a:r>
              <a:rPr lang="fr-FR" sz="4000" b="1" dirty="0" err="1" smtClean="0">
                <a:latin typeface="Arial Rounded MT Bold" pitchFamily="34" charset="0"/>
              </a:rPr>
              <a:t>tou</a:t>
            </a:r>
            <a:r>
              <a:rPr lang="fr-FR" sz="4000" b="1" dirty="0" smtClean="0">
                <a:latin typeface="Arial Rounded MT Bold" pitchFamily="34" charset="0"/>
              </a:rPr>
              <a:t> sa-m </a:t>
            </a:r>
            <a:r>
              <a:rPr lang="fr-FR" sz="4000" b="1" dirty="0" err="1" smtClean="0">
                <a:latin typeface="Arial Rounded MT Bold" pitchFamily="34" charset="0"/>
              </a:rPr>
              <a:t>ye</a:t>
            </a:r>
            <a:r>
              <a:rPr lang="fr-FR" sz="4000" b="1" dirty="0" smtClean="0">
                <a:latin typeface="Arial Rounded MT Bold" pitchFamily="34" charset="0"/>
              </a:rPr>
              <a:t>, </a:t>
            </a:r>
            <a:r>
              <a:rPr lang="fr-FR" sz="4000" b="1" dirty="0" err="1" smtClean="0">
                <a:latin typeface="Arial Rounded MT Bold" pitchFamily="34" charset="0"/>
              </a:rPr>
              <a:t>ak</a:t>
            </a:r>
            <a:r>
              <a:rPr lang="fr-FR" sz="4000" b="1" dirty="0" smtClean="0">
                <a:latin typeface="Arial Rounded MT Bold" pitchFamily="34" charset="0"/>
              </a:rPr>
              <a:t> </a:t>
            </a:r>
            <a:r>
              <a:rPr lang="fr-FR" sz="4000" b="1" dirty="0" err="1" smtClean="0">
                <a:latin typeface="Arial Rounded MT Bold" pitchFamily="34" charset="0"/>
              </a:rPr>
              <a:t>tou</a:t>
            </a:r>
            <a:r>
              <a:rPr lang="fr-FR" sz="4000" b="1" dirty="0" smtClean="0">
                <a:latin typeface="Arial Rounded MT Bold" pitchFamily="34" charset="0"/>
              </a:rPr>
              <a:t> sa-m </a:t>
            </a:r>
            <a:r>
              <a:rPr lang="fr-FR" sz="4000" b="1" dirty="0" err="1" smtClean="0">
                <a:latin typeface="Arial Rounded MT Bold" pitchFamily="34" charset="0"/>
              </a:rPr>
              <a:t>fè</a:t>
            </a:r>
            <a:endParaRPr lang="fr-FR" sz="4000" b="1" dirty="0" smtClean="0">
              <a:latin typeface="Arial Rounded MT Bold" pitchFamily="34" charset="0"/>
            </a:endParaRPr>
          </a:p>
          <a:p>
            <a:pPr algn="ctr">
              <a:buNone/>
            </a:pPr>
            <a:r>
              <a:rPr lang="fr-FR" sz="4000" b="1" dirty="0" smtClean="0">
                <a:latin typeface="Arial Rounded MT Bold" pitchFamily="34" charset="0"/>
              </a:rPr>
              <a:t> </a:t>
            </a:r>
            <a:r>
              <a:rPr lang="fr-FR" sz="4000" b="1" dirty="0" err="1" smtClean="0">
                <a:latin typeface="Arial Rounded MT Bold" pitchFamily="34" charset="0"/>
              </a:rPr>
              <a:t>plè</a:t>
            </a:r>
            <a:r>
              <a:rPr lang="fr-FR" sz="4000" b="1" dirty="0" smtClean="0">
                <a:latin typeface="Arial Rounded MT Bold" pitchFamily="34" charset="0"/>
              </a:rPr>
              <a:t> ou </a:t>
            </a:r>
            <a:r>
              <a:rPr lang="fr-FR" sz="4000" b="1" dirty="0" err="1" smtClean="0">
                <a:latin typeface="Arial Rounded MT Bold" pitchFamily="34" charset="0"/>
              </a:rPr>
              <a:t>tankou</a:t>
            </a:r>
            <a:r>
              <a:rPr lang="fr-FR" sz="4000" b="1" dirty="0" smtClean="0">
                <a:latin typeface="Arial Rounded MT Bold" pitchFamily="34" charset="0"/>
              </a:rPr>
              <a:t> </a:t>
            </a:r>
            <a:r>
              <a:rPr lang="fr-FR" sz="4000" b="1" dirty="0" err="1" smtClean="0">
                <a:latin typeface="Arial Rounded MT Bold" pitchFamily="34" charset="0"/>
              </a:rPr>
              <a:t>lè</a:t>
            </a:r>
            <a:r>
              <a:rPr lang="fr-FR" sz="4000" b="1" dirty="0" smtClean="0">
                <a:latin typeface="Arial Rounded MT Bold" pitchFamily="34" charset="0"/>
              </a:rPr>
              <a:t> </a:t>
            </a:r>
            <a:r>
              <a:rPr lang="fr-FR" sz="4000" b="1" dirty="0" err="1" smtClean="0">
                <a:latin typeface="Arial Rounded MT Bold" pitchFamily="34" charset="0"/>
              </a:rPr>
              <a:t>zanj</a:t>
            </a:r>
            <a:endParaRPr lang="en-US" sz="4000" b="1" dirty="0" smtClean="0">
              <a:latin typeface="Arial Rounded MT Bold" pitchFamily="34" charset="0"/>
            </a:endParaRPr>
          </a:p>
          <a:p>
            <a:pPr algn="ctr">
              <a:buNone/>
            </a:pPr>
            <a:r>
              <a:rPr lang="fr-FR" sz="4000" b="1" dirty="0" smtClean="0">
                <a:solidFill>
                  <a:srgbClr val="FF0000"/>
                </a:solidFill>
                <a:latin typeface="Arial Rounded MT Bold" pitchFamily="34" charset="0"/>
              </a:rPr>
              <a:t>2-</a:t>
            </a:r>
            <a:endParaRPr lang="en-US" sz="4000" b="1" dirty="0" smtClean="0">
              <a:solidFill>
                <a:srgbClr val="FF0000"/>
              </a:solidFill>
              <a:latin typeface="Arial Rounded MT Bold" pitchFamily="34" charset="0"/>
            </a:endParaRPr>
          </a:p>
          <a:p>
            <a:pPr algn="ctr">
              <a:buNone/>
            </a:pPr>
            <a:r>
              <a:rPr lang="fr-FR" sz="4000" b="1" dirty="0" smtClean="0">
                <a:latin typeface="Arial Rounded MT Bold" pitchFamily="34" charset="0"/>
              </a:rPr>
              <a:t>Se </a:t>
            </a:r>
            <a:r>
              <a:rPr lang="fr-FR" sz="4000" b="1" dirty="0" err="1" smtClean="0">
                <a:latin typeface="Arial Rounded MT Bold" pitchFamily="34" charset="0"/>
              </a:rPr>
              <a:t>pa</a:t>
            </a:r>
            <a:r>
              <a:rPr lang="fr-FR" sz="4000" b="1" dirty="0" smtClean="0">
                <a:latin typeface="Arial Rounded MT Bold" pitchFamily="34" charset="0"/>
              </a:rPr>
              <a:t> </a:t>
            </a:r>
            <a:r>
              <a:rPr lang="fr-FR" sz="4000" b="1" dirty="0" err="1" smtClean="0">
                <a:latin typeface="Arial Rounded MT Bold" pitchFamily="34" charset="0"/>
              </a:rPr>
              <a:t>selman</a:t>
            </a:r>
            <a:r>
              <a:rPr lang="fr-FR" sz="4000" b="1" dirty="0" smtClean="0">
                <a:latin typeface="Arial Rounded MT Bold" pitchFamily="34" charset="0"/>
              </a:rPr>
              <a:t> </a:t>
            </a:r>
            <a:r>
              <a:rPr lang="fr-FR" sz="4000" b="1" dirty="0" err="1" smtClean="0">
                <a:latin typeface="Arial Rounded MT Bold" pitchFamily="34" charset="0"/>
              </a:rPr>
              <a:t>louanj</a:t>
            </a:r>
            <a:r>
              <a:rPr lang="fr-FR" sz="4000" b="1" dirty="0" smtClean="0">
                <a:latin typeface="Arial Rounded MT Bold" pitchFamily="34" charset="0"/>
              </a:rPr>
              <a:t> lev </a:t>
            </a:r>
            <a:r>
              <a:rPr lang="fr-FR" sz="4000" b="1" dirty="0" err="1" smtClean="0">
                <a:latin typeface="Arial Rounded MT Bold" pitchFamily="34" charset="0"/>
              </a:rPr>
              <a:t>mouin</a:t>
            </a:r>
            <a:r>
              <a:rPr lang="fr-FR" sz="4000" b="1" dirty="0" smtClean="0">
                <a:latin typeface="Arial Rounded MT Bold" pitchFamily="34" charset="0"/>
              </a:rPr>
              <a:t>,</a:t>
            </a:r>
          </a:p>
          <a:p>
            <a:pPr algn="ctr">
              <a:buNone/>
            </a:pPr>
            <a:r>
              <a:rPr lang="fr-FR" sz="4000" b="1" dirty="0" smtClean="0">
                <a:latin typeface="Arial Rounded MT Bold" pitchFamily="34" charset="0"/>
              </a:rPr>
              <a:t> </a:t>
            </a:r>
            <a:r>
              <a:rPr lang="fr-FR" sz="4000" b="1" dirty="0" smtClean="0">
                <a:latin typeface="Arial Rounded MT Bold" pitchFamily="34" charset="0"/>
              </a:rPr>
              <a:t>Ni </a:t>
            </a:r>
            <a:r>
              <a:rPr lang="fr-FR" sz="4000" b="1" dirty="0" err="1" smtClean="0">
                <a:latin typeface="Arial Rounded MT Bold" pitchFamily="34" charset="0"/>
              </a:rPr>
              <a:t>selman</a:t>
            </a:r>
            <a:r>
              <a:rPr lang="fr-FR" sz="4000" b="1" dirty="0" smtClean="0">
                <a:latin typeface="Arial Rounded MT Bold" pitchFamily="34" charset="0"/>
              </a:rPr>
              <a:t> </a:t>
            </a:r>
            <a:r>
              <a:rPr lang="fr-FR" sz="4000" b="1" dirty="0" err="1" smtClean="0">
                <a:latin typeface="Arial Rounded MT Bold" pitchFamily="34" charset="0"/>
              </a:rPr>
              <a:t>louanj</a:t>
            </a:r>
            <a:r>
              <a:rPr lang="fr-FR" sz="4000" b="1" dirty="0" smtClean="0">
                <a:latin typeface="Arial Rounded MT Bold" pitchFamily="34" charset="0"/>
              </a:rPr>
              <a:t> </a:t>
            </a:r>
            <a:r>
              <a:rPr lang="fr-FR" sz="4000" b="1" dirty="0" err="1" smtClean="0">
                <a:latin typeface="Arial Rounded MT Bold" pitchFamily="34" charset="0"/>
              </a:rPr>
              <a:t>Kè</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err="1" smtClean="0">
                <a:latin typeface="Arial Rounded MT Bold" pitchFamily="34" charset="0"/>
              </a:rPr>
              <a:t>Mouin</a:t>
            </a:r>
            <a:r>
              <a:rPr lang="fr-FR" sz="4000" b="1" dirty="0" smtClean="0">
                <a:latin typeface="Arial Rounded MT Bold" pitchFamily="34" charset="0"/>
              </a:rPr>
              <a:t> mande ou </a:t>
            </a:r>
            <a:r>
              <a:rPr lang="fr-FR" sz="4000" b="1" dirty="0" err="1" smtClean="0">
                <a:latin typeface="Arial Rounded MT Bold" pitchFamily="34" charset="0"/>
              </a:rPr>
              <a:t>ede</a:t>
            </a:r>
            <a:r>
              <a:rPr lang="fr-FR" sz="4000" b="1" dirty="0" smtClean="0">
                <a:latin typeface="Arial Rounded MT Bold" pitchFamily="34" charset="0"/>
              </a:rPr>
              <a:t>-m </a:t>
            </a:r>
            <a:r>
              <a:rPr lang="fr-FR" sz="4000" b="1" dirty="0" err="1" smtClean="0">
                <a:latin typeface="Arial Rounded MT Bold" pitchFamily="34" charset="0"/>
              </a:rPr>
              <a:t>ofri</a:t>
            </a:r>
            <a:r>
              <a:rPr lang="fr-FR" sz="4000" b="1" dirty="0" smtClean="0">
                <a:latin typeface="Arial Rounded MT Bold" pitchFamily="34" charset="0"/>
              </a:rPr>
              <a:t> </a:t>
            </a:r>
            <a:endParaRPr lang="fr-FR" sz="4000" b="1" dirty="0" smtClean="0">
              <a:latin typeface="Arial Rounded MT Bold" pitchFamily="34" charset="0"/>
            </a:endParaRPr>
          </a:p>
          <a:p>
            <a:pPr algn="ctr">
              <a:buNone/>
            </a:pPr>
            <a:r>
              <a:rPr lang="fr-FR" sz="4000" b="1" dirty="0" err="1" smtClean="0">
                <a:latin typeface="Arial Rounded MT Bold" pitchFamily="34" charset="0"/>
              </a:rPr>
              <a:t>Louanj</a:t>
            </a:r>
            <a:r>
              <a:rPr lang="fr-FR" sz="4000" b="1" dirty="0" smtClean="0">
                <a:latin typeface="Arial Rounded MT Bold" pitchFamily="34" charset="0"/>
              </a:rPr>
              <a:t> </a:t>
            </a:r>
            <a:r>
              <a:rPr lang="fr-FR" sz="4000" b="1" dirty="0" smtClean="0">
                <a:latin typeface="Arial Rounded MT Bold" pitchFamily="34" charset="0"/>
              </a:rPr>
              <a:t>ou </a:t>
            </a:r>
            <a:r>
              <a:rPr lang="fr-FR" sz="4000" b="1" dirty="0" err="1" smtClean="0">
                <a:latin typeface="Arial Rounded MT Bold" pitchFamily="34" charset="0"/>
              </a:rPr>
              <a:t>ak</a:t>
            </a:r>
            <a:r>
              <a:rPr lang="fr-FR" sz="4000" b="1" dirty="0" smtClean="0">
                <a:latin typeface="Arial Rounded MT Bold" pitchFamily="34" charset="0"/>
              </a:rPr>
              <a:t> tout è</a:t>
            </a:r>
            <a:r>
              <a:rPr lang="fr-FR" sz="4000" b="1" dirty="0" smtClean="0">
                <a:latin typeface="Arial Rounded MT Bold" pitchFamily="34" charset="0"/>
              </a:rPr>
              <a:t>.</a:t>
            </a:r>
            <a:endParaRPr lang="en-US" sz="40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763000" cy="6400800"/>
          </a:xfrm>
          <a:blipFill>
            <a:blip r:embed="rId2"/>
            <a:tile tx="0" ty="0" sx="100000" sy="100000" flip="none" algn="tl"/>
          </a:blipFill>
        </p:spPr>
        <p:txBody>
          <a:bodyPr>
            <a:normAutofit fontScale="92500" lnSpcReduction="10000"/>
          </a:bodyPr>
          <a:lstStyle/>
          <a:p>
            <a:pPr algn="ctr">
              <a:buNone/>
            </a:pPr>
            <a:r>
              <a:rPr lang="fr-FR" b="1" dirty="0" smtClean="0">
                <a:solidFill>
                  <a:srgbClr val="FF0000"/>
                </a:solidFill>
                <a:latin typeface="Arial Rounded MT Bold" pitchFamily="34" charset="0"/>
              </a:rPr>
              <a:t>3-</a:t>
            </a:r>
            <a:endParaRPr lang="en-US" b="1" dirty="0" smtClean="0">
              <a:solidFill>
                <a:srgbClr val="FF0000"/>
              </a:solidFill>
              <a:latin typeface="Arial Rounded MT Bold" pitchFamily="34" charset="0"/>
            </a:endParaRPr>
          </a:p>
          <a:p>
            <a:pPr algn="ctr">
              <a:buNone/>
            </a:pPr>
            <a:r>
              <a:rPr lang="fr-FR" sz="4000" b="1" dirty="0" err="1" smtClean="0">
                <a:latin typeface="Arial Rounded MT Bold" pitchFamily="34" charset="0"/>
              </a:rPr>
              <a:t>Mouin</a:t>
            </a:r>
            <a:r>
              <a:rPr lang="fr-FR" sz="4000" b="1" dirty="0" smtClean="0">
                <a:latin typeface="Arial Rounded MT Bold" pitchFamily="34" charset="0"/>
              </a:rPr>
              <a:t> </a:t>
            </a:r>
            <a:r>
              <a:rPr lang="fr-FR" sz="4000" b="1" dirty="0" err="1" smtClean="0">
                <a:latin typeface="Arial Rounded MT Bold" pitchFamily="34" charset="0"/>
              </a:rPr>
              <a:t>vle</a:t>
            </a:r>
            <a:r>
              <a:rPr lang="fr-FR" sz="4000" b="1" dirty="0" smtClean="0">
                <a:latin typeface="Arial Rounded MT Bold" pitchFamily="34" charset="0"/>
              </a:rPr>
              <a:t> loue Ou tout tan</a:t>
            </a:r>
            <a:r>
              <a:rPr lang="fr-FR" sz="4000" b="1" dirty="0" smtClean="0">
                <a:latin typeface="Arial Rounded MT Bold" pitchFamily="34" charset="0"/>
              </a:rPr>
              <a:t>,</a:t>
            </a:r>
          </a:p>
          <a:p>
            <a:pPr algn="ctr">
              <a:buNone/>
            </a:pPr>
            <a:r>
              <a:rPr lang="fr-FR" sz="4000" b="1" dirty="0" smtClean="0">
                <a:latin typeface="Arial Rounded MT Bold" pitchFamily="34" charset="0"/>
              </a:rPr>
              <a:t> </a:t>
            </a:r>
            <a:r>
              <a:rPr lang="fr-FR" sz="4000" b="1" dirty="0" err="1" smtClean="0">
                <a:latin typeface="Arial Rounded MT Bold" pitchFamily="34" charset="0"/>
              </a:rPr>
              <a:t>minm</a:t>
            </a:r>
            <a:r>
              <a:rPr lang="fr-FR" sz="4000" b="1" dirty="0" smtClean="0">
                <a:latin typeface="Arial Rounded MT Bold" pitchFamily="34" charset="0"/>
              </a:rPr>
              <a:t> nan </a:t>
            </a:r>
            <a:r>
              <a:rPr lang="fr-FR" sz="4000" b="1" dirty="0" err="1" smtClean="0">
                <a:latin typeface="Arial Rounded MT Bold" pitchFamily="34" charset="0"/>
              </a:rPr>
              <a:t>bagay</a:t>
            </a:r>
            <a:r>
              <a:rPr lang="fr-FR" sz="4000" b="1" dirty="0" smtClean="0">
                <a:latin typeface="Arial Rounded MT Bold" pitchFamily="34" charset="0"/>
              </a:rPr>
              <a:t> </a:t>
            </a:r>
            <a:r>
              <a:rPr lang="fr-FR" sz="4000" b="1" dirty="0" err="1" smtClean="0">
                <a:latin typeface="Arial Rounded MT Bold" pitchFamily="34" charset="0"/>
              </a:rPr>
              <a:t>odinè</a:t>
            </a:r>
            <a:endParaRPr lang="en-US" sz="4000" b="1" dirty="0" smtClean="0">
              <a:latin typeface="Arial Rounded MT Bold" pitchFamily="34" charset="0"/>
            </a:endParaRPr>
          </a:p>
          <a:p>
            <a:pPr algn="ctr">
              <a:buNone/>
            </a:pPr>
            <a:r>
              <a:rPr lang="fr-FR" sz="4000" b="1" dirty="0" err="1" smtClean="0">
                <a:latin typeface="Arial Rounded MT Bold" pitchFamily="34" charset="0"/>
              </a:rPr>
              <a:t>Chak</a:t>
            </a:r>
            <a:r>
              <a:rPr lang="fr-FR" sz="4000" b="1" dirty="0" smtClean="0">
                <a:latin typeface="Arial Rounded MT Bold" pitchFamily="34" charset="0"/>
              </a:rPr>
              <a:t> </a:t>
            </a:r>
            <a:r>
              <a:rPr lang="fr-FR" sz="4000" b="1" dirty="0" err="1" smtClean="0">
                <a:latin typeface="Arial Rounded MT Bold" pitchFamily="34" charset="0"/>
              </a:rPr>
              <a:t>kou</a:t>
            </a:r>
            <a:r>
              <a:rPr lang="fr-FR" sz="4000" b="1" dirty="0" smtClean="0">
                <a:latin typeface="Arial Rounded MT Bold" pitchFamily="34" charset="0"/>
              </a:rPr>
              <a:t> </a:t>
            </a:r>
            <a:r>
              <a:rPr lang="fr-FR" sz="4000" b="1" dirty="0" err="1" smtClean="0">
                <a:latin typeface="Arial Rounded MT Bold" pitchFamily="34" charset="0"/>
              </a:rPr>
              <a:t>mouin</a:t>
            </a:r>
            <a:r>
              <a:rPr lang="fr-FR" sz="4000" b="1" dirty="0" smtClean="0">
                <a:latin typeface="Arial Rounded MT Bold" pitchFamily="34" charset="0"/>
              </a:rPr>
              <a:t> </a:t>
            </a:r>
            <a:r>
              <a:rPr lang="fr-FR" sz="4000" b="1" dirty="0" err="1" smtClean="0">
                <a:latin typeface="Arial Rounded MT Bold" pitchFamily="34" charset="0"/>
              </a:rPr>
              <a:t>soti</a:t>
            </a:r>
            <a:r>
              <a:rPr lang="fr-FR" sz="4000" b="1" dirty="0" smtClean="0">
                <a:latin typeface="Arial Rounded MT Bold" pitchFamily="34" charset="0"/>
              </a:rPr>
              <a:t> ou </a:t>
            </a:r>
            <a:r>
              <a:rPr lang="fr-FR" sz="4000" b="1" dirty="0" err="1" smtClean="0">
                <a:latin typeface="Arial Rounded MT Bold" pitchFamily="34" charset="0"/>
              </a:rPr>
              <a:t>rantre</a:t>
            </a:r>
            <a:r>
              <a:rPr lang="fr-FR" sz="4000" b="1" dirty="0" smtClean="0">
                <a:latin typeface="Arial Rounded MT Bold" pitchFamily="34" charset="0"/>
              </a:rPr>
              <a:t>,</a:t>
            </a:r>
          </a:p>
          <a:p>
            <a:pPr algn="ctr">
              <a:buNone/>
            </a:pPr>
            <a:r>
              <a:rPr lang="fr-FR" sz="4000" b="1" dirty="0" smtClean="0">
                <a:latin typeface="Arial Rounded MT Bold" pitchFamily="34" charset="0"/>
              </a:rPr>
              <a:t> </a:t>
            </a:r>
            <a:r>
              <a:rPr lang="fr-FR" sz="4000" b="1" dirty="0" smtClean="0">
                <a:latin typeface="Arial Rounded MT Bold" pitchFamily="34" charset="0"/>
              </a:rPr>
              <a:t>Epi nan tout sa-m </a:t>
            </a:r>
            <a:r>
              <a:rPr lang="fr-FR" sz="4000" b="1" dirty="0" err="1" smtClean="0">
                <a:latin typeface="Arial Rounded MT Bold" pitchFamily="34" charset="0"/>
              </a:rPr>
              <a:t>fè</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smtClean="0">
                <a:solidFill>
                  <a:srgbClr val="FF0000"/>
                </a:solidFill>
                <a:latin typeface="Arial Rounded MT Bold" pitchFamily="34" charset="0"/>
              </a:rPr>
              <a:t>4-</a:t>
            </a:r>
            <a:endParaRPr lang="en-US" sz="4000" b="1" dirty="0" smtClean="0">
              <a:solidFill>
                <a:srgbClr val="FF0000"/>
              </a:solidFill>
              <a:latin typeface="Arial Rounded MT Bold" pitchFamily="34" charset="0"/>
            </a:endParaRPr>
          </a:p>
          <a:p>
            <a:pPr algn="ctr">
              <a:buNone/>
            </a:pPr>
            <a:r>
              <a:rPr lang="fr-FR" sz="4000" b="1" dirty="0" err="1" smtClean="0">
                <a:latin typeface="Arial Rounded MT Bold" pitchFamily="34" charset="0"/>
              </a:rPr>
              <a:t>Fè</a:t>
            </a:r>
            <a:r>
              <a:rPr lang="fr-FR" sz="4000" b="1" dirty="0" smtClean="0">
                <a:latin typeface="Arial Rounded MT Bold" pitchFamily="34" charset="0"/>
              </a:rPr>
              <a:t> </a:t>
            </a:r>
            <a:r>
              <a:rPr lang="fr-FR" sz="4000" b="1" dirty="0" err="1" smtClean="0">
                <a:latin typeface="Arial Rounded MT Bold" pitchFamily="34" charset="0"/>
              </a:rPr>
              <a:t>ke</a:t>
            </a:r>
            <a:r>
              <a:rPr lang="fr-FR" sz="4000" b="1" dirty="0" smtClean="0">
                <a:latin typeface="Arial Rounded MT Bold" pitchFamily="34" charset="0"/>
              </a:rPr>
              <a:t> tout </a:t>
            </a:r>
            <a:r>
              <a:rPr lang="fr-FR" sz="4000" b="1" dirty="0" err="1" smtClean="0">
                <a:latin typeface="Arial Rounded MT Bold" pitchFamily="34" charset="0"/>
              </a:rPr>
              <a:t>pati</a:t>
            </a:r>
            <a:r>
              <a:rPr lang="fr-FR" sz="4000" b="1" dirty="0" smtClean="0">
                <a:latin typeface="Arial Rounded MT Bold" pitchFamily="34" charset="0"/>
              </a:rPr>
              <a:t> nan </a:t>
            </a:r>
            <a:r>
              <a:rPr lang="fr-FR" sz="4000" b="1" dirty="0" err="1" smtClean="0">
                <a:latin typeface="Arial Rounded MT Bold" pitchFamily="34" charset="0"/>
              </a:rPr>
              <a:t>mouin</a:t>
            </a:r>
            <a:r>
              <a:rPr lang="fr-FR" sz="4000" b="1" dirty="0" smtClean="0">
                <a:latin typeface="Arial Rounded MT Bold" pitchFamily="34" charset="0"/>
              </a:rPr>
              <a:t> </a:t>
            </a:r>
            <a:r>
              <a:rPr lang="fr-FR" sz="4000" b="1" dirty="0" err="1" smtClean="0">
                <a:latin typeface="Arial Rounded MT Bold" pitchFamily="34" charset="0"/>
              </a:rPr>
              <a:t>minm</a:t>
            </a:r>
            <a:r>
              <a:rPr lang="fr-FR" sz="4000" b="1" dirty="0" smtClean="0">
                <a:latin typeface="Arial Rounded MT Bold" pitchFamily="34" charset="0"/>
              </a:rPr>
              <a:t>; </a:t>
            </a:r>
            <a:endParaRPr lang="fr-FR" sz="4000" b="1" dirty="0" smtClean="0">
              <a:latin typeface="Arial Rounded MT Bold" pitchFamily="34" charset="0"/>
            </a:endParaRPr>
          </a:p>
          <a:p>
            <a:pPr algn="ctr">
              <a:buNone/>
            </a:pPr>
            <a:r>
              <a:rPr lang="fr-FR" sz="4000" b="1" dirty="0" err="1" smtClean="0">
                <a:latin typeface="Arial Rounded MT Bold" pitchFamily="34" charset="0"/>
              </a:rPr>
              <a:t>kò</a:t>
            </a:r>
            <a:r>
              <a:rPr lang="fr-FR" sz="4000" b="1" dirty="0" smtClean="0">
                <a:latin typeface="Arial Rounded MT Bold" pitchFamily="34" charset="0"/>
              </a:rPr>
              <a:t> </a:t>
            </a:r>
            <a:r>
              <a:rPr lang="fr-FR" sz="4000" b="1" dirty="0" err="1" smtClean="0">
                <a:latin typeface="Arial Rounded MT Bold" pitchFamily="34" charset="0"/>
              </a:rPr>
              <a:t>nanm</a:t>
            </a:r>
            <a:r>
              <a:rPr lang="fr-FR" sz="4000" b="1" dirty="0" smtClean="0">
                <a:latin typeface="Arial Rounded MT Bold" pitchFamily="34" charset="0"/>
              </a:rPr>
              <a:t> </a:t>
            </a:r>
            <a:r>
              <a:rPr lang="fr-FR" sz="4000" b="1" dirty="0" err="1" smtClean="0">
                <a:latin typeface="Arial Rounded MT Bold" pitchFamily="34" charset="0"/>
              </a:rPr>
              <a:t>avek</a:t>
            </a:r>
            <a:r>
              <a:rPr lang="fr-FR" sz="4000" b="1" dirty="0" smtClean="0">
                <a:latin typeface="Arial Rounded MT Bold" pitchFamily="34" charset="0"/>
              </a:rPr>
              <a:t> </a:t>
            </a:r>
            <a:r>
              <a:rPr lang="fr-FR" sz="4000" b="1" dirty="0" err="1" smtClean="0">
                <a:latin typeface="Arial Rounded MT Bold" pitchFamily="34" charset="0"/>
              </a:rPr>
              <a:t>lespri</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err="1" smtClean="0">
                <a:latin typeface="Arial Rounded MT Bold" pitchFamily="34" charset="0"/>
              </a:rPr>
              <a:t>Kap</a:t>
            </a:r>
            <a:r>
              <a:rPr lang="fr-FR" sz="4000" b="1" dirty="0" smtClean="0">
                <a:latin typeface="Arial Rounded MT Bold" pitchFamily="34" charset="0"/>
              </a:rPr>
              <a:t> chante </a:t>
            </a:r>
            <a:r>
              <a:rPr lang="fr-FR" sz="4000" b="1" dirty="0" err="1" smtClean="0">
                <a:latin typeface="Arial Rounded MT Bold" pitchFamily="34" charset="0"/>
              </a:rPr>
              <a:t>louanj</a:t>
            </a:r>
            <a:r>
              <a:rPr lang="fr-FR" sz="4000" b="1" dirty="0" smtClean="0">
                <a:latin typeface="Arial Rounded MT Bold" pitchFamily="34" charset="0"/>
              </a:rPr>
              <a:t> ou, </a:t>
            </a:r>
            <a:r>
              <a:rPr lang="fr-FR" sz="4000" b="1" dirty="0" err="1" smtClean="0">
                <a:latin typeface="Arial Rounded MT Bold" pitchFamily="34" charset="0"/>
              </a:rPr>
              <a:t>Segnè</a:t>
            </a:r>
            <a:r>
              <a:rPr lang="fr-FR" sz="4000" b="1" dirty="0" smtClean="0">
                <a:latin typeface="Arial Rounded MT Bold" pitchFamily="34" charset="0"/>
              </a:rPr>
              <a:t>,</a:t>
            </a:r>
          </a:p>
          <a:p>
            <a:pPr algn="ctr">
              <a:buNone/>
            </a:pPr>
            <a:r>
              <a:rPr lang="fr-FR" sz="4000" b="1" dirty="0" smtClean="0">
                <a:latin typeface="Arial Rounded MT Bold" pitchFamily="34" charset="0"/>
              </a:rPr>
              <a:t> </a:t>
            </a:r>
            <a:r>
              <a:rPr lang="fr-FR" sz="4000" b="1" dirty="0" err="1" smtClean="0">
                <a:latin typeface="Arial Rounded MT Bold" pitchFamily="34" charset="0"/>
              </a:rPr>
              <a:t>malgre</a:t>
            </a:r>
            <a:r>
              <a:rPr lang="fr-FR" sz="4000" b="1" dirty="0" smtClean="0">
                <a:latin typeface="Arial Rounded MT Bold" pitchFamily="34" charset="0"/>
              </a:rPr>
              <a:t> </a:t>
            </a:r>
            <a:r>
              <a:rPr lang="fr-FR" sz="4000" b="1" dirty="0" err="1" smtClean="0">
                <a:latin typeface="Arial Rounded MT Bold" pitchFamily="34" charset="0"/>
              </a:rPr>
              <a:t>feb</a:t>
            </a:r>
            <a:r>
              <a:rPr lang="fr-FR" sz="4000" b="1" dirty="0" smtClean="0">
                <a:latin typeface="Arial Rounded MT Bold" pitchFamily="34" charset="0"/>
              </a:rPr>
              <a:t> e </a:t>
            </a:r>
            <a:r>
              <a:rPr lang="fr-FR" sz="4000" b="1" dirty="0" err="1" smtClean="0">
                <a:latin typeface="Arial Rounded MT Bold" pitchFamily="34" charset="0"/>
              </a:rPr>
              <a:t>piti</a:t>
            </a:r>
            <a:r>
              <a:rPr lang="fr-FR" sz="4000" b="1" dirty="0" smtClean="0">
                <a:latin typeface="Arial Rounded MT Bold" pitchFamily="34" charset="0"/>
              </a:rPr>
              <a:t>.</a:t>
            </a:r>
            <a:endParaRPr lang="en-US" sz="40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763000" cy="6400800"/>
          </a:xfrm>
          <a:blipFill>
            <a:blip r:embed="rId2"/>
            <a:tile tx="0" ty="0" sx="100000" sy="100000" flip="none" algn="tl"/>
          </a:blipFill>
        </p:spPr>
        <p:txBody>
          <a:bodyPr>
            <a:normAutofit fontScale="77500" lnSpcReduction="20000"/>
          </a:bodyPr>
          <a:lstStyle/>
          <a:p>
            <a:pPr algn="ctr">
              <a:buNone/>
            </a:pPr>
            <a:r>
              <a:rPr lang="fr-FR" b="1" dirty="0" smtClean="0">
                <a:solidFill>
                  <a:srgbClr val="FF0000"/>
                </a:solidFill>
                <a:latin typeface="Arial Rounded MT Bold" pitchFamily="34" charset="0"/>
              </a:rPr>
              <a:t>5-</a:t>
            </a:r>
            <a:endParaRPr lang="en-US" b="1" dirty="0" smtClean="0">
              <a:solidFill>
                <a:srgbClr val="FF0000"/>
              </a:solidFill>
              <a:latin typeface="Arial Rounded MT Bold" pitchFamily="34" charset="0"/>
            </a:endParaRPr>
          </a:p>
          <a:p>
            <a:pPr algn="ctr">
              <a:buNone/>
            </a:pPr>
            <a:r>
              <a:rPr lang="fr-FR" sz="4300" b="1" dirty="0" smtClean="0">
                <a:latin typeface="Arial Rounded MT Bold" pitchFamily="34" charset="0"/>
              </a:rPr>
              <a:t>Se </a:t>
            </a:r>
            <a:r>
              <a:rPr lang="fr-FR" sz="4300" b="1" dirty="0" err="1" smtClean="0">
                <a:latin typeface="Arial Rounded MT Bold" pitchFamily="34" charset="0"/>
              </a:rPr>
              <a:t>konsa</a:t>
            </a:r>
            <a:r>
              <a:rPr lang="fr-FR" sz="4300" b="1" dirty="0" smtClean="0">
                <a:latin typeface="Arial Rounded MT Bold" pitchFamily="34" charset="0"/>
              </a:rPr>
              <a:t>, </a:t>
            </a:r>
            <a:r>
              <a:rPr lang="fr-FR" sz="4300" b="1" dirty="0" err="1" smtClean="0">
                <a:latin typeface="Arial Rounded MT Bold" pitchFamily="34" charset="0"/>
              </a:rPr>
              <a:t>Segnè</a:t>
            </a:r>
            <a:r>
              <a:rPr lang="fr-FR" sz="4300" b="1" dirty="0" smtClean="0">
                <a:latin typeface="Arial Rounded MT Bold" pitchFamily="34" charset="0"/>
              </a:rPr>
              <a:t> </a:t>
            </a:r>
            <a:r>
              <a:rPr lang="fr-FR" sz="4300" b="1" dirty="0" err="1" smtClean="0">
                <a:latin typeface="Arial Rounded MT Bold" pitchFamily="34" charset="0"/>
              </a:rPr>
              <a:t>mouin</a:t>
            </a:r>
            <a:r>
              <a:rPr lang="fr-FR" sz="4300" b="1" dirty="0" smtClean="0">
                <a:latin typeface="Arial Rounded MT Bold" pitchFamily="34" charset="0"/>
              </a:rPr>
              <a:t> </a:t>
            </a:r>
            <a:r>
              <a:rPr lang="fr-FR" sz="4300" b="1" dirty="0" err="1" smtClean="0">
                <a:latin typeface="Arial Rounded MT Bold" pitchFamily="34" charset="0"/>
              </a:rPr>
              <a:t>minm</a:t>
            </a:r>
            <a:r>
              <a:rPr lang="fr-FR" sz="4300" b="1" dirty="0" smtClean="0">
                <a:latin typeface="Arial Rounded MT Bold" pitchFamily="34" charset="0"/>
              </a:rPr>
              <a:t> </a:t>
            </a:r>
            <a:r>
              <a:rPr lang="fr-FR" sz="4300" b="1" dirty="0" err="1" smtClean="0">
                <a:latin typeface="Arial Rounded MT Bold" pitchFamily="34" charset="0"/>
              </a:rPr>
              <a:t>minm</a:t>
            </a:r>
            <a:r>
              <a:rPr lang="fr-FR" sz="4300" b="1" dirty="0" smtClean="0">
                <a:latin typeface="Arial Rounded MT Bold" pitchFamily="34" charset="0"/>
              </a:rPr>
              <a:t>,</a:t>
            </a:r>
          </a:p>
          <a:p>
            <a:pPr algn="ctr">
              <a:buNone/>
            </a:pPr>
            <a:r>
              <a:rPr lang="fr-FR" sz="4300" b="1" dirty="0" smtClean="0">
                <a:latin typeface="Arial Rounded MT Bold" pitchFamily="34" charset="0"/>
              </a:rPr>
              <a:t> </a:t>
            </a:r>
            <a:r>
              <a:rPr lang="fr-FR" sz="4300" b="1" dirty="0" smtClean="0">
                <a:latin typeface="Arial Rounded MT Bold" pitchFamily="34" charset="0"/>
              </a:rPr>
              <a:t>va glorifie-Ou,</a:t>
            </a:r>
            <a:endParaRPr lang="en-US" sz="4300" b="1" dirty="0" smtClean="0">
              <a:latin typeface="Arial Rounded MT Bold" pitchFamily="34" charset="0"/>
            </a:endParaRPr>
          </a:p>
          <a:p>
            <a:pPr algn="ctr">
              <a:buNone/>
            </a:pPr>
            <a:r>
              <a:rPr lang="fr-FR" sz="4300" b="1" dirty="0" smtClean="0">
                <a:latin typeface="Arial Rounded MT Bold" pitchFamily="34" charset="0"/>
              </a:rPr>
              <a:t>E-m va </a:t>
            </a:r>
            <a:r>
              <a:rPr lang="fr-FR" sz="4300" b="1" dirty="0" err="1" smtClean="0">
                <a:latin typeface="Arial Rounded MT Bold" pitchFamily="34" charset="0"/>
              </a:rPr>
              <a:t>komance</a:t>
            </a:r>
            <a:r>
              <a:rPr lang="fr-FR" sz="4300" b="1" dirty="0" smtClean="0">
                <a:latin typeface="Arial Rounded MT Bold" pitchFamily="34" charset="0"/>
              </a:rPr>
              <a:t> sou la </a:t>
            </a:r>
            <a:r>
              <a:rPr lang="fr-FR" sz="4300" b="1" dirty="0" err="1" smtClean="0">
                <a:latin typeface="Arial Rounded MT Bold" pitchFamily="34" charset="0"/>
              </a:rPr>
              <a:t>tè</a:t>
            </a:r>
            <a:endParaRPr lang="fr-FR" sz="4300" b="1" dirty="0" smtClean="0">
              <a:latin typeface="Arial Rounded MT Bold" pitchFamily="34" charset="0"/>
            </a:endParaRPr>
          </a:p>
          <a:p>
            <a:pPr algn="ctr">
              <a:buNone/>
            </a:pPr>
            <a:r>
              <a:rPr lang="fr-FR" sz="4300" b="1" dirty="0" smtClean="0">
                <a:latin typeface="Arial Rounded MT Bold" pitchFamily="34" charset="0"/>
              </a:rPr>
              <a:t> </a:t>
            </a:r>
            <a:r>
              <a:rPr lang="fr-FR" sz="4300" b="1" dirty="0" smtClean="0">
                <a:latin typeface="Arial Rounded MT Bold" pitchFamily="34" charset="0"/>
              </a:rPr>
              <a:t>Chant </a:t>
            </a:r>
            <a:r>
              <a:rPr lang="fr-FR" sz="4300" b="1" dirty="0" err="1" smtClean="0">
                <a:latin typeface="Arial Rounded MT Bold" pitchFamily="34" charset="0"/>
              </a:rPr>
              <a:t>ki</a:t>
            </a:r>
            <a:r>
              <a:rPr lang="fr-FR" sz="4300" b="1" dirty="0" smtClean="0">
                <a:latin typeface="Arial Rounded MT Bold" pitchFamily="34" charset="0"/>
              </a:rPr>
              <a:t> pou le </a:t>
            </a:r>
            <a:r>
              <a:rPr lang="fr-FR" sz="4300" b="1" dirty="0" err="1" smtClean="0">
                <a:latin typeface="Arial Rounded MT Bold" pitchFamily="34" charset="0"/>
              </a:rPr>
              <a:t>siel</a:t>
            </a:r>
            <a:r>
              <a:rPr lang="fr-FR" sz="4300" b="1" dirty="0" smtClean="0">
                <a:latin typeface="Arial Rounded MT Bold" pitchFamily="34" charset="0"/>
              </a:rPr>
              <a:t> </a:t>
            </a:r>
            <a:r>
              <a:rPr lang="fr-FR" sz="4300" b="1" dirty="0" err="1" smtClean="0">
                <a:latin typeface="Arial Rounded MT Bold" pitchFamily="34" charset="0"/>
              </a:rPr>
              <a:t>tou</a:t>
            </a:r>
            <a:endParaRPr lang="en-US" sz="4300" b="1" dirty="0" smtClean="0">
              <a:latin typeface="Arial Rounded MT Bold" pitchFamily="34" charset="0"/>
            </a:endParaRPr>
          </a:p>
          <a:p>
            <a:pPr algn="ctr">
              <a:buNone/>
            </a:pPr>
            <a:r>
              <a:rPr lang="fr-FR" sz="4300" b="1" dirty="0" smtClean="0">
                <a:solidFill>
                  <a:srgbClr val="FF0000"/>
                </a:solidFill>
                <a:latin typeface="Arial Rounded MT Bold" pitchFamily="34" charset="0"/>
              </a:rPr>
              <a:t>6-</a:t>
            </a:r>
            <a:endParaRPr lang="en-US" sz="4300" b="1" dirty="0" smtClean="0">
              <a:solidFill>
                <a:srgbClr val="FF0000"/>
              </a:solidFill>
              <a:latin typeface="Arial Rounded MT Bold" pitchFamily="34" charset="0"/>
            </a:endParaRPr>
          </a:p>
          <a:p>
            <a:pPr algn="ctr">
              <a:buNone/>
            </a:pPr>
            <a:r>
              <a:rPr lang="fr-FR" sz="4300" b="1" dirty="0" smtClean="0">
                <a:latin typeface="Arial Rounded MT Bold" pitchFamily="34" charset="0"/>
              </a:rPr>
              <a:t>Tout la </a:t>
            </a:r>
            <a:r>
              <a:rPr lang="fr-FR" sz="4300" b="1" dirty="0" err="1" smtClean="0">
                <a:latin typeface="Arial Rounded MT Bold" pitchFamily="34" charset="0"/>
              </a:rPr>
              <a:t>jounin</a:t>
            </a:r>
            <a:r>
              <a:rPr lang="fr-FR" sz="4300" b="1" dirty="0" smtClean="0">
                <a:latin typeface="Arial Rounded MT Bold" pitchFamily="34" charset="0"/>
              </a:rPr>
              <a:t> </a:t>
            </a:r>
            <a:r>
              <a:rPr lang="fr-FR" sz="4300" b="1" dirty="0" err="1" smtClean="0">
                <a:latin typeface="Arial Rounded MT Bold" pitchFamily="34" charset="0"/>
              </a:rPr>
              <a:t>avek</a:t>
            </a:r>
            <a:r>
              <a:rPr lang="fr-FR" sz="4300" b="1" dirty="0" smtClean="0">
                <a:latin typeface="Arial Rounded MT Bold" pitchFamily="34" charset="0"/>
              </a:rPr>
              <a:t> </a:t>
            </a:r>
            <a:r>
              <a:rPr lang="fr-FR" sz="4300" b="1" dirty="0" err="1" smtClean="0">
                <a:latin typeface="Arial Rounded MT Bold" pitchFamily="34" charset="0"/>
              </a:rPr>
              <a:t>lanuit</a:t>
            </a:r>
            <a:r>
              <a:rPr lang="fr-FR" sz="4300" b="1" dirty="0" smtClean="0">
                <a:latin typeface="Arial Rounded MT Bold" pitchFamily="34" charset="0"/>
              </a:rPr>
              <a:t>,</a:t>
            </a:r>
          </a:p>
          <a:p>
            <a:pPr algn="ctr">
              <a:buNone/>
            </a:pPr>
            <a:r>
              <a:rPr lang="fr-FR" sz="4300" b="1" dirty="0" smtClean="0">
                <a:latin typeface="Arial Rounded MT Bold" pitchFamily="34" charset="0"/>
              </a:rPr>
              <a:t> </a:t>
            </a:r>
            <a:r>
              <a:rPr lang="fr-FR" sz="4300" b="1" dirty="0" smtClean="0">
                <a:latin typeface="Arial Rounded MT Bold" pitchFamily="34" charset="0"/>
              </a:rPr>
              <a:t>Va sin </a:t>
            </a:r>
            <a:r>
              <a:rPr lang="fr-FR" sz="4300" b="1" dirty="0" err="1" smtClean="0">
                <a:latin typeface="Arial Rounded MT Bold" pitchFamily="34" charset="0"/>
              </a:rPr>
              <a:t>lè</a:t>
            </a:r>
            <a:r>
              <a:rPr lang="fr-FR" sz="4300" b="1" dirty="0" smtClean="0">
                <a:latin typeface="Arial Rounded MT Bold" pitchFamily="34" charset="0"/>
              </a:rPr>
              <a:t>-m </a:t>
            </a:r>
            <a:r>
              <a:rPr lang="fr-FR" sz="4300" b="1" dirty="0" err="1" smtClean="0">
                <a:latin typeface="Arial Rounded MT Bold" pitchFamily="34" charset="0"/>
              </a:rPr>
              <a:t>fè</a:t>
            </a:r>
            <a:r>
              <a:rPr lang="fr-FR" sz="4300" b="1" dirty="0" smtClean="0">
                <a:latin typeface="Arial Rounded MT Bold" pitchFamily="34" charset="0"/>
              </a:rPr>
              <a:t> </a:t>
            </a:r>
            <a:r>
              <a:rPr lang="fr-FR" sz="4300" b="1" dirty="0" err="1" smtClean="0">
                <a:latin typeface="Arial Rounded MT Bold" pitchFamily="34" charset="0"/>
              </a:rPr>
              <a:t>konsa</a:t>
            </a:r>
            <a:r>
              <a:rPr lang="fr-FR" sz="4300" b="1" dirty="0" smtClean="0">
                <a:latin typeface="Arial Rounded MT Bold" pitchFamily="34" charset="0"/>
              </a:rPr>
              <a:t>,</a:t>
            </a:r>
            <a:endParaRPr lang="en-US" sz="4300" b="1" dirty="0" smtClean="0">
              <a:latin typeface="Arial Rounded MT Bold" pitchFamily="34" charset="0"/>
            </a:endParaRPr>
          </a:p>
          <a:p>
            <a:pPr algn="ctr">
              <a:buNone/>
            </a:pPr>
            <a:r>
              <a:rPr lang="fr-FR" sz="4300" b="1" dirty="0" smtClean="0">
                <a:latin typeface="Arial Rounded MT Bold" pitchFamily="34" charset="0"/>
              </a:rPr>
              <a:t>M-va gin gnou </a:t>
            </a:r>
            <a:r>
              <a:rPr lang="fr-FR" sz="4300" b="1" dirty="0" err="1" smtClean="0">
                <a:latin typeface="Arial Rounded MT Bold" pitchFamily="34" charset="0"/>
              </a:rPr>
              <a:t>komunion</a:t>
            </a:r>
            <a:r>
              <a:rPr lang="fr-FR" sz="4300" b="1" dirty="0" smtClean="0">
                <a:latin typeface="Arial Rounded MT Bold" pitchFamily="34" charset="0"/>
              </a:rPr>
              <a:t> </a:t>
            </a:r>
            <a:r>
              <a:rPr lang="fr-FR" sz="4300" b="1" dirty="0" err="1" smtClean="0">
                <a:latin typeface="Arial Rounded MT Bold" pitchFamily="34" charset="0"/>
              </a:rPr>
              <a:t>pafè</a:t>
            </a:r>
            <a:endParaRPr lang="fr-FR" sz="4300" b="1" dirty="0" smtClean="0">
              <a:latin typeface="Arial Rounded MT Bold" pitchFamily="34" charset="0"/>
            </a:endParaRPr>
          </a:p>
          <a:p>
            <a:pPr algn="ctr">
              <a:buNone/>
            </a:pPr>
            <a:r>
              <a:rPr lang="fr-FR" sz="4300" b="1" dirty="0" smtClean="0">
                <a:latin typeface="Arial Rounded MT Bold" pitchFamily="34" charset="0"/>
              </a:rPr>
              <a:t> </a:t>
            </a:r>
            <a:r>
              <a:rPr lang="fr-FR" sz="4300" b="1" dirty="0" err="1" smtClean="0">
                <a:latin typeface="Arial Rounded MT Bold" pitchFamily="34" charset="0"/>
              </a:rPr>
              <a:t>Ak</a:t>
            </a:r>
            <a:r>
              <a:rPr lang="fr-FR" sz="4300" b="1" dirty="0" smtClean="0">
                <a:latin typeface="Arial Rounded MT Bold" pitchFamily="34" charset="0"/>
              </a:rPr>
              <a:t> ou, </a:t>
            </a:r>
            <a:r>
              <a:rPr lang="fr-FR" sz="4300" b="1" dirty="0" err="1" smtClean="0">
                <a:latin typeface="Arial Rounded MT Bold" pitchFamily="34" charset="0"/>
              </a:rPr>
              <a:t>minm</a:t>
            </a:r>
            <a:r>
              <a:rPr lang="fr-FR" sz="4300" b="1" dirty="0" smtClean="0">
                <a:latin typeface="Arial Rounded MT Bold" pitchFamily="34" charset="0"/>
              </a:rPr>
              <a:t> ici </a:t>
            </a:r>
            <a:r>
              <a:rPr lang="fr-FR" sz="4300" b="1" dirty="0" err="1" smtClean="0">
                <a:latin typeface="Arial Rounded MT Bold" pitchFamily="34" charset="0"/>
              </a:rPr>
              <a:t>ba</a:t>
            </a:r>
            <a:r>
              <a:rPr lang="fr-FR" sz="4300" b="1" dirty="0" smtClean="0">
                <a:latin typeface="Arial Rounded MT Bold" pitchFamily="34" charset="0"/>
              </a:rPr>
              <a:t>.</a:t>
            </a:r>
            <a:endParaRPr lang="en-US" sz="4300" b="1" dirty="0" smtClean="0">
              <a:latin typeface="Arial Rounded MT Bold" pitchFamily="34" charset="0"/>
            </a:endParaRPr>
          </a:p>
          <a:p>
            <a:pPr algn="ctr">
              <a:buNone/>
            </a:pPr>
            <a:r>
              <a:rPr lang="fr-FR" b="1" dirty="0">
                <a:solidFill>
                  <a:schemeClr val="accent1">
                    <a:lumMod val="50000"/>
                  </a:schemeClr>
                </a:solidFill>
                <a:latin typeface="Arial Black" pitchFamily="34" charset="0"/>
              </a:rPr>
              <a:t/>
            </a:r>
            <a:br>
              <a:rPr lang="fr-FR" b="1" dirty="0">
                <a:solidFill>
                  <a:schemeClr val="accent1">
                    <a:lumMod val="50000"/>
                  </a:schemeClr>
                </a:solidFill>
                <a:latin typeface="Arial Black" pitchFamily="34" charset="0"/>
              </a:rPr>
            </a:br>
            <a:r>
              <a:rPr lang="fr-FR" b="1" dirty="0">
                <a:solidFill>
                  <a:schemeClr val="accent1">
                    <a:lumMod val="50000"/>
                  </a:schemeClr>
                </a:solidFill>
                <a:latin typeface="Arial Black" pitchFamily="34" charset="0"/>
              </a:rPr>
              <a:t/>
            </a:r>
            <a:br>
              <a:rPr lang="fr-FR" b="1" dirty="0">
                <a:solidFill>
                  <a:schemeClr val="accent1">
                    <a:lumMod val="50000"/>
                  </a:schemeClr>
                </a:solidFill>
                <a:latin typeface="Arial Black" pitchFamily="34" charset="0"/>
              </a:rPr>
            </a:br>
            <a:endParaRPr lang="en-US"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8" name="Rectangle 4"/>
          <p:cNvSpPr>
            <a:spLocks noGrp="1" noChangeArrowheads="1"/>
          </p:cNvSpPr>
          <p:nvPr>
            <p:ph type="ctrTitle"/>
          </p:nvPr>
        </p:nvSpPr>
        <p:spPr/>
        <p:txBody>
          <a:bodyPr>
            <a:noAutofit/>
          </a:bodyPr>
          <a:lstStyle/>
          <a:p>
            <a:pPr marL="914400" indent="-914400" fontAlgn="auto">
              <a:spcAft>
                <a:spcPts val="0"/>
              </a:spcAft>
              <a:defRPr/>
            </a:pPr>
            <a:r>
              <a:rPr lang="en-US" sz="4800" dirty="0" smtClean="0"/>
              <a:t/>
            </a:r>
            <a:br>
              <a:rPr lang="en-US" sz="4800" dirty="0" smtClean="0"/>
            </a:br>
            <a:r>
              <a:rPr lang="en-US" sz="4800" dirty="0" smtClean="0">
                <a:solidFill>
                  <a:schemeClr val="tx1"/>
                </a:solidFill>
              </a:rPr>
              <a:t>FINAL PRAYER </a:t>
            </a:r>
            <a:br>
              <a:rPr lang="en-US" sz="4800" dirty="0" smtClean="0">
                <a:solidFill>
                  <a:schemeClr val="tx1"/>
                </a:solidFill>
              </a:rPr>
            </a:br>
            <a:r>
              <a:rPr lang="en-US" sz="4800" dirty="0" smtClean="0">
                <a:solidFill>
                  <a:schemeClr val="tx1"/>
                </a:solidFill>
              </a:rPr>
              <a:t>AND </a:t>
            </a:r>
            <a:br>
              <a:rPr lang="en-US" sz="4800" dirty="0" smtClean="0">
                <a:solidFill>
                  <a:schemeClr val="tx1"/>
                </a:solidFill>
              </a:rPr>
            </a:br>
            <a:r>
              <a:rPr lang="en-US" sz="4800" dirty="0" smtClean="0">
                <a:solidFill>
                  <a:schemeClr val="tx1"/>
                </a:solidFill>
              </a:rPr>
              <a:t>BENEDICTION</a:t>
            </a:r>
            <a:r>
              <a:rPr lang="en-US" sz="4800" dirty="0"/>
              <a:t/>
            </a:r>
            <a:br>
              <a:rPr lang="en-US" sz="4800" dirty="0"/>
            </a:br>
            <a:endParaRPr lang="en-US" sz="4800" dirty="0"/>
          </a:p>
        </p:txBody>
      </p:sp>
      <p:sp>
        <p:nvSpPr>
          <p:cNvPr id="64515" name="Rectangle 5"/>
          <p:cNvSpPr>
            <a:spLocks noGrp="1" noChangeArrowheads="1"/>
          </p:cNvSpPr>
          <p:nvPr>
            <p:ph type="subTitle" idx="1"/>
          </p:nvPr>
        </p:nvSpPr>
        <p:spPr>
          <a:xfrm>
            <a:off x="990600" y="4495800"/>
            <a:ext cx="7620000" cy="1752600"/>
          </a:xfrm>
        </p:spPr>
        <p:txBody>
          <a:bodyPr/>
          <a:lstStyle/>
          <a:p>
            <a:pPr marR="0"/>
            <a:r>
              <a:rPr lang="en-US" sz="7200" dirty="0" smtClean="0">
                <a:solidFill>
                  <a:srgbClr val="0070C0"/>
                </a:solidFill>
              </a:rPr>
              <a:t>Happy Easter</a:t>
            </a:r>
          </a:p>
          <a:p>
            <a:pPr marR="0"/>
            <a:endParaRPr lang="en-US" dirty="0" smtClean="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www.hdwallpaperscool.com/wp-content/uploads/2013/12/lovely-tulip-flowers-hd-wallpapers-cool-desktop-background-images-widescreen.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3103</TotalTime>
  <Words>4279</Words>
  <Application>Microsoft Office PowerPoint</Application>
  <PresentationFormat>On-screen Show (4:3)</PresentationFormat>
  <Paragraphs>444</Paragraphs>
  <Slides>107</Slides>
  <Notes>36</Notes>
  <HiddenSlides>0</HiddenSlides>
  <MMClips>0</MMClips>
  <ScaleCrop>false</ScaleCrop>
  <HeadingPairs>
    <vt:vector size="4" baseType="variant">
      <vt:variant>
        <vt:lpstr>Theme</vt:lpstr>
      </vt:variant>
      <vt:variant>
        <vt:i4>1</vt:i4>
      </vt:variant>
      <vt:variant>
        <vt:lpstr>Slide Titles</vt:lpstr>
      </vt:variant>
      <vt:variant>
        <vt:i4>107</vt:i4>
      </vt:variant>
    </vt:vector>
  </HeadingPairs>
  <TitlesOfParts>
    <vt:vector size="108" baseType="lpstr">
      <vt:lpstr>Office Theme</vt:lpstr>
      <vt:lpstr>CHRIST THE ROCK CONGREGATION EASTER CELEBRATION 2023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WELCOME VISITORS   AND ANNOUNCEMENTS </vt:lpstr>
      <vt:lpstr>VISITORS WELCOME</vt:lpstr>
      <vt:lpstr>SOLICITATIONS </vt:lpstr>
      <vt:lpstr>MOMENT D’ADORATION AVEC  MAESTRO RENAUD TERZIER </vt:lpstr>
      <vt:lpstr>Slide 44</vt:lpstr>
      <vt:lpstr>Slide 45</vt:lpstr>
      <vt:lpstr>Slide 46</vt:lpstr>
      <vt:lpstr>Slide 47</vt:lpstr>
      <vt:lpstr>Slide 48</vt:lpstr>
      <vt:lpstr>Slide 49</vt:lpstr>
      <vt:lpstr>OFFRANDES  ET  DIMES</vt:lpstr>
      <vt:lpstr>Slide 51</vt:lpstr>
      <vt:lpstr>CHRIST THE ROCK CONGREGATION SUNDAY MARCH 31ST  2024  Sermon by Pastor Marc E Simeon</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 FINAL PRAYER  AND  BENEDICTION </vt:lpstr>
      <vt:lpstr>Slide 107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EASTER CELEBRATION 2023</dc:title>
  <dc:creator>MARC EDOUARD SIMEON</dc:creator>
  <cp:lastModifiedBy>MARC EDOUARD SIMEON</cp:lastModifiedBy>
  <cp:revision>13</cp:revision>
  <dcterms:created xsi:type="dcterms:W3CDTF">2023-04-07T16:14:15Z</dcterms:created>
  <dcterms:modified xsi:type="dcterms:W3CDTF">2024-03-27T13:28:06Z</dcterms:modified>
</cp:coreProperties>
</file>