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12.xml" ContentType="application/vnd.openxmlformats-officedocument.presentationml.notesSlide+xml"/>
  <Override PartName="/ppt/slides/slide99.xml" ContentType="application/vnd.openxmlformats-officedocument.presentationml.slide+xml"/>
  <Override PartName="/ppt/notesSlides/notesSlide7.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9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9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9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s/slide91.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Default Extension="gif" ContentType="image/gif"/>
  <Override PartName="/ppt/slides/slide89.xml" ContentType="application/vnd.openxmlformats-officedocument.presentationml.slide+xml"/>
  <Override PartName="/ppt/slides/slide98.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9.xml" ContentType="application/vnd.openxmlformats-officedocument.presentationml.notesSlide+xml"/>
  <Override PartName="/ppt/slides/slide79.xml" ContentType="application/vnd.openxmlformats-officedocument.presentationml.slide+xml"/>
  <Override PartName="/ppt/notesSlides/notesSlide10.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02"/>
  </p:notesMasterIdLst>
  <p:sldIdLst>
    <p:sldId id="256" r:id="rId2"/>
    <p:sldId id="667" r:id="rId3"/>
    <p:sldId id="2106" r:id="rId4"/>
    <p:sldId id="2306" r:id="rId5"/>
    <p:sldId id="2307" r:id="rId6"/>
    <p:sldId id="936" r:id="rId7"/>
    <p:sldId id="2203" r:id="rId8"/>
    <p:sldId id="2302" r:id="rId9"/>
    <p:sldId id="2303" r:id="rId10"/>
    <p:sldId id="2154" r:id="rId11"/>
    <p:sldId id="2299" r:id="rId12"/>
    <p:sldId id="2300" r:id="rId13"/>
    <p:sldId id="2301" r:id="rId14"/>
    <p:sldId id="1788" r:id="rId15"/>
    <p:sldId id="1691" r:id="rId16"/>
    <p:sldId id="1622" r:id="rId17"/>
    <p:sldId id="2296" r:id="rId18"/>
    <p:sldId id="2297" r:id="rId19"/>
    <p:sldId id="2298" r:id="rId20"/>
    <p:sldId id="2207" r:id="rId21"/>
    <p:sldId id="2272" r:id="rId22"/>
    <p:sldId id="2293" r:id="rId23"/>
    <p:sldId id="2294" r:id="rId24"/>
    <p:sldId id="2107" r:id="rId25"/>
    <p:sldId id="2286" r:id="rId26"/>
    <p:sldId id="2287" r:id="rId27"/>
    <p:sldId id="2290" r:id="rId28"/>
    <p:sldId id="2288" r:id="rId29"/>
    <p:sldId id="2291" r:id="rId30"/>
    <p:sldId id="2289" r:id="rId31"/>
    <p:sldId id="2292" r:id="rId32"/>
    <p:sldId id="1716" r:id="rId33"/>
    <p:sldId id="1365" r:id="rId34"/>
    <p:sldId id="1366" r:id="rId35"/>
    <p:sldId id="1367" r:id="rId36"/>
    <p:sldId id="1711" r:id="rId37"/>
    <p:sldId id="2229" r:id="rId38"/>
    <p:sldId id="2308" r:id="rId39"/>
    <p:sldId id="2309" r:id="rId40"/>
    <p:sldId id="2312" r:id="rId41"/>
    <p:sldId id="2310" r:id="rId42"/>
    <p:sldId id="2313" r:id="rId43"/>
    <p:sldId id="2311" r:id="rId44"/>
    <p:sldId id="2314" r:id="rId45"/>
    <p:sldId id="461" r:id="rId46"/>
    <p:sldId id="949" r:id="rId47"/>
    <p:sldId id="634" r:id="rId48"/>
    <p:sldId id="2315" r:id="rId49"/>
    <p:sldId id="2316" r:id="rId50"/>
    <p:sldId id="2317" r:id="rId51"/>
    <p:sldId id="2318" r:id="rId52"/>
    <p:sldId id="2319" r:id="rId53"/>
    <p:sldId id="2320" r:id="rId54"/>
    <p:sldId id="2321" r:id="rId55"/>
    <p:sldId id="2322" r:id="rId56"/>
    <p:sldId id="2323" r:id="rId57"/>
    <p:sldId id="2324" r:id="rId58"/>
    <p:sldId id="2325" r:id="rId59"/>
    <p:sldId id="2326" r:id="rId60"/>
    <p:sldId id="2327" r:id="rId61"/>
    <p:sldId id="2328" r:id="rId62"/>
    <p:sldId id="2329" r:id="rId63"/>
    <p:sldId id="2330" r:id="rId64"/>
    <p:sldId id="2331" r:id="rId65"/>
    <p:sldId id="2332" r:id="rId66"/>
    <p:sldId id="2333" r:id="rId67"/>
    <p:sldId id="2334" r:id="rId68"/>
    <p:sldId id="2335" r:id="rId69"/>
    <p:sldId id="2336" r:id="rId70"/>
    <p:sldId id="2337" r:id="rId71"/>
    <p:sldId id="2338" r:id="rId72"/>
    <p:sldId id="2339" r:id="rId73"/>
    <p:sldId id="2340" r:id="rId74"/>
    <p:sldId id="2341" r:id="rId75"/>
    <p:sldId id="2342" r:id="rId76"/>
    <p:sldId id="2343" r:id="rId77"/>
    <p:sldId id="2344" r:id="rId78"/>
    <p:sldId id="2345" r:id="rId79"/>
    <p:sldId id="2346" r:id="rId80"/>
    <p:sldId id="2347" r:id="rId81"/>
    <p:sldId id="2348" r:id="rId82"/>
    <p:sldId id="2349" r:id="rId83"/>
    <p:sldId id="2350" r:id="rId84"/>
    <p:sldId id="2351" r:id="rId85"/>
    <p:sldId id="2352" r:id="rId86"/>
    <p:sldId id="2353" r:id="rId87"/>
    <p:sldId id="2354" r:id="rId88"/>
    <p:sldId id="2355" r:id="rId89"/>
    <p:sldId id="2356" r:id="rId90"/>
    <p:sldId id="2357" r:id="rId91"/>
    <p:sldId id="2358" r:id="rId92"/>
    <p:sldId id="2278" r:id="rId93"/>
    <p:sldId id="2279" r:id="rId94"/>
    <p:sldId id="2280" r:id="rId95"/>
    <p:sldId id="2283" r:id="rId96"/>
    <p:sldId id="2281" r:id="rId97"/>
    <p:sldId id="2284" r:id="rId98"/>
    <p:sldId id="2282" r:id="rId99"/>
    <p:sldId id="2285" r:id="rId100"/>
    <p:sldId id="1650" r:id="rId10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00"/>
    <a:srgbClr val="0000CC"/>
    <a:srgbClr val="66FFFF"/>
    <a:srgbClr val="009900"/>
    <a:srgbClr val="0000FF"/>
    <a:srgbClr val="0D069A"/>
    <a:srgbClr val="FC0AFC"/>
    <a:srgbClr val="CCFF33"/>
    <a:srgbClr val="FF66FF"/>
    <a:srgbClr val="00FF99"/>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6327" autoAdjust="0"/>
    <p:restoredTop sz="94530" autoAdjust="0"/>
  </p:normalViewPr>
  <p:slideViewPr>
    <p:cSldViewPr>
      <p:cViewPr varScale="1">
        <p:scale>
          <a:sx n="64" d="100"/>
          <a:sy n="64" d="100"/>
        </p:scale>
        <p:origin x="-1236" y="-96"/>
      </p:cViewPr>
      <p:guideLst>
        <p:guide orient="horz" pos="2160"/>
        <p:guide pos="2880"/>
      </p:guideLst>
    </p:cSldViewPr>
  </p:slideViewPr>
  <p:outlineViewPr>
    <p:cViewPr>
      <p:scale>
        <a:sx n="33" d="100"/>
        <a:sy n="33" d="100"/>
      </p:scale>
      <p:origin x="0" y="3378"/>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E10AB7E-6DAE-4A41-BEBF-ABE55C490742}" type="datetimeFigureOut">
              <a:rPr lang="en-US" smtClean="0"/>
              <a:pPr/>
              <a:t>2/8/2024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30D9FED-CA40-4828-91E1-61761AA6E6DD}"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7</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8</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9</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10</a:t>
            </a:fld>
            <a:endParaRPr lang="en-US"/>
          </a:p>
        </p:txBody>
      </p:sp>
    </p:spTree>
    <p:extLst>
      <p:ext uri="{BB962C8B-B14F-4D97-AF65-F5344CB8AC3E}">
        <p14:creationId xmlns="" xmlns:p14="http://schemas.microsoft.com/office/powerpoint/2010/main" val="21212527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11</a:t>
            </a:fld>
            <a:endParaRPr lang="en-US"/>
          </a:p>
        </p:txBody>
      </p:sp>
    </p:spTree>
    <p:extLst>
      <p:ext uri="{BB962C8B-B14F-4D97-AF65-F5344CB8AC3E}">
        <p14:creationId xmlns="" xmlns:p14="http://schemas.microsoft.com/office/powerpoint/2010/main" val="21212527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12</a:t>
            </a:fld>
            <a:endParaRPr lang="en-US"/>
          </a:p>
        </p:txBody>
      </p:sp>
    </p:spTree>
    <p:extLst>
      <p:ext uri="{BB962C8B-B14F-4D97-AF65-F5344CB8AC3E}">
        <p14:creationId xmlns="" xmlns:p14="http://schemas.microsoft.com/office/powerpoint/2010/main" val="21212527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13</a:t>
            </a:fld>
            <a:endParaRPr lang="en-US"/>
          </a:p>
        </p:txBody>
      </p:sp>
    </p:spTree>
    <p:extLst>
      <p:ext uri="{BB962C8B-B14F-4D97-AF65-F5344CB8AC3E}">
        <p14:creationId xmlns="" xmlns:p14="http://schemas.microsoft.com/office/powerpoint/2010/main" val="21212527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34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p:txBody>
          <a:bodyPr/>
          <a:lstStyle/>
          <a:p>
            <a:fld id="{C3F416CD-67A3-4CF0-A210-F6AF31AC147F}" type="datetimeFigureOut">
              <a:rPr lang="en-US" smtClean="0"/>
              <a:pPr/>
              <a:t>2/8/2024</a:t>
            </a:fld>
            <a:endParaRPr lang="en-US"/>
          </a:p>
        </p:txBody>
      </p:sp>
      <p:sp>
        <p:nvSpPr>
          <p:cNvPr id="17" name="Footer Placeholder 16"/>
          <p:cNvSpPr>
            <a:spLocks noGrp="1"/>
          </p:cNvSpPr>
          <p:nvPr>
            <p:ph type="ftr" sz="quarter" idx="11"/>
          </p:nvPr>
        </p:nvSpPr>
        <p:spPr/>
        <p:txBody>
          <a:bodyPr/>
          <a:lstStyle/>
          <a:p>
            <a:endParaRPr kumimoji="0" lang="en-US" dirty="0"/>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pPr algn="r" eaLnBrk="1" latinLnBrk="0" hangingPunct="1"/>
            <a:fld id="{96652B35-718D-4E28-AFEB-B694A3B357E8}" type="slidenum">
              <a:rPr kumimoji="0" lang="en-US" smtClean="0"/>
              <a:pPr algn="r" eaLnBrk="1" latinLnBrk="0" hangingPunct="1"/>
              <a:t>‹#›</a:t>
            </a:fld>
            <a:endParaRPr kumimoji="0" lang="en-US" sz="1800" dirty="0">
              <a:solidFill>
                <a:schemeClr val="bg1"/>
              </a:solidFill>
            </a:endParaRPr>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4" name="Date Placeholder 3"/>
          <p:cNvSpPr>
            <a:spLocks noGrp="1"/>
          </p:cNvSpPr>
          <p:nvPr>
            <p:ph type="dt" sz="half" idx="10"/>
          </p:nvPr>
        </p:nvSpPr>
        <p:spPr/>
        <p:txBody>
          <a:bodyPr/>
          <a:lstStyle/>
          <a:p>
            <a:fld id="{C3F416CD-67A3-4CF0-A210-F6AF31AC147F}" type="datetimeFigureOut">
              <a:rPr lang="en-US" smtClean="0"/>
              <a:pPr/>
              <a:t>2/8/2024</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a:t>Click to edit Master title style</a:t>
            </a:r>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C3F416CD-67A3-4CF0-A210-F6AF31AC147F}" type="datetimeFigureOut">
              <a:rPr lang="en-US" smtClean="0"/>
              <a:pPr/>
              <a:t>2/8/2024</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kumimoji="0"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96652B35-718D-4E28-AFEB-B694A3B357E8}" type="slidenum">
              <a:rPr kumimoji="0" lang="en-US" smtClean="0"/>
              <a:pPr/>
              <a:t>‹#›</a:t>
            </a:fld>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5" name="Date Placeholder 4"/>
          <p:cNvSpPr>
            <a:spLocks noGrp="1"/>
          </p:cNvSpPr>
          <p:nvPr>
            <p:ph type="dt" sz="half" idx="10"/>
          </p:nvPr>
        </p:nvSpPr>
        <p:spPr/>
        <p:txBody>
          <a:bodyPr/>
          <a:lstStyle/>
          <a:p>
            <a:fld id="{C3F416CD-67A3-4CF0-A210-F6AF31AC147F}" type="datetimeFigureOut">
              <a:rPr lang="en-US" smtClean="0"/>
              <a:pPr/>
              <a:t>2/8/2024</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a:t>Click to edit Master title style</a:t>
            </a:r>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7" name="Date Placeholder 6"/>
          <p:cNvSpPr>
            <a:spLocks noGrp="1"/>
          </p:cNvSpPr>
          <p:nvPr>
            <p:ph type="dt" sz="half" idx="10"/>
          </p:nvPr>
        </p:nvSpPr>
        <p:spPr/>
        <p:txBody>
          <a:bodyPr/>
          <a:lstStyle/>
          <a:p>
            <a:pPr algn="l" eaLnBrk="1" latinLnBrk="0" hangingPunct="1"/>
            <a:fld id="{C3F416CD-67A3-4CF0-A210-F6AF31AC147F}" type="datetimeFigureOut">
              <a:rPr lang="en-US" smtClean="0"/>
              <a:pPr algn="l" eaLnBrk="1" latinLnBrk="0" hangingPunct="1"/>
              <a:t>2/8/2024</a:t>
            </a:fld>
            <a:endParaRPr lang="en-US"/>
          </a:p>
        </p:txBody>
      </p:sp>
      <p:sp>
        <p:nvSpPr>
          <p:cNvPr id="8" name="Footer Placeholder 7"/>
          <p:cNvSpPr>
            <a:spLocks noGrp="1"/>
          </p:cNvSpPr>
          <p:nvPr>
            <p:ph type="ftr" sz="quarter" idx="11"/>
          </p:nvPr>
        </p:nvSpPr>
        <p:spPr/>
        <p:txBody>
          <a:bodyPr/>
          <a:lstStyle/>
          <a:p>
            <a:endParaRPr kumimoji="0" lang="en-US"/>
          </a:p>
        </p:txBody>
      </p:sp>
      <p:sp>
        <p:nvSpPr>
          <p:cNvPr id="9" name="Slide Number Placeholder 8"/>
          <p:cNvSpPr>
            <a:spLocks noGrp="1"/>
          </p:cNvSpPr>
          <p:nvPr>
            <p:ph type="sldNum" sz="quarter" idx="12"/>
          </p:nvPr>
        </p:nvSpPr>
        <p:spPr/>
        <p:txBody>
          <a:bodyPr/>
          <a:lstStyle/>
          <a:p>
            <a:pPr algn="r" eaLnBrk="1" latinLnBrk="0" hangingPunct="1"/>
            <a:fld id="{96652B35-718D-4E28-AFEB-B694A3B357E8}" type="slidenum">
              <a:rPr kumimoji="0" lang="en-US" smtClean="0"/>
              <a:pPr algn="r" eaLnBrk="1" latinLnBrk="0" hangingPunct="1"/>
              <a:t>‹#›</a:t>
            </a:fld>
            <a:endParaRPr kumimoji="0"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C3F416CD-67A3-4CF0-A210-F6AF31AC147F}" type="datetimeFigureOut">
              <a:rPr lang="en-US" smtClean="0"/>
              <a:pPr/>
              <a:t>2/8/2024</a:t>
            </a:fld>
            <a:endParaRPr lang="en-US"/>
          </a:p>
        </p:txBody>
      </p:sp>
      <p:sp>
        <p:nvSpPr>
          <p:cNvPr id="4" name="Footer Placeholder 3"/>
          <p:cNvSpPr>
            <a:spLocks noGrp="1"/>
          </p:cNvSpPr>
          <p:nvPr>
            <p:ph type="ftr" sz="quarter" idx="11"/>
          </p:nvPr>
        </p:nvSpPr>
        <p:spPr/>
        <p:txBody>
          <a:bodyPr/>
          <a:lstStyle/>
          <a:p>
            <a:endParaRPr kumimoji="0" lang="en-US" dirty="0"/>
          </a:p>
        </p:txBody>
      </p:sp>
      <p:sp>
        <p:nvSpPr>
          <p:cNvPr id="5" name="Slide Number Placeholder 4"/>
          <p:cNvSpPr>
            <a:spLocks noGrp="1"/>
          </p:cNvSpPr>
          <p:nvPr>
            <p:ph type="sldNum" sz="quarter" idx="12"/>
          </p:nvPr>
        </p:nvSpPr>
        <p:spPr/>
        <p:txBody>
          <a:bodyPr/>
          <a:lstStyle/>
          <a:p>
            <a:fld id="{96652B35-718D-4E28-AFEB-B694A3B357E8}" type="slidenum">
              <a:rPr kumimoji="0" lang="en-US" smtClean="0"/>
              <a:pPr/>
              <a:t>‹#›</a:t>
            </a:fld>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F416CD-67A3-4CF0-A210-F6AF31AC147F}" type="datetimeFigureOut">
              <a:rPr lang="en-US" smtClean="0"/>
              <a:pPr/>
              <a:t>2/8/2024</a:t>
            </a:fld>
            <a:endParaRPr lang="en-US"/>
          </a:p>
        </p:txBody>
      </p:sp>
      <p:sp>
        <p:nvSpPr>
          <p:cNvPr id="3" name="Footer Placeholder 2"/>
          <p:cNvSpPr>
            <a:spLocks noGrp="1"/>
          </p:cNvSpPr>
          <p:nvPr>
            <p:ph type="ftr" sz="quarter" idx="11"/>
          </p:nvPr>
        </p:nvSpPr>
        <p:spPr/>
        <p:txBody>
          <a:bodyPr/>
          <a:lstStyle/>
          <a:p>
            <a:endParaRPr kumimoji="0" lang="en-US"/>
          </a:p>
        </p:txBody>
      </p:sp>
      <p:sp>
        <p:nvSpPr>
          <p:cNvPr id="4" name="Slide Number Placeholder 3"/>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a:t>Click to edit Master title style</a:t>
            </a:r>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C3F416CD-67A3-4CF0-A210-F6AF31AC147F}" type="datetimeFigureOut">
              <a:rPr lang="en-US" smtClean="0"/>
              <a:pPr/>
              <a:t>2/8/2024</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a:t>Click to edit Master title style</a:t>
            </a:r>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C3F416CD-67A3-4CF0-A210-F6AF31AC147F}" type="datetimeFigureOut">
              <a:rPr lang="en-US" smtClean="0"/>
              <a:pPr/>
              <a:t>2/8/2024</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kumimoji="0" lang="en-US"/>
          </a:p>
        </p:txBody>
      </p:sp>
      <p:sp>
        <p:nvSpPr>
          <p:cNvPr id="7" name="Slide Number Placeholder 6"/>
          <p:cNvSpPr>
            <a:spLocks noGrp="1"/>
          </p:cNvSpPr>
          <p:nvPr>
            <p:ph type="sldNum" sz="quarter" idx="12"/>
          </p:nvPr>
        </p:nvSpPr>
        <p:spPr>
          <a:xfrm>
            <a:off x="146304" y="6208776"/>
            <a:ext cx="457200" cy="457200"/>
          </a:xfrm>
        </p:spPr>
        <p:txBody>
          <a:bodyPr/>
          <a:lstStyle/>
          <a:p>
            <a:fld id="{96652B35-718D-4E28-AFEB-B694A3B357E8}" type="slidenum">
              <a:rPr kumimoji="0" lang="en-US" smtClean="0"/>
              <a:pPr/>
              <a:t>‹#›</a:t>
            </a:fld>
            <a:endParaRPr kumimoji="0"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2/8/2024</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2/8/2024</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a:t>Click to edit Master title style</a:t>
            </a:r>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pPr algn="l" eaLnBrk="1" latinLnBrk="0" hangingPunct="1"/>
            <a:fld id="{C3F416CD-67A3-4CF0-A210-F6AF31AC147F}" type="datetimeFigureOut">
              <a:rPr lang="en-US" smtClean="0"/>
              <a:pPr algn="l" eaLnBrk="1" latinLnBrk="0" hangingPunct="1"/>
              <a:t>2/8/2024</a:t>
            </a:fld>
            <a:endParaRPr lang="en-US" sz="800" dirty="0">
              <a:solidFill>
                <a:schemeClr val="accent2"/>
              </a:solidFill>
            </a:endParaRPr>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pPr algn="r" eaLnBrk="1" latinLnBrk="0" hangingPunct="1"/>
            <a:endParaRPr kumimoji="0" lang="en-US" sz="800" dirty="0">
              <a:solidFill>
                <a:schemeClr val="accent2"/>
              </a:solidFill>
            </a:endParaRPr>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pPr algn="r" eaLnBrk="1" latinLnBrk="0" hangingPunct="1"/>
            <a:fld id="{96652B35-718D-4E28-AFEB-B694A3B357E8}" type="slidenum">
              <a:rPr kumimoji="0" lang="en-US" smtClean="0"/>
              <a:pPr algn="r" eaLnBrk="1" latinLnBrk="0" hangingPunct="1"/>
              <a:t>‹#›</a:t>
            </a:fld>
            <a:endParaRPr kumimoji="0" lang="en-US" sz="1800" dirty="0">
              <a:solidFill>
                <a:schemeClr val="bg1"/>
              </a:solidFill>
            </a:endParaRP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1.gif"/><Relationship Id="rId7" Type="http://schemas.openxmlformats.org/officeDocument/2006/relationships/image" Target="../media/image15.png"/><Relationship Id="rId2" Type="http://schemas.openxmlformats.org/officeDocument/2006/relationships/image" Target="../media/image10.jpeg"/><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4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http://images6.fanpop.com/image/photos/33500000/Tulips-flowers-33551630-1024-768.jpg"/>
          <p:cNvPicPr/>
          <p:nvPr/>
        </p:nvPicPr>
        <p:blipFill>
          <a:blip r:embed="rId3" cstate="print"/>
          <a:srcRect/>
          <a:stretch>
            <a:fillRect/>
          </a:stretch>
        </p:blipFill>
        <p:spPr bwMode="auto">
          <a:xfrm>
            <a:off x="2133600" y="0"/>
            <a:ext cx="7010400" cy="1676400"/>
          </a:xfrm>
          <a:prstGeom prst="rect">
            <a:avLst/>
          </a:prstGeom>
          <a:noFill/>
          <a:ln w="9525">
            <a:noFill/>
            <a:miter lim="800000"/>
            <a:headEnd/>
            <a:tailEnd/>
          </a:ln>
        </p:spPr>
      </p:pic>
      <p:sp>
        <p:nvSpPr>
          <p:cNvPr id="3" name="Subtitle 2"/>
          <p:cNvSpPr>
            <a:spLocks noGrp="1"/>
          </p:cNvSpPr>
          <p:nvPr>
            <p:ph type="subTitle" idx="1"/>
          </p:nvPr>
        </p:nvSpPr>
        <p:spPr>
          <a:xfrm>
            <a:off x="2209800" y="3124200"/>
            <a:ext cx="6934200" cy="35052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path path="circle">
              <a:fillToRect l="50000" t="50000" r="50000" b="50000"/>
            </a:path>
            <a:tileRect/>
          </a:gradFill>
        </p:spPr>
        <p:txBody>
          <a:bodyPr>
            <a:normAutofit/>
          </a:bodyPr>
          <a:lstStyle/>
          <a:p>
            <a:pPr algn="ctr"/>
            <a:r>
              <a:rPr lang="en-US" sz="5400" b="1" dirty="0" smtClean="0">
                <a:solidFill>
                  <a:schemeClr val="tx1"/>
                </a:solidFill>
                <a:latin typeface="Agency FB" pitchFamily="34" charset="0"/>
              </a:rPr>
              <a:t>FEBRUARY 11</a:t>
            </a:r>
            <a:r>
              <a:rPr lang="en-US" sz="5400" b="1" baseline="30000" dirty="0" smtClean="0">
                <a:solidFill>
                  <a:schemeClr val="tx1"/>
                </a:solidFill>
                <a:latin typeface="Agency FB" pitchFamily="34" charset="0"/>
              </a:rPr>
              <a:t>TH</a:t>
            </a:r>
            <a:r>
              <a:rPr lang="en-US" sz="5400" b="1" dirty="0" smtClean="0">
                <a:solidFill>
                  <a:schemeClr val="tx1"/>
                </a:solidFill>
                <a:latin typeface="Agency FB" pitchFamily="34" charset="0"/>
              </a:rPr>
              <a:t> </a:t>
            </a:r>
            <a:r>
              <a:rPr lang="en-US" sz="5400" b="1" dirty="0" smtClean="0">
                <a:solidFill>
                  <a:schemeClr val="tx1"/>
                </a:solidFill>
                <a:latin typeface="Agency FB" pitchFamily="34" charset="0"/>
              </a:rPr>
              <a:t>2024</a:t>
            </a:r>
            <a:endParaRPr lang="en-US" sz="5400" b="1" dirty="0">
              <a:solidFill>
                <a:schemeClr val="tx1"/>
              </a:solidFill>
              <a:latin typeface="Agency FB" pitchFamily="34" charset="0"/>
            </a:endParaRPr>
          </a:p>
          <a:p>
            <a:pPr algn="ctr"/>
            <a:r>
              <a:rPr lang="en-US" sz="2800" b="1" dirty="0">
                <a:solidFill>
                  <a:srgbClr val="0D069A"/>
                </a:solidFill>
                <a:latin typeface="Agency FB" pitchFamily="34" charset="0"/>
              </a:rPr>
              <a:t>Lead by </a:t>
            </a:r>
          </a:p>
          <a:p>
            <a:pPr algn="ctr"/>
            <a:r>
              <a:rPr lang="en-US" sz="5400" b="1" dirty="0" err="1" smtClean="0">
                <a:solidFill>
                  <a:schemeClr val="tx1"/>
                </a:solidFill>
                <a:latin typeface="Agency FB" pitchFamily="34" charset="0"/>
              </a:rPr>
              <a:t>Sr</a:t>
            </a:r>
            <a:r>
              <a:rPr lang="en-US" sz="5400" b="1" dirty="0" smtClean="0">
                <a:solidFill>
                  <a:schemeClr val="tx1"/>
                </a:solidFill>
                <a:latin typeface="Agency FB" pitchFamily="34" charset="0"/>
              </a:rPr>
              <a:t> GUERDA JEAN-BAPTISTE</a:t>
            </a:r>
            <a:endParaRPr lang="en-US" sz="5400" b="1" dirty="0">
              <a:solidFill>
                <a:schemeClr val="tx1"/>
              </a:solidFill>
              <a:latin typeface="Agency FB" pitchFamily="34" charset="0"/>
            </a:endParaRPr>
          </a:p>
        </p:txBody>
      </p:sp>
      <p:sp>
        <p:nvSpPr>
          <p:cNvPr id="7" name="TextBox 6"/>
          <p:cNvSpPr txBox="1"/>
          <p:nvPr/>
        </p:nvSpPr>
        <p:spPr>
          <a:xfrm>
            <a:off x="0" y="1"/>
            <a:ext cx="2286000" cy="7017306"/>
          </a:xfrm>
          <a:prstGeom prst="rect">
            <a:avLst/>
          </a:prstGeom>
          <a:solidFill>
            <a:srgbClr val="66FFFF"/>
          </a:solidFill>
        </p:spPr>
        <p:style>
          <a:lnRef idx="1">
            <a:schemeClr val="accent1"/>
          </a:lnRef>
          <a:fillRef idx="2">
            <a:schemeClr val="accent1"/>
          </a:fillRef>
          <a:effectRef idx="1">
            <a:schemeClr val="accent1"/>
          </a:effectRef>
          <a:fontRef idx="minor">
            <a:schemeClr val="dk1"/>
          </a:fontRef>
        </p:style>
        <p:txBody>
          <a:bodyPr wrap="square" rtlCol="0">
            <a:spAutoFit/>
          </a:bodyPr>
          <a:lstStyle/>
          <a:p>
            <a:endParaRPr lang="en-US" dirty="0">
              <a:solidFill>
                <a:schemeClr val="bg1"/>
              </a:solidFill>
            </a:endParaRPr>
          </a:p>
          <a:p>
            <a:r>
              <a:rPr lang="en-US" dirty="0">
                <a:solidFill>
                  <a:schemeClr val="bg1"/>
                </a:solidFill>
              </a:rPr>
              <a:t>@@@@@@@</a:t>
            </a:r>
            <a:r>
              <a:rPr lang="en-US" dirty="0">
                <a:solidFill>
                  <a:srgbClr val="FF00FF"/>
                </a:solidFill>
              </a:rPr>
              <a:t>@@</a:t>
            </a:r>
            <a:r>
              <a:rPr lang="en-US" dirty="0">
                <a:solidFill>
                  <a:schemeClr val="bg1"/>
                </a:solidFill>
              </a:rPr>
              <a:t>@@@@@@@</a:t>
            </a:r>
            <a:r>
              <a:rPr lang="en-US" dirty="0">
                <a:solidFill>
                  <a:srgbClr val="FF00FF"/>
                </a:solidFill>
              </a:rPr>
              <a:t>@@</a:t>
            </a:r>
            <a:r>
              <a:rPr lang="en-US" dirty="0">
                <a:solidFill>
                  <a:schemeClr val="bg1"/>
                </a:solidFill>
              </a:rPr>
              <a:t>@@@@@@@</a:t>
            </a:r>
            <a:r>
              <a:rPr lang="en-US" dirty="0">
                <a:solidFill>
                  <a:srgbClr val="FF00FF"/>
                </a:solidFill>
              </a:rPr>
              <a:t>@@@@@@@@@@@</a:t>
            </a:r>
            <a:r>
              <a:rPr lang="en-US" dirty="0">
                <a:solidFill>
                  <a:schemeClr val="bg1"/>
                </a:solidFill>
              </a:rPr>
              <a:t>@@@@@@@@@@@@@@@@@@@@@@@@@@@@@</a:t>
            </a:r>
            <a:r>
              <a:rPr lang="en-US" dirty="0">
                <a:solidFill>
                  <a:srgbClr val="FF00FF"/>
                </a:solidFill>
              </a:rPr>
              <a:t>@@@@@@@@@@@@@@@@</a:t>
            </a:r>
            <a:r>
              <a:rPr lang="en-US" dirty="0">
                <a:solidFill>
                  <a:schemeClr val="bg1"/>
                </a:solidFill>
              </a:rPr>
              <a:t>@@@</a:t>
            </a:r>
            <a:r>
              <a:rPr lang="en-US"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b="1" dirty="0">
                <a:solidFill>
                  <a:schemeClr val="tx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rgbClr val="99FF33"/>
                </a:solidFill>
              </a:rPr>
              <a:t>@@@</a:t>
            </a:r>
            <a:r>
              <a:rPr lang="en-US" b="1" dirty="0">
                <a:solidFill>
                  <a:schemeClr val="tx1"/>
                </a:solidFill>
              </a:rPr>
              <a:t>@</a:t>
            </a:r>
            <a:r>
              <a:rPr lang="en-US" dirty="0">
                <a:solidFill>
                  <a:srgbClr val="99FF33"/>
                </a:solidFill>
              </a:rPr>
              <a:t>@@@</a:t>
            </a:r>
            <a:r>
              <a:rPr lang="en-US" dirty="0">
                <a:solidFill>
                  <a:srgbClr val="FF00FF"/>
                </a:solidFill>
              </a:rPr>
              <a:t>@@</a:t>
            </a:r>
            <a:endParaRPr lang="en-US" dirty="0">
              <a:solidFill>
                <a:srgbClr val="99FF33"/>
              </a:solidFill>
            </a:endParaRPr>
          </a:p>
        </p:txBody>
      </p:sp>
      <p:sp>
        <p:nvSpPr>
          <p:cNvPr id="2" name="Title 1"/>
          <p:cNvSpPr>
            <a:spLocks noGrp="1"/>
          </p:cNvSpPr>
          <p:nvPr>
            <p:ph type="ctrTitle"/>
          </p:nvPr>
        </p:nvSpPr>
        <p:spPr>
          <a:xfrm>
            <a:off x="0" y="1505930"/>
            <a:ext cx="9144000" cy="1470025"/>
          </a:xfrm>
          <a:solidFill>
            <a:srgbClr val="66FFFF"/>
          </a:solidFill>
        </p:spPr>
        <p:style>
          <a:lnRef idx="1">
            <a:schemeClr val="accent1"/>
          </a:lnRef>
          <a:fillRef idx="2">
            <a:schemeClr val="accent1"/>
          </a:fillRef>
          <a:effectRef idx="1">
            <a:schemeClr val="accent1"/>
          </a:effectRef>
          <a:fontRef idx="minor">
            <a:schemeClr val="dk1"/>
          </a:fontRef>
        </p:style>
        <p:txBody>
          <a:bodyPr>
            <a:normAutofit/>
          </a:bodyPr>
          <a:lstStyle/>
          <a:p>
            <a:pPr algn="ctr"/>
            <a:r>
              <a:rPr lang="en-US" b="1" dirty="0">
                <a:solidFill>
                  <a:schemeClr val="tx1"/>
                </a:solidFill>
              </a:rPr>
              <a:t>CHRIST THE ROCK CONGREGATION</a:t>
            </a:r>
            <a:br>
              <a:rPr lang="en-US" b="1" dirty="0">
                <a:solidFill>
                  <a:schemeClr val="tx1"/>
                </a:solidFill>
              </a:rPr>
            </a:br>
            <a:r>
              <a:rPr lang="en-US" b="1" dirty="0">
                <a:solidFill>
                  <a:schemeClr val="tx1"/>
                </a:solidFill>
              </a:rPr>
              <a:t>WORSHIP SERVICE</a:t>
            </a:r>
          </a:p>
        </p:txBody>
      </p:sp>
      <p:sp>
        <p:nvSpPr>
          <p:cNvPr id="5" name="TextBox 4"/>
          <p:cNvSpPr txBox="1"/>
          <p:nvPr/>
        </p:nvSpPr>
        <p:spPr>
          <a:xfrm>
            <a:off x="2057400" y="0"/>
            <a:ext cx="7086600" cy="369332"/>
          </a:xfrm>
          <a:prstGeom prst="rect">
            <a:avLst/>
          </a:prstGeom>
          <a:noFill/>
        </p:spPr>
        <p:txBody>
          <a:bodyPr wrap="square" rtlCol="0">
            <a:spAutoFit/>
          </a:bodyPr>
          <a:lstStyle/>
          <a:p>
            <a:endParaRPr lang="en-US" dirty="0"/>
          </a:p>
        </p:txBody>
      </p:sp>
      <p:sp>
        <p:nvSpPr>
          <p:cNvPr id="8" name="TextBox 7"/>
          <p:cNvSpPr txBox="1"/>
          <p:nvPr/>
        </p:nvSpPr>
        <p:spPr>
          <a:xfrm>
            <a:off x="0" y="0"/>
            <a:ext cx="2286000" cy="1523494"/>
          </a:xfrm>
          <a:prstGeom prst="rect">
            <a:avLst/>
          </a:prstGeo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path path="circle">
              <a:fillToRect l="50000" t="50000" r="50000" b="50000"/>
            </a:path>
            <a:tileRect/>
          </a:gradFill>
        </p:spPr>
        <p:txBody>
          <a:bodyPr wrap="square" rtlCol="0">
            <a:spAutoFit/>
          </a:bodyPr>
          <a:lstStyle/>
          <a:p>
            <a:pPr algn="ctr"/>
            <a:r>
              <a:rPr lang="en-US" sz="3100" b="1" dirty="0">
                <a:solidFill>
                  <a:srgbClr val="003300"/>
                </a:solidFill>
              </a:rPr>
              <a:t>JESUS</a:t>
            </a:r>
          </a:p>
          <a:p>
            <a:pPr algn="ctr"/>
            <a:r>
              <a:rPr lang="en-US" sz="3100" b="1" dirty="0">
                <a:solidFill>
                  <a:srgbClr val="003300"/>
                </a:solidFill>
              </a:rPr>
              <a:t>IS</a:t>
            </a:r>
          </a:p>
          <a:p>
            <a:pPr algn="ctr"/>
            <a:r>
              <a:rPr lang="en-US" sz="3100" b="1" dirty="0">
                <a:solidFill>
                  <a:srgbClr val="003300"/>
                </a:solidFill>
              </a:rPr>
              <a:t>LORD!</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Users\HPAdmin\Downloads\CTRC_LOGO-01.png"/>
          <p:cNvPicPr>
            <a:picLocks noGrp="1"/>
          </p:cNvPicPr>
          <p:nvPr>
            <p:ph sz="quarter" idx="1"/>
          </p:nvPr>
        </p:nvPicPr>
        <p:blipFill>
          <a:blip r:embed="rId2" cstate="print">
            <a:lum bright="32000" contrast="40000"/>
          </a:blip>
          <a:srcRect/>
          <a:stretch>
            <a:fillRect/>
          </a:stretch>
        </p:blipFill>
        <p:spPr bwMode="auto">
          <a:xfrm>
            <a:off x="0" y="0"/>
            <a:ext cx="9144000" cy="6858000"/>
          </a:xfrm>
          <a:prstGeom prst="rect">
            <a:avLst/>
          </a:prstGeom>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10800000" scaled="1"/>
            <a:tileRect/>
          </a:gradFill>
          <a:ln/>
        </p:spPr>
        <p:style>
          <a:lnRef idx="2">
            <a:schemeClr val="accent2">
              <a:shade val="50000"/>
            </a:schemeClr>
          </a:lnRef>
          <a:fillRef idx="1">
            <a:schemeClr val="accent2"/>
          </a:fillRef>
          <a:effectRef idx="0">
            <a:schemeClr val="accent2"/>
          </a:effectRef>
          <a:fontRef idx="minor">
            <a:schemeClr val="lt1"/>
          </a:fontRef>
        </p:style>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lin ang="18900000" scaled="1"/>
            <a:tileRect/>
          </a:gradFill>
        </p:spPr>
        <p:style>
          <a:lnRef idx="3">
            <a:schemeClr val="lt1"/>
          </a:lnRef>
          <a:fillRef idx="1">
            <a:schemeClr val="dk1"/>
          </a:fillRef>
          <a:effectRef idx="1">
            <a:schemeClr val="dk1"/>
          </a:effectRef>
          <a:fontRef idx="minor">
            <a:schemeClr val="lt1"/>
          </a:fontRef>
        </p:style>
        <p:txBody>
          <a:bodyPr>
            <a:normAutofit lnSpcReduction="10000"/>
          </a:bodyPr>
          <a:lstStyle/>
          <a:p>
            <a:pPr marL="0" indent="0" algn="ctr">
              <a:buNone/>
            </a:pPr>
            <a:r>
              <a:rPr lang="fr-FR" sz="3600" b="1" dirty="0" smtClean="0">
                <a:solidFill>
                  <a:srgbClr val="009900"/>
                </a:solidFill>
                <a:latin typeface="Arial Rounded MT Bold" pitchFamily="34" charset="0"/>
              </a:rPr>
              <a:t>87 SA 305 </a:t>
            </a:r>
            <a:r>
              <a:rPr lang="fr-FR" sz="3600" b="1" dirty="0" smtClean="0">
                <a:solidFill>
                  <a:srgbClr val="009900"/>
                </a:solidFill>
                <a:latin typeface="Arial Rounded MT Bold" pitchFamily="34" charset="0"/>
              </a:rPr>
              <a:t>Toujours </a:t>
            </a:r>
            <a:r>
              <a:rPr lang="fr-FR" sz="3600" b="1" dirty="0" smtClean="0">
                <a:solidFill>
                  <a:srgbClr val="009900"/>
                </a:solidFill>
                <a:latin typeface="Arial Rounded MT Bold" pitchFamily="34" charset="0"/>
              </a:rPr>
              <a:t>Ta Divine Présence </a:t>
            </a:r>
            <a:r>
              <a:rPr lang="fr-FR" sz="3600" dirty="0" smtClean="0">
                <a:solidFill>
                  <a:srgbClr val="009900"/>
                </a:solidFill>
                <a:latin typeface="Arial Rounded MT Bold" pitchFamily="34" charset="0"/>
              </a:rPr>
              <a:t/>
            </a:r>
            <a:br>
              <a:rPr lang="fr-FR" sz="3600" dirty="0" smtClean="0">
                <a:solidFill>
                  <a:srgbClr val="009900"/>
                </a:solidFill>
                <a:latin typeface="Arial Rounded MT Bold" pitchFamily="34" charset="0"/>
              </a:rPr>
            </a:br>
            <a:r>
              <a:rPr lang="fr-FR" sz="3600" dirty="0" smtClean="0">
                <a:solidFill>
                  <a:srgbClr val="009900"/>
                </a:solidFill>
                <a:latin typeface="Arial Rounded MT Bold" pitchFamily="34" charset="0"/>
              </a:rPr>
              <a:t>1</a:t>
            </a:r>
            <a:r>
              <a:rPr lang="fr-FR" sz="3600" dirty="0" smtClean="0">
                <a:solidFill>
                  <a:srgbClr val="002060"/>
                </a:solidFill>
                <a:latin typeface="Arial Rounded MT Bold" pitchFamily="34" charset="0"/>
              </a:rPr>
              <a:t/>
            </a:r>
            <a:br>
              <a:rPr lang="fr-FR" sz="3600" dirty="0" smtClean="0">
                <a:solidFill>
                  <a:srgbClr val="002060"/>
                </a:solidFill>
                <a:latin typeface="Arial Rounded MT Bold" pitchFamily="34" charset="0"/>
              </a:rPr>
            </a:br>
            <a:r>
              <a:rPr lang="fr-FR" sz="4000" dirty="0" smtClean="0">
                <a:solidFill>
                  <a:srgbClr val="002060"/>
                </a:solidFill>
                <a:latin typeface="Arial Rounded MT Bold" pitchFamily="34" charset="0"/>
              </a:rPr>
              <a:t>Toujours ta divine présence </a:t>
            </a:r>
            <a:br>
              <a:rPr lang="fr-FR" sz="4000" dirty="0" smtClean="0">
                <a:solidFill>
                  <a:srgbClr val="002060"/>
                </a:solidFill>
                <a:latin typeface="Arial Rounded MT Bold" pitchFamily="34" charset="0"/>
              </a:rPr>
            </a:br>
            <a:r>
              <a:rPr lang="fr-FR" sz="4000" dirty="0" smtClean="0">
                <a:solidFill>
                  <a:srgbClr val="002060"/>
                </a:solidFill>
                <a:latin typeface="Arial Rounded MT Bold" pitchFamily="34" charset="0"/>
              </a:rPr>
              <a:t>Jette un rayon sur mon chemin; </a:t>
            </a:r>
            <a:br>
              <a:rPr lang="fr-FR" sz="4000" dirty="0" smtClean="0">
                <a:solidFill>
                  <a:srgbClr val="002060"/>
                </a:solidFill>
                <a:latin typeface="Arial Rounded MT Bold" pitchFamily="34" charset="0"/>
              </a:rPr>
            </a:br>
            <a:r>
              <a:rPr lang="fr-FR" sz="4000" dirty="0" smtClean="0">
                <a:solidFill>
                  <a:srgbClr val="002060"/>
                </a:solidFill>
                <a:latin typeface="Arial Rounded MT Bold" pitchFamily="34" charset="0"/>
              </a:rPr>
              <a:t>Et, le cœur joyeux, je m'avance; </a:t>
            </a:r>
            <a:br>
              <a:rPr lang="fr-FR" sz="4000" dirty="0" smtClean="0">
                <a:solidFill>
                  <a:srgbClr val="002060"/>
                </a:solidFill>
                <a:latin typeface="Arial Rounded MT Bold" pitchFamily="34" charset="0"/>
              </a:rPr>
            </a:br>
            <a:r>
              <a:rPr lang="fr-FR" sz="4000" dirty="0" smtClean="0">
                <a:solidFill>
                  <a:srgbClr val="002060"/>
                </a:solidFill>
                <a:latin typeface="Arial Rounded MT Bold" pitchFamily="34" charset="0"/>
              </a:rPr>
              <a:t>Je n'ai pas peur du lendemain. </a:t>
            </a:r>
            <a:br>
              <a:rPr lang="fr-FR" sz="4000" dirty="0" smtClean="0">
                <a:solidFill>
                  <a:srgbClr val="002060"/>
                </a:solidFill>
                <a:latin typeface="Arial Rounded MT Bold" pitchFamily="34" charset="0"/>
              </a:rPr>
            </a:br>
            <a:r>
              <a:rPr lang="fr-FR" sz="4000" dirty="0" smtClean="0">
                <a:solidFill>
                  <a:srgbClr val="009900"/>
                </a:solidFill>
                <a:latin typeface="Arial Rounded MT Bold" pitchFamily="34" charset="0"/>
              </a:rPr>
              <a:t>Refrain </a:t>
            </a:r>
            <a:r>
              <a:rPr lang="fr-FR" sz="4000" dirty="0" smtClean="0">
                <a:solidFill>
                  <a:srgbClr val="002060"/>
                </a:solidFill>
                <a:latin typeface="Arial Rounded MT Bold" pitchFamily="34" charset="0"/>
              </a:rPr>
              <a:t/>
            </a:r>
            <a:br>
              <a:rPr lang="fr-FR" sz="4000" dirty="0" smtClean="0">
                <a:solidFill>
                  <a:srgbClr val="002060"/>
                </a:solidFill>
                <a:latin typeface="Arial Rounded MT Bold" pitchFamily="34" charset="0"/>
              </a:rPr>
            </a:br>
            <a:r>
              <a:rPr lang="fr-FR" sz="4000" dirty="0" smtClean="0">
                <a:solidFill>
                  <a:srgbClr val="C00000"/>
                </a:solidFill>
                <a:latin typeface="Arial Rounded MT Bold" pitchFamily="34" charset="0"/>
              </a:rPr>
              <a:t>Où tu voudrais, je veux te suivre; </a:t>
            </a:r>
            <a:br>
              <a:rPr lang="fr-FR" sz="4000" dirty="0" smtClean="0">
                <a:solidFill>
                  <a:srgbClr val="C00000"/>
                </a:solidFill>
                <a:latin typeface="Arial Rounded MT Bold" pitchFamily="34" charset="0"/>
              </a:rPr>
            </a:br>
            <a:r>
              <a:rPr lang="fr-FR" sz="4000" dirty="0" smtClean="0">
                <a:solidFill>
                  <a:srgbClr val="C00000"/>
                </a:solidFill>
                <a:latin typeface="Arial Rounded MT Bold" pitchFamily="34" charset="0"/>
              </a:rPr>
              <a:t>Agneau de Dieu, conduis mes pas. </a:t>
            </a:r>
            <a:br>
              <a:rPr lang="fr-FR" sz="4000" dirty="0" smtClean="0">
                <a:solidFill>
                  <a:srgbClr val="C00000"/>
                </a:solidFill>
                <a:latin typeface="Arial Rounded MT Bold" pitchFamily="34" charset="0"/>
              </a:rPr>
            </a:br>
            <a:r>
              <a:rPr lang="fr-FR" sz="4000" dirty="0" smtClean="0">
                <a:solidFill>
                  <a:srgbClr val="C00000"/>
                </a:solidFill>
                <a:latin typeface="Arial Rounded MT Bold" pitchFamily="34" charset="0"/>
              </a:rPr>
              <a:t>Vivre sans toi, ce n'est pas vivre; </a:t>
            </a:r>
            <a:br>
              <a:rPr lang="fr-FR" sz="4000" dirty="0" smtClean="0">
                <a:solidFill>
                  <a:srgbClr val="C00000"/>
                </a:solidFill>
                <a:latin typeface="Arial Rounded MT Bold" pitchFamily="34" charset="0"/>
              </a:rPr>
            </a:br>
            <a:r>
              <a:rPr lang="fr-FR" sz="4000" dirty="0" smtClean="0">
                <a:solidFill>
                  <a:srgbClr val="C00000"/>
                </a:solidFill>
                <a:latin typeface="Arial Rounded MT Bold" pitchFamily="34" charset="0"/>
              </a:rPr>
              <a:t>Je ne puis être où tu n'es pas. </a:t>
            </a:r>
            <a:r>
              <a:rPr lang="fr-FR" sz="3600" dirty="0" smtClean="0">
                <a:solidFill>
                  <a:srgbClr val="002060"/>
                </a:solidFill>
                <a:latin typeface="Arial Rounded MT Bold" pitchFamily="34" charset="0"/>
              </a:rPr>
              <a:t/>
            </a:r>
            <a:br>
              <a:rPr lang="fr-FR" sz="3600" dirty="0" smtClean="0">
                <a:solidFill>
                  <a:srgbClr val="002060"/>
                </a:solidFill>
                <a:latin typeface="Arial Rounded MT Bold" pitchFamily="34" charset="0"/>
              </a:rPr>
            </a:br>
            <a:endParaRPr lang="en-US" sz="3600" dirty="0">
              <a:solidFill>
                <a:srgbClr val="002060"/>
              </a:solidFill>
              <a:latin typeface="Arial Rounded MT Bold"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lin ang="18900000" scaled="1"/>
            <a:tileRect/>
          </a:gradFill>
        </p:spPr>
        <p:style>
          <a:lnRef idx="3">
            <a:schemeClr val="lt1"/>
          </a:lnRef>
          <a:fillRef idx="1">
            <a:schemeClr val="dk1"/>
          </a:fillRef>
          <a:effectRef idx="1">
            <a:schemeClr val="dk1"/>
          </a:effectRef>
          <a:fontRef idx="minor">
            <a:schemeClr val="lt1"/>
          </a:fontRef>
        </p:style>
        <p:txBody>
          <a:bodyPr>
            <a:normAutofit/>
          </a:bodyPr>
          <a:lstStyle/>
          <a:p>
            <a:pPr marL="0" indent="0" algn="ctr">
              <a:buNone/>
            </a:pPr>
            <a:r>
              <a:rPr lang="fr-FR" sz="3600" dirty="0" smtClean="0">
                <a:solidFill>
                  <a:srgbClr val="009900"/>
                </a:solidFill>
                <a:latin typeface="Arial Rounded MT Bold" pitchFamily="34" charset="0"/>
              </a:rPr>
              <a:t>2</a:t>
            </a:r>
            <a:r>
              <a:rPr lang="fr-FR" sz="3600" dirty="0" smtClean="0">
                <a:solidFill>
                  <a:srgbClr val="002060"/>
                </a:solidFill>
                <a:latin typeface="Arial Rounded MT Bold" pitchFamily="34" charset="0"/>
              </a:rPr>
              <a:t/>
            </a:r>
            <a:br>
              <a:rPr lang="fr-FR" sz="3600" dirty="0" smtClean="0">
                <a:solidFill>
                  <a:srgbClr val="002060"/>
                </a:solidFill>
                <a:latin typeface="Arial Rounded MT Bold" pitchFamily="34" charset="0"/>
              </a:rPr>
            </a:br>
            <a:r>
              <a:rPr lang="fr-FR" sz="4000" dirty="0" smtClean="0">
                <a:solidFill>
                  <a:srgbClr val="002060"/>
                </a:solidFill>
                <a:latin typeface="Arial Rounded MT Bold" pitchFamily="34" charset="0"/>
              </a:rPr>
              <a:t>Oh! Que jamais rien ne me voile </a:t>
            </a:r>
            <a:br>
              <a:rPr lang="fr-FR" sz="4000" dirty="0" smtClean="0">
                <a:solidFill>
                  <a:srgbClr val="002060"/>
                </a:solidFill>
                <a:latin typeface="Arial Rounded MT Bold" pitchFamily="34" charset="0"/>
              </a:rPr>
            </a:br>
            <a:r>
              <a:rPr lang="fr-FR" sz="4000" dirty="0" smtClean="0">
                <a:solidFill>
                  <a:srgbClr val="002060"/>
                </a:solidFill>
                <a:latin typeface="Arial Rounded MT Bold" pitchFamily="34" charset="0"/>
              </a:rPr>
              <a:t>Ton doux regard, bien-aimé Roi! </a:t>
            </a:r>
            <a:br>
              <a:rPr lang="fr-FR" sz="4000" dirty="0" smtClean="0">
                <a:solidFill>
                  <a:srgbClr val="002060"/>
                </a:solidFill>
                <a:latin typeface="Arial Rounded MT Bold" pitchFamily="34" charset="0"/>
              </a:rPr>
            </a:br>
            <a:r>
              <a:rPr lang="fr-FR" sz="4000" dirty="0" smtClean="0">
                <a:solidFill>
                  <a:srgbClr val="002060"/>
                </a:solidFill>
                <a:latin typeface="Arial Rounded MT Bold" pitchFamily="34" charset="0"/>
              </a:rPr>
              <a:t>Dans le danger, brillante </a:t>
            </a:r>
            <a:r>
              <a:rPr lang="fr-FR" sz="4000" dirty="0" smtClean="0">
                <a:solidFill>
                  <a:srgbClr val="002060"/>
                </a:solidFill>
                <a:latin typeface="Arial Rounded MT Bold" pitchFamily="34" charset="0"/>
              </a:rPr>
              <a:t>étoile </a:t>
            </a:r>
            <a:r>
              <a:rPr lang="fr-FR" sz="4000" dirty="0" smtClean="0">
                <a:solidFill>
                  <a:srgbClr val="002060"/>
                </a:solidFill>
                <a:latin typeface="Arial Rounded MT Bold" pitchFamily="34" charset="0"/>
              </a:rPr>
              <a:t/>
            </a:r>
            <a:br>
              <a:rPr lang="fr-FR" sz="4000" dirty="0" smtClean="0">
                <a:solidFill>
                  <a:srgbClr val="002060"/>
                </a:solidFill>
                <a:latin typeface="Arial Rounded MT Bold" pitchFamily="34" charset="0"/>
              </a:rPr>
            </a:br>
            <a:r>
              <a:rPr lang="fr-FR" sz="4000" dirty="0" smtClean="0">
                <a:solidFill>
                  <a:srgbClr val="002060"/>
                </a:solidFill>
                <a:latin typeface="Arial Rounded MT Bold" pitchFamily="34" charset="0"/>
              </a:rPr>
              <a:t>Garde mes yeux fixés sur toi. </a:t>
            </a:r>
            <a:br>
              <a:rPr lang="fr-FR" sz="4000" dirty="0" smtClean="0">
                <a:solidFill>
                  <a:srgbClr val="002060"/>
                </a:solidFill>
                <a:latin typeface="Arial Rounded MT Bold" pitchFamily="34" charset="0"/>
              </a:rPr>
            </a:br>
            <a:r>
              <a:rPr lang="fr-FR" sz="4000" dirty="0" smtClean="0">
                <a:solidFill>
                  <a:srgbClr val="009900"/>
                </a:solidFill>
                <a:latin typeface="Arial Rounded MT Bold" pitchFamily="34" charset="0"/>
              </a:rPr>
              <a:t>Refrain </a:t>
            </a:r>
            <a:r>
              <a:rPr lang="fr-FR" sz="4000" dirty="0" smtClean="0">
                <a:solidFill>
                  <a:srgbClr val="002060"/>
                </a:solidFill>
                <a:latin typeface="Arial Rounded MT Bold" pitchFamily="34" charset="0"/>
              </a:rPr>
              <a:t/>
            </a:r>
            <a:br>
              <a:rPr lang="fr-FR" sz="4000" dirty="0" smtClean="0">
                <a:solidFill>
                  <a:srgbClr val="002060"/>
                </a:solidFill>
                <a:latin typeface="Arial Rounded MT Bold" pitchFamily="34" charset="0"/>
              </a:rPr>
            </a:br>
            <a:r>
              <a:rPr lang="fr-FR" sz="4000" dirty="0" smtClean="0">
                <a:solidFill>
                  <a:srgbClr val="C00000"/>
                </a:solidFill>
                <a:latin typeface="Arial Rounded MT Bold" pitchFamily="34" charset="0"/>
              </a:rPr>
              <a:t>Où tu voudrais, je veux te suivre; </a:t>
            </a:r>
            <a:br>
              <a:rPr lang="fr-FR" sz="4000" dirty="0" smtClean="0">
                <a:solidFill>
                  <a:srgbClr val="C00000"/>
                </a:solidFill>
                <a:latin typeface="Arial Rounded MT Bold" pitchFamily="34" charset="0"/>
              </a:rPr>
            </a:br>
            <a:r>
              <a:rPr lang="fr-FR" sz="4000" dirty="0" smtClean="0">
                <a:solidFill>
                  <a:srgbClr val="C00000"/>
                </a:solidFill>
                <a:latin typeface="Arial Rounded MT Bold" pitchFamily="34" charset="0"/>
              </a:rPr>
              <a:t>Agneau de Dieu, conduis mes pas. </a:t>
            </a:r>
            <a:br>
              <a:rPr lang="fr-FR" sz="4000" dirty="0" smtClean="0">
                <a:solidFill>
                  <a:srgbClr val="C00000"/>
                </a:solidFill>
                <a:latin typeface="Arial Rounded MT Bold" pitchFamily="34" charset="0"/>
              </a:rPr>
            </a:br>
            <a:r>
              <a:rPr lang="fr-FR" sz="4000" dirty="0" smtClean="0">
                <a:solidFill>
                  <a:srgbClr val="C00000"/>
                </a:solidFill>
                <a:latin typeface="Arial Rounded MT Bold" pitchFamily="34" charset="0"/>
              </a:rPr>
              <a:t>Vivre sans toi, ce n'est pas vivre; </a:t>
            </a:r>
            <a:br>
              <a:rPr lang="fr-FR" sz="4000" dirty="0" smtClean="0">
                <a:solidFill>
                  <a:srgbClr val="C00000"/>
                </a:solidFill>
                <a:latin typeface="Arial Rounded MT Bold" pitchFamily="34" charset="0"/>
              </a:rPr>
            </a:br>
            <a:r>
              <a:rPr lang="fr-FR" sz="4000" dirty="0" smtClean="0">
                <a:solidFill>
                  <a:srgbClr val="C00000"/>
                </a:solidFill>
                <a:latin typeface="Arial Rounded MT Bold" pitchFamily="34" charset="0"/>
              </a:rPr>
              <a:t>Je ne puis être où tu n'es pas. </a:t>
            </a:r>
            <a:r>
              <a:rPr lang="fr-FR" sz="3200" dirty="0" smtClean="0">
                <a:solidFill>
                  <a:srgbClr val="002060"/>
                </a:solidFill>
                <a:latin typeface="Arial Rounded MT Bold" pitchFamily="34" charset="0"/>
              </a:rPr>
              <a:t/>
            </a:r>
            <a:br>
              <a:rPr lang="fr-FR" sz="3200" dirty="0" smtClean="0">
                <a:solidFill>
                  <a:srgbClr val="002060"/>
                </a:solidFill>
                <a:latin typeface="Arial Rounded MT Bold" pitchFamily="34" charset="0"/>
              </a:rPr>
            </a:br>
            <a:endParaRPr lang="en-US" sz="3600" dirty="0">
              <a:solidFill>
                <a:srgbClr val="002060"/>
              </a:solidFill>
              <a:latin typeface="Arial Rounded MT Bold"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lin ang="18900000" scaled="1"/>
            <a:tileRect/>
          </a:gradFill>
        </p:spPr>
        <p:style>
          <a:lnRef idx="3">
            <a:schemeClr val="lt1"/>
          </a:lnRef>
          <a:fillRef idx="1">
            <a:schemeClr val="dk1"/>
          </a:fillRef>
          <a:effectRef idx="1">
            <a:schemeClr val="dk1"/>
          </a:effectRef>
          <a:fontRef idx="minor">
            <a:schemeClr val="lt1"/>
          </a:fontRef>
        </p:style>
        <p:txBody>
          <a:bodyPr>
            <a:normAutofit/>
          </a:bodyPr>
          <a:lstStyle/>
          <a:p>
            <a:pPr marL="0" indent="0" algn="ctr">
              <a:buNone/>
            </a:pPr>
            <a:r>
              <a:rPr lang="fr-FR" sz="3600" dirty="0" smtClean="0">
                <a:solidFill>
                  <a:srgbClr val="009900"/>
                </a:solidFill>
                <a:latin typeface="Arial Rounded MT Bold" pitchFamily="34" charset="0"/>
              </a:rPr>
              <a:t>3</a:t>
            </a:r>
            <a:r>
              <a:rPr lang="fr-FR" sz="3600" dirty="0" smtClean="0">
                <a:solidFill>
                  <a:srgbClr val="002060"/>
                </a:solidFill>
                <a:latin typeface="Arial Rounded MT Bold" pitchFamily="34" charset="0"/>
              </a:rPr>
              <a:t/>
            </a:r>
            <a:br>
              <a:rPr lang="fr-FR" sz="3600" dirty="0" smtClean="0">
                <a:solidFill>
                  <a:srgbClr val="002060"/>
                </a:solidFill>
                <a:latin typeface="Arial Rounded MT Bold" pitchFamily="34" charset="0"/>
              </a:rPr>
            </a:br>
            <a:r>
              <a:rPr lang="fr-FR" sz="4000" dirty="0" smtClean="0">
                <a:solidFill>
                  <a:srgbClr val="002060"/>
                </a:solidFill>
                <a:latin typeface="Arial Rounded MT Bold" pitchFamily="34" charset="0"/>
              </a:rPr>
              <a:t>Auprès de toi, la vie est belle </a:t>
            </a:r>
            <a:br>
              <a:rPr lang="fr-FR" sz="4000" dirty="0" smtClean="0">
                <a:solidFill>
                  <a:srgbClr val="002060"/>
                </a:solidFill>
                <a:latin typeface="Arial Rounded MT Bold" pitchFamily="34" charset="0"/>
              </a:rPr>
            </a:br>
            <a:r>
              <a:rPr lang="fr-FR" sz="4000" dirty="0" smtClean="0">
                <a:solidFill>
                  <a:srgbClr val="002060"/>
                </a:solidFill>
                <a:latin typeface="Arial Rounded MT Bold" pitchFamily="34" charset="0"/>
              </a:rPr>
              <a:t>C'est le bonheur, la liberté, </a:t>
            </a:r>
            <a:br>
              <a:rPr lang="fr-FR" sz="4000" dirty="0" smtClean="0">
                <a:solidFill>
                  <a:srgbClr val="002060"/>
                </a:solidFill>
                <a:latin typeface="Arial Rounded MT Bold" pitchFamily="34" charset="0"/>
              </a:rPr>
            </a:br>
            <a:r>
              <a:rPr lang="fr-FR" sz="4000" dirty="0" smtClean="0">
                <a:solidFill>
                  <a:srgbClr val="002060"/>
                </a:solidFill>
                <a:latin typeface="Arial Rounded MT Bold" pitchFamily="34" charset="0"/>
              </a:rPr>
              <a:t>C'est une jeunesse éternelle, </a:t>
            </a:r>
            <a:br>
              <a:rPr lang="fr-FR" sz="4000" dirty="0" smtClean="0">
                <a:solidFill>
                  <a:srgbClr val="002060"/>
                </a:solidFill>
                <a:latin typeface="Arial Rounded MT Bold" pitchFamily="34" charset="0"/>
              </a:rPr>
            </a:br>
            <a:r>
              <a:rPr lang="fr-FR" sz="4000" dirty="0" smtClean="0">
                <a:solidFill>
                  <a:srgbClr val="002060"/>
                </a:solidFill>
                <a:latin typeface="Arial Rounded MT Bold" pitchFamily="34" charset="0"/>
              </a:rPr>
              <a:t>C'est le ciel, la félicité</a:t>
            </a:r>
            <a:r>
              <a:rPr lang="fr-FR" sz="4000" dirty="0" smtClean="0">
                <a:solidFill>
                  <a:srgbClr val="002060"/>
                </a:solidFill>
                <a:latin typeface="Arial Rounded MT Bold" pitchFamily="34" charset="0"/>
              </a:rPr>
              <a:t>!</a:t>
            </a:r>
          </a:p>
          <a:p>
            <a:pPr marL="0" indent="0" algn="ctr">
              <a:buNone/>
            </a:pPr>
            <a:r>
              <a:rPr lang="fr-FR" sz="4000" dirty="0" smtClean="0">
                <a:solidFill>
                  <a:srgbClr val="009900"/>
                </a:solidFill>
                <a:latin typeface="Arial Rounded MT Bold" pitchFamily="34" charset="0"/>
              </a:rPr>
              <a:t>Refrain </a:t>
            </a:r>
            <a:r>
              <a:rPr lang="fr-FR" sz="4000" dirty="0" smtClean="0">
                <a:solidFill>
                  <a:srgbClr val="002060"/>
                </a:solidFill>
                <a:latin typeface="Arial Rounded MT Bold" pitchFamily="34" charset="0"/>
              </a:rPr>
              <a:t/>
            </a:r>
            <a:br>
              <a:rPr lang="fr-FR" sz="4000" dirty="0" smtClean="0">
                <a:solidFill>
                  <a:srgbClr val="002060"/>
                </a:solidFill>
                <a:latin typeface="Arial Rounded MT Bold" pitchFamily="34" charset="0"/>
              </a:rPr>
            </a:br>
            <a:r>
              <a:rPr lang="fr-FR" sz="4000" dirty="0" smtClean="0">
                <a:solidFill>
                  <a:srgbClr val="C00000"/>
                </a:solidFill>
                <a:latin typeface="Arial Rounded MT Bold" pitchFamily="34" charset="0"/>
              </a:rPr>
              <a:t>Où tu voudrais, je veux te suivre; </a:t>
            </a:r>
            <a:br>
              <a:rPr lang="fr-FR" sz="4000" dirty="0" smtClean="0">
                <a:solidFill>
                  <a:srgbClr val="C00000"/>
                </a:solidFill>
                <a:latin typeface="Arial Rounded MT Bold" pitchFamily="34" charset="0"/>
              </a:rPr>
            </a:br>
            <a:r>
              <a:rPr lang="fr-FR" sz="4000" dirty="0" smtClean="0">
                <a:solidFill>
                  <a:srgbClr val="C00000"/>
                </a:solidFill>
                <a:latin typeface="Arial Rounded MT Bold" pitchFamily="34" charset="0"/>
              </a:rPr>
              <a:t>Agneau de Dieu, conduis mes pas. </a:t>
            </a:r>
            <a:br>
              <a:rPr lang="fr-FR" sz="4000" dirty="0" smtClean="0">
                <a:solidFill>
                  <a:srgbClr val="C00000"/>
                </a:solidFill>
                <a:latin typeface="Arial Rounded MT Bold" pitchFamily="34" charset="0"/>
              </a:rPr>
            </a:br>
            <a:r>
              <a:rPr lang="fr-FR" sz="4000" dirty="0" smtClean="0">
                <a:solidFill>
                  <a:srgbClr val="C00000"/>
                </a:solidFill>
                <a:latin typeface="Arial Rounded MT Bold" pitchFamily="34" charset="0"/>
              </a:rPr>
              <a:t>Vivre sans toi, ce n'est pas vivre; </a:t>
            </a:r>
            <a:br>
              <a:rPr lang="fr-FR" sz="4000" dirty="0" smtClean="0">
                <a:solidFill>
                  <a:srgbClr val="C00000"/>
                </a:solidFill>
                <a:latin typeface="Arial Rounded MT Bold" pitchFamily="34" charset="0"/>
              </a:rPr>
            </a:br>
            <a:r>
              <a:rPr lang="fr-FR" sz="4000" dirty="0" smtClean="0">
                <a:solidFill>
                  <a:srgbClr val="C00000"/>
                </a:solidFill>
                <a:latin typeface="Arial Rounded MT Bold" pitchFamily="34" charset="0"/>
              </a:rPr>
              <a:t>Je ne puis être où tu n'es pas. </a:t>
            </a:r>
            <a:r>
              <a:rPr lang="fr-FR" sz="3200" dirty="0" smtClean="0">
                <a:solidFill>
                  <a:srgbClr val="002060"/>
                </a:solidFill>
                <a:latin typeface="Arial Rounded MT Bold" pitchFamily="34" charset="0"/>
              </a:rPr>
              <a:t/>
            </a:r>
            <a:br>
              <a:rPr lang="fr-FR" sz="3200" dirty="0" smtClean="0">
                <a:solidFill>
                  <a:srgbClr val="002060"/>
                </a:solidFill>
                <a:latin typeface="Arial Rounded MT Bold" pitchFamily="34" charset="0"/>
              </a:rPr>
            </a:br>
            <a:endParaRPr lang="en-US" sz="3600" dirty="0">
              <a:solidFill>
                <a:srgbClr val="002060"/>
              </a:solidFill>
              <a:latin typeface="Arial Rounded MT Bold"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images6.fanpop.com/image/photos/33500000/Tulips-flowers-33551630-1024-768.jpg"/>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5" name="TextBox 4"/>
          <p:cNvSpPr txBox="1"/>
          <p:nvPr/>
        </p:nvSpPr>
        <p:spPr>
          <a:xfrm>
            <a:off x="0" y="5257800"/>
            <a:ext cx="9144000" cy="830997"/>
          </a:xfrm>
          <a:prstGeom prst="rect">
            <a:avLst/>
          </a:prstGeom>
          <a:solidFill>
            <a:schemeClr val="accent4">
              <a:lumMod val="60000"/>
              <a:lumOff val="40000"/>
            </a:schemeClr>
          </a:solidFill>
        </p:spPr>
        <p:txBody>
          <a:bodyPr wrap="square" rtlCol="0">
            <a:spAutoFit/>
          </a:bodyPr>
          <a:lstStyle/>
          <a:p>
            <a:pPr algn="ctr"/>
            <a:r>
              <a:rPr lang="en-US" sz="4800" b="1" dirty="0" smtClean="0">
                <a:solidFill>
                  <a:srgbClr val="FF0000"/>
                </a:solidFill>
                <a:latin typeface="Arial Rounded MT Bold" pitchFamily="34" charset="0"/>
              </a:rPr>
              <a:t>1</a:t>
            </a:r>
            <a:r>
              <a:rPr lang="en-US" sz="4800" b="1" dirty="0" smtClean="0">
                <a:solidFill>
                  <a:srgbClr val="FF0000"/>
                </a:solidFill>
                <a:latin typeface="Arial Rounded MT Bold" pitchFamily="34" charset="0"/>
              </a:rPr>
              <a:t>1 FEVRIER </a:t>
            </a:r>
            <a:r>
              <a:rPr lang="en-US" sz="4800" b="1" dirty="0" smtClean="0">
                <a:solidFill>
                  <a:srgbClr val="FF0000"/>
                </a:solidFill>
                <a:latin typeface="Arial Rounded MT Bold" pitchFamily="34" charset="0"/>
              </a:rPr>
              <a:t>2024</a:t>
            </a:r>
            <a:endParaRPr lang="en-US" sz="4800" b="1" dirty="0">
              <a:solidFill>
                <a:srgbClr val="FF0000"/>
              </a:solidFill>
              <a:latin typeface="Arial Rounded MT Bold"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accent4">
              <a:lumMod val="40000"/>
              <a:lumOff val="60000"/>
            </a:schemeClr>
          </a:solidFill>
        </p:spPr>
        <p:txBody>
          <a:bodyPr>
            <a:normAutofit/>
          </a:bodyPr>
          <a:lstStyle/>
          <a:p>
            <a:pPr algn="just"/>
            <a:r>
              <a:rPr lang="fr-FR" sz="4400" dirty="0" smtClean="0">
                <a:solidFill>
                  <a:srgbClr val="0000FF"/>
                </a:solidFill>
                <a:latin typeface="Arial Rounded MT Bold" pitchFamily="34" charset="0"/>
              </a:rPr>
              <a:t>Ps 113:1 </a:t>
            </a:r>
            <a:r>
              <a:rPr lang="fr-FR" sz="4400" dirty="0" smtClean="0">
                <a:latin typeface="Arial Rounded MT Bold" pitchFamily="34" charset="0"/>
              </a:rPr>
              <a:t>¶ Louez l'Éternel! Serviteurs de l'Éternel, louez, Louez le nom de l'Éternel!</a:t>
            </a:r>
            <a:endParaRPr lang="en-US" sz="4400" dirty="0" smtClean="0">
              <a:latin typeface="Arial Rounded MT Bold" pitchFamily="34" charset="0"/>
            </a:endParaRPr>
          </a:p>
          <a:p>
            <a:pPr algn="just"/>
            <a:r>
              <a:rPr lang="fr-FR" sz="4400" dirty="0" smtClean="0">
                <a:solidFill>
                  <a:srgbClr val="0000FF"/>
                </a:solidFill>
                <a:latin typeface="Arial Rounded MT Bold" pitchFamily="34" charset="0"/>
              </a:rPr>
              <a:t> 2 Que le nom de l'Éternel soit béni, Dès maintenant et à jamais!</a:t>
            </a:r>
            <a:endParaRPr lang="en-US" sz="4400" dirty="0" smtClean="0">
              <a:solidFill>
                <a:srgbClr val="0000FF"/>
              </a:solidFill>
              <a:latin typeface="Arial Rounded MT Bold" pitchFamily="34" charset="0"/>
            </a:endParaRPr>
          </a:p>
          <a:p>
            <a:pPr algn="just"/>
            <a:r>
              <a:rPr lang="fr-FR" sz="4400" dirty="0" smtClean="0">
                <a:latin typeface="Arial Rounded MT Bold" pitchFamily="34" charset="0"/>
              </a:rPr>
              <a:t> 3 Du lever du soleil jusqu'à son couchant, Que le nom de l'Éternel soit célébré</a:t>
            </a:r>
            <a:r>
              <a:rPr lang="fr-FR"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accent4">
              <a:lumMod val="40000"/>
              <a:lumOff val="60000"/>
            </a:schemeClr>
          </a:solidFill>
        </p:spPr>
        <p:txBody>
          <a:bodyPr>
            <a:normAutofit/>
          </a:bodyPr>
          <a:lstStyle/>
          <a:p>
            <a:pPr algn="just"/>
            <a:r>
              <a:rPr lang="fr-FR" sz="4400" dirty="0" smtClean="0">
                <a:latin typeface="Arial Rounded MT Bold" pitchFamily="34" charset="0"/>
              </a:rPr>
              <a:t>4 </a:t>
            </a:r>
            <a:r>
              <a:rPr lang="fr-FR" sz="4400" dirty="0" smtClean="0">
                <a:latin typeface="Arial Rounded MT Bold" pitchFamily="34" charset="0"/>
              </a:rPr>
              <a:t>L'Éternel est élevé au-dessus de toutes les nations, Sa gloire est au-dessus des cieux.</a:t>
            </a:r>
            <a:endParaRPr lang="en-US" sz="4400" dirty="0" smtClean="0">
              <a:latin typeface="Arial Rounded MT Bold" pitchFamily="34" charset="0"/>
            </a:endParaRPr>
          </a:p>
          <a:p>
            <a:pPr algn="just"/>
            <a:r>
              <a:rPr lang="fr-FR" sz="4400" dirty="0" smtClean="0">
                <a:solidFill>
                  <a:srgbClr val="0000FF"/>
                </a:solidFill>
                <a:latin typeface="Arial Rounded MT Bold" pitchFamily="34" charset="0"/>
              </a:rPr>
              <a:t> 5 Qui est semblable à l'Éternel, notre Dieu? Il a sa demeure en haut;</a:t>
            </a:r>
            <a:endParaRPr lang="en-US" sz="4400" dirty="0" smtClean="0">
              <a:solidFill>
                <a:srgbClr val="0000FF"/>
              </a:solidFill>
              <a:latin typeface="Arial Rounded MT Bold" pitchFamily="34" charset="0"/>
            </a:endParaRPr>
          </a:p>
          <a:p>
            <a:pPr algn="just"/>
            <a:r>
              <a:rPr lang="fr-FR" sz="4400" dirty="0" smtClean="0">
                <a:latin typeface="Arial Rounded MT Bold" pitchFamily="34" charset="0"/>
              </a:rPr>
              <a:t> 6 Il abaisse les regards Sur les cieux et sur la terre.</a:t>
            </a:r>
            <a:endParaRPr lang="en-US" sz="4400" dirty="0" smtClean="0">
              <a:latin typeface="Arial Rounded MT Bold" pitchFamily="34" charset="0"/>
            </a:endParaRPr>
          </a:p>
          <a:p>
            <a:pPr algn="just">
              <a:buNone/>
            </a:pPr>
            <a:endParaRPr lang="en-US" sz="4400" dirty="0">
              <a:latin typeface="Arial Rounded MT Bold"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accent4">
              <a:lumMod val="40000"/>
              <a:lumOff val="60000"/>
            </a:schemeClr>
          </a:solidFill>
        </p:spPr>
        <p:txBody>
          <a:bodyPr>
            <a:normAutofit lnSpcReduction="10000"/>
          </a:bodyPr>
          <a:lstStyle/>
          <a:p>
            <a:pPr algn="just"/>
            <a:r>
              <a:rPr lang="fr-FR" sz="4400" dirty="0" smtClean="0">
                <a:latin typeface="Arial Rounded MT Bold" pitchFamily="34" charset="0"/>
              </a:rPr>
              <a:t>7 </a:t>
            </a:r>
            <a:r>
              <a:rPr lang="fr-FR" sz="4400" dirty="0" smtClean="0">
                <a:latin typeface="Arial Rounded MT Bold" pitchFamily="34" charset="0"/>
              </a:rPr>
              <a:t>De la poussière il retire le pauvre, Du fumier il relève l'indigent,</a:t>
            </a:r>
            <a:endParaRPr lang="en-US" sz="4400" dirty="0" smtClean="0">
              <a:latin typeface="Arial Rounded MT Bold" pitchFamily="34" charset="0"/>
            </a:endParaRPr>
          </a:p>
          <a:p>
            <a:pPr algn="just"/>
            <a:r>
              <a:rPr lang="fr-FR" sz="4400" dirty="0" smtClean="0">
                <a:solidFill>
                  <a:srgbClr val="0000FF"/>
                </a:solidFill>
                <a:latin typeface="Arial Rounded MT Bold" pitchFamily="34" charset="0"/>
              </a:rPr>
              <a:t> 8 Pour les faire asseoir avec les grands, Avec les grands de son peuple.</a:t>
            </a:r>
            <a:endParaRPr lang="en-US" sz="4400" dirty="0" smtClean="0">
              <a:solidFill>
                <a:srgbClr val="0000FF"/>
              </a:solidFill>
              <a:latin typeface="Arial Rounded MT Bold" pitchFamily="34" charset="0"/>
            </a:endParaRPr>
          </a:p>
          <a:p>
            <a:pPr algn="just"/>
            <a:r>
              <a:rPr lang="fr-FR" sz="4400" dirty="0" smtClean="0">
                <a:latin typeface="Arial Rounded MT Bold" pitchFamily="34" charset="0"/>
              </a:rPr>
              <a:t> 9 Il donne une maison à celle qui était stérile, Il en fait une mère joyeuse au milieu de ses enfants. </a:t>
            </a:r>
            <a:r>
              <a:rPr lang="en-US" sz="4400" dirty="0" err="1" smtClean="0">
                <a:latin typeface="Arial Rounded MT Bold" pitchFamily="34" charset="0"/>
              </a:rPr>
              <a:t>Louez</a:t>
            </a:r>
            <a:r>
              <a:rPr lang="en-US" sz="4400" dirty="0" smtClean="0">
                <a:latin typeface="Arial Rounded MT Bold" pitchFamily="34" charset="0"/>
              </a:rPr>
              <a:t> </a:t>
            </a:r>
            <a:r>
              <a:rPr lang="en-US" sz="4400" dirty="0" err="1" smtClean="0">
                <a:latin typeface="Arial Rounded MT Bold" pitchFamily="34" charset="0"/>
              </a:rPr>
              <a:t>l'Éternel</a:t>
            </a:r>
            <a:r>
              <a:rPr lang="en-US" sz="4400" dirty="0" smtClean="0">
                <a:latin typeface="Arial Rounded MT Bold" pitchFamily="34" charset="0"/>
              </a:rPr>
              <a:t>!</a:t>
            </a:r>
            <a:endParaRPr lang="en-US" sz="4400" dirty="0">
              <a:latin typeface="Arial Rounded MT Bold"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FF66FF">
                  <a:tint val="66000"/>
                  <a:satMod val="160000"/>
                </a:srgbClr>
              </a:gs>
              <a:gs pos="50000">
                <a:srgbClr val="FF66FF">
                  <a:tint val="44500"/>
                  <a:satMod val="160000"/>
                </a:srgbClr>
              </a:gs>
              <a:gs pos="100000">
                <a:srgbClr val="FF66FF">
                  <a:tint val="23500"/>
                  <a:satMod val="160000"/>
                </a:srgbClr>
              </a:gs>
            </a:gsLst>
            <a:lin ang="5400000" scaled="1"/>
            <a:tileRect/>
          </a:gradFill>
        </p:spPr>
        <p:txBody>
          <a:bodyPr>
            <a:normAutofit fontScale="92500"/>
          </a:bodyPr>
          <a:lstStyle/>
          <a:p>
            <a:pPr marL="0" indent="0" algn="ctr">
              <a:buNone/>
            </a:pPr>
            <a:r>
              <a:rPr lang="fr-FR" sz="2800" b="1" dirty="0" smtClean="0">
                <a:solidFill>
                  <a:srgbClr val="C00000"/>
                </a:solidFill>
                <a:latin typeface="Arial Rounded MT Bold" pitchFamily="34" charset="0"/>
              </a:rPr>
              <a:t>17 Fr CE : Oh! Quel bonheur de le Connaître</a:t>
            </a:r>
            <a:endParaRPr lang="en-US" sz="2800" dirty="0" smtClean="0">
              <a:solidFill>
                <a:srgbClr val="C00000"/>
              </a:solidFill>
              <a:latin typeface="Arial Rounded MT Bold" pitchFamily="34" charset="0"/>
            </a:endParaRPr>
          </a:p>
          <a:p>
            <a:pPr marL="0" indent="0" algn="ctr">
              <a:buNone/>
            </a:pPr>
            <a:r>
              <a:rPr lang="fr-FR" sz="3600" dirty="0" smtClean="0">
                <a:solidFill>
                  <a:srgbClr val="C00000"/>
                </a:solidFill>
                <a:latin typeface="Arial Rounded MT Bold" pitchFamily="34" charset="0"/>
              </a:rPr>
              <a:t>1</a:t>
            </a:r>
            <a:endParaRPr lang="en-US" sz="3600" dirty="0" smtClean="0">
              <a:solidFill>
                <a:srgbClr val="C00000"/>
              </a:solidFill>
              <a:latin typeface="Arial Rounded MT Bold" pitchFamily="34" charset="0"/>
            </a:endParaRPr>
          </a:p>
          <a:p>
            <a:pPr marL="0" indent="0" algn="ctr">
              <a:buNone/>
            </a:pPr>
            <a:r>
              <a:rPr lang="fr-FR" sz="4000" dirty="0" smtClean="0">
                <a:latin typeface="Arial Rounded MT Bold" pitchFamily="34" charset="0"/>
              </a:rPr>
              <a:t>Oh ! Quel bonheur de le connaître,</a:t>
            </a:r>
            <a:endParaRPr lang="en-US" sz="4000" dirty="0" smtClean="0">
              <a:latin typeface="Arial Rounded MT Bold" pitchFamily="34" charset="0"/>
            </a:endParaRPr>
          </a:p>
          <a:p>
            <a:pPr marL="0" indent="0" algn="ctr">
              <a:buNone/>
            </a:pPr>
            <a:r>
              <a:rPr lang="fr-FR" sz="4000" dirty="0" smtClean="0">
                <a:latin typeface="Arial Rounded MT Bold" pitchFamily="34" charset="0"/>
              </a:rPr>
              <a:t>L’Ami qui ne saurait changer,</a:t>
            </a:r>
            <a:endParaRPr lang="en-US" sz="4000" dirty="0" smtClean="0">
              <a:latin typeface="Arial Rounded MT Bold" pitchFamily="34" charset="0"/>
            </a:endParaRPr>
          </a:p>
          <a:p>
            <a:pPr marL="0" indent="0" algn="ctr">
              <a:buNone/>
            </a:pPr>
            <a:r>
              <a:rPr lang="fr-FR" sz="4000" dirty="0" smtClean="0">
                <a:latin typeface="Arial Rounded MT Bold" pitchFamily="34" charset="0"/>
              </a:rPr>
              <a:t>De l’avoir ici-bas pour Maître,</a:t>
            </a:r>
            <a:endParaRPr lang="en-US" sz="4000" dirty="0" smtClean="0">
              <a:latin typeface="Arial Rounded MT Bold" pitchFamily="34" charset="0"/>
            </a:endParaRPr>
          </a:p>
          <a:p>
            <a:pPr marL="0" indent="0" algn="ctr">
              <a:buNone/>
            </a:pPr>
            <a:r>
              <a:rPr lang="fr-FR" sz="4000" dirty="0" smtClean="0">
                <a:latin typeface="Arial Rounded MT Bold" pitchFamily="34" charset="0"/>
              </a:rPr>
              <a:t>Pour défenseur et pour berger !</a:t>
            </a:r>
            <a:endParaRPr lang="en-US" sz="4000" dirty="0" smtClean="0">
              <a:latin typeface="Arial Rounded MT Bold" pitchFamily="34" charset="0"/>
            </a:endParaRPr>
          </a:p>
          <a:p>
            <a:pPr marL="0" indent="0" algn="ctr">
              <a:buNone/>
            </a:pPr>
            <a:r>
              <a:rPr lang="fr-FR" sz="4000" dirty="0" err="1" smtClean="0">
                <a:solidFill>
                  <a:srgbClr val="C00000"/>
                </a:solidFill>
                <a:latin typeface="Arial Rounded MT Bold" pitchFamily="34" charset="0"/>
              </a:rPr>
              <a:t>Ref</a:t>
            </a:r>
            <a:endParaRPr lang="en-US" sz="4000" dirty="0" smtClean="0">
              <a:solidFill>
                <a:srgbClr val="C00000"/>
              </a:solidFill>
              <a:latin typeface="Arial Rounded MT Bold" pitchFamily="34" charset="0"/>
            </a:endParaRPr>
          </a:p>
          <a:p>
            <a:pPr marL="0" indent="0" algn="ctr">
              <a:buNone/>
            </a:pPr>
            <a:r>
              <a:rPr lang="fr-FR" sz="4000" dirty="0" smtClean="0">
                <a:solidFill>
                  <a:srgbClr val="0000FF"/>
                </a:solidFill>
                <a:latin typeface="Arial Rounded MT Bold" pitchFamily="34" charset="0"/>
              </a:rPr>
              <a:t>Chantons, chantons d’un cœur joyeux</a:t>
            </a:r>
            <a:endParaRPr lang="en-US" sz="4000" dirty="0" smtClean="0">
              <a:solidFill>
                <a:srgbClr val="0000FF"/>
              </a:solidFill>
              <a:latin typeface="Arial Rounded MT Bold" pitchFamily="34" charset="0"/>
            </a:endParaRPr>
          </a:p>
          <a:p>
            <a:pPr marL="0" indent="0" algn="ctr">
              <a:buNone/>
            </a:pPr>
            <a:r>
              <a:rPr lang="fr-FR" sz="4000" dirty="0" smtClean="0">
                <a:solidFill>
                  <a:srgbClr val="0000FF"/>
                </a:solidFill>
                <a:latin typeface="Arial Rounded MT Bold" pitchFamily="34" charset="0"/>
              </a:rPr>
              <a:t>Le grand amour du Rédempteur,</a:t>
            </a:r>
            <a:endParaRPr lang="en-US" sz="4000" dirty="0" smtClean="0">
              <a:solidFill>
                <a:srgbClr val="0000FF"/>
              </a:solidFill>
              <a:latin typeface="Arial Rounded MT Bold" pitchFamily="34" charset="0"/>
            </a:endParaRPr>
          </a:p>
          <a:p>
            <a:pPr marL="0" indent="0" algn="ctr">
              <a:buNone/>
            </a:pPr>
            <a:r>
              <a:rPr lang="fr-FR" sz="4000" dirty="0" smtClean="0">
                <a:solidFill>
                  <a:srgbClr val="0000FF"/>
                </a:solidFill>
                <a:latin typeface="Arial Rounded MT Bold" pitchFamily="34" charset="0"/>
              </a:rPr>
              <a:t>Qui vint à nous du haut des cieux,</a:t>
            </a:r>
            <a:endParaRPr lang="en-US" sz="4000" dirty="0" smtClean="0">
              <a:solidFill>
                <a:srgbClr val="0000FF"/>
              </a:solidFill>
              <a:latin typeface="Arial Rounded MT Bold" pitchFamily="34" charset="0"/>
            </a:endParaRPr>
          </a:p>
          <a:p>
            <a:pPr marL="0" indent="0" algn="ctr">
              <a:buNone/>
            </a:pPr>
            <a:r>
              <a:rPr lang="fr-FR" sz="4000" dirty="0" smtClean="0">
                <a:solidFill>
                  <a:srgbClr val="0000FF"/>
                </a:solidFill>
                <a:latin typeface="Arial Rounded MT Bold" pitchFamily="34" charset="0"/>
              </a:rPr>
              <a:t>Et nous sauva du destructeur </a:t>
            </a:r>
            <a:r>
              <a:rPr lang="fr-FR" sz="4000" dirty="0" smtClean="0">
                <a:solidFill>
                  <a:srgbClr val="0000FF"/>
                </a:solidFill>
                <a:latin typeface="Arial Rounded MT Bold" pitchFamily="34" charset="0"/>
              </a:rPr>
              <a:t>!</a:t>
            </a:r>
            <a:endParaRPr lang="en-US" sz="4000" dirty="0" smtClean="0">
              <a:solidFill>
                <a:srgbClr val="0000FF"/>
              </a:solidFill>
              <a:latin typeface="Arial Rounded MT Bold" pitchFamily="34" charset="0"/>
            </a:endParaRPr>
          </a:p>
        </p:txBody>
      </p:sp>
    </p:spTree>
    <p:extLst>
      <p:ext uri="{BB962C8B-B14F-4D97-AF65-F5344CB8AC3E}">
        <p14:creationId xmlns="" xmlns:p14="http://schemas.microsoft.com/office/powerpoint/2010/main" val="24489660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FF66FF">
                  <a:tint val="66000"/>
                  <a:satMod val="160000"/>
                </a:srgbClr>
              </a:gs>
              <a:gs pos="50000">
                <a:srgbClr val="FF66FF">
                  <a:tint val="44500"/>
                  <a:satMod val="160000"/>
                </a:srgbClr>
              </a:gs>
              <a:gs pos="100000">
                <a:srgbClr val="FF66FF">
                  <a:tint val="23500"/>
                  <a:satMod val="160000"/>
                </a:srgbClr>
              </a:gs>
            </a:gsLst>
            <a:lin ang="5400000" scaled="1"/>
            <a:tileRect/>
          </a:gradFill>
        </p:spPr>
        <p:txBody>
          <a:bodyPr>
            <a:normAutofit/>
          </a:bodyPr>
          <a:lstStyle/>
          <a:p>
            <a:pPr marL="0" indent="0" algn="ctr">
              <a:buNone/>
            </a:pPr>
            <a:r>
              <a:rPr lang="fr-FR" sz="3600" dirty="0" smtClean="0">
                <a:solidFill>
                  <a:srgbClr val="C00000"/>
                </a:solidFill>
                <a:latin typeface="Arial Rounded MT Bold" pitchFamily="34" charset="0"/>
              </a:rPr>
              <a:t>2</a:t>
            </a:r>
            <a:endParaRPr lang="en-US" sz="3600" dirty="0" smtClean="0">
              <a:solidFill>
                <a:srgbClr val="C00000"/>
              </a:solidFill>
              <a:latin typeface="Arial Rounded MT Bold" pitchFamily="34" charset="0"/>
            </a:endParaRPr>
          </a:p>
          <a:p>
            <a:pPr marL="0" indent="0" algn="ctr">
              <a:buNone/>
            </a:pPr>
            <a:r>
              <a:rPr lang="fr-FR" sz="3600" dirty="0" smtClean="0">
                <a:latin typeface="Arial Rounded MT Bold" pitchFamily="34" charset="0"/>
              </a:rPr>
              <a:t>Dans la misère et l’ignorance</a:t>
            </a:r>
            <a:endParaRPr lang="en-US" sz="3600" dirty="0" smtClean="0">
              <a:latin typeface="Arial Rounded MT Bold" pitchFamily="34" charset="0"/>
            </a:endParaRPr>
          </a:p>
          <a:p>
            <a:pPr marL="0" indent="0" algn="ctr">
              <a:buNone/>
            </a:pPr>
            <a:r>
              <a:rPr lang="fr-FR" sz="3600" dirty="0" smtClean="0">
                <a:latin typeface="Arial Rounded MT Bold" pitchFamily="34" charset="0"/>
              </a:rPr>
              <a:t>Nous nous débattions sans espoir,</a:t>
            </a:r>
            <a:endParaRPr lang="en-US" sz="3600" dirty="0" smtClean="0">
              <a:latin typeface="Arial Rounded MT Bold" pitchFamily="34" charset="0"/>
            </a:endParaRPr>
          </a:p>
          <a:p>
            <a:pPr marL="0" indent="0" algn="ctr">
              <a:buNone/>
            </a:pPr>
            <a:r>
              <a:rPr lang="fr-FR" sz="3600" dirty="0" smtClean="0">
                <a:latin typeface="Arial Rounded MT Bold" pitchFamily="34" charset="0"/>
              </a:rPr>
              <a:t>La mort au cœur, l’âme en souffrance</a:t>
            </a:r>
            <a:endParaRPr lang="en-US" sz="3600" dirty="0" smtClean="0">
              <a:latin typeface="Arial Rounded MT Bold" pitchFamily="34" charset="0"/>
            </a:endParaRPr>
          </a:p>
          <a:p>
            <a:pPr marL="0" indent="0" algn="ctr">
              <a:buNone/>
            </a:pPr>
            <a:r>
              <a:rPr lang="fr-FR" sz="3600" dirty="0" smtClean="0">
                <a:latin typeface="Arial Rounded MT Bold" pitchFamily="34" charset="0"/>
              </a:rPr>
              <a:t>Quand à nos yeux Il se fit voir.</a:t>
            </a:r>
            <a:endParaRPr lang="en-US" sz="3600" dirty="0" smtClean="0">
              <a:latin typeface="Arial Rounded MT Bold" pitchFamily="34" charset="0"/>
            </a:endParaRPr>
          </a:p>
          <a:p>
            <a:pPr marL="0" indent="0" algn="ctr">
              <a:buNone/>
            </a:pPr>
            <a:r>
              <a:rPr lang="fr-FR" sz="3600" dirty="0" err="1" smtClean="0">
                <a:solidFill>
                  <a:srgbClr val="C00000"/>
                </a:solidFill>
                <a:latin typeface="Arial Rounded MT Bold" pitchFamily="34" charset="0"/>
              </a:rPr>
              <a:t>Ref</a:t>
            </a:r>
            <a:endParaRPr lang="en-US" sz="3600" dirty="0" smtClean="0">
              <a:solidFill>
                <a:srgbClr val="C00000"/>
              </a:solidFill>
              <a:latin typeface="Arial Rounded MT Bold" pitchFamily="34" charset="0"/>
            </a:endParaRPr>
          </a:p>
          <a:p>
            <a:pPr marL="0" indent="0" algn="ctr">
              <a:buNone/>
            </a:pPr>
            <a:r>
              <a:rPr lang="fr-FR" sz="3600" dirty="0" smtClean="0">
                <a:solidFill>
                  <a:srgbClr val="0000FF"/>
                </a:solidFill>
                <a:latin typeface="Arial Rounded MT Bold" pitchFamily="34" charset="0"/>
              </a:rPr>
              <a:t>Chantons, chantons d’un cœur joyeux</a:t>
            </a:r>
            <a:endParaRPr lang="en-US" sz="3600" dirty="0" smtClean="0">
              <a:solidFill>
                <a:srgbClr val="0000FF"/>
              </a:solidFill>
              <a:latin typeface="Arial Rounded MT Bold" pitchFamily="34" charset="0"/>
            </a:endParaRPr>
          </a:p>
          <a:p>
            <a:pPr marL="0" indent="0" algn="ctr">
              <a:buNone/>
            </a:pPr>
            <a:r>
              <a:rPr lang="fr-FR" sz="3600" dirty="0" smtClean="0">
                <a:solidFill>
                  <a:srgbClr val="0000FF"/>
                </a:solidFill>
                <a:latin typeface="Arial Rounded MT Bold" pitchFamily="34" charset="0"/>
              </a:rPr>
              <a:t>Le grand amour du Rédempteur,</a:t>
            </a:r>
            <a:endParaRPr lang="en-US" sz="3600" dirty="0" smtClean="0">
              <a:solidFill>
                <a:srgbClr val="0000FF"/>
              </a:solidFill>
              <a:latin typeface="Arial Rounded MT Bold" pitchFamily="34" charset="0"/>
            </a:endParaRPr>
          </a:p>
          <a:p>
            <a:pPr marL="0" indent="0" algn="ctr">
              <a:buNone/>
            </a:pPr>
            <a:r>
              <a:rPr lang="fr-FR" sz="3600" dirty="0" smtClean="0">
                <a:solidFill>
                  <a:srgbClr val="0000FF"/>
                </a:solidFill>
                <a:latin typeface="Arial Rounded MT Bold" pitchFamily="34" charset="0"/>
              </a:rPr>
              <a:t>Qui vint à nous du haut des cieux,</a:t>
            </a:r>
            <a:endParaRPr lang="en-US" sz="3600" dirty="0" smtClean="0">
              <a:solidFill>
                <a:srgbClr val="0000FF"/>
              </a:solidFill>
              <a:latin typeface="Arial Rounded MT Bold" pitchFamily="34" charset="0"/>
            </a:endParaRPr>
          </a:p>
          <a:p>
            <a:pPr marL="0" indent="0" algn="ctr">
              <a:buNone/>
            </a:pPr>
            <a:r>
              <a:rPr lang="fr-FR" sz="3600" dirty="0" smtClean="0">
                <a:solidFill>
                  <a:srgbClr val="0000FF"/>
                </a:solidFill>
                <a:latin typeface="Arial Rounded MT Bold" pitchFamily="34" charset="0"/>
              </a:rPr>
              <a:t>Et nous sauva du destructeur !</a:t>
            </a:r>
            <a:endParaRPr lang="en-US" sz="3600" dirty="0" smtClean="0">
              <a:solidFill>
                <a:srgbClr val="0000FF"/>
              </a:solidFill>
              <a:latin typeface="Arial Rounded MT Bold" pitchFamily="34" charset="0"/>
            </a:endParaRPr>
          </a:p>
        </p:txBody>
      </p:sp>
    </p:spTree>
    <p:extLst>
      <p:ext uri="{BB962C8B-B14F-4D97-AF65-F5344CB8AC3E}">
        <p14:creationId xmlns="" xmlns:p14="http://schemas.microsoft.com/office/powerpoint/2010/main" val="24489660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FF66FF">
                  <a:tint val="66000"/>
                  <a:satMod val="160000"/>
                </a:srgbClr>
              </a:gs>
              <a:gs pos="50000">
                <a:srgbClr val="FF66FF">
                  <a:tint val="44500"/>
                  <a:satMod val="160000"/>
                </a:srgbClr>
              </a:gs>
              <a:gs pos="100000">
                <a:srgbClr val="FF66FF">
                  <a:tint val="23500"/>
                  <a:satMod val="160000"/>
                </a:srgbClr>
              </a:gs>
            </a:gsLst>
            <a:lin ang="5400000" scaled="1"/>
            <a:tileRect/>
          </a:gradFill>
        </p:spPr>
        <p:txBody>
          <a:bodyPr>
            <a:normAutofit/>
          </a:bodyPr>
          <a:lstStyle/>
          <a:p>
            <a:pPr marL="0" indent="0" algn="ctr">
              <a:buNone/>
            </a:pPr>
            <a:r>
              <a:rPr lang="fr-FR" sz="3600" dirty="0" smtClean="0">
                <a:solidFill>
                  <a:srgbClr val="C00000"/>
                </a:solidFill>
                <a:latin typeface="Arial Rounded MT Bold" pitchFamily="34" charset="0"/>
              </a:rPr>
              <a:t>3</a:t>
            </a:r>
            <a:endParaRPr lang="en-US" sz="3600" dirty="0" smtClean="0">
              <a:solidFill>
                <a:srgbClr val="C00000"/>
              </a:solidFill>
              <a:latin typeface="Arial Rounded MT Bold" pitchFamily="34" charset="0"/>
            </a:endParaRPr>
          </a:p>
          <a:p>
            <a:pPr marL="0" indent="0" algn="ctr">
              <a:buNone/>
            </a:pPr>
            <a:r>
              <a:rPr lang="fr-FR" sz="3600" dirty="0" smtClean="0">
                <a:latin typeface="Arial Rounded MT Bold" pitchFamily="34" charset="0"/>
              </a:rPr>
              <a:t>Il nous apporta la lumière,</a:t>
            </a:r>
            <a:endParaRPr lang="en-US" sz="3600" dirty="0" smtClean="0">
              <a:latin typeface="Arial Rounded MT Bold" pitchFamily="34" charset="0"/>
            </a:endParaRPr>
          </a:p>
          <a:p>
            <a:pPr marL="0" indent="0" algn="ctr">
              <a:buNone/>
            </a:pPr>
            <a:r>
              <a:rPr lang="fr-FR" sz="3600" dirty="0" smtClean="0">
                <a:latin typeface="Arial Rounded MT Bold" pitchFamily="34" charset="0"/>
              </a:rPr>
              <a:t>La victoire et la liberté ;</a:t>
            </a:r>
            <a:endParaRPr lang="en-US" sz="3600" dirty="0" smtClean="0">
              <a:latin typeface="Arial Rounded MT Bold" pitchFamily="34" charset="0"/>
            </a:endParaRPr>
          </a:p>
          <a:p>
            <a:pPr marL="0" indent="0" algn="ctr">
              <a:buNone/>
            </a:pPr>
            <a:r>
              <a:rPr lang="fr-FR" sz="3600" dirty="0" smtClean="0">
                <a:latin typeface="Arial Rounded MT Bold" pitchFamily="34" charset="0"/>
              </a:rPr>
              <a:t>L’ennemi mordit la poussière,</a:t>
            </a:r>
            <a:endParaRPr lang="en-US" sz="3600" dirty="0" smtClean="0">
              <a:latin typeface="Arial Rounded MT Bold" pitchFamily="34" charset="0"/>
            </a:endParaRPr>
          </a:p>
          <a:p>
            <a:pPr marL="0" indent="0" algn="ctr">
              <a:buNone/>
            </a:pPr>
            <a:r>
              <a:rPr lang="fr-FR" sz="3600" dirty="0" smtClean="0">
                <a:latin typeface="Arial Rounded MT Bold" pitchFamily="34" charset="0"/>
              </a:rPr>
              <a:t>Pour toujours Satan fut dompté.</a:t>
            </a:r>
            <a:endParaRPr lang="en-US" sz="3600" dirty="0" smtClean="0">
              <a:latin typeface="Arial Rounded MT Bold" pitchFamily="34" charset="0"/>
            </a:endParaRPr>
          </a:p>
          <a:p>
            <a:pPr marL="0" indent="0" algn="ctr">
              <a:buNone/>
            </a:pPr>
            <a:r>
              <a:rPr lang="fr-FR" sz="3600" dirty="0" err="1" smtClean="0">
                <a:solidFill>
                  <a:srgbClr val="C00000"/>
                </a:solidFill>
                <a:latin typeface="Arial Rounded MT Bold" pitchFamily="34" charset="0"/>
              </a:rPr>
              <a:t>Ref</a:t>
            </a:r>
            <a:endParaRPr lang="en-US" sz="3600" dirty="0" smtClean="0">
              <a:solidFill>
                <a:srgbClr val="C00000"/>
              </a:solidFill>
              <a:latin typeface="Arial Rounded MT Bold" pitchFamily="34" charset="0"/>
            </a:endParaRPr>
          </a:p>
          <a:p>
            <a:pPr marL="0" indent="0" algn="ctr">
              <a:buNone/>
            </a:pPr>
            <a:r>
              <a:rPr lang="fr-FR" sz="3600" dirty="0" smtClean="0">
                <a:solidFill>
                  <a:srgbClr val="0000FF"/>
                </a:solidFill>
                <a:latin typeface="Arial Rounded MT Bold" pitchFamily="34" charset="0"/>
              </a:rPr>
              <a:t>Chantons, chantons d’un cœur joyeux</a:t>
            </a:r>
            <a:endParaRPr lang="en-US" sz="3600" dirty="0" smtClean="0">
              <a:solidFill>
                <a:srgbClr val="0000FF"/>
              </a:solidFill>
              <a:latin typeface="Arial Rounded MT Bold" pitchFamily="34" charset="0"/>
            </a:endParaRPr>
          </a:p>
          <a:p>
            <a:pPr marL="0" indent="0" algn="ctr">
              <a:buNone/>
            </a:pPr>
            <a:r>
              <a:rPr lang="fr-FR" sz="3600" dirty="0" smtClean="0">
                <a:solidFill>
                  <a:srgbClr val="0000FF"/>
                </a:solidFill>
                <a:latin typeface="Arial Rounded MT Bold" pitchFamily="34" charset="0"/>
              </a:rPr>
              <a:t>Le grand amour du Rédempteur,</a:t>
            </a:r>
            <a:endParaRPr lang="en-US" sz="3600" dirty="0" smtClean="0">
              <a:solidFill>
                <a:srgbClr val="0000FF"/>
              </a:solidFill>
              <a:latin typeface="Arial Rounded MT Bold" pitchFamily="34" charset="0"/>
            </a:endParaRPr>
          </a:p>
          <a:p>
            <a:pPr marL="0" indent="0" algn="ctr">
              <a:buNone/>
            </a:pPr>
            <a:r>
              <a:rPr lang="fr-FR" sz="3600" dirty="0" smtClean="0">
                <a:solidFill>
                  <a:srgbClr val="0000FF"/>
                </a:solidFill>
                <a:latin typeface="Arial Rounded MT Bold" pitchFamily="34" charset="0"/>
              </a:rPr>
              <a:t>Qui vint à nous du haut des cieux,</a:t>
            </a:r>
            <a:endParaRPr lang="en-US" sz="3600" dirty="0" smtClean="0">
              <a:solidFill>
                <a:srgbClr val="0000FF"/>
              </a:solidFill>
              <a:latin typeface="Arial Rounded MT Bold" pitchFamily="34" charset="0"/>
            </a:endParaRPr>
          </a:p>
          <a:p>
            <a:pPr marL="0" indent="0" algn="ctr">
              <a:buNone/>
            </a:pPr>
            <a:r>
              <a:rPr lang="fr-FR" sz="3600" dirty="0" smtClean="0">
                <a:solidFill>
                  <a:srgbClr val="0000FF"/>
                </a:solidFill>
                <a:latin typeface="Arial Rounded MT Bold" pitchFamily="34" charset="0"/>
              </a:rPr>
              <a:t>Et nous sauva du destructeur !</a:t>
            </a:r>
            <a:endParaRPr lang="en-US" sz="3600" dirty="0" smtClean="0">
              <a:solidFill>
                <a:srgbClr val="0000FF"/>
              </a:solidFill>
              <a:latin typeface="Arial Rounded MT Bold" pitchFamily="34" charset="0"/>
            </a:endParaRPr>
          </a:p>
        </p:txBody>
      </p:sp>
    </p:spTree>
    <p:extLst>
      <p:ext uri="{BB962C8B-B14F-4D97-AF65-F5344CB8AC3E}">
        <p14:creationId xmlns="" xmlns:p14="http://schemas.microsoft.com/office/powerpoint/2010/main" val="24489660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FF66FF">
                  <a:tint val="66000"/>
                  <a:satMod val="160000"/>
                </a:srgbClr>
              </a:gs>
              <a:gs pos="50000">
                <a:srgbClr val="FF66FF">
                  <a:tint val="44500"/>
                  <a:satMod val="160000"/>
                </a:srgbClr>
              </a:gs>
              <a:gs pos="100000">
                <a:srgbClr val="FF66FF">
                  <a:tint val="23500"/>
                  <a:satMod val="160000"/>
                </a:srgbClr>
              </a:gs>
            </a:gsLst>
            <a:lin ang="5400000" scaled="1"/>
            <a:tileRect/>
          </a:gradFill>
        </p:spPr>
        <p:txBody>
          <a:bodyPr>
            <a:normAutofit/>
          </a:bodyPr>
          <a:lstStyle/>
          <a:p>
            <a:pPr marL="0" indent="0" algn="ctr">
              <a:buNone/>
            </a:pPr>
            <a:r>
              <a:rPr lang="fr-FR" sz="3600" dirty="0" smtClean="0">
                <a:solidFill>
                  <a:srgbClr val="C00000"/>
                </a:solidFill>
                <a:latin typeface="Arial Rounded MT Bold" pitchFamily="34" charset="0"/>
              </a:rPr>
              <a:t>4</a:t>
            </a:r>
            <a:endParaRPr lang="en-US" sz="3600" dirty="0" smtClean="0">
              <a:solidFill>
                <a:srgbClr val="C00000"/>
              </a:solidFill>
              <a:latin typeface="Arial Rounded MT Bold" pitchFamily="34" charset="0"/>
            </a:endParaRPr>
          </a:p>
          <a:p>
            <a:pPr marL="0" indent="0" algn="ctr">
              <a:buNone/>
            </a:pPr>
            <a:r>
              <a:rPr lang="fr-FR" sz="3600" dirty="0" smtClean="0">
                <a:latin typeface="Arial Rounded MT Bold" pitchFamily="34" charset="0"/>
              </a:rPr>
              <a:t>Vers l’avenir marchons sans crainte</a:t>
            </a:r>
            <a:endParaRPr lang="en-US" sz="3600" dirty="0" smtClean="0">
              <a:latin typeface="Arial Rounded MT Bold" pitchFamily="34" charset="0"/>
            </a:endParaRPr>
          </a:p>
          <a:p>
            <a:pPr marL="0" indent="0" algn="ctr">
              <a:buNone/>
            </a:pPr>
            <a:r>
              <a:rPr lang="fr-FR" sz="3600" dirty="0" smtClean="0">
                <a:latin typeface="Arial Rounded MT Bold" pitchFamily="34" charset="0"/>
              </a:rPr>
              <a:t>Et sans souci du lendemain,</a:t>
            </a:r>
            <a:endParaRPr lang="en-US" sz="3600" dirty="0" smtClean="0">
              <a:latin typeface="Arial Rounded MT Bold" pitchFamily="34" charset="0"/>
            </a:endParaRPr>
          </a:p>
          <a:p>
            <a:pPr marL="0" indent="0" algn="ctr">
              <a:buNone/>
            </a:pPr>
            <a:r>
              <a:rPr lang="fr-FR" sz="3600" dirty="0" smtClean="0">
                <a:latin typeface="Arial Rounded MT Bold" pitchFamily="34" charset="0"/>
              </a:rPr>
              <a:t>Pas à pas, nos pieds dans l’empreinte</a:t>
            </a:r>
            <a:endParaRPr lang="en-US" sz="3600" dirty="0" smtClean="0">
              <a:latin typeface="Arial Rounded MT Bold" pitchFamily="34" charset="0"/>
            </a:endParaRPr>
          </a:p>
          <a:p>
            <a:pPr marL="0" indent="0" algn="ctr">
              <a:buNone/>
            </a:pPr>
            <a:r>
              <a:rPr lang="fr-FR" sz="3600" dirty="0" smtClean="0">
                <a:latin typeface="Arial Rounded MT Bold" pitchFamily="34" charset="0"/>
              </a:rPr>
              <a:t>De ses pies sur notre chemin</a:t>
            </a:r>
            <a:r>
              <a:rPr lang="fr-FR" sz="3600" dirty="0" smtClean="0">
                <a:latin typeface="Arial Rounded MT Bold" pitchFamily="34" charset="0"/>
              </a:rPr>
              <a:t>.</a:t>
            </a:r>
          </a:p>
          <a:p>
            <a:pPr marL="0" indent="0" algn="ctr">
              <a:buNone/>
            </a:pPr>
            <a:r>
              <a:rPr lang="fr-FR" sz="3600" dirty="0" err="1" smtClean="0">
                <a:solidFill>
                  <a:srgbClr val="C00000"/>
                </a:solidFill>
                <a:latin typeface="Arial Rounded MT Bold" pitchFamily="34" charset="0"/>
              </a:rPr>
              <a:t>Ref</a:t>
            </a:r>
            <a:endParaRPr lang="en-US" sz="3600" dirty="0" smtClean="0">
              <a:solidFill>
                <a:srgbClr val="C00000"/>
              </a:solidFill>
              <a:latin typeface="Arial Rounded MT Bold" pitchFamily="34" charset="0"/>
            </a:endParaRPr>
          </a:p>
          <a:p>
            <a:pPr marL="0" indent="0" algn="ctr">
              <a:buNone/>
            </a:pPr>
            <a:r>
              <a:rPr lang="fr-FR" sz="3600" dirty="0" smtClean="0">
                <a:solidFill>
                  <a:srgbClr val="0000FF"/>
                </a:solidFill>
                <a:latin typeface="Arial Rounded MT Bold" pitchFamily="34" charset="0"/>
              </a:rPr>
              <a:t>Chantons, chantons d’un cœur joyeux</a:t>
            </a:r>
            <a:endParaRPr lang="en-US" sz="3600" dirty="0" smtClean="0">
              <a:solidFill>
                <a:srgbClr val="0000FF"/>
              </a:solidFill>
              <a:latin typeface="Arial Rounded MT Bold" pitchFamily="34" charset="0"/>
            </a:endParaRPr>
          </a:p>
          <a:p>
            <a:pPr marL="0" indent="0" algn="ctr">
              <a:buNone/>
            </a:pPr>
            <a:r>
              <a:rPr lang="fr-FR" sz="3600" dirty="0" smtClean="0">
                <a:solidFill>
                  <a:srgbClr val="0000FF"/>
                </a:solidFill>
                <a:latin typeface="Arial Rounded MT Bold" pitchFamily="34" charset="0"/>
              </a:rPr>
              <a:t>Le grand amour du Rédempteur,</a:t>
            </a:r>
            <a:endParaRPr lang="en-US" sz="3600" dirty="0" smtClean="0">
              <a:solidFill>
                <a:srgbClr val="0000FF"/>
              </a:solidFill>
              <a:latin typeface="Arial Rounded MT Bold" pitchFamily="34" charset="0"/>
            </a:endParaRPr>
          </a:p>
          <a:p>
            <a:pPr marL="0" indent="0" algn="ctr">
              <a:buNone/>
            </a:pPr>
            <a:r>
              <a:rPr lang="fr-FR" sz="3600" dirty="0" smtClean="0">
                <a:solidFill>
                  <a:srgbClr val="0000FF"/>
                </a:solidFill>
                <a:latin typeface="Arial Rounded MT Bold" pitchFamily="34" charset="0"/>
              </a:rPr>
              <a:t>Qui vint à nous du haut des cieux,</a:t>
            </a:r>
            <a:endParaRPr lang="en-US" sz="3600" dirty="0" smtClean="0">
              <a:solidFill>
                <a:srgbClr val="0000FF"/>
              </a:solidFill>
              <a:latin typeface="Arial Rounded MT Bold" pitchFamily="34" charset="0"/>
            </a:endParaRPr>
          </a:p>
          <a:p>
            <a:pPr marL="0" indent="0" algn="ctr">
              <a:buNone/>
            </a:pPr>
            <a:r>
              <a:rPr lang="fr-FR" sz="3600" dirty="0" smtClean="0">
                <a:solidFill>
                  <a:srgbClr val="0000FF"/>
                </a:solidFill>
                <a:latin typeface="Arial Rounded MT Bold" pitchFamily="34" charset="0"/>
              </a:rPr>
              <a:t>Et nous sauva du destructeur !</a:t>
            </a:r>
            <a:endParaRPr lang="en-US" sz="3600" dirty="0" smtClean="0">
              <a:solidFill>
                <a:srgbClr val="0000FF"/>
              </a:solidFill>
              <a:latin typeface="Arial Rounded MT Bold" pitchFamily="34" charset="0"/>
            </a:endParaRPr>
          </a:p>
          <a:p>
            <a:pPr marL="0" indent="0" algn="ctr">
              <a:buNone/>
            </a:pPr>
            <a:endParaRPr lang="en-US" sz="3600" dirty="0">
              <a:latin typeface="Arial Rounded MT Bold" pitchFamily="34" charset="0"/>
            </a:endParaRPr>
          </a:p>
        </p:txBody>
      </p:sp>
    </p:spTree>
    <p:extLst>
      <p:ext uri="{BB962C8B-B14F-4D97-AF65-F5344CB8AC3E}">
        <p14:creationId xmlns="" xmlns:p14="http://schemas.microsoft.com/office/powerpoint/2010/main" val="24489660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Intercessory Prayer — Knit Pray Share"/>
          <p:cNvPicPr>
            <a:picLocks noGrp="1"/>
          </p:cNvPicPr>
          <p:nvPr>
            <p:ph sz="quarter" idx="1"/>
          </p:nvPr>
        </p:nvPicPr>
        <p:blipFill>
          <a:blip r:embed="rId2"/>
          <a:srcRect/>
          <a:stretch>
            <a:fillRect/>
          </a:stretch>
        </p:blipFill>
        <p:spPr bwMode="auto">
          <a:xfrm>
            <a:off x="0" y="1"/>
            <a:ext cx="9143999" cy="6857999"/>
          </a:xfrm>
          <a:prstGeom prst="rect">
            <a:avLst/>
          </a:prstGeom>
          <a:noFill/>
          <a:ln w="9525">
            <a:noFill/>
            <a:miter lim="800000"/>
            <a:headEnd/>
            <a:tailEnd/>
          </a:ln>
        </p:spPr>
      </p:pic>
      <p:sp>
        <p:nvSpPr>
          <p:cNvPr id="5" name="TextBox 4"/>
          <p:cNvSpPr txBox="1"/>
          <p:nvPr/>
        </p:nvSpPr>
        <p:spPr>
          <a:xfrm>
            <a:off x="0" y="381000"/>
            <a:ext cx="9144000" cy="923330"/>
          </a:xfrm>
          <a:prstGeom prst="rect">
            <a:avLst/>
          </a:prstGeom>
          <a:noFill/>
        </p:spPr>
        <p:txBody>
          <a:bodyPr wrap="square" rtlCol="0">
            <a:spAutoFit/>
          </a:bodyPr>
          <a:lstStyle/>
          <a:p>
            <a:pPr algn="ctr"/>
            <a:r>
              <a:rPr lang="en-US" sz="5400" b="1" dirty="0">
                <a:solidFill>
                  <a:srgbClr val="0000FF"/>
                </a:solidFill>
                <a:latin typeface="Algerian" pitchFamily="82" charset="0"/>
              </a:rPr>
              <a:t>PRIÈRE D’INTERCESSION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roseynews.com/wp-content/uploads/2014/08/flowers-look-like-animals-people-monkeys-orchids-pareidolia-30.jpg"/>
          <p:cNvPicPr/>
          <p:nvPr/>
        </p:nvPicPr>
        <p:blipFill>
          <a:blip r:embed="rId2" cstate="print"/>
          <a:srcRect/>
          <a:stretch>
            <a:fillRect/>
          </a:stretch>
        </p:blipFill>
        <p:spPr bwMode="auto">
          <a:xfrm>
            <a:off x="0" y="0"/>
            <a:ext cx="9143999" cy="6858000"/>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rgbClr val="66FFFF"/>
          </a:solidFill>
        </p:spPr>
        <p:style>
          <a:lnRef idx="1">
            <a:schemeClr val="dk1"/>
          </a:lnRef>
          <a:fillRef idx="2">
            <a:schemeClr val="dk1"/>
          </a:fillRef>
          <a:effectRef idx="1">
            <a:schemeClr val="dk1"/>
          </a:effectRef>
          <a:fontRef idx="minor">
            <a:schemeClr val="dk1"/>
          </a:fontRef>
        </p:style>
        <p:txBody>
          <a:bodyPr>
            <a:normAutofit/>
          </a:bodyPr>
          <a:lstStyle/>
          <a:p>
            <a:pPr marL="0" indent="0" algn="ctr">
              <a:buNone/>
            </a:pPr>
            <a:r>
              <a:rPr lang="fr-FR" sz="2200" dirty="0" smtClean="0">
                <a:solidFill>
                  <a:srgbClr val="0000FF"/>
                </a:solidFill>
                <a:latin typeface="Arial Rounded MT Bold" pitchFamily="34" charset="0"/>
              </a:rPr>
              <a:t>2 REV-NS SA </a:t>
            </a:r>
            <a:r>
              <a:rPr lang="fr-FR" sz="2200" dirty="0" err="1" smtClean="0">
                <a:solidFill>
                  <a:srgbClr val="0000FF"/>
                </a:solidFill>
                <a:latin typeface="Arial Rounded MT Bold" pitchFamily="34" charset="0"/>
              </a:rPr>
              <a:t>SA</a:t>
            </a:r>
            <a:r>
              <a:rPr lang="fr-FR" sz="2200" dirty="0" smtClean="0">
                <a:solidFill>
                  <a:srgbClr val="0000FF"/>
                </a:solidFill>
                <a:latin typeface="Arial Rounded MT Bold" pitchFamily="34" charset="0"/>
              </a:rPr>
              <a:t> FE’M SI ROUT LA MOVE</a:t>
            </a:r>
            <a:endParaRPr lang="en-US" sz="2200" dirty="0" smtClean="0">
              <a:solidFill>
                <a:srgbClr val="0000FF"/>
              </a:solidFill>
              <a:latin typeface="Arial Rounded MT Bold" pitchFamily="34" charset="0"/>
            </a:endParaRPr>
          </a:p>
          <a:p>
            <a:pPr marL="0" indent="0" algn="ctr">
              <a:buNone/>
            </a:pPr>
            <a:r>
              <a:rPr lang="fr-FR" sz="4000" dirty="0" smtClean="0">
                <a:solidFill>
                  <a:srgbClr val="0000FF"/>
                </a:solidFill>
                <a:latin typeface="Arial Rounded MT Bold" pitchFamily="34" charset="0"/>
              </a:rPr>
              <a:t>1</a:t>
            </a:r>
            <a:endParaRPr lang="en-US" sz="4000" dirty="0" smtClean="0">
              <a:solidFill>
                <a:srgbClr val="0000FF"/>
              </a:solidFill>
              <a:latin typeface="Arial Rounded MT Bold" pitchFamily="34" charset="0"/>
            </a:endParaRPr>
          </a:p>
          <a:p>
            <a:pPr marL="0" indent="0" algn="ctr">
              <a:buNone/>
            </a:pPr>
            <a:r>
              <a:rPr lang="fr-FR" sz="4000" b="1" dirty="0" smtClean="0">
                <a:latin typeface="Arial Rounded MT Bold" pitchFamily="34" charset="0"/>
              </a:rPr>
              <a:t>Sa </a:t>
            </a:r>
            <a:r>
              <a:rPr lang="fr-FR" sz="4000" b="1" dirty="0" err="1" smtClean="0">
                <a:latin typeface="Arial Rounded MT Bold" pitchFamily="34" charset="0"/>
              </a:rPr>
              <a:t>sa</a:t>
            </a:r>
            <a:r>
              <a:rPr lang="fr-FR" sz="4000" b="1" dirty="0" smtClean="0">
                <a:latin typeface="Arial Rounded MT Bold" pitchFamily="34" charset="0"/>
              </a:rPr>
              <a:t> </a:t>
            </a:r>
            <a:r>
              <a:rPr lang="fr-FR" sz="4000" b="1" dirty="0" err="1" smtClean="0">
                <a:latin typeface="Arial Rounded MT Bold" pitchFamily="34" charset="0"/>
              </a:rPr>
              <a:t>fè</a:t>
            </a:r>
            <a:r>
              <a:rPr lang="fr-FR" sz="4000" b="1" dirty="0" smtClean="0">
                <a:latin typeface="Arial Rounded MT Bold" pitchFamily="34" charset="0"/>
              </a:rPr>
              <a:t>-m </a:t>
            </a:r>
            <a:r>
              <a:rPr lang="fr-FR" sz="4000" b="1" dirty="0" smtClean="0">
                <a:latin typeface="Arial Rounded MT Bold" pitchFamily="34" charset="0"/>
              </a:rPr>
              <a:t>si </a:t>
            </a:r>
            <a:r>
              <a:rPr lang="fr-FR" sz="4000" b="1" dirty="0" err="1" smtClean="0">
                <a:latin typeface="Arial Rounded MT Bold" pitchFamily="34" charset="0"/>
              </a:rPr>
              <a:t>rout</a:t>
            </a:r>
            <a:r>
              <a:rPr lang="fr-FR" sz="4000" b="1" dirty="0" smtClean="0">
                <a:latin typeface="Arial Rounded MT Bold" pitchFamily="34" charset="0"/>
              </a:rPr>
              <a:t> la move</a:t>
            </a:r>
            <a:r>
              <a:rPr lang="fr-FR" sz="4000" dirty="0" smtClean="0">
                <a:latin typeface="Arial Rounded MT Bold" pitchFamily="34" charset="0"/>
              </a:rPr>
              <a:t/>
            </a:r>
            <a:br>
              <a:rPr lang="fr-FR" sz="4000" dirty="0" smtClean="0">
                <a:latin typeface="Arial Rounded MT Bold" pitchFamily="34" charset="0"/>
              </a:rPr>
            </a:br>
            <a:r>
              <a:rPr lang="fr-FR" sz="4000" dirty="0" err="1" smtClean="0">
                <a:latin typeface="Arial Rounded MT Bold" pitchFamily="34" charset="0"/>
              </a:rPr>
              <a:t>Menm</a:t>
            </a:r>
            <a:r>
              <a:rPr lang="fr-FR" sz="4000" dirty="0" smtClean="0">
                <a:latin typeface="Arial Rounded MT Bold" pitchFamily="34" charset="0"/>
              </a:rPr>
              <a:t> si </a:t>
            </a:r>
            <a:r>
              <a:rPr lang="fr-FR" sz="4000" dirty="0" err="1" smtClean="0">
                <a:latin typeface="Arial Rounded MT Bold" pitchFamily="34" charset="0"/>
              </a:rPr>
              <a:t>gen</a:t>
            </a:r>
            <a:r>
              <a:rPr lang="fr-FR" sz="4000" dirty="0" smtClean="0">
                <a:latin typeface="Arial Rounded MT Bold" pitchFamily="34" charset="0"/>
              </a:rPr>
              <a:t> move </a:t>
            </a:r>
            <a:r>
              <a:rPr lang="fr-FR" sz="4000" dirty="0" err="1" smtClean="0">
                <a:latin typeface="Arial Rounded MT Bold" pitchFamily="34" charset="0"/>
              </a:rPr>
              <a:t>pa-a</a:t>
            </a:r>
            <a:r>
              <a:rPr lang="fr-FR" sz="4000" dirty="0" smtClean="0">
                <a:latin typeface="Arial Rounded MT Bold" pitchFamily="34" charset="0"/>
              </a:rPr>
              <a:t/>
            </a:r>
            <a:br>
              <a:rPr lang="fr-FR" sz="4000" dirty="0" smtClean="0">
                <a:latin typeface="Arial Rounded MT Bold" pitchFamily="34" charset="0"/>
              </a:rPr>
            </a:br>
            <a:r>
              <a:rPr lang="fr-FR" sz="4000" dirty="0" smtClean="0">
                <a:latin typeface="Arial Rounded MT Bold" pitchFamily="34" charset="0"/>
              </a:rPr>
              <a:t>Li </a:t>
            </a:r>
            <a:r>
              <a:rPr lang="fr-FR" sz="4000" dirty="0" err="1" smtClean="0">
                <a:latin typeface="Arial Rounded MT Bold" pitchFamily="34" charset="0"/>
              </a:rPr>
              <a:t>konnen</a:t>
            </a:r>
            <a:r>
              <a:rPr lang="fr-FR" sz="4000" dirty="0" smtClean="0">
                <a:latin typeface="Arial Rounded MT Bold" pitchFamily="34" charset="0"/>
              </a:rPr>
              <a:t> </a:t>
            </a:r>
            <a:r>
              <a:rPr lang="fr-FR" sz="4000" dirty="0" err="1" smtClean="0">
                <a:latin typeface="Arial Rounded MT Bold" pitchFamily="34" charset="0"/>
              </a:rPr>
              <a:t>byen</a:t>
            </a:r>
            <a:r>
              <a:rPr lang="fr-FR" sz="4000" dirty="0" smtClean="0">
                <a:latin typeface="Arial Rounded MT Bold" pitchFamily="34" charset="0"/>
              </a:rPr>
              <a:t> </a:t>
            </a:r>
            <a:r>
              <a:rPr lang="fr-FR" sz="4000" dirty="0" err="1" smtClean="0">
                <a:latin typeface="Arial Rounded MT Bold" pitchFamily="34" charset="0"/>
              </a:rPr>
              <a:t>tou</a:t>
            </a:r>
            <a:r>
              <a:rPr lang="fr-FR" sz="4000" dirty="0" smtClean="0">
                <a:latin typeface="Arial Rounded MT Bold" pitchFamily="34" charset="0"/>
              </a:rPr>
              <a:t> sa </a:t>
            </a:r>
            <a:r>
              <a:rPr lang="fr-FR" sz="4000" dirty="0" err="1" smtClean="0">
                <a:latin typeface="Arial Rounded MT Bold" pitchFamily="34" charset="0"/>
              </a:rPr>
              <a:t>I'ap</a:t>
            </a:r>
            <a:r>
              <a:rPr lang="fr-FR" sz="4000" dirty="0" smtClean="0">
                <a:latin typeface="Arial Rounded MT Bold" pitchFamily="34" charset="0"/>
              </a:rPr>
              <a:t> </a:t>
            </a:r>
            <a:r>
              <a:rPr lang="fr-FR" sz="4000" dirty="0" err="1" smtClean="0">
                <a:latin typeface="Arial Rounded MT Bold" pitchFamily="34" charset="0"/>
              </a:rPr>
              <a:t>fè</a:t>
            </a:r>
            <a:r>
              <a:rPr lang="fr-FR" sz="4000" dirty="0" smtClean="0">
                <a:latin typeface="Arial Rounded MT Bold" pitchFamily="34" charset="0"/>
              </a:rPr>
              <a:t> </a:t>
            </a:r>
            <a:br>
              <a:rPr lang="fr-FR" sz="4000" dirty="0" smtClean="0">
                <a:latin typeface="Arial Rounded MT Bold" pitchFamily="34" charset="0"/>
              </a:rPr>
            </a:br>
            <a:r>
              <a:rPr lang="fr-FR" sz="4000" dirty="0" smtClean="0">
                <a:latin typeface="Arial Rounded MT Bold" pitchFamily="34" charset="0"/>
              </a:rPr>
              <a:t>Papa-m </a:t>
            </a:r>
            <a:r>
              <a:rPr lang="fr-FR" sz="4000" dirty="0" err="1" smtClean="0">
                <a:latin typeface="Arial Rounded MT Bold" pitchFamily="34" charset="0"/>
              </a:rPr>
              <a:t>ranje</a:t>
            </a:r>
            <a:r>
              <a:rPr lang="fr-FR" sz="4000" dirty="0" smtClean="0">
                <a:latin typeface="Arial Rounded MT Bold" pitchFamily="34" charset="0"/>
              </a:rPr>
              <a:t>-l </a:t>
            </a:r>
            <a:r>
              <a:rPr lang="fr-FR" sz="4000" dirty="0" err="1" smtClean="0">
                <a:latin typeface="Arial Rounded MT Bold" pitchFamily="34" charset="0"/>
              </a:rPr>
              <a:t>konsa</a:t>
            </a:r>
            <a:endParaRPr lang="en-US" sz="4000" dirty="0" smtClean="0">
              <a:latin typeface="Arial Rounded MT Bold" pitchFamily="34" charset="0"/>
            </a:endParaRPr>
          </a:p>
          <a:p>
            <a:pPr marL="0" indent="0" algn="ctr">
              <a:buNone/>
            </a:pPr>
            <a:r>
              <a:rPr lang="fr-FR" sz="4000" dirty="0" err="1" smtClean="0">
                <a:solidFill>
                  <a:srgbClr val="0000FF"/>
                </a:solidFill>
                <a:latin typeface="Arial Rounded MT Bold" pitchFamily="34" charset="0"/>
              </a:rPr>
              <a:t>Refren</a:t>
            </a:r>
            <a:r>
              <a:rPr lang="fr-FR" sz="4000" dirty="0" smtClean="0">
                <a:latin typeface="Arial Rounded MT Bold" pitchFamily="34" charset="0"/>
              </a:rPr>
              <a:t/>
            </a:r>
            <a:br>
              <a:rPr lang="fr-FR" sz="4000" dirty="0" smtClean="0">
                <a:latin typeface="Arial Rounded MT Bold" pitchFamily="34" charset="0"/>
              </a:rPr>
            </a:br>
            <a:r>
              <a:rPr lang="fr-FR" sz="4000" dirty="0" smtClean="0">
                <a:solidFill>
                  <a:srgbClr val="C00000"/>
                </a:solidFill>
                <a:latin typeface="Arial Rounded MT Bold" pitchFamily="34" charset="0"/>
              </a:rPr>
              <a:t>M'</a:t>
            </a:r>
            <a:r>
              <a:rPr lang="fr-FR" sz="4000" dirty="0" err="1" smtClean="0">
                <a:solidFill>
                  <a:srgbClr val="C00000"/>
                </a:solidFill>
                <a:latin typeface="Arial Rounded MT Bold" pitchFamily="34" charset="0"/>
              </a:rPr>
              <a:t>ap</a:t>
            </a:r>
            <a:r>
              <a:rPr lang="fr-FR" sz="4000" dirty="0" smtClean="0">
                <a:solidFill>
                  <a:srgbClr val="C00000"/>
                </a:solidFill>
                <a:latin typeface="Arial Rounded MT Bold" pitchFamily="34" charset="0"/>
              </a:rPr>
              <a:t> chante nan </a:t>
            </a:r>
            <a:r>
              <a:rPr lang="fr-FR" sz="4000" dirty="0" err="1" smtClean="0">
                <a:solidFill>
                  <a:srgbClr val="C00000"/>
                </a:solidFill>
                <a:latin typeface="Arial Rounded MT Bold" pitchFamily="34" charset="0"/>
              </a:rPr>
              <a:t>solèy</a:t>
            </a:r>
            <a:r>
              <a:rPr lang="fr-FR" sz="4000" dirty="0" smtClean="0">
                <a:solidFill>
                  <a:srgbClr val="C00000"/>
                </a:solidFill>
                <a:latin typeface="Arial Rounded MT Bold" pitchFamily="34" charset="0"/>
              </a:rPr>
              <a:t> </a:t>
            </a:r>
            <a:r>
              <a:rPr lang="fr-FR" sz="4000" dirty="0" smtClean="0">
                <a:solidFill>
                  <a:srgbClr val="C00000"/>
                </a:solidFill>
                <a:latin typeface="Arial Rounded MT Bold" pitchFamily="34" charset="0"/>
              </a:rPr>
              <a:t>nan </a:t>
            </a:r>
            <a:r>
              <a:rPr lang="fr-FR" sz="4000" dirty="0" err="1" smtClean="0">
                <a:solidFill>
                  <a:srgbClr val="C00000"/>
                </a:solidFill>
                <a:latin typeface="Arial Rounded MT Bold" pitchFamily="34" charset="0"/>
              </a:rPr>
              <a:t>fè</a:t>
            </a:r>
            <a:r>
              <a:rPr lang="fr-FR" sz="4000" dirty="0" smtClean="0">
                <a:solidFill>
                  <a:srgbClr val="C00000"/>
                </a:solidFill>
                <a:latin typeface="Arial Rounded MT Bold" pitchFamily="34" charset="0"/>
              </a:rPr>
              <a:t> </a:t>
            </a:r>
            <a:r>
              <a:rPr lang="fr-FR" sz="4000" dirty="0" err="1" smtClean="0">
                <a:solidFill>
                  <a:srgbClr val="C00000"/>
                </a:solidFill>
                <a:latin typeface="Arial Rounded MT Bold" pitchFamily="34" charset="0"/>
              </a:rPr>
              <a:t>nwa</a:t>
            </a:r>
            <a:r>
              <a:rPr lang="fr-FR" sz="4000" dirty="0" smtClean="0">
                <a:solidFill>
                  <a:srgbClr val="C00000"/>
                </a:solidFill>
                <a:latin typeface="Arial Rounded MT Bold" pitchFamily="34" charset="0"/>
              </a:rPr>
              <a:t>,</a:t>
            </a:r>
            <a:br>
              <a:rPr lang="fr-FR" sz="4000" dirty="0" smtClean="0">
                <a:solidFill>
                  <a:srgbClr val="C00000"/>
                </a:solidFill>
                <a:latin typeface="Arial Rounded MT Bold" pitchFamily="34" charset="0"/>
              </a:rPr>
            </a:br>
            <a:r>
              <a:rPr lang="fr-FR" sz="4000" dirty="0" err="1" smtClean="0">
                <a:solidFill>
                  <a:srgbClr val="C00000"/>
                </a:solidFill>
                <a:latin typeface="Arial Rounded MT Bold" pitchFamily="34" charset="0"/>
              </a:rPr>
              <a:t>Nenpòt</a:t>
            </a:r>
            <a:r>
              <a:rPr lang="fr-FR" sz="4000" dirty="0" smtClean="0">
                <a:solidFill>
                  <a:srgbClr val="C00000"/>
                </a:solidFill>
                <a:latin typeface="Arial Rounded MT Bold" pitchFamily="34" charset="0"/>
              </a:rPr>
              <a:t> </a:t>
            </a:r>
            <a:r>
              <a:rPr lang="fr-FR" sz="4000" dirty="0" err="1" smtClean="0">
                <a:solidFill>
                  <a:srgbClr val="C00000"/>
                </a:solidFill>
                <a:latin typeface="Arial Rounded MT Bold" pitchFamily="34" charset="0"/>
              </a:rPr>
              <a:t>sak</a:t>
            </a:r>
            <a:r>
              <a:rPr lang="fr-FR" sz="4000" dirty="0" smtClean="0">
                <a:solidFill>
                  <a:srgbClr val="C00000"/>
                </a:solidFill>
                <a:latin typeface="Arial Rounded MT Bold" pitchFamily="34" charset="0"/>
              </a:rPr>
              <a:t> rive-m m'</a:t>
            </a:r>
            <a:r>
              <a:rPr lang="fr-FR" sz="4000" dirty="0" err="1" smtClean="0">
                <a:solidFill>
                  <a:srgbClr val="C00000"/>
                </a:solidFill>
                <a:latin typeface="Arial Rounded MT Bold" pitchFamily="34" charset="0"/>
              </a:rPr>
              <a:t>ap</a:t>
            </a:r>
            <a:r>
              <a:rPr lang="fr-FR" sz="4000" dirty="0" smtClean="0">
                <a:solidFill>
                  <a:srgbClr val="C00000"/>
                </a:solidFill>
                <a:latin typeface="Arial Rounded MT Bold" pitchFamily="34" charset="0"/>
              </a:rPr>
              <a:t> </a:t>
            </a:r>
            <a:r>
              <a:rPr lang="fr-FR" sz="4000" dirty="0" err="1" smtClean="0">
                <a:solidFill>
                  <a:srgbClr val="C00000"/>
                </a:solidFill>
                <a:latin typeface="Arial Rounded MT Bold" pitchFamily="34" charset="0"/>
              </a:rPr>
              <a:t>kontan</a:t>
            </a:r>
            <a:r>
              <a:rPr lang="fr-FR" sz="4000" dirty="0" smtClean="0">
                <a:solidFill>
                  <a:srgbClr val="C00000"/>
                </a:solidFill>
                <a:latin typeface="Arial Rounded MT Bold" pitchFamily="34" charset="0"/>
              </a:rPr>
              <a:t/>
            </a:r>
            <a:br>
              <a:rPr lang="fr-FR" sz="4000" dirty="0" smtClean="0">
                <a:solidFill>
                  <a:srgbClr val="C00000"/>
                </a:solidFill>
                <a:latin typeface="Arial Rounded MT Bold" pitchFamily="34" charset="0"/>
              </a:rPr>
            </a:br>
            <a:r>
              <a:rPr lang="fr-FR" sz="4000" dirty="0" err="1" smtClean="0">
                <a:solidFill>
                  <a:srgbClr val="C00000"/>
                </a:solidFill>
                <a:latin typeface="Arial Rounded MT Bold" pitchFamily="34" charset="0"/>
              </a:rPr>
              <a:t>F</a:t>
            </a:r>
            <a:r>
              <a:rPr lang="fr-FR" sz="4000" dirty="0" err="1" smtClean="0">
                <a:solidFill>
                  <a:srgbClr val="C00000"/>
                </a:solidFill>
                <a:latin typeface="Arial Rounded MT Bold" pitchFamily="34" charset="0"/>
              </a:rPr>
              <a:t>ò</a:t>
            </a:r>
            <a:r>
              <a:rPr lang="fr-FR" sz="4000" dirty="0" smtClean="0">
                <a:solidFill>
                  <a:srgbClr val="C00000"/>
                </a:solidFill>
                <a:latin typeface="Arial Rounded MT Bold" pitchFamily="34" charset="0"/>
              </a:rPr>
              <a:t>-m </a:t>
            </a:r>
            <a:r>
              <a:rPr lang="fr-FR" sz="4000" dirty="0" smtClean="0">
                <a:solidFill>
                  <a:srgbClr val="C00000"/>
                </a:solidFill>
                <a:latin typeface="Arial Rounded MT Bold" pitchFamily="34" charset="0"/>
              </a:rPr>
              <a:t>chante </a:t>
            </a:r>
            <a:r>
              <a:rPr lang="fr-FR" sz="4000" dirty="0" err="1" smtClean="0">
                <a:solidFill>
                  <a:srgbClr val="C00000"/>
                </a:solidFill>
                <a:latin typeface="Arial Rounded MT Bold" pitchFamily="34" charset="0"/>
              </a:rPr>
              <a:t>mwen</a:t>
            </a:r>
            <a:r>
              <a:rPr lang="fr-FR" sz="4000" dirty="0" smtClean="0">
                <a:solidFill>
                  <a:srgbClr val="C00000"/>
                </a:solidFill>
                <a:latin typeface="Arial Rounded MT Bold" pitchFamily="34" charset="0"/>
              </a:rPr>
              <a:t> </a:t>
            </a:r>
            <a:r>
              <a:rPr lang="fr-FR" sz="4000" dirty="0" err="1" smtClean="0">
                <a:solidFill>
                  <a:srgbClr val="C00000"/>
                </a:solidFill>
                <a:latin typeface="Arial Rounded MT Bold" pitchFamily="34" charset="0"/>
              </a:rPr>
              <a:t>pa</a:t>
            </a:r>
            <a:r>
              <a:rPr lang="fr-FR" sz="4000" dirty="0" smtClean="0">
                <a:solidFill>
                  <a:srgbClr val="C00000"/>
                </a:solidFill>
                <a:latin typeface="Arial Rounded MT Bold" pitchFamily="34" charset="0"/>
              </a:rPr>
              <a:t> </a:t>
            </a:r>
            <a:r>
              <a:rPr lang="fr-FR" sz="4000" dirty="0" err="1" smtClean="0">
                <a:solidFill>
                  <a:srgbClr val="C00000"/>
                </a:solidFill>
                <a:latin typeface="Arial Rounded MT Bold" pitchFamily="34" charset="0"/>
              </a:rPr>
              <a:t>kapab</a:t>
            </a:r>
            <a:r>
              <a:rPr lang="fr-FR" sz="4000" dirty="0" smtClean="0">
                <a:solidFill>
                  <a:srgbClr val="C00000"/>
                </a:solidFill>
                <a:latin typeface="Arial Rounded MT Bold" pitchFamily="34" charset="0"/>
              </a:rPr>
              <a:t> </a:t>
            </a:r>
            <a:r>
              <a:rPr lang="fr-FR" sz="4000" dirty="0" err="1" smtClean="0">
                <a:solidFill>
                  <a:srgbClr val="C00000"/>
                </a:solidFill>
                <a:latin typeface="Arial Rounded MT Bold" pitchFamily="34" charset="0"/>
              </a:rPr>
              <a:t>rete</a:t>
            </a:r>
            <a:r>
              <a:rPr lang="fr-FR" sz="4000" dirty="0" smtClean="0">
                <a:solidFill>
                  <a:srgbClr val="C00000"/>
                </a:solidFill>
                <a:latin typeface="Arial Rounded MT Bold" pitchFamily="34" charset="0"/>
              </a:rPr>
              <a:t/>
            </a:r>
            <a:br>
              <a:rPr lang="fr-FR" sz="4000" dirty="0" smtClean="0">
                <a:solidFill>
                  <a:srgbClr val="C00000"/>
                </a:solidFill>
                <a:latin typeface="Arial Rounded MT Bold" pitchFamily="34" charset="0"/>
              </a:rPr>
            </a:br>
            <a:r>
              <a:rPr lang="fr-FR" sz="4000" dirty="0" smtClean="0">
                <a:solidFill>
                  <a:srgbClr val="C00000"/>
                </a:solidFill>
                <a:latin typeface="Arial Rounded MT Bold" pitchFamily="34" charset="0"/>
              </a:rPr>
              <a:t>Papa-m </a:t>
            </a:r>
            <a:r>
              <a:rPr lang="fr-FR" sz="4000" dirty="0" err="1" smtClean="0">
                <a:solidFill>
                  <a:srgbClr val="C00000"/>
                </a:solidFill>
                <a:latin typeface="Arial Rounded MT Bold" pitchFamily="34" charset="0"/>
              </a:rPr>
              <a:t>ranje</a:t>
            </a:r>
            <a:r>
              <a:rPr lang="fr-FR" sz="4000" dirty="0" smtClean="0">
                <a:solidFill>
                  <a:srgbClr val="C00000"/>
                </a:solidFill>
                <a:latin typeface="Arial Rounded MT Bold" pitchFamily="34" charset="0"/>
              </a:rPr>
              <a:t>-l </a:t>
            </a:r>
            <a:r>
              <a:rPr lang="fr-FR" sz="4000" dirty="0" err="1" smtClean="0">
                <a:solidFill>
                  <a:srgbClr val="C00000"/>
                </a:solidFill>
                <a:latin typeface="Arial Rounded MT Bold" pitchFamily="34" charset="0"/>
              </a:rPr>
              <a:t>konsa</a:t>
            </a:r>
            <a:r>
              <a:rPr lang="fr-FR" sz="4000" dirty="0" smtClean="0">
                <a:solidFill>
                  <a:srgbClr val="C00000"/>
                </a:solidFill>
                <a:latin typeface="Arial Rounded MT Bold" pitchFamily="34" charset="0"/>
              </a:rPr>
              <a:t>.</a:t>
            </a:r>
            <a:endParaRPr lang="en-US" sz="4000" dirty="0" smtClean="0">
              <a:solidFill>
                <a:srgbClr val="C00000"/>
              </a:solidFill>
              <a:latin typeface="Arial Rounded MT Bold"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rgbClr val="66FFFF"/>
          </a:solidFill>
        </p:spPr>
        <p:style>
          <a:lnRef idx="1">
            <a:schemeClr val="dk1"/>
          </a:lnRef>
          <a:fillRef idx="2">
            <a:schemeClr val="dk1"/>
          </a:fillRef>
          <a:effectRef idx="1">
            <a:schemeClr val="dk1"/>
          </a:effectRef>
          <a:fontRef idx="minor">
            <a:schemeClr val="dk1"/>
          </a:fontRef>
        </p:style>
        <p:txBody>
          <a:bodyPr>
            <a:normAutofit/>
          </a:bodyPr>
          <a:lstStyle/>
          <a:p>
            <a:pPr marL="0" indent="0" algn="ctr">
              <a:buNone/>
            </a:pPr>
            <a:r>
              <a:rPr lang="fr-FR" sz="4000" dirty="0" smtClean="0">
                <a:solidFill>
                  <a:srgbClr val="0000FF"/>
                </a:solidFill>
                <a:latin typeface="Arial Rounded MT Bold" pitchFamily="34" charset="0"/>
              </a:rPr>
              <a:t>2</a:t>
            </a:r>
            <a:endParaRPr lang="en-US" sz="4000" dirty="0" smtClean="0">
              <a:solidFill>
                <a:srgbClr val="0000FF"/>
              </a:solidFill>
              <a:latin typeface="Arial Rounded MT Bold" pitchFamily="34" charset="0"/>
            </a:endParaRPr>
          </a:p>
          <a:p>
            <a:pPr marL="0" indent="0" algn="ctr">
              <a:buNone/>
            </a:pPr>
            <a:r>
              <a:rPr lang="fr-FR" sz="4000" dirty="0" err="1" smtClean="0">
                <a:latin typeface="Arial Rounded MT Bold" pitchFamily="34" charset="0"/>
              </a:rPr>
              <a:t>Sikonstans</a:t>
            </a:r>
            <a:r>
              <a:rPr lang="fr-FR" sz="4000" dirty="0" smtClean="0">
                <a:latin typeface="Arial Rounded MT Bold" pitchFamily="34" charset="0"/>
              </a:rPr>
              <a:t> </a:t>
            </a:r>
            <a:r>
              <a:rPr lang="fr-FR" sz="4000" dirty="0" err="1" smtClean="0">
                <a:latin typeface="Arial Rounded MT Bold" pitchFamily="34" charset="0"/>
              </a:rPr>
              <a:t>yo</a:t>
            </a:r>
            <a:r>
              <a:rPr lang="fr-FR" sz="4000" dirty="0" smtClean="0">
                <a:latin typeface="Arial Rounded MT Bold" pitchFamily="34" charset="0"/>
              </a:rPr>
              <a:t> </a:t>
            </a:r>
            <a:r>
              <a:rPr lang="fr-FR" sz="4000" dirty="0" err="1" smtClean="0">
                <a:latin typeface="Arial Rounded MT Bold" pitchFamily="34" charset="0"/>
              </a:rPr>
              <a:t>kapab</a:t>
            </a:r>
            <a:r>
              <a:rPr lang="fr-FR" sz="4000" dirty="0" smtClean="0">
                <a:latin typeface="Arial Rounded MT Bold" pitchFamily="34" charset="0"/>
              </a:rPr>
              <a:t> </a:t>
            </a:r>
            <a:r>
              <a:rPr lang="fr-FR" sz="4000" dirty="0" err="1" smtClean="0">
                <a:latin typeface="Arial Rounded MT Bold" pitchFamily="34" charset="0"/>
              </a:rPr>
              <a:t>chanje</a:t>
            </a:r>
            <a:r>
              <a:rPr lang="fr-FR" sz="4000" dirty="0" smtClean="0">
                <a:latin typeface="Arial Rounded MT Bold" pitchFamily="34" charset="0"/>
              </a:rPr>
              <a:t>,</a:t>
            </a:r>
            <a:br>
              <a:rPr lang="fr-FR" sz="4000" dirty="0" smtClean="0">
                <a:latin typeface="Arial Rounded MT Bold" pitchFamily="34" charset="0"/>
              </a:rPr>
            </a:br>
            <a:r>
              <a:rPr lang="fr-FR" sz="4000" dirty="0" smtClean="0">
                <a:latin typeface="Arial Rounded MT Bold" pitchFamily="34" charset="0"/>
              </a:rPr>
              <a:t>Sa </a:t>
            </a:r>
            <a:r>
              <a:rPr lang="fr-FR" sz="4000" dirty="0" err="1" smtClean="0">
                <a:latin typeface="Arial Rounded MT Bold" pitchFamily="34" charset="0"/>
              </a:rPr>
              <a:t>pa</a:t>
            </a:r>
            <a:r>
              <a:rPr lang="fr-FR" sz="4000" dirty="0" smtClean="0">
                <a:latin typeface="Arial Rounded MT Bold" pitchFamily="34" charset="0"/>
              </a:rPr>
              <a:t> </a:t>
            </a:r>
            <a:r>
              <a:rPr lang="fr-FR" sz="4000" dirty="0" err="1" smtClean="0">
                <a:latin typeface="Arial Rounded MT Bold" pitchFamily="34" charset="0"/>
              </a:rPr>
              <a:t>fè</a:t>
            </a:r>
            <a:r>
              <a:rPr lang="fr-FR" sz="4000" dirty="0" smtClean="0">
                <a:latin typeface="Arial Rounded MT Bold" pitchFamily="34" charset="0"/>
              </a:rPr>
              <a:t> </a:t>
            </a:r>
            <a:r>
              <a:rPr lang="fr-FR" sz="4000" dirty="0" err="1" smtClean="0">
                <a:latin typeface="Arial Rounded MT Bold" pitchFamily="34" charset="0"/>
              </a:rPr>
              <a:t>mwen</a:t>
            </a:r>
            <a:r>
              <a:rPr lang="fr-FR" sz="4000" dirty="0" smtClean="0">
                <a:latin typeface="Arial Rounded MT Bold" pitchFamily="34" charset="0"/>
              </a:rPr>
              <a:t> </a:t>
            </a:r>
            <a:r>
              <a:rPr lang="fr-FR" sz="4000" dirty="0" err="1" smtClean="0">
                <a:latin typeface="Arial Rounded MT Bold" pitchFamily="34" charset="0"/>
              </a:rPr>
              <a:t>anyen</a:t>
            </a:r>
            <a:r>
              <a:rPr lang="fr-FR" sz="4000" dirty="0" smtClean="0">
                <a:latin typeface="Arial Rounded MT Bold" pitchFamily="34" charset="0"/>
              </a:rPr>
              <a:t/>
            </a:r>
            <a:br>
              <a:rPr lang="fr-FR" sz="4000" dirty="0" smtClean="0">
                <a:latin typeface="Arial Rounded MT Bold" pitchFamily="34" charset="0"/>
              </a:rPr>
            </a:br>
            <a:r>
              <a:rPr lang="fr-FR" sz="4000" dirty="0" err="1" smtClean="0">
                <a:latin typeface="Arial Rounded MT Bold" pitchFamily="34" charset="0"/>
              </a:rPr>
              <a:t>Dèske</a:t>
            </a:r>
            <a:r>
              <a:rPr lang="fr-FR" sz="4000" dirty="0" smtClean="0">
                <a:latin typeface="Arial Rounded MT Bold" pitchFamily="34" charset="0"/>
              </a:rPr>
              <a:t> </a:t>
            </a:r>
            <a:r>
              <a:rPr lang="fr-FR" sz="4000" dirty="0" smtClean="0">
                <a:latin typeface="Arial Rounded MT Bold" pitchFamily="34" charset="0"/>
              </a:rPr>
              <a:t>se </a:t>
            </a:r>
            <a:r>
              <a:rPr lang="fr-FR" sz="4000" dirty="0" err="1" smtClean="0">
                <a:latin typeface="Arial Rounded MT Bold" pitchFamily="34" charset="0"/>
              </a:rPr>
              <a:t>konsa</a:t>
            </a:r>
            <a:r>
              <a:rPr lang="fr-FR" sz="4000" dirty="0" smtClean="0">
                <a:latin typeface="Arial Rounded MT Bold" pitchFamily="34" charset="0"/>
              </a:rPr>
              <a:t> li </a:t>
            </a:r>
            <a:r>
              <a:rPr lang="fr-FR" sz="4000" dirty="0" err="1" smtClean="0">
                <a:latin typeface="Arial Rounded MT Bold" pitchFamily="34" charset="0"/>
              </a:rPr>
              <a:t>chwazi</a:t>
            </a:r>
            <a:r>
              <a:rPr lang="fr-FR" sz="4000" dirty="0" smtClean="0">
                <a:latin typeface="Arial Rounded MT Bold" pitchFamily="34" charset="0"/>
              </a:rPr>
              <a:t>-m,</a:t>
            </a:r>
            <a:br>
              <a:rPr lang="fr-FR" sz="4000" dirty="0" smtClean="0">
                <a:latin typeface="Arial Rounded MT Bold" pitchFamily="34" charset="0"/>
              </a:rPr>
            </a:br>
            <a:r>
              <a:rPr lang="fr-FR" sz="4000" dirty="0" smtClean="0">
                <a:latin typeface="Arial Rounded MT Bold" pitchFamily="34" charset="0"/>
              </a:rPr>
              <a:t>Plan papa-m bon pou </a:t>
            </a:r>
            <a:r>
              <a:rPr lang="fr-FR" sz="4000" dirty="0" err="1" smtClean="0">
                <a:latin typeface="Arial Rounded MT Bold" pitchFamily="34" charset="0"/>
              </a:rPr>
              <a:t>mwen</a:t>
            </a:r>
            <a:r>
              <a:rPr lang="fr-FR" sz="4000" dirty="0" smtClean="0">
                <a:latin typeface="Arial Rounded MT Bold" pitchFamily="34" charset="0"/>
              </a:rPr>
              <a:t>.</a:t>
            </a:r>
            <a:endParaRPr lang="en-US" sz="4000" dirty="0" smtClean="0">
              <a:latin typeface="Arial Rounded MT Bold" pitchFamily="34" charset="0"/>
            </a:endParaRPr>
          </a:p>
          <a:p>
            <a:pPr marL="0" indent="0" algn="ctr">
              <a:buNone/>
            </a:pPr>
            <a:r>
              <a:rPr lang="fr-FR" sz="4000" dirty="0" err="1" smtClean="0">
                <a:solidFill>
                  <a:srgbClr val="0000FF"/>
                </a:solidFill>
                <a:latin typeface="Arial Rounded MT Bold" pitchFamily="34" charset="0"/>
              </a:rPr>
              <a:t>Refren</a:t>
            </a:r>
            <a:r>
              <a:rPr lang="fr-FR" sz="4000" dirty="0" smtClean="0">
                <a:latin typeface="Arial Rounded MT Bold" pitchFamily="34" charset="0"/>
              </a:rPr>
              <a:t/>
            </a:r>
            <a:br>
              <a:rPr lang="fr-FR" sz="4000" dirty="0" smtClean="0">
                <a:latin typeface="Arial Rounded MT Bold" pitchFamily="34" charset="0"/>
              </a:rPr>
            </a:br>
            <a:r>
              <a:rPr lang="fr-FR" sz="4000" dirty="0" smtClean="0">
                <a:solidFill>
                  <a:srgbClr val="C00000"/>
                </a:solidFill>
                <a:latin typeface="Arial Rounded MT Bold" pitchFamily="34" charset="0"/>
              </a:rPr>
              <a:t>M'</a:t>
            </a:r>
            <a:r>
              <a:rPr lang="fr-FR" sz="4000" dirty="0" err="1" smtClean="0">
                <a:solidFill>
                  <a:srgbClr val="C00000"/>
                </a:solidFill>
                <a:latin typeface="Arial Rounded MT Bold" pitchFamily="34" charset="0"/>
              </a:rPr>
              <a:t>ap</a:t>
            </a:r>
            <a:r>
              <a:rPr lang="fr-FR" sz="4000" dirty="0" smtClean="0">
                <a:solidFill>
                  <a:srgbClr val="C00000"/>
                </a:solidFill>
                <a:latin typeface="Arial Rounded MT Bold" pitchFamily="34" charset="0"/>
              </a:rPr>
              <a:t> chante nan </a:t>
            </a:r>
            <a:r>
              <a:rPr lang="fr-FR" sz="4000" dirty="0" err="1" smtClean="0">
                <a:solidFill>
                  <a:srgbClr val="C00000"/>
                </a:solidFill>
                <a:latin typeface="Arial Rounded MT Bold" pitchFamily="34" charset="0"/>
              </a:rPr>
              <a:t>solèy</a:t>
            </a:r>
            <a:r>
              <a:rPr lang="fr-FR" sz="4000" dirty="0" smtClean="0">
                <a:solidFill>
                  <a:srgbClr val="C00000"/>
                </a:solidFill>
                <a:latin typeface="Arial Rounded MT Bold" pitchFamily="34" charset="0"/>
              </a:rPr>
              <a:t> nan </a:t>
            </a:r>
            <a:r>
              <a:rPr lang="fr-FR" sz="4000" dirty="0" err="1" smtClean="0">
                <a:solidFill>
                  <a:srgbClr val="C00000"/>
                </a:solidFill>
                <a:latin typeface="Arial Rounded MT Bold" pitchFamily="34" charset="0"/>
              </a:rPr>
              <a:t>fè</a:t>
            </a:r>
            <a:r>
              <a:rPr lang="fr-FR" sz="4000" dirty="0" smtClean="0">
                <a:solidFill>
                  <a:srgbClr val="C00000"/>
                </a:solidFill>
                <a:latin typeface="Arial Rounded MT Bold" pitchFamily="34" charset="0"/>
              </a:rPr>
              <a:t> </a:t>
            </a:r>
            <a:r>
              <a:rPr lang="fr-FR" sz="4000" dirty="0" err="1" smtClean="0">
                <a:solidFill>
                  <a:srgbClr val="C00000"/>
                </a:solidFill>
                <a:latin typeface="Arial Rounded MT Bold" pitchFamily="34" charset="0"/>
              </a:rPr>
              <a:t>nwa</a:t>
            </a:r>
            <a:r>
              <a:rPr lang="fr-FR" sz="4000" dirty="0" smtClean="0">
                <a:solidFill>
                  <a:srgbClr val="C00000"/>
                </a:solidFill>
                <a:latin typeface="Arial Rounded MT Bold" pitchFamily="34" charset="0"/>
              </a:rPr>
              <a:t>,</a:t>
            </a:r>
            <a:br>
              <a:rPr lang="fr-FR" sz="4000" dirty="0" smtClean="0">
                <a:solidFill>
                  <a:srgbClr val="C00000"/>
                </a:solidFill>
                <a:latin typeface="Arial Rounded MT Bold" pitchFamily="34" charset="0"/>
              </a:rPr>
            </a:br>
            <a:r>
              <a:rPr lang="fr-FR" sz="4000" dirty="0" err="1" smtClean="0">
                <a:solidFill>
                  <a:srgbClr val="C00000"/>
                </a:solidFill>
                <a:latin typeface="Arial Rounded MT Bold" pitchFamily="34" charset="0"/>
              </a:rPr>
              <a:t>Nenpòt</a:t>
            </a:r>
            <a:r>
              <a:rPr lang="fr-FR" sz="4000" dirty="0" smtClean="0">
                <a:solidFill>
                  <a:srgbClr val="C00000"/>
                </a:solidFill>
                <a:latin typeface="Arial Rounded MT Bold" pitchFamily="34" charset="0"/>
              </a:rPr>
              <a:t> </a:t>
            </a:r>
            <a:r>
              <a:rPr lang="fr-FR" sz="4000" dirty="0" err="1" smtClean="0">
                <a:solidFill>
                  <a:srgbClr val="C00000"/>
                </a:solidFill>
                <a:latin typeface="Arial Rounded MT Bold" pitchFamily="34" charset="0"/>
              </a:rPr>
              <a:t>sak</a:t>
            </a:r>
            <a:r>
              <a:rPr lang="fr-FR" sz="4000" dirty="0" smtClean="0">
                <a:solidFill>
                  <a:srgbClr val="C00000"/>
                </a:solidFill>
                <a:latin typeface="Arial Rounded MT Bold" pitchFamily="34" charset="0"/>
              </a:rPr>
              <a:t> rive-m m'</a:t>
            </a:r>
            <a:r>
              <a:rPr lang="fr-FR" sz="4000" dirty="0" err="1" smtClean="0">
                <a:solidFill>
                  <a:srgbClr val="C00000"/>
                </a:solidFill>
                <a:latin typeface="Arial Rounded MT Bold" pitchFamily="34" charset="0"/>
              </a:rPr>
              <a:t>ap</a:t>
            </a:r>
            <a:r>
              <a:rPr lang="fr-FR" sz="4000" dirty="0" smtClean="0">
                <a:solidFill>
                  <a:srgbClr val="C00000"/>
                </a:solidFill>
                <a:latin typeface="Arial Rounded MT Bold" pitchFamily="34" charset="0"/>
              </a:rPr>
              <a:t> </a:t>
            </a:r>
            <a:r>
              <a:rPr lang="fr-FR" sz="4000" dirty="0" err="1" smtClean="0">
                <a:solidFill>
                  <a:srgbClr val="C00000"/>
                </a:solidFill>
                <a:latin typeface="Arial Rounded MT Bold" pitchFamily="34" charset="0"/>
              </a:rPr>
              <a:t>kontan</a:t>
            </a:r>
            <a:r>
              <a:rPr lang="fr-FR" sz="4000" dirty="0" smtClean="0">
                <a:solidFill>
                  <a:srgbClr val="C00000"/>
                </a:solidFill>
                <a:latin typeface="Arial Rounded MT Bold" pitchFamily="34" charset="0"/>
              </a:rPr>
              <a:t/>
            </a:r>
            <a:br>
              <a:rPr lang="fr-FR" sz="4000" dirty="0" smtClean="0">
                <a:solidFill>
                  <a:srgbClr val="C00000"/>
                </a:solidFill>
                <a:latin typeface="Arial Rounded MT Bold" pitchFamily="34" charset="0"/>
              </a:rPr>
            </a:br>
            <a:r>
              <a:rPr lang="fr-FR" sz="4000" dirty="0" err="1" smtClean="0">
                <a:solidFill>
                  <a:srgbClr val="C00000"/>
                </a:solidFill>
                <a:latin typeface="Arial Rounded MT Bold" pitchFamily="34" charset="0"/>
              </a:rPr>
              <a:t>Fò</a:t>
            </a:r>
            <a:r>
              <a:rPr lang="fr-FR" sz="4000" dirty="0" smtClean="0">
                <a:solidFill>
                  <a:srgbClr val="C00000"/>
                </a:solidFill>
                <a:latin typeface="Arial Rounded MT Bold" pitchFamily="34" charset="0"/>
              </a:rPr>
              <a:t>-m chante </a:t>
            </a:r>
            <a:r>
              <a:rPr lang="fr-FR" sz="4000" dirty="0" err="1" smtClean="0">
                <a:solidFill>
                  <a:srgbClr val="C00000"/>
                </a:solidFill>
                <a:latin typeface="Arial Rounded MT Bold" pitchFamily="34" charset="0"/>
              </a:rPr>
              <a:t>mwen</a:t>
            </a:r>
            <a:r>
              <a:rPr lang="fr-FR" sz="4000" dirty="0" smtClean="0">
                <a:solidFill>
                  <a:srgbClr val="C00000"/>
                </a:solidFill>
                <a:latin typeface="Arial Rounded MT Bold" pitchFamily="34" charset="0"/>
              </a:rPr>
              <a:t> </a:t>
            </a:r>
            <a:r>
              <a:rPr lang="fr-FR" sz="4000" dirty="0" err="1" smtClean="0">
                <a:solidFill>
                  <a:srgbClr val="C00000"/>
                </a:solidFill>
                <a:latin typeface="Arial Rounded MT Bold" pitchFamily="34" charset="0"/>
              </a:rPr>
              <a:t>pa</a:t>
            </a:r>
            <a:r>
              <a:rPr lang="fr-FR" sz="4000" dirty="0" smtClean="0">
                <a:solidFill>
                  <a:srgbClr val="C00000"/>
                </a:solidFill>
                <a:latin typeface="Arial Rounded MT Bold" pitchFamily="34" charset="0"/>
              </a:rPr>
              <a:t> </a:t>
            </a:r>
            <a:r>
              <a:rPr lang="fr-FR" sz="4000" dirty="0" err="1" smtClean="0">
                <a:solidFill>
                  <a:srgbClr val="C00000"/>
                </a:solidFill>
                <a:latin typeface="Arial Rounded MT Bold" pitchFamily="34" charset="0"/>
              </a:rPr>
              <a:t>kapab</a:t>
            </a:r>
            <a:r>
              <a:rPr lang="fr-FR" sz="4000" dirty="0" smtClean="0">
                <a:solidFill>
                  <a:srgbClr val="C00000"/>
                </a:solidFill>
                <a:latin typeface="Arial Rounded MT Bold" pitchFamily="34" charset="0"/>
              </a:rPr>
              <a:t> </a:t>
            </a:r>
            <a:r>
              <a:rPr lang="fr-FR" sz="4000" dirty="0" err="1" smtClean="0">
                <a:solidFill>
                  <a:srgbClr val="C00000"/>
                </a:solidFill>
                <a:latin typeface="Arial Rounded MT Bold" pitchFamily="34" charset="0"/>
              </a:rPr>
              <a:t>rete</a:t>
            </a:r>
            <a:r>
              <a:rPr lang="fr-FR" sz="4000" dirty="0" smtClean="0">
                <a:solidFill>
                  <a:srgbClr val="C00000"/>
                </a:solidFill>
                <a:latin typeface="Arial Rounded MT Bold" pitchFamily="34" charset="0"/>
              </a:rPr>
              <a:t/>
            </a:r>
            <a:br>
              <a:rPr lang="fr-FR" sz="4000" dirty="0" smtClean="0">
                <a:solidFill>
                  <a:srgbClr val="C00000"/>
                </a:solidFill>
                <a:latin typeface="Arial Rounded MT Bold" pitchFamily="34" charset="0"/>
              </a:rPr>
            </a:br>
            <a:r>
              <a:rPr lang="fr-FR" sz="4000" dirty="0" smtClean="0">
                <a:solidFill>
                  <a:srgbClr val="C00000"/>
                </a:solidFill>
                <a:latin typeface="Arial Rounded MT Bold" pitchFamily="34" charset="0"/>
              </a:rPr>
              <a:t>Papa-m </a:t>
            </a:r>
            <a:r>
              <a:rPr lang="fr-FR" sz="4000" dirty="0" err="1" smtClean="0">
                <a:solidFill>
                  <a:srgbClr val="C00000"/>
                </a:solidFill>
                <a:latin typeface="Arial Rounded MT Bold" pitchFamily="34" charset="0"/>
              </a:rPr>
              <a:t>ranje</a:t>
            </a:r>
            <a:r>
              <a:rPr lang="fr-FR" sz="4000" dirty="0" smtClean="0">
                <a:solidFill>
                  <a:srgbClr val="C00000"/>
                </a:solidFill>
                <a:latin typeface="Arial Rounded MT Bold" pitchFamily="34" charset="0"/>
              </a:rPr>
              <a:t>-l </a:t>
            </a:r>
            <a:r>
              <a:rPr lang="fr-FR" sz="4000" dirty="0" err="1" smtClean="0">
                <a:solidFill>
                  <a:srgbClr val="C00000"/>
                </a:solidFill>
                <a:latin typeface="Arial Rounded MT Bold" pitchFamily="34" charset="0"/>
              </a:rPr>
              <a:t>konsa</a:t>
            </a:r>
            <a:r>
              <a:rPr lang="fr-FR" sz="4000" dirty="0" smtClean="0">
                <a:solidFill>
                  <a:srgbClr val="C00000"/>
                </a:solidFill>
                <a:latin typeface="Arial Rounded MT Bold" pitchFamily="34" charset="0"/>
              </a:rPr>
              <a:t>.</a:t>
            </a:r>
            <a:endParaRPr lang="en-US" sz="4000" dirty="0" smtClean="0">
              <a:solidFill>
                <a:srgbClr val="C00000"/>
              </a:solidFill>
              <a:latin typeface="Arial Rounded MT Bold"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rgbClr val="66FFFF"/>
          </a:solidFill>
        </p:spPr>
        <p:style>
          <a:lnRef idx="1">
            <a:schemeClr val="dk1"/>
          </a:lnRef>
          <a:fillRef idx="2">
            <a:schemeClr val="dk1"/>
          </a:fillRef>
          <a:effectRef idx="1">
            <a:schemeClr val="dk1"/>
          </a:effectRef>
          <a:fontRef idx="minor">
            <a:schemeClr val="dk1"/>
          </a:fontRef>
        </p:style>
        <p:txBody>
          <a:bodyPr>
            <a:normAutofit/>
          </a:bodyPr>
          <a:lstStyle/>
          <a:p>
            <a:pPr marL="0" indent="0" algn="ctr">
              <a:buNone/>
            </a:pPr>
            <a:r>
              <a:rPr lang="fr-FR" sz="4000" dirty="0" smtClean="0">
                <a:solidFill>
                  <a:srgbClr val="0000FF"/>
                </a:solidFill>
                <a:latin typeface="Arial Rounded MT Bold" pitchFamily="34" charset="0"/>
              </a:rPr>
              <a:t>3</a:t>
            </a:r>
            <a:endParaRPr lang="en-US" sz="4000" dirty="0" smtClean="0">
              <a:solidFill>
                <a:srgbClr val="0000FF"/>
              </a:solidFill>
              <a:latin typeface="Arial Rounded MT Bold" pitchFamily="34" charset="0"/>
            </a:endParaRPr>
          </a:p>
          <a:p>
            <a:pPr marL="0" indent="0" algn="ctr">
              <a:buNone/>
            </a:pPr>
            <a:r>
              <a:rPr lang="fr-FR" sz="4000" dirty="0" smtClean="0">
                <a:latin typeface="Arial Rounded MT Bold" pitchFamily="34" charset="0"/>
              </a:rPr>
              <a:t>Li te </a:t>
            </a:r>
            <a:r>
              <a:rPr lang="fr-FR" sz="4000" dirty="0" err="1" smtClean="0">
                <a:latin typeface="Arial Rounded MT Bold" pitchFamily="34" charset="0"/>
              </a:rPr>
              <a:t>deja</a:t>
            </a:r>
            <a:r>
              <a:rPr lang="fr-FR" sz="4000" dirty="0" smtClean="0">
                <a:latin typeface="Arial Rounded MT Bold" pitchFamily="34" charset="0"/>
              </a:rPr>
              <a:t> </a:t>
            </a:r>
            <a:r>
              <a:rPr lang="fr-FR" sz="4000" dirty="0" err="1" smtClean="0">
                <a:latin typeface="Arial Rounded MT Bold" pitchFamily="34" charset="0"/>
              </a:rPr>
              <a:t>pase</a:t>
            </a:r>
            <a:r>
              <a:rPr lang="fr-FR" sz="4000" dirty="0" smtClean="0">
                <a:latin typeface="Arial Rounded MT Bold" pitchFamily="34" charset="0"/>
              </a:rPr>
              <a:t> </a:t>
            </a:r>
            <a:r>
              <a:rPr lang="fr-FR" sz="4000" dirty="0" err="1" smtClean="0">
                <a:latin typeface="Arial Rounded MT Bold" pitchFamily="34" charset="0"/>
              </a:rPr>
              <a:t>rout</a:t>
            </a:r>
            <a:r>
              <a:rPr lang="fr-FR" sz="4000" dirty="0" smtClean="0">
                <a:latin typeface="Arial Rounded MT Bold" pitchFamily="34" charset="0"/>
              </a:rPr>
              <a:t>-la,</a:t>
            </a:r>
            <a:br>
              <a:rPr lang="fr-FR" sz="4000" dirty="0" smtClean="0">
                <a:latin typeface="Arial Rounded MT Bold" pitchFamily="34" charset="0"/>
              </a:rPr>
            </a:br>
            <a:r>
              <a:rPr lang="fr-FR" sz="4000" dirty="0" smtClean="0">
                <a:latin typeface="Arial Rounded MT Bold" pitchFamily="34" charset="0"/>
              </a:rPr>
              <a:t>L'</a:t>
            </a:r>
            <a:r>
              <a:rPr lang="fr-FR" sz="4000" dirty="0" err="1" smtClean="0">
                <a:latin typeface="Arial Rounded MT Bold" pitchFamily="34" charset="0"/>
              </a:rPr>
              <a:t>ap</a:t>
            </a:r>
            <a:r>
              <a:rPr lang="fr-FR" sz="4000" dirty="0" smtClean="0">
                <a:latin typeface="Arial Rounded MT Bold" pitchFamily="34" charset="0"/>
              </a:rPr>
              <a:t> </a:t>
            </a:r>
            <a:r>
              <a:rPr lang="fr-FR" sz="4000" dirty="0" err="1" smtClean="0">
                <a:latin typeface="Arial Rounded MT Bold" pitchFamily="34" charset="0"/>
              </a:rPr>
              <a:t>ede</a:t>
            </a:r>
            <a:r>
              <a:rPr lang="fr-FR" sz="4000" dirty="0" smtClean="0">
                <a:latin typeface="Arial Rounded MT Bold" pitchFamily="34" charset="0"/>
              </a:rPr>
              <a:t>-m </a:t>
            </a:r>
            <a:r>
              <a:rPr lang="fr-FR" sz="4000" dirty="0" err="1" smtClean="0">
                <a:latin typeface="Arial Rounded MT Bold" pitchFamily="34" charset="0"/>
              </a:rPr>
              <a:t>pazapa</a:t>
            </a:r>
            <a:r>
              <a:rPr lang="fr-FR" sz="4000" dirty="0" smtClean="0">
                <a:latin typeface="Arial Rounded MT Bold" pitchFamily="34" charset="0"/>
              </a:rPr>
              <a:t>,</a:t>
            </a:r>
            <a:br>
              <a:rPr lang="fr-FR" sz="4000" dirty="0" smtClean="0">
                <a:latin typeface="Arial Rounded MT Bold" pitchFamily="34" charset="0"/>
              </a:rPr>
            </a:br>
            <a:r>
              <a:rPr lang="fr-FR" sz="4000" dirty="0" err="1" smtClean="0">
                <a:latin typeface="Arial Rounded MT Bold" pitchFamily="34" charset="0"/>
              </a:rPr>
              <a:t>Mwen</a:t>
            </a:r>
            <a:r>
              <a:rPr lang="fr-FR" sz="4000" dirty="0" smtClean="0">
                <a:latin typeface="Arial Rounded MT Bold" pitchFamily="34" charset="0"/>
              </a:rPr>
              <a:t> </a:t>
            </a:r>
            <a:r>
              <a:rPr lang="fr-FR" sz="4000" dirty="0" err="1" smtClean="0">
                <a:latin typeface="Arial Rounded MT Bold" pitchFamily="34" charset="0"/>
              </a:rPr>
              <a:t>gen</a:t>
            </a:r>
            <a:r>
              <a:rPr lang="fr-FR" sz="4000" dirty="0" smtClean="0">
                <a:latin typeface="Arial Rounded MT Bold" pitchFamily="34" charset="0"/>
              </a:rPr>
              <a:t> </a:t>
            </a:r>
            <a:r>
              <a:rPr lang="fr-FR" sz="4000" dirty="0" err="1" smtClean="0">
                <a:latin typeface="Arial Rounded MT Bold" pitchFamily="34" charset="0"/>
              </a:rPr>
              <a:t>konfyans</a:t>
            </a:r>
            <a:r>
              <a:rPr lang="fr-FR" sz="4000" dirty="0" smtClean="0">
                <a:latin typeface="Arial Rounded MT Bold" pitchFamily="34" charset="0"/>
              </a:rPr>
              <a:t>, </a:t>
            </a:r>
            <a:r>
              <a:rPr lang="fr-FR" sz="4000" dirty="0" err="1" smtClean="0">
                <a:latin typeface="Arial Rounded MT Bold" pitchFamily="34" charset="0"/>
              </a:rPr>
              <a:t>ke</a:t>
            </a:r>
            <a:r>
              <a:rPr lang="fr-FR" sz="4000" dirty="0" smtClean="0">
                <a:latin typeface="Arial Rounded MT Bold" pitchFamily="34" charset="0"/>
              </a:rPr>
              <a:t> </a:t>
            </a:r>
            <a:r>
              <a:rPr lang="fr-FR" sz="4000" dirty="0" err="1" smtClean="0">
                <a:latin typeface="Arial Rounded MT Bold" pitchFamily="34" charset="0"/>
              </a:rPr>
              <a:t>santye</a:t>
            </a:r>
            <a:r>
              <a:rPr lang="fr-FR" sz="4000" dirty="0" smtClean="0">
                <a:latin typeface="Arial Rounded MT Bold" pitchFamily="34" charset="0"/>
              </a:rPr>
              <a:t> sa a</a:t>
            </a:r>
            <a:br>
              <a:rPr lang="fr-FR" sz="4000" dirty="0" smtClean="0">
                <a:latin typeface="Arial Rounded MT Bold" pitchFamily="34" charset="0"/>
              </a:rPr>
            </a:br>
            <a:r>
              <a:rPr lang="fr-FR" sz="4000" dirty="0" err="1" smtClean="0">
                <a:latin typeface="Arial Rounded MT Bold" pitchFamily="34" charset="0"/>
              </a:rPr>
              <a:t>Ap</a:t>
            </a:r>
            <a:r>
              <a:rPr lang="fr-FR" sz="4000" dirty="0" smtClean="0">
                <a:latin typeface="Arial Rounded MT Bold" pitchFamily="34" charset="0"/>
              </a:rPr>
              <a:t> </a:t>
            </a:r>
            <a:r>
              <a:rPr lang="fr-FR" sz="4000" dirty="0" err="1" smtClean="0">
                <a:latin typeface="Arial Rounded MT Bold" pitchFamily="34" charset="0"/>
              </a:rPr>
              <a:t>mennen</a:t>
            </a:r>
            <a:r>
              <a:rPr lang="fr-FR" sz="4000" dirty="0" smtClean="0">
                <a:latin typeface="Arial Rounded MT Bold" pitchFamily="34" charset="0"/>
              </a:rPr>
              <a:t>-m nan </a:t>
            </a:r>
            <a:r>
              <a:rPr lang="fr-FR" sz="4000" dirty="0" err="1" smtClean="0">
                <a:latin typeface="Arial Rounded MT Bold" pitchFamily="34" charset="0"/>
              </a:rPr>
              <a:t>syèl</a:t>
            </a:r>
            <a:r>
              <a:rPr lang="fr-FR" sz="4000" dirty="0" smtClean="0">
                <a:latin typeface="Arial Rounded MT Bold" pitchFamily="34" charset="0"/>
              </a:rPr>
              <a:t> </a:t>
            </a:r>
            <a:r>
              <a:rPr lang="fr-FR" sz="4000" dirty="0" smtClean="0">
                <a:latin typeface="Arial Rounded MT Bold" pitchFamily="34" charset="0"/>
              </a:rPr>
              <a:t>la.</a:t>
            </a:r>
            <a:endParaRPr lang="en-US" sz="4000" dirty="0" smtClean="0">
              <a:latin typeface="Arial Rounded MT Bold" pitchFamily="34" charset="0"/>
            </a:endParaRPr>
          </a:p>
          <a:p>
            <a:pPr marL="0" indent="0" algn="ctr">
              <a:buNone/>
            </a:pPr>
            <a:r>
              <a:rPr lang="fr-FR" sz="4000" dirty="0" err="1" smtClean="0">
                <a:solidFill>
                  <a:srgbClr val="0000FF"/>
                </a:solidFill>
                <a:latin typeface="Arial Rounded MT Bold" pitchFamily="34" charset="0"/>
              </a:rPr>
              <a:t>Refren</a:t>
            </a:r>
            <a:r>
              <a:rPr lang="fr-FR" sz="4000" dirty="0" smtClean="0">
                <a:latin typeface="Arial Rounded MT Bold" pitchFamily="34" charset="0"/>
              </a:rPr>
              <a:t/>
            </a:r>
            <a:br>
              <a:rPr lang="fr-FR" sz="4000" dirty="0" smtClean="0">
                <a:latin typeface="Arial Rounded MT Bold" pitchFamily="34" charset="0"/>
              </a:rPr>
            </a:br>
            <a:r>
              <a:rPr lang="fr-FR" sz="4000" dirty="0" smtClean="0">
                <a:solidFill>
                  <a:srgbClr val="C00000"/>
                </a:solidFill>
                <a:latin typeface="Arial Rounded MT Bold" pitchFamily="34" charset="0"/>
              </a:rPr>
              <a:t>M'</a:t>
            </a:r>
            <a:r>
              <a:rPr lang="fr-FR" sz="4000" dirty="0" err="1" smtClean="0">
                <a:solidFill>
                  <a:srgbClr val="C00000"/>
                </a:solidFill>
                <a:latin typeface="Arial Rounded MT Bold" pitchFamily="34" charset="0"/>
              </a:rPr>
              <a:t>ap</a:t>
            </a:r>
            <a:r>
              <a:rPr lang="fr-FR" sz="4000" dirty="0" smtClean="0">
                <a:solidFill>
                  <a:srgbClr val="C00000"/>
                </a:solidFill>
                <a:latin typeface="Arial Rounded MT Bold" pitchFamily="34" charset="0"/>
              </a:rPr>
              <a:t> chante nan </a:t>
            </a:r>
            <a:r>
              <a:rPr lang="fr-FR" sz="4000" dirty="0" err="1" smtClean="0">
                <a:solidFill>
                  <a:srgbClr val="C00000"/>
                </a:solidFill>
                <a:latin typeface="Arial Rounded MT Bold" pitchFamily="34" charset="0"/>
              </a:rPr>
              <a:t>solèy</a:t>
            </a:r>
            <a:r>
              <a:rPr lang="fr-FR" sz="4000" dirty="0" smtClean="0">
                <a:solidFill>
                  <a:srgbClr val="C00000"/>
                </a:solidFill>
                <a:latin typeface="Arial Rounded MT Bold" pitchFamily="34" charset="0"/>
              </a:rPr>
              <a:t> nan </a:t>
            </a:r>
            <a:r>
              <a:rPr lang="fr-FR" sz="4000" dirty="0" err="1" smtClean="0">
                <a:solidFill>
                  <a:srgbClr val="C00000"/>
                </a:solidFill>
                <a:latin typeface="Arial Rounded MT Bold" pitchFamily="34" charset="0"/>
              </a:rPr>
              <a:t>fè</a:t>
            </a:r>
            <a:r>
              <a:rPr lang="fr-FR" sz="4000" dirty="0" smtClean="0">
                <a:solidFill>
                  <a:srgbClr val="C00000"/>
                </a:solidFill>
                <a:latin typeface="Arial Rounded MT Bold" pitchFamily="34" charset="0"/>
              </a:rPr>
              <a:t> </a:t>
            </a:r>
            <a:r>
              <a:rPr lang="fr-FR" sz="4000" dirty="0" err="1" smtClean="0">
                <a:solidFill>
                  <a:srgbClr val="C00000"/>
                </a:solidFill>
                <a:latin typeface="Arial Rounded MT Bold" pitchFamily="34" charset="0"/>
              </a:rPr>
              <a:t>nwa</a:t>
            </a:r>
            <a:r>
              <a:rPr lang="fr-FR" sz="4000" dirty="0" smtClean="0">
                <a:solidFill>
                  <a:srgbClr val="C00000"/>
                </a:solidFill>
                <a:latin typeface="Arial Rounded MT Bold" pitchFamily="34" charset="0"/>
              </a:rPr>
              <a:t>,</a:t>
            </a:r>
            <a:br>
              <a:rPr lang="fr-FR" sz="4000" dirty="0" smtClean="0">
                <a:solidFill>
                  <a:srgbClr val="C00000"/>
                </a:solidFill>
                <a:latin typeface="Arial Rounded MT Bold" pitchFamily="34" charset="0"/>
              </a:rPr>
            </a:br>
            <a:r>
              <a:rPr lang="fr-FR" sz="4000" dirty="0" err="1" smtClean="0">
                <a:solidFill>
                  <a:srgbClr val="C00000"/>
                </a:solidFill>
                <a:latin typeface="Arial Rounded MT Bold" pitchFamily="34" charset="0"/>
              </a:rPr>
              <a:t>Nenpòt</a:t>
            </a:r>
            <a:r>
              <a:rPr lang="fr-FR" sz="4000" dirty="0" smtClean="0">
                <a:solidFill>
                  <a:srgbClr val="C00000"/>
                </a:solidFill>
                <a:latin typeface="Arial Rounded MT Bold" pitchFamily="34" charset="0"/>
              </a:rPr>
              <a:t> </a:t>
            </a:r>
            <a:r>
              <a:rPr lang="fr-FR" sz="4000" dirty="0" err="1" smtClean="0">
                <a:solidFill>
                  <a:srgbClr val="C00000"/>
                </a:solidFill>
                <a:latin typeface="Arial Rounded MT Bold" pitchFamily="34" charset="0"/>
              </a:rPr>
              <a:t>sak</a:t>
            </a:r>
            <a:r>
              <a:rPr lang="fr-FR" sz="4000" dirty="0" smtClean="0">
                <a:solidFill>
                  <a:srgbClr val="C00000"/>
                </a:solidFill>
                <a:latin typeface="Arial Rounded MT Bold" pitchFamily="34" charset="0"/>
              </a:rPr>
              <a:t> rive-m m'</a:t>
            </a:r>
            <a:r>
              <a:rPr lang="fr-FR" sz="4000" dirty="0" err="1" smtClean="0">
                <a:solidFill>
                  <a:srgbClr val="C00000"/>
                </a:solidFill>
                <a:latin typeface="Arial Rounded MT Bold" pitchFamily="34" charset="0"/>
              </a:rPr>
              <a:t>ap</a:t>
            </a:r>
            <a:r>
              <a:rPr lang="fr-FR" sz="4000" dirty="0" smtClean="0">
                <a:solidFill>
                  <a:srgbClr val="C00000"/>
                </a:solidFill>
                <a:latin typeface="Arial Rounded MT Bold" pitchFamily="34" charset="0"/>
              </a:rPr>
              <a:t> </a:t>
            </a:r>
            <a:r>
              <a:rPr lang="fr-FR" sz="4000" dirty="0" err="1" smtClean="0">
                <a:solidFill>
                  <a:srgbClr val="C00000"/>
                </a:solidFill>
                <a:latin typeface="Arial Rounded MT Bold" pitchFamily="34" charset="0"/>
              </a:rPr>
              <a:t>kontan</a:t>
            </a:r>
            <a:r>
              <a:rPr lang="fr-FR" sz="4000" dirty="0" smtClean="0">
                <a:solidFill>
                  <a:srgbClr val="C00000"/>
                </a:solidFill>
                <a:latin typeface="Arial Rounded MT Bold" pitchFamily="34" charset="0"/>
              </a:rPr>
              <a:t/>
            </a:r>
            <a:br>
              <a:rPr lang="fr-FR" sz="4000" dirty="0" smtClean="0">
                <a:solidFill>
                  <a:srgbClr val="C00000"/>
                </a:solidFill>
                <a:latin typeface="Arial Rounded MT Bold" pitchFamily="34" charset="0"/>
              </a:rPr>
            </a:br>
            <a:r>
              <a:rPr lang="fr-FR" sz="4000" dirty="0" err="1" smtClean="0">
                <a:solidFill>
                  <a:srgbClr val="C00000"/>
                </a:solidFill>
                <a:latin typeface="Arial Rounded MT Bold" pitchFamily="34" charset="0"/>
              </a:rPr>
              <a:t>Fò</a:t>
            </a:r>
            <a:r>
              <a:rPr lang="fr-FR" sz="4000" dirty="0" smtClean="0">
                <a:solidFill>
                  <a:srgbClr val="C00000"/>
                </a:solidFill>
                <a:latin typeface="Arial Rounded MT Bold" pitchFamily="34" charset="0"/>
              </a:rPr>
              <a:t>-m chante </a:t>
            </a:r>
            <a:r>
              <a:rPr lang="fr-FR" sz="4000" dirty="0" err="1" smtClean="0">
                <a:solidFill>
                  <a:srgbClr val="C00000"/>
                </a:solidFill>
                <a:latin typeface="Arial Rounded MT Bold" pitchFamily="34" charset="0"/>
              </a:rPr>
              <a:t>mwen</a:t>
            </a:r>
            <a:r>
              <a:rPr lang="fr-FR" sz="4000" dirty="0" smtClean="0">
                <a:solidFill>
                  <a:srgbClr val="C00000"/>
                </a:solidFill>
                <a:latin typeface="Arial Rounded MT Bold" pitchFamily="34" charset="0"/>
              </a:rPr>
              <a:t> </a:t>
            </a:r>
            <a:r>
              <a:rPr lang="fr-FR" sz="4000" dirty="0" err="1" smtClean="0">
                <a:solidFill>
                  <a:srgbClr val="C00000"/>
                </a:solidFill>
                <a:latin typeface="Arial Rounded MT Bold" pitchFamily="34" charset="0"/>
              </a:rPr>
              <a:t>pa</a:t>
            </a:r>
            <a:r>
              <a:rPr lang="fr-FR" sz="4000" dirty="0" smtClean="0">
                <a:solidFill>
                  <a:srgbClr val="C00000"/>
                </a:solidFill>
                <a:latin typeface="Arial Rounded MT Bold" pitchFamily="34" charset="0"/>
              </a:rPr>
              <a:t> </a:t>
            </a:r>
            <a:r>
              <a:rPr lang="fr-FR" sz="4000" dirty="0" err="1" smtClean="0">
                <a:solidFill>
                  <a:srgbClr val="C00000"/>
                </a:solidFill>
                <a:latin typeface="Arial Rounded MT Bold" pitchFamily="34" charset="0"/>
              </a:rPr>
              <a:t>kapab</a:t>
            </a:r>
            <a:r>
              <a:rPr lang="fr-FR" sz="4000" dirty="0" smtClean="0">
                <a:solidFill>
                  <a:srgbClr val="C00000"/>
                </a:solidFill>
                <a:latin typeface="Arial Rounded MT Bold" pitchFamily="34" charset="0"/>
              </a:rPr>
              <a:t> </a:t>
            </a:r>
            <a:r>
              <a:rPr lang="fr-FR" sz="4000" dirty="0" err="1" smtClean="0">
                <a:solidFill>
                  <a:srgbClr val="C00000"/>
                </a:solidFill>
                <a:latin typeface="Arial Rounded MT Bold" pitchFamily="34" charset="0"/>
              </a:rPr>
              <a:t>rete</a:t>
            </a:r>
            <a:r>
              <a:rPr lang="fr-FR" sz="4000" dirty="0" smtClean="0">
                <a:solidFill>
                  <a:srgbClr val="C00000"/>
                </a:solidFill>
                <a:latin typeface="Arial Rounded MT Bold" pitchFamily="34" charset="0"/>
              </a:rPr>
              <a:t/>
            </a:r>
            <a:br>
              <a:rPr lang="fr-FR" sz="4000" dirty="0" smtClean="0">
                <a:solidFill>
                  <a:srgbClr val="C00000"/>
                </a:solidFill>
                <a:latin typeface="Arial Rounded MT Bold" pitchFamily="34" charset="0"/>
              </a:rPr>
            </a:br>
            <a:r>
              <a:rPr lang="fr-FR" sz="4000" dirty="0" smtClean="0">
                <a:solidFill>
                  <a:srgbClr val="C00000"/>
                </a:solidFill>
                <a:latin typeface="Arial Rounded MT Bold" pitchFamily="34" charset="0"/>
              </a:rPr>
              <a:t>Papa-m </a:t>
            </a:r>
            <a:r>
              <a:rPr lang="fr-FR" sz="4000" dirty="0" err="1" smtClean="0">
                <a:solidFill>
                  <a:srgbClr val="C00000"/>
                </a:solidFill>
                <a:latin typeface="Arial Rounded MT Bold" pitchFamily="34" charset="0"/>
              </a:rPr>
              <a:t>ranje</a:t>
            </a:r>
            <a:r>
              <a:rPr lang="fr-FR" sz="4000" dirty="0" smtClean="0">
                <a:solidFill>
                  <a:srgbClr val="C00000"/>
                </a:solidFill>
                <a:latin typeface="Arial Rounded MT Bold" pitchFamily="34" charset="0"/>
              </a:rPr>
              <a:t>-l </a:t>
            </a:r>
            <a:r>
              <a:rPr lang="fr-FR" sz="4000" dirty="0" err="1" smtClean="0">
                <a:solidFill>
                  <a:srgbClr val="C00000"/>
                </a:solidFill>
                <a:latin typeface="Arial Rounded MT Bold" pitchFamily="34" charset="0"/>
              </a:rPr>
              <a:t>konsa</a:t>
            </a:r>
            <a:r>
              <a:rPr lang="fr-FR" sz="4000" dirty="0" smtClean="0">
                <a:solidFill>
                  <a:srgbClr val="C00000"/>
                </a:solidFill>
                <a:latin typeface="Arial Rounded MT Bold" pitchFamily="34" charset="0"/>
              </a:rPr>
              <a:t>.</a:t>
            </a:r>
            <a:endParaRPr lang="en-US" sz="4000" dirty="0" smtClean="0">
              <a:solidFill>
                <a:srgbClr val="C00000"/>
              </a:solidFill>
              <a:latin typeface="Arial Rounded MT Bold"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rgbClr val="66FFFF"/>
          </a:solidFill>
        </p:spPr>
        <p:style>
          <a:lnRef idx="1">
            <a:schemeClr val="dk1"/>
          </a:lnRef>
          <a:fillRef idx="2">
            <a:schemeClr val="dk1"/>
          </a:fillRef>
          <a:effectRef idx="1">
            <a:schemeClr val="dk1"/>
          </a:effectRef>
          <a:fontRef idx="minor">
            <a:schemeClr val="dk1"/>
          </a:fontRef>
        </p:style>
        <p:txBody>
          <a:bodyPr>
            <a:normAutofit/>
          </a:bodyPr>
          <a:lstStyle/>
          <a:p>
            <a:pPr marL="0" indent="0" algn="ctr">
              <a:buNone/>
            </a:pPr>
            <a:r>
              <a:rPr lang="fr-FR" sz="4000" dirty="0" smtClean="0">
                <a:solidFill>
                  <a:srgbClr val="0000FF"/>
                </a:solidFill>
                <a:latin typeface="Arial Rounded MT Bold" pitchFamily="34" charset="0"/>
              </a:rPr>
              <a:t>4</a:t>
            </a:r>
            <a:endParaRPr lang="en-US" sz="4000" dirty="0" smtClean="0">
              <a:solidFill>
                <a:srgbClr val="0000FF"/>
              </a:solidFill>
              <a:latin typeface="Arial Rounded MT Bold" pitchFamily="34" charset="0"/>
            </a:endParaRPr>
          </a:p>
          <a:p>
            <a:pPr marL="0" indent="0" algn="ctr">
              <a:buNone/>
            </a:pPr>
            <a:r>
              <a:rPr lang="fr-FR" sz="4000" dirty="0" err="1" smtClean="0">
                <a:latin typeface="Arial Rounded MT Bold" pitchFamily="34" charset="0"/>
              </a:rPr>
              <a:t>Sèlman</a:t>
            </a:r>
            <a:r>
              <a:rPr lang="fr-FR" sz="4000" dirty="0" smtClean="0">
                <a:latin typeface="Arial Rounded MT Bold" pitchFamily="34" charset="0"/>
              </a:rPr>
              <a:t> </a:t>
            </a:r>
            <a:r>
              <a:rPr lang="fr-FR" sz="4000" dirty="0" err="1" smtClean="0">
                <a:latin typeface="Arial Rounded MT Bold" pitchFamily="34" charset="0"/>
              </a:rPr>
              <a:t>limyè</a:t>
            </a:r>
            <a:r>
              <a:rPr lang="fr-FR" sz="4000" dirty="0" smtClean="0">
                <a:latin typeface="Arial Rounded MT Bold" pitchFamily="34" charset="0"/>
              </a:rPr>
              <a:t> </a:t>
            </a:r>
            <a:r>
              <a:rPr lang="fr-FR" sz="4000" dirty="0" err="1" smtClean="0">
                <a:latin typeface="Arial Rounded MT Bold" pitchFamily="34" charset="0"/>
              </a:rPr>
              <a:t>ak</a:t>
            </a:r>
            <a:r>
              <a:rPr lang="fr-FR" sz="4000" dirty="0" smtClean="0">
                <a:latin typeface="Arial Rounded MT Bold" pitchFamily="34" charset="0"/>
              </a:rPr>
              <a:t> </a:t>
            </a:r>
            <a:r>
              <a:rPr lang="fr-FR" sz="4000" dirty="0" err="1" smtClean="0">
                <a:latin typeface="Arial Rounded MT Bold" pitchFamily="34" charset="0"/>
              </a:rPr>
              <a:t>rejwisans</a:t>
            </a:r>
            <a:r>
              <a:rPr lang="fr-FR" sz="4000" dirty="0" smtClean="0">
                <a:latin typeface="Arial Rounded MT Bold" pitchFamily="34" charset="0"/>
              </a:rPr>
              <a:t> </a:t>
            </a:r>
            <a:br>
              <a:rPr lang="fr-FR" sz="4000" dirty="0" smtClean="0">
                <a:latin typeface="Arial Rounded MT Bold" pitchFamily="34" charset="0"/>
              </a:rPr>
            </a:br>
            <a:r>
              <a:rPr lang="fr-FR" sz="4000" dirty="0" err="1" smtClean="0">
                <a:latin typeface="Arial Rounded MT Bold" pitchFamily="34" charset="0"/>
              </a:rPr>
              <a:t>Ap</a:t>
            </a:r>
            <a:r>
              <a:rPr lang="fr-FR" sz="4000" dirty="0" smtClean="0">
                <a:latin typeface="Arial Rounded MT Bold" pitchFamily="34" charset="0"/>
              </a:rPr>
              <a:t> tan-n </a:t>
            </a:r>
            <a:r>
              <a:rPr lang="fr-FR" sz="4000" dirty="0" err="1" smtClean="0">
                <a:latin typeface="Arial Rounded MT Bold" pitchFamily="34" charset="0"/>
              </a:rPr>
              <a:t>mwen</a:t>
            </a:r>
            <a:r>
              <a:rPr lang="fr-FR" sz="4000" dirty="0" smtClean="0">
                <a:latin typeface="Arial Rounded MT Bold" pitchFamily="34" charset="0"/>
              </a:rPr>
              <a:t> a la </a:t>
            </a:r>
            <a:r>
              <a:rPr lang="fr-FR" sz="4000" dirty="0" err="1" smtClean="0">
                <a:latin typeface="Arial Rounded MT Bold" pitchFamily="34" charset="0"/>
              </a:rPr>
              <a:t>fen</a:t>
            </a:r>
            <a:r>
              <a:rPr lang="fr-FR" sz="4000" dirty="0" smtClean="0">
                <a:latin typeface="Arial Rounded MT Bold" pitchFamily="34" charset="0"/>
              </a:rPr>
              <a:t>,</a:t>
            </a:r>
            <a:br>
              <a:rPr lang="fr-FR" sz="4000" dirty="0" smtClean="0">
                <a:latin typeface="Arial Rounded MT Bold" pitchFamily="34" charset="0"/>
              </a:rPr>
            </a:br>
            <a:r>
              <a:rPr lang="fr-FR" sz="4000" dirty="0" err="1" smtClean="0">
                <a:latin typeface="Arial Rounded MT Bold" pitchFamily="34" charset="0"/>
              </a:rPr>
              <a:t>Donk</a:t>
            </a:r>
            <a:r>
              <a:rPr lang="fr-FR" sz="4000" dirty="0" smtClean="0">
                <a:latin typeface="Arial Rounded MT Bold" pitchFamily="34" charset="0"/>
              </a:rPr>
              <a:t> </a:t>
            </a:r>
            <a:r>
              <a:rPr lang="fr-FR" sz="4000" dirty="0" err="1" smtClean="0">
                <a:latin typeface="Arial Rounded MT Bold" pitchFamily="34" charset="0"/>
              </a:rPr>
              <a:t>mwen</a:t>
            </a:r>
            <a:r>
              <a:rPr lang="fr-FR" sz="4000" dirty="0" smtClean="0">
                <a:latin typeface="Arial Rounded MT Bold" pitchFamily="34" charset="0"/>
              </a:rPr>
              <a:t> </a:t>
            </a:r>
            <a:r>
              <a:rPr lang="fr-FR" sz="4000" dirty="0" err="1" smtClean="0">
                <a:latin typeface="Arial Rounded MT Bold" pitchFamily="34" charset="0"/>
              </a:rPr>
              <a:t>pa</a:t>
            </a:r>
            <a:r>
              <a:rPr lang="fr-FR" sz="4000" dirty="0" smtClean="0">
                <a:latin typeface="Arial Rounded MT Bold" pitchFamily="34" charset="0"/>
              </a:rPr>
              <a:t> </a:t>
            </a:r>
            <a:r>
              <a:rPr lang="fr-FR" sz="4000" dirty="0" err="1" smtClean="0">
                <a:latin typeface="Arial Rounded MT Bold" pitchFamily="34" charset="0"/>
              </a:rPr>
              <a:t>pè</a:t>
            </a:r>
            <a:r>
              <a:rPr lang="fr-FR" sz="4000" dirty="0" smtClean="0">
                <a:latin typeface="Arial Rounded MT Bold" pitchFamily="34" charset="0"/>
              </a:rPr>
              <a:t> </a:t>
            </a:r>
            <a:r>
              <a:rPr lang="fr-FR" sz="4000" dirty="0" err="1" smtClean="0">
                <a:latin typeface="Arial Rounded MT Bold" pitchFamily="34" charset="0"/>
              </a:rPr>
              <a:t>yon</a:t>
            </a:r>
            <a:r>
              <a:rPr lang="fr-FR" sz="4000" dirty="0" smtClean="0">
                <a:latin typeface="Arial Rounded MT Bold" pitchFamily="34" charset="0"/>
              </a:rPr>
              <a:t> ti </a:t>
            </a:r>
            <a:r>
              <a:rPr lang="fr-FR" sz="4000" dirty="0" err="1" smtClean="0">
                <a:latin typeface="Arial Rounded MT Bold" pitchFamily="34" charset="0"/>
              </a:rPr>
              <a:t>soufrans</a:t>
            </a:r>
            <a:r>
              <a:rPr lang="fr-FR" sz="4000" dirty="0" smtClean="0">
                <a:latin typeface="Arial Rounded MT Bold" pitchFamily="34" charset="0"/>
              </a:rPr>
              <a:t/>
            </a:r>
            <a:br>
              <a:rPr lang="fr-FR" sz="4000" dirty="0" smtClean="0">
                <a:latin typeface="Arial Rounded MT Bold" pitchFamily="34" charset="0"/>
              </a:rPr>
            </a:br>
            <a:r>
              <a:rPr lang="fr-FR" sz="4000" dirty="0" smtClean="0">
                <a:latin typeface="Arial Rounded MT Bold" pitchFamily="34" charset="0"/>
              </a:rPr>
              <a:t>Papa-m </a:t>
            </a:r>
            <a:r>
              <a:rPr lang="fr-FR" sz="4000" dirty="0" err="1" smtClean="0">
                <a:latin typeface="Arial Rounded MT Bold" pitchFamily="34" charset="0"/>
              </a:rPr>
              <a:t>ranje</a:t>
            </a:r>
            <a:r>
              <a:rPr lang="fr-FR" sz="4000" dirty="0" smtClean="0">
                <a:latin typeface="Arial Rounded MT Bold" pitchFamily="34" charset="0"/>
              </a:rPr>
              <a:t> li </a:t>
            </a:r>
            <a:r>
              <a:rPr lang="fr-FR" sz="4000" dirty="0" err="1" smtClean="0">
                <a:latin typeface="Arial Rounded MT Bold" pitchFamily="34" charset="0"/>
              </a:rPr>
              <a:t>byen</a:t>
            </a:r>
            <a:r>
              <a:rPr lang="fr-FR" sz="4000" dirty="0" smtClean="0">
                <a:latin typeface="Arial Rounded MT Bold" pitchFamily="34" charset="0"/>
              </a:rPr>
              <a:t>.</a:t>
            </a:r>
          </a:p>
          <a:p>
            <a:pPr marL="0" indent="0" algn="ctr">
              <a:buNone/>
            </a:pPr>
            <a:r>
              <a:rPr lang="fr-FR" sz="4000" dirty="0" err="1" smtClean="0">
                <a:solidFill>
                  <a:srgbClr val="0000FF"/>
                </a:solidFill>
                <a:latin typeface="Arial Rounded MT Bold" pitchFamily="34" charset="0"/>
              </a:rPr>
              <a:t>Refren</a:t>
            </a:r>
            <a:r>
              <a:rPr lang="fr-FR" sz="4000" dirty="0" smtClean="0">
                <a:latin typeface="Arial Rounded MT Bold" pitchFamily="34" charset="0"/>
              </a:rPr>
              <a:t/>
            </a:r>
            <a:br>
              <a:rPr lang="fr-FR" sz="4000" dirty="0" smtClean="0">
                <a:latin typeface="Arial Rounded MT Bold" pitchFamily="34" charset="0"/>
              </a:rPr>
            </a:br>
            <a:r>
              <a:rPr lang="fr-FR" sz="4000" dirty="0" smtClean="0">
                <a:solidFill>
                  <a:srgbClr val="C00000"/>
                </a:solidFill>
                <a:latin typeface="Arial Rounded MT Bold" pitchFamily="34" charset="0"/>
              </a:rPr>
              <a:t>M'</a:t>
            </a:r>
            <a:r>
              <a:rPr lang="fr-FR" sz="4000" dirty="0" err="1" smtClean="0">
                <a:solidFill>
                  <a:srgbClr val="C00000"/>
                </a:solidFill>
                <a:latin typeface="Arial Rounded MT Bold" pitchFamily="34" charset="0"/>
              </a:rPr>
              <a:t>ap</a:t>
            </a:r>
            <a:r>
              <a:rPr lang="fr-FR" sz="4000" dirty="0" smtClean="0">
                <a:solidFill>
                  <a:srgbClr val="C00000"/>
                </a:solidFill>
                <a:latin typeface="Arial Rounded MT Bold" pitchFamily="34" charset="0"/>
              </a:rPr>
              <a:t> chante nan </a:t>
            </a:r>
            <a:r>
              <a:rPr lang="fr-FR" sz="4000" dirty="0" err="1" smtClean="0">
                <a:solidFill>
                  <a:srgbClr val="C00000"/>
                </a:solidFill>
                <a:latin typeface="Arial Rounded MT Bold" pitchFamily="34" charset="0"/>
              </a:rPr>
              <a:t>solèy</a:t>
            </a:r>
            <a:r>
              <a:rPr lang="fr-FR" sz="4000" dirty="0" smtClean="0">
                <a:solidFill>
                  <a:srgbClr val="C00000"/>
                </a:solidFill>
                <a:latin typeface="Arial Rounded MT Bold" pitchFamily="34" charset="0"/>
              </a:rPr>
              <a:t> nan </a:t>
            </a:r>
            <a:r>
              <a:rPr lang="fr-FR" sz="4000" dirty="0" err="1" smtClean="0">
                <a:solidFill>
                  <a:srgbClr val="C00000"/>
                </a:solidFill>
                <a:latin typeface="Arial Rounded MT Bold" pitchFamily="34" charset="0"/>
              </a:rPr>
              <a:t>fè</a:t>
            </a:r>
            <a:r>
              <a:rPr lang="fr-FR" sz="4000" dirty="0" smtClean="0">
                <a:solidFill>
                  <a:srgbClr val="C00000"/>
                </a:solidFill>
                <a:latin typeface="Arial Rounded MT Bold" pitchFamily="34" charset="0"/>
              </a:rPr>
              <a:t> </a:t>
            </a:r>
            <a:r>
              <a:rPr lang="fr-FR" sz="4000" dirty="0" err="1" smtClean="0">
                <a:solidFill>
                  <a:srgbClr val="C00000"/>
                </a:solidFill>
                <a:latin typeface="Arial Rounded MT Bold" pitchFamily="34" charset="0"/>
              </a:rPr>
              <a:t>nwa</a:t>
            </a:r>
            <a:r>
              <a:rPr lang="fr-FR" sz="4000" dirty="0" smtClean="0">
                <a:solidFill>
                  <a:srgbClr val="C00000"/>
                </a:solidFill>
                <a:latin typeface="Arial Rounded MT Bold" pitchFamily="34" charset="0"/>
              </a:rPr>
              <a:t>,</a:t>
            </a:r>
            <a:br>
              <a:rPr lang="fr-FR" sz="4000" dirty="0" smtClean="0">
                <a:solidFill>
                  <a:srgbClr val="C00000"/>
                </a:solidFill>
                <a:latin typeface="Arial Rounded MT Bold" pitchFamily="34" charset="0"/>
              </a:rPr>
            </a:br>
            <a:r>
              <a:rPr lang="fr-FR" sz="4000" dirty="0" err="1" smtClean="0">
                <a:solidFill>
                  <a:srgbClr val="C00000"/>
                </a:solidFill>
                <a:latin typeface="Arial Rounded MT Bold" pitchFamily="34" charset="0"/>
              </a:rPr>
              <a:t>Nenpòt</a:t>
            </a:r>
            <a:r>
              <a:rPr lang="fr-FR" sz="4000" dirty="0" smtClean="0">
                <a:solidFill>
                  <a:srgbClr val="C00000"/>
                </a:solidFill>
                <a:latin typeface="Arial Rounded MT Bold" pitchFamily="34" charset="0"/>
              </a:rPr>
              <a:t> </a:t>
            </a:r>
            <a:r>
              <a:rPr lang="fr-FR" sz="4000" dirty="0" err="1" smtClean="0">
                <a:solidFill>
                  <a:srgbClr val="C00000"/>
                </a:solidFill>
                <a:latin typeface="Arial Rounded MT Bold" pitchFamily="34" charset="0"/>
              </a:rPr>
              <a:t>sak</a:t>
            </a:r>
            <a:r>
              <a:rPr lang="fr-FR" sz="4000" dirty="0" smtClean="0">
                <a:solidFill>
                  <a:srgbClr val="C00000"/>
                </a:solidFill>
                <a:latin typeface="Arial Rounded MT Bold" pitchFamily="34" charset="0"/>
              </a:rPr>
              <a:t> rive-m m'</a:t>
            </a:r>
            <a:r>
              <a:rPr lang="fr-FR" sz="4000" dirty="0" err="1" smtClean="0">
                <a:solidFill>
                  <a:srgbClr val="C00000"/>
                </a:solidFill>
                <a:latin typeface="Arial Rounded MT Bold" pitchFamily="34" charset="0"/>
              </a:rPr>
              <a:t>ap</a:t>
            </a:r>
            <a:r>
              <a:rPr lang="fr-FR" sz="4000" dirty="0" smtClean="0">
                <a:solidFill>
                  <a:srgbClr val="C00000"/>
                </a:solidFill>
                <a:latin typeface="Arial Rounded MT Bold" pitchFamily="34" charset="0"/>
              </a:rPr>
              <a:t> </a:t>
            </a:r>
            <a:r>
              <a:rPr lang="fr-FR" sz="4000" dirty="0" err="1" smtClean="0">
                <a:solidFill>
                  <a:srgbClr val="C00000"/>
                </a:solidFill>
                <a:latin typeface="Arial Rounded MT Bold" pitchFamily="34" charset="0"/>
              </a:rPr>
              <a:t>kontan</a:t>
            </a:r>
            <a:r>
              <a:rPr lang="fr-FR" sz="4000" dirty="0" smtClean="0">
                <a:solidFill>
                  <a:srgbClr val="C00000"/>
                </a:solidFill>
                <a:latin typeface="Arial Rounded MT Bold" pitchFamily="34" charset="0"/>
              </a:rPr>
              <a:t/>
            </a:r>
            <a:br>
              <a:rPr lang="fr-FR" sz="4000" dirty="0" smtClean="0">
                <a:solidFill>
                  <a:srgbClr val="C00000"/>
                </a:solidFill>
                <a:latin typeface="Arial Rounded MT Bold" pitchFamily="34" charset="0"/>
              </a:rPr>
            </a:br>
            <a:r>
              <a:rPr lang="fr-FR" sz="4000" dirty="0" err="1" smtClean="0">
                <a:solidFill>
                  <a:srgbClr val="C00000"/>
                </a:solidFill>
                <a:latin typeface="Arial Rounded MT Bold" pitchFamily="34" charset="0"/>
              </a:rPr>
              <a:t>Fò</a:t>
            </a:r>
            <a:r>
              <a:rPr lang="fr-FR" sz="4000" dirty="0" smtClean="0">
                <a:solidFill>
                  <a:srgbClr val="C00000"/>
                </a:solidFill>
                <a:latin typeface="Arial Rounded MT Bold" pitchFamily="34" charset="0"/>
              </a:rPr>
              <a:t>-m chante </a:t>
            </a:r>
            <a:r>
              <a:rPr lang="fr-FR" sz="4000" dirty="0" err="1" smtClean="0">
                <a:solidFill>
                  <a:srgbClr val="C00000"/>
                </a:solidFill>
                <a:latin typeface="Arial Rounded MT Bold" pitchFamily="34" charset="0"/>
              </a:rPr>
              <a:t>mwen</a:t>
            </a:r>
            <a:r>
              <a:rPr lang="fr-FR" sz="4000" dirty="0" smtClean="0">
                <a:solidFill>
                  <a:srgbClr val="C00000"/>
                </a:solidFill>
                <a:latin typeface="Arial Rounded MT Bold" pitchFamily="34" charset="0"/>
              </a:rPr>
              <a:t> </a:t>
            </a:r>
            <a:r>
              <a:rPr lang="fr-FR" sz="4000" dirty="0" err="1" smtClean="0">
                <a:solidFill>
                  <a:srgbClr val="C00000"/>
                </a:solidFill>
                <a:latin typeface="Arial Rounded MT Bold" pitchFamily="34" charset="0"/>
              </a:rPr>
              <a:t>pa</a:t>
            </a:r>
            <a:r>
              <a:rPr lang="fr-FR" sz="4000" dirty="0" smtClean="0">
                <a:solidFill>
                  <a:srgbClr val="C00000"/>
                </a:solidFill>
                <a:latin typeface="Arial Rounded MT Bold" pitchFamily="34" charset="0"/>
              </a:rPr>
              <a:t> </a:t>
            </a:r>
            <a:r>
              <a:rPr lang="fr-FR" sz="4000" dirty="0" err="1" smtClean="0">
                <a:solidFill>
                  <a:srgbClr val="C00000"/>
                </a:solidFill>
                <a:latin typeface="Arial Rounded MT Bold" pitchFamily="34" charset="0"/>
              </a:rPr>
              <a:t>kapab</a:t>
            </a:r>
            <a:r>
              <a:rPr lang="fr-FR" sz="4000" dirty="0" smtClean="0">
                <a:solidFill>
                  <a:srgbClr val="C00000"/>
                </a:solidFill>
                <a:latin typeface="Arial Rounded MT Bold" pitchFamily="34" charset="0"/>
              </a:rPr>
              <a:t> </a:t>
            </a:r>
            <a:r>
              <a:rPr lang="fr-FR" sz="4000" dirty="0" err="1" smtClean="0">
                <a:solidFill>
                  <a:srgbClr val="C00000"/>
                </a:solidFill>
                <a:latin typeface="Arial Rounded MT Bold" pitchFamily="34" charset="0"/>
              </a:rPr>
              <a:t>rete</a:t>
            </a:r>
            <a:r>
              <a:rPr lang="fr-FR" sz="4000" dirty="0" smtClean="0">
                <a:solidFill>
                  <a:srgbClr val="C00000"/>
                </a:solidFill>
                <a:latin typeface="Arial Rounded MT Bold" pitchFamily="34" charset="0"/>
              </a:rPr>
              <a:t/>
            </a:r>
            <a:br>
              <a:rPr lang="fr-FR" sz="4000" dirty="0" smtClean="0">
                <a:solidFill>
                  <a:srgbClr val="C00000"/>
                </a:solidFill>
                <a:latin typeface="Arial Rounded MT Bold" pitchFamily="34" charset="0"/>
              </a:rPr>
            </a:br>
            <a:r>
              <a:rPr lang="fr-FR" sz="4000" dirty="0" smtClean="0">
                <a:solidFill>
                  <a:srgbClr val="C00000"/>
                </a:solidFill>
                <a:latin typeface="Arial Rounded MT Bold" pitchFamily="34" charset="0"/>
              </a:rPr>
              <a:t>Papa-m </a:t>
            </a:r>
            <a:r>
              <a:rPr lang="fr-FR" sz="4000" dirty="0" err="1" smtClean="0">
                <a:solidFill>
                  <a:srgbClr val="C00000"/>
                </a:solidFill>
                <a:latin typeface="Arial Rounded MT Bold" pitchFamily="34" charset="0"/>
              </a:rPr>
              <a:t>ranje</a:t>
            </a:r>
            <a:r>
              <a:rPr lang="fr-FR" sz="4000" dirty="0" smtClean="0">
                <a:solidFill>
                  <a:srgbClr val="C00000"/>
                </a:solidFill>
                <a:latin typeface="Arial Rounded MT Bold" pitchFamily="34" charset="0"/>
              </a:rPr>
              <a:t>-l </a:t>
            </a:r>
            <a:r>
              <a:rPr lang="fr-FR" sz="4000" dirty="0" err="1" smtClean="0">
                <a:solidFill>
                  <a:srgbClr val="C00000"/>
                </a:solidFill>
                <a:latin typeface="Arial Rounded MT Bold" pitchFamily="34" charset="0"/>
              </a:rPr>
              <a:t>konsa</a:t>
            </a:r>
            <a:r>
              <a:rPr lang="fr-FR" sz="4000" dirty="0" smtClean="0">
                <a:solidFill>
                  <a:srgbClr val="C00000"/>
                </a:solidFill>
                <a:latin typeface="Arial Rounded MT Bold" pitchFamily="34" charset="0"/>
              </a:rPr>
              <a:t>.</a:t>
            </a:r>
            <a:endParaRPr lang="en-US" sz="4000" dirty="0" smtClean="0">
              <a:solidFill>
                <a:srgbClr val="C00000"/>
              </a:solidFill>
              <a:latin typeface="Arial Rounded MT Bold" pitchFamily="34" charset="0"/>
            </a:endParaRPr>
          </a:p>
          <a:p>
            <a:pPr marL="0" indent="0" algn="ctr">
              <a:buNone/>
            </a:pPr>
            <a:endParaRPr lang="en-US" sz="4000" dirty="0">
              <a:latin typeface="Arial Rounded MT Bold"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blipFill>
            <a:blip r:embed="rId3"/>
            <a:tile tx="0" ty="0" sx="100000" sy="100000" flip="none" algn="tl"/>
          </a:blipFill>
        </p:spPr>
        <p:style>
          <a:lnRef idx="1">
            <a:schemeClr val="dk1"/>
          </a:lnRef>
          <a:fillRef idx="2">
            <a:schemeClr val="dk1"/>
          </a:fillRef>
          <a:effectRef idx="1">
            <a:schemeClr val="dk1"/>
          </a:effectRef>
          <a:fontRef idx="minor">
            <a:schemeClr val="dk1"/>
          </a:fontRef>
        </p:style>
        <p:txBody>
          <a:bodyPr>
            <a:normAutofit/>
          </a:bodyPr>
          <a:lstStyle/>
          <a:p>
            <a:pPr algn="ctr">
              <a:buNone/>
            </a:pPr>
            <a:r>
              <a:rPr lang="en-US" sz="7200" dirty="0" smtClean="0">
                <a:solidFill>
                  <a:srgbClr val="0D069A"/>
                </a:solidFill>
                <a:latin typeface="Arial Rounded MT Bold" pitchFamily="34" charset="0"/>
              </a:rPr>
              <a:t>PRIÈRE </a:t>
            </a:r>
          </a:p>
          <a:p>
            <a:pPr algn="ctr">
              <a:buNone/>
            </a:pPr>
            <a:r>
              <a:rPr lang="en-US" sz="7200" dirty="0" smtClean="0">
                <a:solidFill>
                  <a:schemeClr val="tx1"/>
                </a:solidFill>
                <a:latin typeface="Arial Rounded MT Bold" pitchFamily="34" charset="0"/>
              </a:rPr>
              <a:t>PAR</a:t>
            </a:r>
          </a:p>
          <a:p>
            <a:pPr algn="ctr">
              <a:buNone/>
            </a:pPr>
            <a:r>
              <a:rPr lang="en-US" sz="7200" dirty="0" smtClean="0">
                <a:solidFill>
                  <a:srgbClr val="0D069A"/>
                </a:solidFill>
                <a:latin typeface="Arial Rounded MT Bold" pitchFamily="34" charset="0"/>
              </a:rPr>
              <a:t>LA DIRIGEANTE</a:t>
            </a:r>
          </a:p>
          <a:p>
            <a:pPr algn="ctr">
              <a:buNone/>
            </a:pPr>
            <a:r>
              <a:rPr lang="en-US" sz="7200" dirty="0" smtClean="0">
                <a:solidFill>
                  <a:srgbClr val="003300"/>
                </a:solidFill>
                <a:latin typeface="Arial Rounded MT Bold" pitchFamily="34" charset="0"/>
              </a:rPr>
              <a:t>AVEC L’ASSEMBLÉE</a:t>
            </a:r>
            <a:endParaRPr lang="en-US" sz="7200" dirty="0" smtClean="0">
              <a:solidFill>
                <a:srgbClr val="003300"/>
              </a:solidFill>
              <a:latin typeface="Arial Rounded MT Bold"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chemeClr val="accent4">
              <a:lumMod val="20000"/>
              <a:lumOff val="80000"/>
            </a:schemeClr>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400" dirty="0" smtClean="0">
                <a:solidFill>
                  <a:schemeClr val="tx2">
                    <a:lumMod val="75000"/>
                  </a:schemeClr>
                </a:solidFill>
                <a:latin typeface="Arial Rounded MT Bold" pitchFamily="34" charset="0"/>
              </a:rPr>
              <a:t>Ps 114</a:t>
            </a:r>
            <a:r>
              <a:rPr lang="fr-FR" sz="4400" dirty="0" smtClean="0">
                <a:solidFill>
                  <a:schemeClr val="tx2">
                    <a:lumMod val="75000"/>
                  </a:schemeClr>
                </a:solidFill>
                <a:latin typeface="Arial Rounded MT Bold" pitchFamily="34" charset="0"/>
              </a:rPr>
              <a:t>: </a:t>
            </a:r>
          </a:p>
          <a:p>
            <a:pPr algn="just"/>
            <a:r>
              <a:rPr lang="fr-FR" sz="4400" dirty="0" smtClean="0">
                <a:latin typeface="Arial Rounded MT Bold" pitchFamily="34" charset="0"/>
              </a:rPr>
              <a:t>1</a:t>
            </a:r>
            <a:r>
              <a:rPr lang="fr-FR" sz="4400" dirty="0" smtClean="0">
                <a:latin typeface="Arial Rounded MT Bold" pitchFamily="34" charset="0"/>
              </a:rPr>
              <a:t>¶ </a:t>
            </a:r>
            <a:r>
              <a:rPr lang="fr-FR" sz="4400" dirty="0" smtClean="0">
                <a:latin typeface="Arial Rounded MT Bold" pitchFamily="34" charset="0"/>
              </a:rPr>
              <a:t>Quand Israël sortit d'Égypte, Quand la maison de Jacob s'éloigna d'un peuple barbare,</a:t>
            </a:r>
            <a:endParaRPr lang="en-US" sz="4400" dirty="0" smtClean="0">
              <a:latin typeface="Arial Rounded MT Bold" pitchFamily="34" charset="0"/>
            </a:endParaRPr>
          </a:p>
          <a:p>
            <a:pPr algn="just"/>
            <a:r>
              <a:rPr lang="fr-FR" sz="4400" dirty="0" smtClean="0">
                <a:latin typeface="Arial Rounded MT Bold" pitchFamily="34" charset="0"/>
              </a:rPr>
              <a:t> </a:t>
            </a:r>
            <a:r>
              <a:rPr lang="fr-FR" sz="4400" dirty="0" smtClean="0">
                <a:solidFill>
                  <a:schemeClr val="tx2">
                    <a:lumMod val="75000"/>
                  </a:schemeClr>
                </a:solidFill>
                <a:latin typeface="Arial Rounded MT Bold" pitchFamily="34" charset="0"/>
              </a:rPr>
              <a:t>2 Juda devint son sanctuaire, Israël fut son domaine.</a:t>
            </a:r>
            <a:endParaRPr lang="en-US" sz="4400" dirty="0" smtClean="0">
              <a:solidFill>
                <a:schemeClr val="tx2">
                  <a:lumMod val="75000"/>
                </a:schemeClr>
              </a:solidFill>
              <a:latin typeface="Arial Rounded MT Bold" pitchFamily="34" charset="0"/>
            </a:endParaRPr>
          </a:p>
          <a:p>
            <a:pPr algn="just"/>
            <a:r>
              <a:rPr lang="fr-FR" sz="4400" dirty="0" smtClean="0">
                <a:latin typeface="Arial Rounded MT Bold" pitchFamily="34" charset="0"/>
              </a:rPr>
              <a:t> 3 La mer le vit et s'enfuit, Le Jourdain retourna en arrière</a:t>
            </a:r>
            <a:r>
              <a:rPr lang="fr-FR"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chemeClr val="accent4">
              <a:lumMod val="20000"/>
              <a:lumOff val="80000"/>
            </a:schemeClr>
          </a:solidFill>
        </p:spPr>
        <p:style>
          <a:lnRef idx="1">
            <a:schemeClr val="dk1"/>
          </a:lnRef>
          <a:fillRef idx="2">
            <a:schemeClr val="dk1"/>
          </a:fillRef>
          <a:effectRef idx="1">
            <a:schemeClr val="dk1"/>
          </a:effectRef>
          <a:fontRef idx="minor">
            <a:schemeClr val="dk1"/>
          </a:fontRef>
        </p:style>
        <p:txBody>
          <a:bodyPr>
            <a:normAutofit lnSpcReduction="10000"/>
          </a:bodyPr>
          <a:lstStyle/>
          <a:p>
            <a:pPr algn="just"/>
            <a:r>
              <a:rPr lang="fr-FR" sz="4400" dirty="0" smtClean="0">
                <a:latin typeface="Arial Rounded MT Bold" pitchFamily="34" charset="0"/>
              </a:rPr>
              <a:t>4 </a:t>
            </a:r>
            <a:r>
              <a:rPr lang="fr-FR" sz="4400" dirty="0" smtClean="0">
                <a:latin typeface="Arial Rounded MT Bold" pitchFamily="34" charset="0"/>
              </a:rPr>
              <a:t>Les montagnes sautèrent comme des béliers, Les collines comme des agneaux.</a:t>
            </a:r>
            <a:endParaRPr lang="en-US" sz="4400" dirty="0" smtClean="0">
              <a:latin typeface="Arial Rounded MT Bold" pitchFamily="34" charset="0"/>
            </a:endParaRPr>
          </a:p>
          <a:p>
            <a:pPr algn="just"/>
            <a:r>
              <a:rPr lang="fr-FR" sz="4400" dirty="0" smtClean="0">
                <a:solidFill>
                  <a:schemeClr val="tx2">
                    <a:lumMod val="75000"/>
                  </a:schemeClr>
                </a:solidFill>
                <a:latin typeface="Arial Rounded MT Bold" pitchFamily="34" charset="0"/>
              </a:rPr>
              <a:t> 5 Qu'as-tu, mer, pour t'enfuir, Jourdain, pour retourner en arrière?</a:t>
            </a:r>
            <a:endParaRPr lang="en-US" sz="4400" dirty="0" smtClean="0">
              <a:solidFill>
                <a:schemeClr val="tx2">
                  <a:lumMod val="75000"/>
                </a:schemeClr>
              </a:solidFill>
              <a:latin typeface="Arial Rounded MT Bold" pitchFamily="34" charset="0"/>
            </a:endParaRPr>
          </a:p>
          <a:p>
            <a:pPr algn="just"/>
            <a:r>
              <a:rPr lang="fr-FR" sz="4400" dirty="0" smtClean="0">
                <a:latin typeface="Arial Rounded MT Bold" pitchFamily="34" charset="0"/>
              </a:rPr>
              <a:t> 6 Qu'avez-vous, montagnes, pour sauter comme des béliers, Et vous, collines, comme des agneaux</a:t>
            </a:r>
            <a:r>
              <a:rPr lang="fr-FR"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chemeClr val="accent4">
              <a:lumMod val="20000"/>
              <a:lumOff val="80000"/>
            </a:schemeClr>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5400" dirty="0" smtClean="0">
                <a:latin typeface="Arial Rounded MT Bold" pitchFamily="34" charset="0"/>
              </a:rPr>
              <a:t>7 </a:t>
            </a:r>
            <a:r>
              <a:rPr lang="fr-FR" sz="5400" dirty="0" smtClean="0">
                <a:latin typeface="Arial Rounded MT Bold" pitchFamily="34" charset="0"/>
              </a:rPr>
              <a:t>Tremble devant le Seigneur, ô terre! Devant le Dieu de Jacob,</a:t>
            </a:r>
            <a:endParaRPr lang="en-US" sz="5400" dirty="0" smtClean="0">
              <a:latin typeface="Arial Rounded MT Bold" pitchFamily="34" charset="0"/>
            </a:endParaRPr>
          </a:p>
          <a:p>
            <a:pPr algn="just"/>
            <a:r>
              <a:rPr lang="fr-FR" sz="5400" dirty="0" smtClean="0">
                <a:solidFill>
                  <a:schemeClr val="tx2">
                    <a:lumMod val="75000"/>
                  </a:schemeClr>
                </a:solidFill>
                <a:latin typeface="Arial Rounded MT Bold" pitchFamily="34" charset="0"/>
              </a:rPr>
              <a:t> 8 Qui change le rocher en étang, Le roc en source d'eaux</a:t>
            </a:r>
            <a:r>
              <a:rPr lang="fr-FR" sz="5400" dirty="0" smtClean="0">
                <a:solidFill>
                  <a:schemeClr val="tx2">
                    <a:lumMod val="75000"/>
                  </a:schemeClr>
                </a:solidFill>
                <a:latin typeface="Arial Rounded MT Bold" pitchFamily="34" charset="0"/>
              </a:rPr>
              <a:t>.</a:t>
            </a:r>
          </a:p>
          <a:p>
            <a:pPr algn="r"/>
            <a:r>
              <a:rPr lang="fr-FR" sz="5400" dirty="0" smtClean="0">
                <a:solidFill>
                  <a:schemeClr val="tx2">
                    <a:lumMod val="75000"/>
                  </a:schemeClr>
                </a:solidFill>
                <a:latin typeface="Arial Rounded MT Bold" pitchFamily="34" charset="0"/>
              </a:rPr>
              <a:t>AMEN!</a:t>
            </a:r>
            <a:endParaRPr lang="en-US" sz="5400" dirty="0">
              <a:solidFill>
                <a:schemeClr val="tx2">
                  <a:lumMod val="75000"/>
                </a:schemeClr>
              </a:solidFill>
              <a:latin typeface="Arial Rounded MT Bold"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p:spPr>
        <p:style>
          <a:lnRef idx="1">
            <a:schemeClr val="accent2"/>
          </a:lnRef>
          <a:fillRef idx="3">
            <a:schemeClr val="accent2"/>
          </a:fillRef>
          <a:effectRef idx="2">
            <a:schemeClr val="accent2"/>
          </a:effectRef>
          <a:fontRef idx="minor">
            <a:schemeClr val="lt1"/>
          </a:fontRef>
        </p:style>
        <p:txBody>
          <a:bodyPr>
            <a:normAutofit/>
          </a:bodyPr>
          <a:lstStyle/>
          <a:p>
            <a:pPr algn="ctr">
              <a:buNone/>
            </a:pPr>
            <a:r>
              <a:rPr lang="fr-FR" sz="3600" b="1" u="sng" dirty="0" smtClean="0">
                <a:solidFill>
                  <a:srgbClr val="66FFFF"/>
                </a:solidFill>
                <a:latin typeface="Arial Rounded MT Bold" pitchFamily="34" charset="0"/>
              </a:rPr>
              <a:t>211 Fr </a:t>
            </a:r>
            <a:r>
              <a:rPr lang="fr-FR" sz="3600" b="1" u="sng" dirty="0" err="1" smtClean="0">
                <a:solidFill>
                  <a:srgbClr val="66FFFF"/>
                </a:solidFill>
                <a:latin typeface="Arial Rounded MT Bold" pitchFamily="34" charset="0"/>
              </a:rPr>
              <a:t>Cht</a:t>
            </a:r>
            <a:r>
              <a:rPr lang="fr-FR" sz="3600" b="1" u="sng" dirty="0" smtClean="0">
                <a:solidFill>
                  <a:srgbClr val="66FFFF"/>
                </a:solidFill>
                <a:latin typeface="Arial Rounded MT Bold" pitchFamily="34" charset="0"/>
              </a:rPr>
              <a:t> Esp Travaillons et luttons</a:t>
            </a:r>
            <a:endParaRPr lang="en-US" sz="3600" dirty="0" smtClean="0">
              <a:solidFill>
                <a:srgbClr val="66FFFF"/>
              </a:solidFill>
              <a:latin typeface="Arial Rounded MT Bold" pitchFamily="34" charset="0"/>
            </a:endParaRPr>
          </a:p>
          <a:p>
            <a:pPr algn="ctr">
              <a:buNone/>
            </a:pPr>
            <a:r>
              <a:rPr lang="fr-FR" sz="3600" dirty="0" smtClean="0">
                <a:solidFill>
                  <a:srgbClr val="66FFFF"/>
                </a:solidFill>
                <a:latin typeface="Arial Rounded MT Bold" pitchFamily="34" charset="0"/>
              </a:rPr>
              <a:t>1.</a:t>
            </a:r>
            <a:endParaRPr lang="en-US" sz="3600" dirty="0" smtClean="0">
              <a:solidFill>
                <a:srgbClr val="66FFFF"/>
              </a:solidFill>
              <a:latin typeface="Arial Rounded MT Bold" pitchFamily="34" charset="0"/>
            </a:endParaRPr>
          </a:p>
          <a:p>
            <a:pPr algn="ctr">
              <a:buNone/>
            </a:pPr>
            <a:r>
              <a:rPr lang="fr-FR" sz="4000" dirty="0" smtClean="0">
                <a:solidFill>
                  <a:schemeClr val="bg1"/>
                </a:solidFill>
                <a:latin typeface="Arial Rounded MT Bold" pitchFamily="34" charset="0"/>
              </a:rPr>
              <a:t>Travaillons et luttons </a:t>
            </a:r>
            <a:endParaRPr lang="fr-FR" sz="4000" dirty="0" smtClean="0">
              <a:solidFill>
                <a:schemeClr val="bg1"/>
              </a:solidFill>
              <a:latin typeface="Arial Rounded MT Bold" pitchFamily="34" charset="0"/>
            </a:endParaRPr>
          </a:p>
          <a:p>
            <a:pPr algn="ctr">
              <a:buNone/>
            </a:pPr>
            <a:r>
              <a:rPr lang="fr-FR" sz="4000" dirty="0" smtClean="0">
                <a:solidFill>
                  <a:schemeClr val="bg1"/>
                </a:solidFill>
                <a:latin typeface="Arial Rounded MT Bold" pitchFamily="34" charset="0"/>
              </a:rPr>
              <a:t>Nous </a:t>
            </a:r>
            <a:r>
              <a:rPr lang="fr-FR" sz="4000" dirty="0" smtClean="0">
                <a:solidFill>
                  <a:schemeClr val="bg1"/>
                </a:solidFill>
                <a:latin typeface="Arial Rounded MT Bold" pitchFamily="34" charset="0"/>
              </a:rPr>
              <a:t>sommes au Seigneur,</a:t>
            </a:r>
            <a:endParaRPr lang="en-US" sz="4000" dirty="0" smtClean="0">
              <a:solidFill>
                <a:schemeClr val="bg1"/>
              </a:solidFill>
              <a:latin typeface="Arial Rounded MT Bold" pitchFamily="34" charset="0"/>
            </a:endParaRPr>
          </a:p>
          <a:p>
            <a:pPr algn="ctr">
              <a:buNone/>
            </a:pPr>
            <a:r>
              <a:rPr lang="fr-FR" sz="4000" dirty="0" smtClean="0">
                <a:solidFill>
                  <a:schemeClr val="bg1"/>
                </a:solidFill>
                <a:latin typeface="Arial Rounded MT Bold" pitchFamily="34" charset="0"/>
              </a:rPr>
              <a:t>Suivons l'étroit sentier </a:t>
            </a:r>
            <a:endParaRPr lang="fr-FR" sz="4000" dirty="0" smtClean="0">
              <a:solidFill>
                <a:schemeClr val="bg1"/>
              </a:solidFill>
              <a:latin typeface="Arial Rounded MT Bold" pitchFamily="34" charset="0"/>
            </a:endParaRPr>
          </a:p>
          <a:p>
            <a:pPr algn="ctr">
              <a:buNone/>
            </a:pPr>
            <a:r>
              <a:rPr lang="fr-FR" sz="4000" dirty="0" smtClean="0">
                <a:solidFill>
                  <a:schemeClr val="bg1"/>
                </a:solidFill>
                <a:latin typeface="Arial Rounded MT Bold" pitchFamily="34" charset="0"/>
              </a:rPr>
              <a:t>Qui </a:t>
            </a:r>
            <a:r>
              <a:rPr lang="fr-FR" sz="4000" dirty="0" smtClean="0">
                <a:solidFill>
                  <a:schemeClr val="bg1"/>
                </a:solidFill>
                <a:latin typeface="Arial Rounded MT Bold" pitchFamily="34" charset="0"/>
              </a:rPr>
              <a:t>conduit à la vie</a:t>
            </a:r>
            <a:endParaRPr lang="en-US" sz="4000" dirty="0" smtClean="0">
              <a:solidFill>
                <a:schemeClr val="bg1"/>
              </a:solidFill>
              <a:latin typeface="Arial Rounded MT Bold" pitchFamily="34" charset="0"/>
            </a:endParaRPr>
          </a:p>
          <a:p>
            <a:pPr algn="ctr">
              <a:buNone/>
            </a:pPr>
            <a:r>
              <a:rPr lang="fr-FR" sz="4000" dirty="0" smtClean="0">
                <a:solidFill>
                  <a:schemeClr val="bg1"/>
                </a:solidFill>
                <a:latin typeface="Arial Rounded MT Bold" pitchFamily="34" charset="0"/>
              </a:rPr>
              <a:t>Jésus marche avec nous, </a:t>
            </a:r>
            <a:endParaRPr lang="fr-FR" sz="4000" dirty="0" smtClean="0">
              <a:solidFill>
                <a:schemeClr val="bg1"/>
              </a:solidFill>
              <a:latin typeface="Arial Rounded MT Bold" pitchFamily="34" charset="0"/>
            </a:endParaRPr>
          </a:p>
          <a:p>
            <a:pPr algn="ctr">
              <a:buNone/>
            </a:pPr>
            <a:r>
              <a:rPr lang="fr-FR" sz="4000" dirty="0" smtClean="0">
                <a:solidFill>
                  <a:schemeClr val="bg1"/>
                </a:solidFill>
                <a:latin typeface="Arial Rounded MT Bold" pitchFamily="34" charset="0"/>
              </a:rPr>
              <a:t>Avançons </a:t>
            </a:r>
            <a:r>
              <a:rPr lang="fr-FR" sz="4000" dirty="0" smtClean="0">
                <a:solidFill>
                  <a:schemeClr val="bg1"/>
                </a:solidFill>
                <a:latin typeface="Arial Rounded MT Bold" pitchFamily="34" charset="0"/>
              </a:rPr>
              <a:t>sans frayeur,</a:t>
            </a:r>
            <a:endParaRPr lang="en-US" sz="4000" dirty="0" smtClean="0">
              <a:solidFill>
                <a:schemeClr val="bg1"/>
              </a:solidFill>
              <a:latin typeface="Arial Rounded MT Bold" pitchFamily="34" charset="0"/>
            </a:endParaRPr>
          </a:p>
          <a:p>
            <a:pPr algn="ctr">
              <a:buNone/>
            </a:pPr>
            <a:r>
              <a:rPr lang="fr-FR" sz="4000" dirty="0" smtClean="0">
                <a:solidFill>
                  <a:schemeClr val="bg1"/>
                </a:solidFill>
                <a:latin typeface="Arial Rounded MT Bold" pitchFamily="34" charset="0"/>
              </a:rPr>
              <a:t>II nous garde, et son bras </a:t>
            </a:r>
            <a:endParaRPr lang="fr-FR" sz="4000" dirty="0" smtClean="0">
              <a:solidFill>
                <a:schemeClr val="bg1"/>
              </a:solidFill>
              <a:latin typeface="Arial Rounded MT Bold" pitchFamily="34" charset="0"/>
            </a:endParaRPr>
          </a:p>
          <a:p>
            <a:pPr algn="ctr">
              <a:buNone/>
            </a:pPr>
            <a:r>
              <a:rPr lang="fr-FR" sz="4000" dirty="0" smtClean="0">
                <a:solidFill>
                  <a:schemeClr val="bg1"/>
                </a:solidFill>
                <a:latin typeface="Arial Rounded MT Bold" pitchFamily="34" charset="0"/>
              </a:rPr>
              <a:t>Toujours </a:t>
            </a:r>
            <a:r>
              <a:rPr lang="fr-FR" sz="4000" dirty="0" smtClean="0">
                <a:solidFill>
                  <a:schemeClr val="bg1"/>
                </a:solidFill>
                <a:latin typeface="Arial Rounded MT Bold" pitchFamily="34" charset="0"/>
              </a:rPr>
              <a:t>nous fortifie</a:t>
            </a:r>
            <a:r>
              <a:rPr lang="fr-FR" sz="4000" dirty="0" smtClean="0">
                <a:solidFill>
                  <a:schemeClr val="bg1"/>
                </a:solidFill>
                <a:latin typeface="Arial Rounded MT Bold" pitchFamily="34" charset="0"/>
              </a:rPr>
              <a:t>.</a:t>
            </a:r>
            <a:endParaRPr lang="en-US" sz="4000" dirty="0" smtClean="0">
              <a:solidFill>
                <a:schemeClr val="bg1"/>
              </a:solidFill>
              <a:latin typeface="Arial Rounded MT Bold"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chemeClr val="accent5">
              <a:lumMod val="75000"/>
            </a:schemeClr>
          </a:solidFill>
        </p:spPr>
        <p:style>
          <a:lnRef idx="1">
            <a:schemeClr val="accent1"/>
          </a:lnRef>
          <a:fillRef idx="2">
            <a:schemeClr val="accent1"/>
          </a:fillRef>
          <a:effectRef idx="1">
            <a:schemeClr val="accent1"/>
          </a:effectRef>
          <a:fontRef idx="minor">
            <a:schemeClr val="dk1"/>
          </a:fontRef>
        </p:style>
        <p:txBody>
          <a:bodyPr>
            <a:normAutofit/>
          </a:bodyPr>
          <a:lstStyle/>
          <a:p>
            <a:pPr algn="ctr">
              <a:buNone/>
            </a:pPr>
            <a:r>
              <a:rPr lang="fr-FR" sz="3600" dirty="0" smtClean="0">
                <a:solidFill>
                  <a:schemeClr val="bg1"/>
                </a:solidFill>
                <a:latin typeface="Arial Rounded MT Bold" pitchFamily="34" charset="0"/>
              </a:rPr>
              <a:t>Refrain</a:t>
            </a:r>
            <a:endParaRPr lang="en-US" sz="3600" dirty="0" smtClean="0">
              <a:solidFill>
                <a:schemeClr val="bg1"/>
              </a:solidFill>
              <a:latin typeface="Arial Rounded MT Bold" pitchFamily="34" charset="0"/>
            </a:endParaRPr>
          </a:p>
          <a:p>
            <a:pPr algn="ctr">
              <a:buNone/>
            </a:pPr>
            <a:endParaRPr lang="fr-FR" sz="5400" dirty="0" smtClean="0">
              <a:solidFill>
                <a:schemeClr val="bg1"/>
              </a:solidFill>
              <a:latin typeface="Arial Rounded MT Bold" pitchFamily="34" charset="0"/>
            </a:endParaRPr>
          </a:p>
          <a:p>
            <a:pPr algn="ctr">
              <a:buNone/>
            </a:pPr>
            <a:r>
              <a:rPr lang="fr-FR" sz="5400" dirty="0" smtClean="0">
                <a:solidFill>
                  <a:schemeClr val="bg1"/>
                </a:solidFill>
                <a:latin typeface="Arial Rounded MT Bold" pitchFamily="34" charset="0"/>
              </a:rPr>
              <a:t>Travaillons </a:t>
            </a:r>
            <a:r>
              <a:rPr lang="fr-FR" sz="5400" dirty="0" smtClean="0">
                <a:solidFill>
                  <a:schemeClr val="bg1"/>
                </a:solidFill>
                <a:latin typeface="Arial Rounded MT Bold" pitchFamily="34" charset="0"/>
              </a:rPr>
              <a:t>et luttons, (bis)</a:t>
            </a:r>
            <a:endParaRPr lang="en-US" sz="5400" dirty="0" smtClean="0">
              <a:solidFill>
                <a:schemeClr val="bg1"/>
              </a:solidFill>
              <a:latin typeface="Arial Rounded MT Bold" pitchFamily="34" charset="0"/>
            </a:endParaRPr>
          </a:p>
          <a:p>
            <a:pPr algn="ctr">
              <a:buNone/>
            </a:pPr>
            <a:r>
              <a:rPr lang="fr-FR" sz="5400" dirty="0" smtClean="0">
                <a:solidFill>
                  <a:schemeClr val="bg1"/>
                </a:solidFill>
                <a:latin typeface="Arial Rounded MT Bold" pitchFamily="34" charset="0"/>
              </a:rPr>
              <a:t>Soyons prêts et prions,</a:t>
            </a:r>
            <a:endParaRPr lang="en-US" sz="5400" dirty="0" smtClean="0">
              <a:solidFill>
                <a:schemeClr val="bg1"/>
              </a:solidFill>
              <a:latin typeface="Arial Rounded MT Bold" pitchFamily="34" charset="0"/>
            </a:endParaRPr>
          </a:p>
          <a:p>
            <a:pPr algn="ctr">
              <a:buNone/>
            </a:pPr>
            <a:r>
              <a:rPr lang="fr-FR" sz="5400" dirty="0" smtClean="0">
                <a:solidFill>
                  <a:schemeClr val="bg1"/>
                </a:solidFill>
                <a:latin typeface="Arial Rounded MT Bold" pitchFamily="34" charset="0"/>
              </a:rPr>
              <a:t>Bientôt le Maitre va venir</a:t>
            </a:r>
            <a:r>
              <a:rPr lang="fr-FR" sz="5400" dirty="0" smtClean="0">
                <a:solidFill>
                  <a:schemeClr val="bg1"/>
                </a:solidFill>
                <a:latin typeface="Arial Rounded MT Bold" pitchFamily="34" charset="0"/>
              </a:rPr>
              <a:t>!</a:t>
            </a:r>
            <a:endParaRPr lang="en-US" sz="5400" dirty="0" smtClean="0">
              <a:solidFill>
                <a:schemeClr val="bg1"/>
              </a:solidFill>
              <a:latin typeface="Arial Rounded MT Bold"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p:spPr>
        <p:style>
          <a:lnRef idx="1">
            <a:schemeClr val="accent2"/>
          </a:lnRef>
          <a:fillRef idx="3">
            <a:schemeClr val="accent2"/>
          </a:fillRef>
          <a:effectRef idx="2">
            <a:schemeClr val="accent2"/>
          </a:effectRef>
          <a:fontRef idx="minor">
            <a:schemeClr val="lt1"/>
          </a:fontRef>
        </p:style>
        <p:txBody>
          <a:bodyPr>
            <a:normAutofit/>
          </a:bodyPr>
          <a:lstStyle/>
          <a:p>
            <a:pPr algn="ctr">
              <a:buNone/>
            </a:pPr>
            <a:r>
              <a:rPr lang="fr-FR" sz="3600" dirty="0" smtClean="0">
                <a:solidFill>
                  <a:schemeClr val="bg1"/>
                </a:solidFill>
                <a:latin typeface="Arial Rounded MT Bold" pitchFamily="34" charset="0"/>
              </a:rPr>
              <a:t>2</a:t>
            </a:r>
          </a:p>
          <a:p>
            <a:pPr algn="ctr">
              <a:buNone/>
            </a:pPr>
            <a:r>
              <a:rPr lang="fr-FR" sz="4400" dirty="0" smtClean="0">
                <a:solidFill>
                  <a:schemeClr val="bg1"/>
                </a:solidFill>
                <a:latin typeface="Arial Rounded MT Bold" pitchFamily="34" charset="0"/>
              </a:rPr>
              <a:t>Travail </a:t>
            </a:r>
            <a:r>
              <a:rPr lang="fr-FR" sz="4400" dirty="0" smtClean="0">
                <a:solidFill>
                  <a:schemeClr val="bg1"/>
                </a:solidFill>
                <a:latin typeface="Arial Rounded MT Bold" pitchFamily="34" charset="0"/>
              </a:rPr>
              <a:t>Ions et luttons! </a:t>
            </a:r>
            <a:endParaRPr lang="fr-FR" sz="4400" dirty="0" smtClean="0">
              <a:solidFill>
                <a:schemeClr val="bg1"/>
              </a:solidFill>
              <a:latin typeface="Arial Rounded MT Bold" pitchFamily="34" charset="0"/>
            </a:endParaRPr>
          </a:p>
          <a:p>
            <a:pPr algn="ctr">
              <a:buNone/>
            </a:pPr>
            <a:r>
              <a:rPr lang="fr-FR" sz="4400" dirty="0" smtClean="0">
                <a:solidFill>
                  <a:schemeClr val="bg1"/>
                </a:solidFill>
                <a:latin typeface="Arial Rounded MT Bold" pitchFamily="34" charset="0"/>
              </a:rPr>
              <a:t>Que </a:t>
            </a:r>
            <a:r>
              <a:rPr lang="fr-FR" sz="4400" dirty="0" smtClean="0">
                <a:solidFill>
                  <a:schemeClr val="bg1"/>
                </a:solidFill>
                <a:latin typeface="Arial Rounded MT Bold" pitchFamily="34" charset="0"/>
              </a:rPr>
              <a:t>les cœurs affligés,</a:t>
            </a:r>
            <a:endParaRPr lang="en-US" sz="4400" dirty="0" smtClean="0">
              <a:solidFill>
                <a:schemeClr val="bg1"/>
              </a:solidFill>
              <a:latin typeface="Arial Rounded MT Bold" pitchFamily="34" charset="0"/>
            </a:endParaRPr>
          </a:p>
          <a:p>
            <a:pPr algn="ctr">
              <a:buNone/>
            </a:pPr>
            <a:r>
              <a:rPr lang="fr-FR" sz="4400" dirty="0" smtClean="0">
                <a:solidFill>
                  <a:schemeClr val="bg1"/>
                </a:solidFill>
                <a:latin typeface="Arial Rounded MT Bold" pitchFamily="34" charset="0"/>
              </a:rPr>
              <a:t>Les perdus loin de Dieu </a:t>
            </a:r>
            <a:endParaRPr lang="fr-FR" sz="4400" dirty="0" smtClean="0">
              <a:solidFill>
                <a:schemeClr val="bg1"/>
              </a:solidFill>
              <a:latin typeface="Arial Rounded MT Bold" pitchFamily="34" charset="0"/>
            </a:endParaRPr>
          </a:p>
          <a:p>
            <a:pPr algn="ctr">
              <a:buNone/>
            </a:pPr>
            <a:r>
              <a:rPr lang="fr-FR" sz="4400" dirty="0" smtClean="0">
                <a:solidFill>
                  <a:schemeClr val="bg1"/>
                </a:solidFill>
                <a:latin typeface="Arial Rounded MT Bold" pitchFamily="34" charset="0"/>
              </a:rPr>
              <a:t>Retrouvent </a:t>
            </a:r>
            <a:r>
              <a:rPr lang="fr-FR" sz="4400" dirty="0" smtClean="0">
                <a:solidFill>
                  <a:schemeClr val="bg1"/>
                </a:solidFill>
                <a:latin typeface="Arial Rounded MT Bold" pitchFamily="34" charset="0"/>
              </a:rPr>
              <a:t>I 'espérance!</a:t>
            </a:r>
            <a:endParaRPr lang="en-US" sz="4400" dirty="0" smtClean="0">
              <a:solidFill>
                <a:schemeClr val="bg1"/>
              </a:solidFill>
              <a:latin typeface="Arial Rounded MT Bold" pitchFamily="34" charset="0"/>
            </a:endParaRPr>
          </a:p>
          <a:p>
            <a:pPr algn="ctr">
              <a:buNone/>
            </a:pPr>
            <a:r>
              <a:rPr lang="fr-FR" sz="4400" dirty="0" smtClean="0">
                <a:solidFill>
                  <a:schemeClr val="bg1"/>
                </a:solidFill>
                <a:latin typeface="Arial Rounded MT Bold" pitchFamily="34" charset="0"/>
              </a:rPr>
              <a:t>Vers la croix, dirigeons </a:t>
            </a:r>
            <a:endParaRPr lang="fr-FR" sz="4400" dirty="0" smtClean="0">
              <a:solidFill>
                <a:schemeClr val="bg1"/>
              </a:solidFill>
              <a:latin typeface="Arial Rounded MT Bold" pitchFamily="34" charset="0"/>
            </a:endParaRPr>
          </a:p>
          <a:p>
            <a:pPr algn="ctr">
              <a:buNone/>
            </a:pPr>
            <a:r>
              <a:rPr lang="fr-FR" sz="4400" dirty="0" smtClean="0">
                <a:solidFill>
                  <a:schemeClr val="bg1"/>
                </a:solidFill>
                <a:latin typeface="Arial Rounded MT Bold" pitchFamily="34" charset="0"/>
              </a:rPr>
              <a:t>Leurs </a:t>
            </a:r>
            <a:r>
              <a:rPr lang="fr-FR" sz="4400" dirty="0" smtClean="0">
                <a:solidFill>
                  <a:schemeClr val="bg1"/>
                </a:solidFill>
                <a:latin typeface="Arial Rounded MT Bold" pitchFamily="34" charset="0"/>
              </a:rPr>
              <a:t>regards angoissés,</a:t>
            </a:r>
            <a:endParaRPr lang="en-US" sz="4400" dirty="0" smtClean="0">
              <a:solidFill>
                <a:schemeClr val="bg1"/>
              </a:solidFill>
              <a:latin typeface="Arial Rounded MT Bold" pitchFamily="34" charset="0"/>
            </a:endParaRPr>
          </a:p>
          <a:p>
            <a:pPr algn="ctr">
              <a:buNone/>
            </a:pPr>
            <a:r>
              <a:rPr lang="fr-FR" sz="4400" dirty="0" smtClean="0">
                <a:solidFill>
                  <a:schemeClr val="bg1"/>
                </a:solidFill>
                <a:latin typeface="Arial Rounded MT Bold" pitchFamily="34" charset="0"/>
              </a:rPr>
              <a:t>Pressons-les d'accepter </a:t>
            </a:r>
            <a:endParaRPr lang="fr-FR" sz="4400" dirty="0" smtClean="0">
              <a:solidFill>
                <a:schemeClr val="bg1"/>
              </a:solidFill>
              <a:latin typeface="Arial Rounded MT Bold" pitchFamily="34" charset="0"/>
            </a:endParaRPr>
          </a:p>
          <a:p>
            <a:pPr algn="ctr">
              <a:buNone/>
            </a:pPr>
            <a:r>
              <a:rPr lang="fr-FR" sz="4400" dirty="0" smtClean="0">
                <a:solidFill>
                  <a:schemeClr val="bg1"/>
                </a:solidFill>
                <a:latin typeface="Arial Rounded MT Bold" pitchFamily="34" charset="0"/>
              </a:rPr>
              <a:t>Jésus</a:t>
            </a:r>
            <a:r>
              <a:rPr lang="fr-FR" sz="4400" dirty="0" smtClean="0">
                <a:solidFill>
                  <a:schemeClr val="bg1"/>
                </a:solidFill>
                <a:latin typeface="Arial Rounded MT Bold" pitchFamily="34" charset="0"/>
              </a:rPr>
              <a:t>, leur délivrance</a:t>
            </a:r>
            <a:r>
              <a:rPr lang="fr-FR" sz="4400" dirty="0" smtClean="0">
                <a:solidFill>
                  <a:schemeClr val="bg1"/>
                </a:solidFill>
                <a:latin typeface="Arial Rounded MT Bold" pitchFamily="34" charset="0"/>
              </a:rPr>
              <a:t>.</a:t>
            </a:r>
            <a:endParaRPr lang="en-US" sz="4400" dirty="0" smtClean="0">
              <a:solidFill>
                <a:schemeClr val="bg1"/>
              </a:solidFill>
              <a:latin typeface="Arial Rounded MT Bold"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chemeClr val="accent5">
              <a:lumMod val="75000"/>
            </a:schemeClr>
          </a:solidFill>
        </p:spPr>
        <p:style>
          <a:lnRef idx="1">
            <a:schemeClr val="accent1"/>
          </a:lnRef>
          <a:fillRef idx="2">
            <a:schemeClr val="accent1"/>
          </a:fillRef>
          <a:effectRef idx="1">
            <a:schemeClr val="accent1"/>
          </a:effectRef>
          <a:fontRef idx="minor">
            <a:schemeClr val="dk1"/>
          </a:fontRef>
        </p:style>
        <p:txBody>
          <a:bodyPr>
            <a:normAutofit/>
          </a:bodyPr>
          <a:lstStyle/>
          <a:p>
            <a:pPr algn="ctr">
              <a:buNone/>
            </a:pPr>
            <a:r>
              <a:rPr lang="fr-FR" sz="3600" dirty="0" smtClean="0">
                <a:solidFill>
                  <a:schemeClr val="bg1"/>
                </a:solidFill>
                <a:latin typeface="Arial Rounded MT Bold" pitchFamily="34" charset="0"/>
              </a:rPr>
              <a:t>Refrain</a:t>
            </a:r>
            <a:endParaRPr lang="en-US" sz="3600" dirty="0" smtClean="0">
              <a:solidFill>
                <a:schemeClr val="bg1"/>
              </a:solidFill>
              <a:latin typeface="Arial Rounded MT Bold" pitchFamily="34" charset="0"/>
            </a:endParaRPr>
          </a:p>
          <a:p>
            <a:pPr algn="ctr">
              <a:buNone/>
            </a:pPr>
            <a:endParaRPr lang="fr-FR" sz="5400" dirty="0" smtClean="0">
              <a:solidFill>
                <a:schemeClr val="bg1"/>
              </a:solidFill>
              <a:latin typeface="Arial Rounded MT Bold" pitchFamily="34" charset="0"/>
            </a:endParaRPr>
          </a:p>
          <a:p>
            <a:pPr algn="ctr">
              <a:buNone/>
            </a:pPr>
            <a:r>
              <a:rPr lang="fr-FR" sz="5400" dirty="0" smtClean="0">
                <a:solidFill>
                  <a:schemeClr val="bg1"/>
                </a:solidFill>
                <a:latin typeface="Arial Rounded MT Bold" pitchFamily="34" charset="0"/>
              </a:rPr>
              <a:t>Travaillons </a:t>
            </a:r>
            <a:r>
              <a:rPr lang="fr-FR" sz="5400" dirty="0" smtClean="0">
                <a:solidFill>
                  <a:schemeClr val="bg1"/>
                </a:solidFill>
                <a:latin typeface="Arial Rounded MT Bold" pitchFamily="34" charset="0"/>
              </a:rPr>
              <a:t>et luttons, (bis)</a:t>
            </a:r>
            <a:endParaRPr lang="en-US" sz="5400" dirty="0" smtClean="0">
              <a:solidFill>
                <a:schemeClr val="bg1"/>
              </a:solidFill>
              <a:latin typeface="Arial Rounded MT Bold" pitchFamily="34" charset="0"/>
            </a:endParaRPr>
          </a:p>
          <a:p>
            <a:pPr algn="ctr">
              <a:buNone/>
            </a:pPr>
            <a:r>
              <a:rPr lang="fr-FR" sz="5400" dirty="0" smtClean="0">
                <a:solidFill>
                  <a:schemeClr val="bg1"/>
                </a:solidFill>
                <a:latin typeface="Arial Rounded MT Bold" pitchFamily="34" charset="0"/>
              </a:rPr>
              <a:t>Soyons prêts et prions,</a:t>
            </a:r>
            <a:endParaRPr lang="en-US" sz="5400" dirty="0" smtClean="0">
              <a:solidFill>
                <a:schemeClr val="bg1"/>
              </a:solidFill>
              <a:latin typeface="Arial Rounded MT Bold" pitchFamily="34" charset="0"/>
            </a:endParaRPr>
          </a:p>
          <a:p>
            <a:pPr algn="ctr">
              <a:buNone/>
            </a:pPr>
            <a:r>
              <a:rPr lang="fr-FR" sz="5400" dirty="0" smtClean="0">
                <a:solidFill>
                  <a:schemeClr val="bg1"/>
                </a:solidFill>
                <a:latin typeface="Arial Rounded MT Bold" pitchFamily="34" charset="0"/>
              </a:rPr>
              <a:t>Bientôt le Maitre va venir</a:t>
            </a:r>
            <a:r>
              <a:rPr lang="fr-FR" sz="5400" dirty="0" smtClean="0">
                <a:solidFill>
                  <a:schemeClr val="bg1"/>
                </a:solidFill>
                <a:latin typeface="Arial Rounded MT Bold" pitchFamily="34" charset="0"/>
              </a:rPr>
              <a:t>!</a:t>
            </a:r>
            <a:endParaRPr lang="en-US" sz="5400" dirty="0" smtClean="0">
              <a:solidFill>
                <a:schemeClr val="bg1"/>
              </a:solidFill>
              <a:latin typeface="Arial Rounded MT Bold"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p:spPr>
        <p:style>
          <a:lnRef idx="1">
            <a:schemeClr val="accent2"/>
          </a:lnRef>
          <a:fillRef idx="3">
            <a:schemeClr val="accent2"/>
          </a:fillRef>
          <a:effectRef idx="2">
            <a:schemeClr val="accent2"/>
          </a:effectRef>
          <a:fontRef idx="minor">
            <a:schemeClr val="lt1"/>
          </a:fontRef>
        </p:style>
        <p:txBody>
          <a:bodyPr>
            <a:normAutofit/>
          </a:bodyPr>
          <a:lstStyle/>
          <a:p>
            <a:pPr algn="ctr">
              <a:buNone/>
            </a:pPr>
            <a:r>
              <a:rPr lang="fr-FR" sz="3600" dirty="0" smtClean="0">
                <a:solidFill>
                  <a:schemeClr val="bg1"/>
                </a:solidFill>
                <a:latin typeface="Arial Rounded MT Bold" pitchFamily="34" charset="0"/>
              </a:rPr>
              <a:t>3</a:t>
            </a:r>
            <a:r>
              <a:rPr lang="fr-FR" sz="3600" dirty="0" smtClean="0">
                <a:solidFill>
                  <a:schemeClr val="bg1"/>
                </a:solidFill>
                <a:latin typeface="Arial Rounded MT Bold" pitchFamily="34" charset="0"/>
              </a:rPr>
              <a:t>.</a:t>
            </a:r>
            <a:endParaRPr lang="en-US" sz="3600" dirty="0" smtClean="0">
              <a:solidFill>
                <a:schemeClr val="bg1"/>
              </a:solidFill>
              <a:latin typeface="Arial Rounded MT Bold" pitchFamily="34" charset="0"/>
            </a:endParaRPr>
          </a:p>
          <a:p>
            <a:pPr algn="ctr">
              <a:buNone/>
            </a:pPr>
            <a:r>
              <a:rPr lang="fr-FR" sz="4400" dirty="0" smtClean="0">
                <a:solidFill>
                  <a:schemeClr val="bg1"/>
                </a:solidFill>
                <a:latin typeface="Arial Rounded MT Bold" pitchFamily="34" charset="0"/>
              </a:rPr>
              <a:t>Travaillions et Luttons! </a:t>
            </a:r>
            <a:endParaRPr lang="fr-FR" sz="4400" dirty="0" smtClean="0">
              <a:solidFill>
                <a:schemeClr val="bg1"/>
              </a:solidFill>
              <a:latin typeface="Arial Rounded MT Bold" pitchFamily="34" charset="0"/>
            </a:endParaRPr>
          </a:p>
          <a:p>
            <a:pPr algn="ctr">
              <a:buNone/>
            </a:pPr>
            <a:r>
              <a:rPr lang="fr-FR" sz="4400" dirty="0" smtClean="0">
                <a:solidFill>
                  <a:schemeClr val="bg1"/>
                </a:solidFill>
                <a:latin typeface="Arial Rounded MT Bold" pitchFamily="34" charset="0"/>
              </a:rPr>
              <a:t>II </a:t>
            </a:r>
            <a:r>
              <a:rPr lang="fr-FR" sz="4400" dirty="0" smtClean="0">
                <a:solidFill>
                  <a:schemeClr val="bg1"/>
                </a:solidFill>
                <a:latin typeface="Arial Rounded MT Bold" pitchFamily="34" charset="0"/>
              </a:rPr>
              <a:t>nous appelle tous,</a:t>
            </a:r>
            <a:endParaRPr lang="en-US" sz="4400" dirty="0" smtClean="0">
              <a:solidFill>
                <a:schemeClr val="bg1"/>
              </a:solidFill>
              <a:latin typeface="Arial Rounded MT Bold" pitchFamily="34" charset="0"/>
            </a:endParaRPr>
          </a:p>
          <a:p>
            <a:pPr algn="ctr">
              <a:buNone/>
            </a:pPr>
            <a:r>
              <a:rPr lang="fr-FR" sz="4400" dirty="0" smtClean="0">
                <a:solidFill>
                  <a:schemeClr val="bg1"/>
                </a:solidFill>
                <a:latin typeface="Arial Rounded MT Bold" pitchFamily="34" charset="0"/>
              </a:rPr>
              <a:t>Le champ nous est ouvert </a:t>
            </a:r>
            <a:endParaRPr lang="fr-FR" sz="4400" dirty="0" smtClean="0">
              <a:solidFill>
                <a:schemeClr val="bg1"/>
              </a:solidFill>
              <a:latin typeface="Arial Rounded MT Bold" pitchFamily="34" charset="0"/>
            </a:endParaRPr>
          </a:p>
          <a:p>
            <a:pPr algn="ctr">
              <a:buNone/>
            </a:pPr>
            <a:r>
              <a:rPr lang="fr-FR" sz="4400" dirty="0" smtClean="0">
                <a:solidFill>
                  <a:schemeClr val="bg1"/>
                </a:solidFill>
                <a:latin typeface="Arial Rounded MT Bold" pitchFamily="34" charset="0"/>
              </a:rPr>
              <a:t>Et </a:t>
            </a:r>
            <a:r>
              <a:rPr lang="fr-FR" sz="4400" dirty="0" smtClean="0">
                <a:solidFill>
                  <a:schemeClr val="bg1"/>
                </a:solidFill>
                <a:latin typeface="Arial Rounded MT Bold" pitchFamily="34" charset="0"/>
              </a:rPr>
              <a:t>la moisson est grande !</a:t>
            </a:r>
            <a:endParaRPr lang="en-US" sz="4400" dirty="0" smtClean="0">
              <a:solidFill>
                <a:schemeClr val="bg1"/>
              </a:solidFill>
              <a:latin typeface="Arial Rounded MT Bold" pitchFamily="34" charset="0"/>
            </a:endParaRPr>
          </a:p>
          <a:p>
            <a:pPr algn="ctr">
              <a:buNone/>
            </a:pPr>
            <a:r>
              <a:rPr lang="fr-FR" sz="4400" dirty="0" smtClean="0">
                <a:solidFill>
                  <a:schemeClr val="bg1"/>
                </a:solidFill>
                <a:latin typeface="Arial Rounded MT Bold" pitchFamily="34" charset="0"/>
              </a:rPr>
              <a:t>Pour servir notre Chef, </a:t>
            </a:r>
            <a:endParaRPr lang="fr-FR" sz="4400" dirty="0" smtClean="0">
              <a:solidFill>
                <a:schemeClr val="bg1"/>
              </a:solidFill>
              <a:latin typeface="Arial Rounded MT Bold" pitchFamily="34" charset="0"/>
            </a:endParaRPr>
          </a:p>
          <a:p>
            <a:pPr algn="ctr">
              <a:buNone/>
            </a:pPr>
            <a:r>
              <a:rPr lang="fr-FR" sz="4400" dirty="0" smtClean="0">
                <a:solidFill>
                  <a:schemeClr val="bg1"/>
                </a:solidFill>
                <a:latin typeface="Arial Rounded MT Bold" pitchFamily="34" charset="0"/>
              </a:rPr>
              <a:t>Ne </a:t>
            </a:r>
            <a:r>
              <a:rPr lang="fr-FR" sz="4400" dirty="0" smtClean="0">
                <a:solidFill>
                  <a:schemeClr val="bg1"/>
                </a:solidFill>
                <a:latin typeface="Arial Rounded MT Bold" pitchFamily="34" charset="0"/>
              </a:rPr>
              <a:t>pensons plus a nous,</a:t>
            </a:r>
            <a:endParaRPr lang="en-US" sz="4400" dirty="0" smtClean="0">
              <a:solidFill>
                <a:schemeClr val="bg1"/>
              </a:solidFill>
              <a:latin typeface="Arial Rounded MT Bold" pitchFamily="34" charset="0"/>
            </a:endParaRPr>
          </a:p>
          <a:p>
            <a:pPr algn="ctr">
              <a:buNone/>
            </a:pPr>
            <a:r>
              <a:rPr lang="fr-FR" sz="4400" dirty="0" smtClean="0">
                <a:solidFill>
                  <a:schemeClr val="bg1"/>
                </a:solidFill>
                <a:latin typeface="Arial Rounded MT Bold" pitchFamily="34" charset="0"/>
              </a:rPr>
              <a:t>En avant vers le but! </a:t>
            </a:r>
            <a:endParaRPr lang="fr-FR" sz="4400" dirty="0" smtClean="0">
              <a:solidFill>
                <a:schemeClr val="bg1"/>
              </a:solidFill>
              <a:latin typeface="Arial Rounded MT Bold" pitchFamily="34" charset="0"/>
            </a:endParaRPr>
          </a:p>
          <a:p>
            <a:pPr algn="ctr">
              <a:buNone/>
            </a:pPr>
            <a:r>
              <a:rPr lang="fr-FR" sz="4400" dirty="0" smtClean="0">
                <a:solidFill>
                  <a:schemeClr val="bg1"/>
                </a:solidFill>
                <a:latin typeface="Arial Rounded MT Bold" pitchFamily="34" charset="0"/>
              </a:rPr>
              <a:t>Le </a:t>
            </a:r>
            <a:r>
              <a:rPr lang="fr-FR" sz="4400" dirty="0" smtClean="0">
                <a:solidFill>
                  <a:schemeClr val="bg1"/>
                </a:solidFill>
                <a:latin typeface="Arial Rounded MT Bold" pitchFamily="34" charset="0"/>
              </a:rPr>
              <a:t>Maitre le demande</a:t>
            </a:r>
            <a:r>
              <a:rPr lang="fr-FR" sz="4400" dirty="0" smtClean="0">
                <a:solidFill>
                  <a:schemeClr val="bg1"/>
                </a:solidFill>
                <a:latin typeface="Arial Rounded MT Bold" pitchFamily="34" charset="0"/>
              </a:rPr>
              <a:t>.</a:t>
            </a:r>
            <a:endParaRPr lang="en-US" sz="4400" dirty="0" smtClean="0">
              <a:solidFill>
                <a:schemeClr val="bg1"/>
              </a:solidFill>
              <a:latin typeface="Arial Rounded MT Bold" pitchFamily="3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chemeClr val="accent5">
              <a:lumMod val="75000"/>
            </a:schemeClr>
          </a:solidFill>
        </p:spPr>
        <p:style>
          <a:lnRef idx="1">
            <a:schemeClr val="accent1"/>
          </a:lnRef>
          <a:fillRef idx="2">
            <a:schemeClr val="accent1"/>
          </a:fillRef>
          <a:effectRef idx="1">
            <a:schemeClr val="accent1"/>
          </a:effectRef>
          <a:fontRef idx="minor">
            <a:schemeClr val="dk1"/>
          </a:fontRef>
        </p:style>
        <p:txBody>
          <a:bodyPr>
            <a:normAutofit/>
          </a:bodyPr>
          <a:lstStyle/>
          <a:p>
            <a:pPr algn="ctr">
              <a:buNone/>
            </a:pPr>
            <a:r>
              <a:rPr lang="fr-FR" sz="3600" dirty="0" smtClean="0">
                <a:solidFill>
                  <a:schemeClr val="bg1"/>
                </a:solidFill>
                <a:latin typeface="Arial Rounded MT Bold" pitchFamily="34" charset="0"/>
              </a:rPr>
              <a:t>Refrain</a:t>
            </a:r>
            <a:endParaRPr lang="en-US" sz="3600" dirty="0" smtClean="0">
              <a:solidFill>
                <a:schemeClr val="bg1"/>
              </a:solidFill>
              <a:latin typeface="Arial Rounded MT Bold" pitchFamily="34" charset="0"/>
            </a:endParaRPr>
          </a:p>
          <a:p>
            <a:pPr algn="ctr">
              <a:buNone/>
            </a:pPr>
            <a:endParaRPr lang="fr-FR" sz="5400" dirty="0" smtClean="0">
              <a:solidFill>
                <a:schemeClr val="bg1"/>
              </a:solidFill>
              <a:latin typeface="Arial Rounded MT Bold" pitchFamily="34" charset="0"/>
            </a:endParaRPr>
          </a:p>
          <a:p>
            <a:pPr algn="ctr">
              <a:buNone/>
            </a:pPr>
            <a:r>
              <a:rPr lang="fr-FR" sz="5400" dirty="0" smtClean="0">
                <a:solidFill>
                  <a:schemeClr val="bg1"/>
                </a:solidFill>
                <a:latin typeface="Arial Rounded MT Bold" pitchFamily="34" charset="0"/>
              </a:rPr>
              <a:t>Travaillons </a:t>
            </a:r>
            <a:r>
              <a:rPr lang="fr-FR" sz="5400" dirty="0" smtClean="0">
                <a:solidFill>
                  <a:schemeClr val="bg1"/>
                </a:solidFill>
                <a:latin typeface="Arial Rounded MT Bold" pitchFamily="34" charset="0"/>
              </a:rPr>
              <a:t>et luttons, (bis)</a:t>
            </a:r>
            <a:endParaRPr lang="en-US" sz="5400" dirty="0" smtClean="0">
              <a:solidFill>
                <a:schemeClr val="bg1"/>
              </a:solidFill>
              <a:latin typeface="Arial Rounded MT Bold" pitchFamily="34" charset="0"/>
            </a:endParaRPr>
          </a:p>
          <a:p>
            <a:pPr algn="ctr">
              <a:buNone/>
            </a:pPr>
            <a:r>
              <a:rPr lang="fr-FR" sz="5400" dirty="0" smtClean="0">
                <a:solidFill>
                  <a:schemeClr val="bg1"/>
                </a:solidFill>
                <a:latin typeface="Arial Rounded MT Bold" pitchFamily="34" charset="0"/>
              </a:rPr>
              <a:t>Soyons prêts et prions,</a:t>
            </a:r>
            <a:endParaRPr lang="en-US" sz="5400" dirty="0" smtClean="0">
              <a:solidFill>
                <a:schemeClr val="bg1"/>
              </a:solidFill>
              <a:latin typeface="Arial Rounded MT Bold" pitchFamily="34" charset="0"/>
            </a:endParaRPr>
          </a:p>
          <a:p>
            <a:pPr algn="ctr">
              <a:buNone/>
            </a:pPr>
            <a:r>
              <a:rPr lang="fr-FR" sz="5400" dirty="0" smtClean="0">
                <a:solidFill>
                  <a:schemeClr val="bg1"/>
                </a:solidFill>
                <a:latin typeface="Arial Rounded MT Bold" pitchFamily="34" charset="0"/>
              </a:rPr>
              <a:t>Bientôt le Maitre va venir</a:t>
            </a:r>
            <a:r>
              <a:rPr lang="fr-FR" sz="5400" dirty="0" smtClean="0">
                <a:solidFill>
                  <a:schemeClr val="bg1"/>
                </a:solidFill>
                <a:latin typeface="Arial Rounded MT Bold" pitchFamily="34" charset="0"/>
              </a:rPr>
              <a:t>!</a:t>
            </a:r>
            <a:endParaRPr lang="en-US" sz="5400" dirty="0" smtClean="0">
              <a:solidFill>
                <a:schemeClr val="bg1"/>
              </a:solidFill>
              <a:latin typeface="Arial Rounded MT Bold"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p:spPr>
        <p:style>
          <a:lnRef idx="1">
            <a:schemeClr val="accent2"/>
          </a:lnRef>
          <a:fillRef idx="3">
            <a:schemeClr val="accent2"/>
          </a:fillRef>
          <a:effectRef idx="2">
            <a:schemeClr val="accent2"/>
          </a:effectRef>
          <a:fontRef idx="minor">
            <a:schemeClr val="lt1"/>
          </a:fontRef>
        </p:style>
        <p:txBody>
          <a:bodyPr>
            <a:normAutofit/>
          </a:bodyPr>
          <a:lstStyle/>
          <a:p>
            <a:pPr algn="ctr">
              <a:buNone/>
            </a:pPr>
            <a:r>
              <a:rPr lang="fr-FR" sz="3600" dirty="0" smtClean="0">
                <a:solidFill>
                  <a:schemeClr val="bg1"/>
                </a:solidFill>
                <a:latin typeface="Arial Rounded MT Bold" pitchFamily="34" charset="0"/>
              </a:rPr>
              <a:t>4.</a:t>
            </a:r>
            <a:endParaRPr lang="en-US" sz="3600" dirty="0" smtClean="0">
              <a:solidFill>
                <a:schemeClr val="bg1"/>
              </a:solidFill>
              <a:latin typeface="Arial Rounded MT Bold" pitchFamily="34" charset="0"/>
            </a:endParaRPr>
          </a:p>
          <a:p>
            <a:pPr algn="ctr">
              <a:buNone/>
            </a:pPr>
            <a:r>
              <a:rPr lang="fr-FR" sz="4400" dirty="0" smtClean="0">
                <a:solidFill>
                  <a:schemeClr val="bg1"/>
                </a:solidFill>
                <a:latin typeface="Arial Rounded MT Bold" pitchFamily="34" charset="0"/>
              </a:rPr>
              <a:t>Travaillons et luttons! </a:t>
            </a:r>
            <a:endParaRPr lang="fr-FR" sz="4400" dirty="0" smtClean="0">
              <a:solidFill>
                <a:schemeClr val="bg1"/>
              </a:solidFill>
              <a:latin typeface="Arial Rounded MT Bold" pitchFamily="34" charset="0"/>
            </a:endParaRPr>
          </a:p>
          <a:p>
            <a:pPr algn="ctr">
              <a:buNone/>
            </a:pPr>
            <a:r>
              <a:rPr lang="fr-FR" sz="4400" dirty="0" smtClean="0">
                <a:solidFill>
                  <a:schemeClr val="bg1"/>
                </a:solidFill>
                <a:latin typeface="Arial Rounded MT Bold" pitchFamily="34" charset="0"/>
              </a:rPr>
              <a:t>Sans </a:t>
            </a:r>
            <a:r>
              <a:rPr lang="fr-FR" sz="4400" dirty="0" smtClean="0">
                <a:solidFill>
                  <a:schemeClr val="bg1"/>
                </a:solidFill>
                <a:latin typeface="Arial Rounded MT Bold" pitchFamily="34" charset="0"/>
              </a:rPr>
              <a:t>jamais nous lasser,</a:t>
            </a:r>
            <a:endParaRPr lang="en-US" sz="4400" dirty="0" smtClean="0">
              <a:solidFill>
                <a:schemeClr val="bg1"/>
              </a:solidFill>
              <a:latin typeface="Arial Rounded MT Bold" pitchFamily="34" charset="0"/>
            </a:endParaRPr>
          </a:p>
          <a:p>
            <a:pPr algn="ctr">
              <a:buNone/>
            </a:pPr>
            <a:r>
              <a:rPr lang="fr-FR" sz="4400" dirty="0" smtClean="0">
                <a:solidFill>
                  <a:schemeClr val="bg1"/>
                </a:solidFill>
                <a:latin typeface="Arial Rounded MT Bold" pitchFamily="34" charset="0"/>
              </a:rPr>
              <a:t>De notre Rédempteur </a:t>
            </a:r>
            <a:endParaRPr lang="fr-FR" sz="4400" dirty="0" smtClean="0">
              <a:solidFill>
                <a:schemeClr val="bg1"/>
              </a:solidFill>
              <a:latin typeface="Arial Rounded MT Bold" pitchFamily="34" charset="0"/>
            </a:endParaRPr>
          </a:p>
          <a:p>
            <a:pPr algn="ctr">
              <a:buNone/>
            </a:pPr>
            <a:r>
              <a:rPr lang="fr-FR" sz="4400" dirty="0" smtClean="0">
                <a:solidFill>
                  <a:schemeClr val="bg1"/>
                </a:solidFill>
                <a:latin typeface="Arial Rounded MT Bold" pitchFamily="34" charset="0"/>
              </a:rPr>
              <a:t>Elevons </a:t>
            </a:r>
            <a:r>
              <a:rPr lang="fr-FR" sz="4400" dirty="0" smtClean="0">
                <a:solidFill>
                  <a:schemeClr val="bg1"/>
                </a:solidFill>
                <a:latin typeface="Arial Rounded MT Bold" pitchFamily="34" charset="0"/>
              </a:rPr>
              <a:t>la bannière,</a:t>
            </a:r>
            <a:endParaRPr lang="en-US" sz="4400" dirty="0" smtClean="0">
              <a:solidFill>
                <a:schemeClr val="bg1"/>
              </a:solidFill>
              <a:latin typeface="Arial Rounded MT Bold" pitchFamily="34" charset="0"/>
            </a:endParaRPr>
          </a:p>
          <a:p>
            <a:pPr algn="ctr">
              <a:buNone/>
            </a:pPr>
            <a:r>
              <a:rPr lang="fr-FR" sz="4400" dirty="0" smtClean="0">
                <a:solidFill>
                  <a:schemeClr val="bg1"/>
                </a:solidFill>
                <a:latin typeface="Arial Rounded MT Bold" pitchFamily="34" charset="0"/>
              </a:rPr>
              <a:t>Fidèles jusqu’au bout, </a:t>
            </a:r>
            <a:endParaRPr lang="fr-FR" sz="4400" dirty="0" smtClean="0">
              <a:solidFill>
                <a:schemeClr val="bg1"/>
              </a:solidFill>
              <a:latin typeface="Arial Rounded MT Bold" pitchFamily="34" charset="0"/>
            </a:endParaRPr>
          </a:p>
          <a:p>
            <a:pPr algn="ctr">
              <a:buNone/>
            </a:pPr>
            <a:r>
              <a:rPr lang="fr-FR" sz="4400" dirty="0" smtClean="0">
                <a:solidFill>
                  <a:schemeClr val="bg1"/>
                </a:solidFill>
                <a:latin typeface="Arial Rounded MT Bold" pitchFamily="34" charset="0"/>
              </a:rPr>
              <a:t>Sachons </a:t>
            </a:r>
            <a:r>
              <a:rPr lang="fr-FR" sz="4400" dirty="0" smtClean="0">
                <a:solidFill>
                  <a:schemeClr val="bg1"/>
                </a:solidFill>
                <a:latin typeface="Arial Rounded MT Bold" pitchFamily="34" charset="0"/>
              </a:rPr>
              <a:t>persévérer,</a:t>
            </a:r>
            <a:endParaRPr lang="en-US" sz="4400" dirty="0" smtClean="0">
              <a:solidFill>
                <a:schemeClr val="bg1"/>
              </a:solidFill>
              <a:latin typeface="Arial Rounded MT Bold" pitchFamily="34" charset="0"/>
            </a:endParaRPr>
          </a:p>
          <a:p>
            <a:pPr algn="ctr">
              <a:buNone/>
            </a:pPr>
            <a:r>
              <a:rPr lang="fr-FR" sz="4400" dirty="0" smtClean="0">
                <a:solidFill>
                  <a:schemeClr val="bg1"/>
                </a:solidFill>
                <a:latin typeface="Arial Rounded MT Bold" pitchFamily="34" charset="0"/>
              </a:rPr>
              <a:t>Le repos nous attend </a:t>
            </a:r>
            <a:endParaRPr lang="fr-FR" sz="4400" dirty="0" smtClean="0">
              <a:solidFill>
                <a:schemeClr val="bg1"/>
              </a:solidFill>
              <a:latin typeface="Arial Rounded MT Bold" pitchFamily="34" charset="0"/>
            </a:endParaRPr>
          </a:p>
          <a:p>
            <a:pPr algn="ctr">
              <a:buNone/>
            </a:pPr>
            <a:r>
              <a:rPr lang="fr-FR" sz="4400" dirty="0" smtClean="0">
                <a:solidFill>
                  <a:schemeClr val="bg1"/>
                </a:solidFill>
                <a:latin typeface="Arial Rounded MT Bold" pitchFamily="34" charset="0"/>
              </a:rPr>
              <a:t>Dans </a:t>
            </a:r>
            <a:r>
              <a:rPr lang="fr-FR" sz="4400" dirty="0" smtClean="0">
                <a:solidFill>
                  <a:schemeClr val="bg1"/>
                </a:solidFill>
                <a:latin typeface="Arial Rounded MT Bold" pitchFamily="34" charset="0"/>
              </a:rPr>
              <a:t>la pleine lumière!</a:t>
            </a:r>
            <a:endParaRPr lang="en-US" sz="4400" dirty="0">
              <a:solidFill>
                <a:schemeClr val="bg1"/>
              </a:solidFill>
              <a:latin typeface="Arial Rounded MT Bold"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chemeClr val="accent5">
              <a:lumMod val="75000"/>
            </a:schemeClr>
          </a:solidFill>
        </p:spPr>
        <p:style>
          <a:lnRef idx="1">
            <a:schemeClr val="accent1"/>
          </a:lnRef>
          <a:fillRef idx="2">
            <a:schemeClr val="accent1"/>
          </a:fillRef>
          <a:effectRef idx="1">
            <a:schemeClr val="accent1"/>
          </a:effectRef>
          <a:fontRef idx="minor">
            <a:schemeClr val="dk1"/>
          </a:fontRef>
        </p:style>
        <p:txBody>
          <a:bodyPr>
            <a:normAutofit/>
          </a:bodyPr>
          <a:lstStyle/>
          <a:p>
            <a:pPr algn="ctr">
              <a:buNone/>
            </a:pPr>
            <a:r>
              <a:rPr lang="fr-FR" sz="3600" dirty="0" smtClean="0">
                <a:solidFill>
                  <a:schemeClr val="bg1"/>
                </a:solidFill>
                <a:latin typeface="Arial Rounded MT Bold" pitchFamily="34" charset="0"/>
              </a:rPr>
              <a:t>Refrain</a:t>
            </a:r>
            <a:endParaRPr lang="en-US" sz="3600" dirty="0" smtClean="0">
              <a:solidFill>
                <a:schemeClr val="bg1"/>
              </a:solidFill>
              <a:latin typeface="Arial Rounded MT Bold" pitchFamily="34" charset="0"/>
            </a:endParaRPr>
          </a:p>
          <a:p>
            <a:pPr algn="ctr">
              <a:buNone/>
            </a:pPr>
            <a:endParaRPr lang="fr-FR" sz="5400" dirty="0" smtClean="0">
              <a:solidFill>
                <a:schemeClr val="bg1"/>
              </a:solidFill>
              <a:latin typeface="Arial Rounded MT Bold" pitchFamily="34" charset="0"/>
            </a:endParaRPr>
          </a:p>
          <a:p>
            <a:pPr algn="ctr">
              <a:buNone/>
            </a:pPr>
            <a:r>
              <a:rPr lang="fr-FR" sz="5400" dirty="0" smtClean="0">
                <a:solidFill>
                  <a:schemeClr val="bg1"/>
                </a:solidFill>
                <a:latin typeface="Arial Rounded MT Bold" pitchFamily="34" charset="0"/>
              </a:rPr>
              <a:t>Travaillons </a:t>
            </a:r>
            <a:r>
              <a:rPr lang="fr-FR" sz="5400" dirty="0" smtClean="0">
                <a:solidFill>
                  <a:schemeClr val="bg1"/>
                </a:solidFill>
                <a:latin typeface="Arial Rounded MT Bold" pitchFamily="34" charset="0"/>
              </a:rPr>
              <a:t>et luttons, (bis)</a:t>
            </a:r>
            <a:endParaRPr lang="en-US" sz="5400" dirty="0" smtClean="0">
              <a:solidFill>
                <a:schemeClr val="bg1"/>
              </a:solidFill>
              <a:latin typeface="Arial Rounded MT Bold" pitchFamily="34" charset="0"/>
            </a:endParaRPr>
          </a:p>
          <a:p>
            <a:pPr algn="ctr">
              <a:buNone/>
            </a:pPr>
            <a:r>
              <a:rPr lang="fr-FR" sz="5400" dirty="0" smtClean="0">
                <a:solidFill>
                  <a:schemeClr val="bg1"/>
                </a:solidFill>
                <a:latin typeface="Arial Rounded MT Bold" pitchFamily="34" charset="0"/>
              </a:rPr>
              <a:t>Soyons prêts et prions,</a:t>
            </a:r>
            <a:endParaRPr lang="en-US" sz="5400" dirty="0" smtClean="0">
              <a:solidFill>
                <a:schemeClr val="bg1"/>
              </a:solidFill>
              <a:latin typeface="Arial Rounded MT Bold" pitchFamily="34" charset="0"/>
            </a:endParaRPr>
          </a:p>
          <a:p>
            <a:pPr algn="ctr">
              <a:buNone/>
            </a:pPr>
            <a:r>
              <a:rPr lang="fr-FR" sz="5400" dirty="0" smtClean="0">
                <a:solidFill>
                  <a:schemeClr val="bg1"/>
                </a:solidFill>
                <a:latin typeface="Arial Rounded MT Bold" pitchFamily="34" charset="0"/>
              </a:rPr>
              <a:t>Bientôt le Maitre va venir</a:t>
            </a:r>
            <a:r>
              <a:rPr lang="fr-FR" sz="5400" dirty="0" smtClean="0">
                <a:solidFill>
                  <a:schemeClr val="bg1"/>
                </a:solidFill>
                <a:latin typeface="Arial Rounded MT Bold" pitchFamily="34" charset="0"/>
              </a:rPr>
              <a:t>!</a:t>
            </a:r>
            <a:endParaRPr lang="en-US" sz="5400" dirty="0" smtClean="0">
              <a:solidFill>
                <a:schemeClr val="bg1"/>
              </a:solidFill>
              <a:latin typeface="Arial Rounded MT Bold" pitchFamily="34"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chemeClr val="accent6">
              <a:lumMod val="75000"/>
            </a:schemeClr>
          </a:solidFill>
        </p:spPr>
        <p:style>
          <a:lnRef idx="3">
            <a:schemeClr val="lt1"/>
          </a:lnRef>
          <a:fillRef idx="1">
            <a:schemeClr val="accent6"/>
          </a:fillRef>
          <a:effectRef idx="1">
            <a:schemeClr val="accent6"/>
          </a:effectRef>
          <a:fontRef idx="minor">
            <a:schemeClr val="lt1"/>
          </a:fontRef>
        </p:style>
        <p:txBody>
          <a:bodyPr>
            <a:normAutofit/>
          </a:bodyPr>
          <a:lstStyle/>
          <a:p>
            <a:pPr algn="ctr">
              <a:buNone/>
            </a:pPr>
            <a:r>
              <a:rPr lang="fr-FR" sz="6600" dirty="0"/>
              <a:t>GRANDE  PRIÈRE</a:t>
            </a:r>
            <a:endParaRPr lang="en-US" sz="6600" dirty="0"/>
          </a:p>
          <a:p>
            <a:r>
              <a:rPr lang="fr-FR" sz="4400" dirty="0"/>
              <a:t> </a:t>
            </a:r>
            <a:endParaRPr lang="en-US" sz="4400" dirty="0"/>
          </a:p>
        </p:txBody>
      </p:sp>
      <p:pic>
        <p:nvPicPr>
          <p:cNvPr id="7" name="Picture 6" descr="6 Types Of People At Prayer Sessions In Nigerian Churches | Zikoko!"/>
          <p:cNvPicPr/>
          <p:nvPr/>
        </p:nvPicPr>
        <p:blipFill>
          <a:blip r:embed="rId3">
            <a:lum bright="32000" contrast="16000"/>
          </a:blip>
          <a:srcRect/>
          <a:stretch>
            <a:fillRect/>
          </a:stretch>
        </p:blipFill>
        <p:spPr bwMode="auto">
          <a:xfrm>
            <a:off x="0" y="1371600"/>
            <a:ext cx="9144000" cy="5486400"/>
          </a:xfrm>
          <a:prstGeom prst="rect">
            <a:avLst/>
          </a:prstGeom>
          <a:noFill/>
          <a:ln w="9525">
            <a:noFill/>
            <a:miter lim="800000"/>
            <a:headEnd/>
            <a:tailEnd/>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2209800"/>
          </a:xfrm>
          <a:solidFill>
            <a:schemeClr val="tx1"/>
          </a:solidFill>
        </p:spPr>
        <p:txBody>
          <a:bodyPr>
            <a:normAutofit/>
          </a:bodyPr>
          <a:lstStyle/>
          <a:p>
            <a:pPr algn="ctr"/>
            <a:r>
              <a:rPr lang="en-US" sz="6600" dirty="0">
                <a:solidFill>
                  <a:srgbClr val="00FF00"/>
                </a:solidFill>
              </a:rPr>
              <a:t>VISITORS WELCOME</a:t>
            </a:r>
          </a:p>
        </p:txBody>
      </p:sp>
      <p:sp>
        <p:nvSpPr>
          <p:cNvPr id="3" name="Content Placeholder 2"/>
          <p:cNvSpPr>
            <a:spLocks noGrp="1"/>
          </p:cNvSpPr>
          <p:nvPr>
            <p:ph sz="quarter" idx="1"/>
          </p:nvPr>
        </p:nvSpPr>
        <p:spPr>
          <a:xfrm>
            <a:off x="0" y="2209800"/>
            <a:ext cx="9144000" cy="4648200"/>
          </a:xfrm>
          <a:solidFill>
            <a:srgbClr val="00FF00"/>
          </a:solidFill>
        </p:spPr>
        <p:txBody>
          <a:bodyPr/>
          <a:lstStyle/>
          <a:p>
            <a:r>
              <a:rPr lang="en-US" sz="6600" dirty="0"/>
              <a:t>ANNOUNCEMENT</a:t>
            </a:r>
          </a:p>
          <a:p>
            <a:r>
              <a:rPr lang="en-US" sz="6600" dirty="0"/>
              <a:t>MUSICAL PROGRAM</a:t>
            </a:r>
          </a:p>
          <a:p>
            <a:pPr>
              <a:buNone/>
            </a:pPr>
            <a:endParaRPr lang="en-US" sz="4400" dirty="0">
              <a:solidFill>
                <a:srgbClr val="00FF00"/>
              </a:solidFill>
            </a:endParaRPr>
          </a:p>
          <a:p>
            <a:pPr>
              <a:buNone/>
            </a:pPr>
            <a:endParaRPr lang="fr-FR" sz="4400" dirty="0"/>
          </a:p>
          <a:p>
            <a:pPr lvl="1"/>
            <a:endParaRPr lang="en-US" sz="3200" dirty="0"/>
          </a:p>
          <a:p>
            <a:pPr>
              <a:buNone/>
            </a:pPr>
            <a:endParaRPr lang="en-US" sz="3200" dirty="0"/>
          </a:p>
          <a:p>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lstStyle/>
          <a:p>
            <a:pPr algn="ctr"/>
            <a:r>
              <a:rPr lang="en-US" b="1" dirty="0">
                <a:solidFill>
                  <a:srgbClr val="0000CC"/>
                </a:solidFill>
              </a:rPr>
              <a:t>VISITORS WELCOME</a:t>
            </a:r>
          </a:p>
        </p:txBody>
      </p:sp>
      <p:sp>
        <p:nvSpPr>
          <p:cNvPr id="3" name="Content Placeholder 2"/>
          <p:cNvSpPr>
            <a:spLocks noGrp="1"/>
          </p:cNvSpPr>
          <p:nvPr>
            <p:ph sz="quarter" idx="1"/>
          </p:nvPr>
        </p:nvSpPr>
        <p:spPr>
          <a:xfrm>
            <a:off x="0" y="838200"/>
            <a:ext cx="9144000" cy="6019800"/>
          </a:xfrm>
        </p:spPr>
        <p:txBody>
          <a:bodyPr>
            <a:normAutofit/>
          </a:bodyPr>
          <a:lstStyle/>
          <a:p>
            <a:pPr algn="ctr">
              <a:buNone/>
            </a:pPr>
            <a:r>
              <a:rPr lang="en-US" sz="3900" dirty="0">
                <a:solidFill>
                  <a:srgbClr val="C00000"/>
                </a:solidFill>
              </a:rPr>
              <a:t>ANNOUNCEMENTS FOR DECEMBER 2023</a:t>
            </a:r>
          </a:p>
          <a:p>
            <a:pPr algn="ctr">
              <a:buNone/>
            </a:pPr>
            <a:r>
              <a:rPr lang="en-US" sz="3600" b="1" dirty="0">
                <a:latin typeface="Agency FB" pitchFamily="34" charset="0"/>
              </a:rPr>
              <a:t>(Mon, Wed) 7:30-9:30PM  </a:t>
            </a:r>
            <a:r>
              <a:rPr lang="en-US" sz="3600" dirty="0">
                <a:latin typeface="Agency FB" pitchFamily="34" charset="0"/>
              </a:rPr>
              <a:t>PRAYER MEETING LINE #</a:t>
            </a:r>
          </a:p>
          <a:p>
            <a:pPr algn="ctr">
              <a:buNone/>
            </a:pPr>
            <a:r>
              <a:rPr lang="en-US" sz="3600" dirty="0">
                <a:latin typeface="Agency FB" pitchFamily="34" charset="0"/>
              </a:rPr>
              <a:t> </a:t>
            </a:r>
            <a:r>
              <a:rPr lang="en-US" sz="3600" b="1" u="sng" dirty="0">
                <a:solidFill>
                  <a:srgbClr val="0000CC"/>
                </a:solidFill>
                <a:latin typeface="Agency FB" pitchFamily="34" charset="0"/>
              </a:rPr>
              <a:t>(774) 217 6502</a:t>
            </a:r>
            <a:endParaRPr lang="en-US" sz="3600" b="1" dirty="0">
              <a:latin typeface="Agency FB" pitchFamily="34" charset="0"/>
            </a:endParaRPr>
          </a:p>
          <a:p>
            <a:pPr lvl="1"/>
            <a:r>
              <a:rPr lang="en-US" sz="3600" b="1" dirty="0">
                <a:solidFill>
                  <a:srgbClr val="003300"/>
                </a:solidFill>
                <a:latin typeface="Agency FB" pitchFamily="34" charset="0"/>
              </a:rPr>
              <a:t>FRIDAY</a:t>
            </a:r>
            <a:r>
              <a:rPr lang="en-US" sz="3600" b="1" dirty="0">
                <a:latin typeface="Agency FB" pitchFamily="34" charset="0"/>
              </a:rPr>
              <a:t>: 7:30-9:00pm-----Bible Study (</a:t>
            </a:r>
            <a:r>
              <a:rPr lang="en-US" sz="3600" b="1" dirty="0">
                <a:solidFill>
                  <a:srgbClr val="002060"/>
                </a:solidFill>
                <a:latin typeface="Agency FB" pitchFamily="34" charset="0"/>
              </a:rPr>
              <a:t>YOU TUBE</a:t>
            </a:r>
            <a:r>
              <a:rPr lang="en-US" sz="3600" b="1" dirty="0">
                <a:latin typeface="Agency FB" pitchFamily="34" charset="0"/>
              </a:rPr>
              <a:t>)</a:t>
            </a:r>
            <a:endParaRPr lang="en-US" sz="3600" b="1" dirty="0">
              <a:solidFill>
                <a:srgbClr val="003300"/>
              </a:solidFill>
              <a:latin typeface="Agency FB" pitchFamily="34" charset="0"/>
            </a:endParaRPr>
          </a:p>
          <a:p>
            <a:r>
              <a:rPr lang="en-US" sz="3600" dirty="0"/>
              <a:t>SATURDAY</a:t>
            </a:r>
          </a:p>
          <a:p>
            <a:pPr lvl="1">
              <a:buNone/>
            </a:pPr>
            <a:r>
              <a:rPr lang="en-US" sz="3600" dirty="0">
                <a:solidFill>
                  <a:srgbClr val="0000CC"/>
                </a:solidFill>
              </a:rPr>
              <a:t>1:30—3;00 PM </a:t>
            </a:r>
            <a:r>
              <a:rPr lang="en-US" sz="3600" dirty="0">
                <a:solidFill>
                  <a:srgbClr val="C00000"/>
                </a:solidFill>
              </a:rPr>
              <a:t>CTRC  YOUTH MINISTRY</a:t>
            </a:r>
          </a:p>
          <a:p>
            <a:pPr lvl="1">
              <a:buNone/>
            </a:pPr>
            <a:r>
              <a:rPr lang="en-US" sz="3600" dirty="0">
                <a:solidFill>
                  <a:srgbClr val="0000CC"/>
                </a:solidFill>
              </a:rPr>
              <a:t>3:00—5PM </a:t>
            </a:r>
            <a:r>
              <a:rPr lang="en-US" sz="3600" dirty="0">
                <a:solidFill>
                  <a:srgbClr val="C00000"/>
                </a:solidFill>
              </a:rPr>
              <a:t>CTRC  CHILDREN MINISTRY</a:t>
            </a:r>
          </a:p>
          <a:p>
            <a:pPr lvl="1">
              <a:buNone/>
            </a:pPr>
            <a:r>
              <a:rPr lang="en-US" sz="3600" dirty="0">
                <a:solidFill>
                  <a:srgbClr val="0000CC"/>
                </a:solidFill>
              </a:rPr>
              <a:t>7:00—9:PM </a:t>
            </a:r>
            <a:r>
              <a:rPr lang="en-US" sz="3600" dirty="0">
                <a:solidFill>
                  <a:srgbClr val="C00000"/>
                </a:solidFill>
              </a:rPr>
              <a:t>CTRC  WOMEN MINISTRY</a:t>
            </a:r>
          </a:p>
          <a:p>
            <a:pPr>
              <a:buNone/>
            </a:pPr>
            <a:endParaRPr lang="fr-FR" sz="4400" dirty="0"/>
          </a:p>
          <a:p>
            <a:pPr lvl="1"/>
            <a:endParaRPr lang="en-US" sz="3200" dirty="0"/>
          </a:p>
          <a:p>
            <a:pPr>
              <a:buNone/>
            </a:pPr>
            <a:endParaRPr lang="en-US" sz="3200" dirty="0"/>
          </a:p>
          <a:p>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239000" cy="762000"/>
          </a:xfrm>
        </p:spPr>
        <p:txBody>
          <a:bodyPr>
            <a:normAutofit/>
          </a:bodyPr>
          <a:lstStyle/>
          <a:p>
            <a:pPr algn="ctr"/>
            <a:r>
              <a:rPr lang="en-US" dirty="0"/>
              <a:t>OFFRANDE</a:t>
            </a:r>
          </a:p>
        </p:txBody>
      </p:sp>
      <p:pic>
        <p:nvPicPr>
          <p:cNvPr id="17410" name="Picture 2" descr="https://encrypted-tbn2.gstatic.com/images?q=tbn:ANd9GcRkqjSBsQl6bFutg4nw_AUCF4OCF8n0EhQ3cMoy4sxBU0Jl2YRRLg"/>
          <p:cNvPicPr>
            <a:picLocks noChangeAspect="1" noChangeArrowheads="1"/>
          </p:cNvPicPr>
          <p:nvPr/>
        </p:nvPicPr>
        <p:blipFill>
          <a:blip r:embed="rId2" cstate="print"/>
          <a:srcRect/>
          <a:stretch>
            <a:fillRect/>
          </a:stretch>
        </p:blipFill>
        <p:spPr bwMode="auto">
          <a:xfrm>
            <a:off x="1295400" y="1066800"/>
            <a:ext cx="5066435" cy="2057399"/>
          </a:xfrm>
          <a:prstGeom prst="rect">
            <a:avLst/>
          </a:prstGeom>
          <a:noFill/>
        </p:spPr>
      </p:pic>
      <p:sp>
        <p:nvSpPr>
          <p:cNvPr id="5" name="TextBox 4"/>
          <p:cNvSpPr txBox="1"/>
          <p:nvPr/>
        </p:nvSpPr>
        <p:spPr>
          <a:xfrm>
            <a:off x="228600" y="3200400"/>
            <a:ext cx="7924800" cy="3539430"/>
          </a:xfrm>
          <a:prstGeom prst="rect">
            <a:avLst/>
          </a:prstGeom>
          <a:noFill/>
        </p:spPr>
        <p:txBody>
          <a:bodyPr wrap="square" rtlCol="0">
            <a:spAutoFit/>
          </a:bodyPr>
          <a:lstStyle/>
          <a:p>
            <a:pPr algn="ctr"/>
            <a:r>
              <a:rPr lang="fr-FR" sz="2800" b="1" dirty="0">
                <a:solidFill>
                  <a:srgbClr val="FF0000"/>
                </a:solidFill>
              </a:rPr>
              <a:t>Malachie 3:10 </a:t>
            </a:r>
          </a:p>
          <a:p>
            <a:pPr algn="just"/>
            <a:r>
              <a:rPr lang="fr-FR" sz="2800" b="1" i="1" dirty="0"/>
              <a:t>Apportez à la maison du trésor toutes les dîmes, Afin qu'il y ait de la nourriture dans ma maison; Mettez-moi de la sorte à l'épreuve, Dit l'Éternel des armées. Et vous verrez si je n'ouvre pas pour vous les écluses des cieux, Si je ne répands pas sur vous la bénédiction en abondance</a:t>
            </a:r>
            <a:r>
              <a:rPr lang="fr-FR" i="1" dirty="0"/>
              <a:t>.</a:t>
            </a:r>
            <a:endParaRPr lang="en-US" i="1"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371600"/>
            <a:ext cx="9144000" cy="3886200"/>
          </a:xfrm>
          <a:solidFill>
            <a:srgbClr val="FFFF00"/>
          </a:solidFill>
        </p:spPr>
        <p:txBody>
          <a:bodyPr>
            <a:normAutofit/>
          </a:bodyPr>
          <a:lstStyle/>
          <a:p>
            <a:pPr algn="ctr"/>
            <a:r>
              <a:rPr lang="en-US" b="1" dirty="0"/>
              <a:t>MOMENT D’ADORATION</a:t>
            </a:r>
            <a:br>
              <a:rPr lang="en-US" b="1" dirty="0"/>
            </a:br>
            <a:r>
              <a:rPr lang="en-US" b="1" dirty="0"/>
              <a:t>AVEC </a:t>
            </a:r>
            <a:br>
              <a:rPr lang="en-US" b="1" dirty="0"/>
            </a:br>
            <a:r>
              <a:rPr lang="en-US" b="1" dirty="0"/>
              <a:t>MAESTRO</a:t>
            </a:r>
            <a:br>
              <a:rPr lang="en-US" b="1" dirty="0"/>
            </a:br>
            <a:r>
              <a:rPr lang="en-US" b="1" dirty="0"/>
              <a:t>RENAUD TERZIER</a:t>
            </a:r>
            <a:r>
              <a:rPr lang="en-US" dirty="0"/>
              <a:t/>
            </a:r>
            <a:br>
              <a:rPr lang="en-US" dirty="0"/>
            </a:br>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D069A"/>
          </a:solidFill>
        </p:spPr>
        <p:txBody>
          <a:bodyPr>
            <a:noAutofit/>
          </a:bodyPr>
          <a:lstStyle/>
          <a:p>
            <a:pPr marL="0" indent="0" algn="ctr">
              <a:buNone/>
            </a:pPr>
            <a:r>
              <a:rPr lang="fr-FR" sz="2800" dirty="0" smtClean="0">
                <a:solidFill>
                  <a:srgbClr val="66FFFF"/>
                </a:solidFill>
                <a:latin typeface="Copperplate Gothic Bold" pitchFamily="34" charset="0"/>
              </a:rPr>
              <a:t>67 </a:t>
            </a:r>
            <a:r>
              <a:rPr lang="fr-FR" sz="2800" dirty="0" err="1" smtClean="0">
                <a:solidFill>
                  <a:srgbClr val="66FFFF"/>
                </a:solidFill>
                <a:latin typeface="Copperplate Gothic Bold" pitchFamily="34" charset="0"/>
              </a:rPr>
              <a:t>kcd</a:t>
            </a:r>
            <a:r>
              <a:rPr lang="fr-FR" sz="2800" dirty="0" smtClean="0">
                <a:solidFill>
                  <a:srgbClr val="66FFFF"/>
                </a:solidFill>
                <a:latin typeface="Copperplate Gothic Bold" pitchFamily="34" charset="0"/>
              </a:rPr>
              <a:t>  Le </a:t>
            </a:r>
            <a:r>
              <a:rPr lang="fr-FR" sz="2800" dirty="0" err="1" smtClean="0">
                <a:solidFill>
                  <a:srgbClr val="66FFFF"/>
                </a:solidFill>
                <a:latin typeface="Copperplate Gothic Bold" pitchFamily="34" charset="0"/>
              </a:rPr>
              <a:t>Mwen</a:t>
            </a:r>
            <a:r>
              <a:rPr lang="fr-FR" sz="2800" dirty="0" smtClean="0">
                <a:solidFill>
                  <a:srgbClr val="66FFFF"/>
                </a:solidFill>
                <a:latin typeface="Copperplate Gothic Bold" pitchFamily="34" charset="0"/>
              </a:rPr>
              <a:t> Te </a:t>
            </a:r>
            <a:r>
              <a:rPr lang="fr-FR" sz="2800" dirty="0" err="1" smtClean="0">
                <a:solidFill>
                  <a:srgbClr val="66FFFF"/>
                </a:solidFill>
                <a:latin typeface="Copperplate Gothic Bold" pitchFamily="34" charset="0"/>
              </a:rPr>
              <a:t>Chache</a:t>
            </a:r>
            <a:r>
              <a:rPr lang="fr-FR" sz="2800" dirty="0" smtClean="0">
                <a:solidFill>
                  <a:srgbClr val="66FFFF"/>
                </a:solidFill>
                <a:latin typeface="Copperplate Gothic Bold" pitchFamily="34" charset="0"/>
              </a:rPr>
              <a:t> </a:t>
            </a:r>
            <a:r>
              <a:rPr lang="fr-FR" sz="2800" dirty="0" err="1" smtClean="0">
                <a:solidFill>
                  <a:srgbClr val="66FFFF"/>
                </a:solidFill>
                <a:latin typeface="Copperplate Gothic Bold" pitchFamily="34" charset="0"/>
              </a:rPr>
              <a:t>BonDye</a:t>
            </a:r>
            <a:endParaRPr lang="en-US" sz="2800" dirty="0" smtClean="0">
              <a:solidFill>
                <a:srgbClr val="66FFFF"/>
              </a:solidFill>
              <a:latin typeface="Copperplate Gothic Bold" pitchFamily="34" charset="0"/>
            </a:endParaRPr>
          </a:p>
          <a:p>
            <a:pPr marL="0" indent="0" algn="ctr">
              <a:buNone/>
            </a:pPr>
            <a:r>
              <a:rPr lang="fr-FR" sz="2800" dirty="0" smtClean="0">
                <a:solidFill>
                  <a:srgbClr val="66FFFF"/>
                </a:solidFill>
                <a:latin typeface="Copperplate Gothic Bold" pitchFamily="34" charset="0"/>
              </a:rPr>
              <a:t>1.</a:t>
            </a:r>
            <a:endParaRPr lang="en-US" sz="2800" dirty="0" smtClean="0">
              <a:solidFill>
                <a:srgbClr val="66FFFF"/>
              </a:solidFill>
              <a:latin typeface="Copperplate Gothic Bold" pitchFamily="34" charset="0"/>
            </a:endParaRPr>
          </a:p>
          <a:p>
            <a:pPr marL="0" indent="0" algn="ctr">
              <a:buNone/>
            </a:pPr>
            <a:r>
              <a:rPr lang="fr-FR" sz="4000" dirty="0" err="1" smtClean="0">
                <a:solidFill>
                  <a:schemeClr val="bg1"/>
                </a:solidFill>
                <a:latin typeface="Arial Rounded MT Bold" pitchFamily="34" charset="0"/>
              </a:rPr>
              <a:t>Lè</a:t>
            </a:r>
            <a:r>
              <a:rPr lang="fr-FR" sz="4000" dirty="0" smtClean="0">
                <a:solidFill>
                  <a:schemeClr val="bg1"/>
                </a:solidFill>
                <a:latin typeface="Arial Rounded MT Bold" pitchFamily="34" charset="0"/>
              </a:rPr>
              <a:t> </a:t>
            </a:r>
            <a:r>
              <a:rPr lang="fr-FR" sz="4000" dirty="0" err="1" smtClean="0">
                <a:solidFill>
                  <a:schemeClr val="bg1"/>
                </a:solidFill>
                <a:latin typeface="Arial Rounded MT Bold" pitchFamily="34" charset="0"/>
              </a:rPr>
              <a:t>mwen</a:t>
            </a:r>
            <a:r>
              <a:rPr lang="fr-FR" sz="4000" dirty="0" smtClean="0">
                <a:solidFill>
                  <a:schemeClr val="bg1"/>
                </a:solidFill>
                <a:latin typeface="Arial Rounded MT Bold" pitchFamily="34" charset="0"/>
              </a:rPr>
              <a:t> te chèche </a:t>
            </a:r>
            <a:r>
              <a:rPr lang="fr-FR" sz="4000" dirty="0" err="1" smtClean="0">
                <a:solidFill>
                  <a:schemeClr val="bg1"/>
                </a:solidFill>
                <a:latin typeface="Arial Rounded MT Bold" pitchFamily="34" charset="0"/>
              </a:rPr>
              <a:t>Bondye</a:t>
            </a:r>
            <a:endParaRPr lang="en-US" sz="4000" dirty="0" smtClean="0">
              <a:solidFill>
                <a:schemeClr val="bg1"/>
              </a:solidFill>
              <a:latin typeface="Arial Rounded MT Bold" pitchFamily="34" charset="0"/>
            </a:endParaRPr>
          </a:p>
          <a:p>
            <a:pPr marL="0" indent="0" algn="ctr">
              <a:buNone/>
            </a:pPr>
            <a:r>
              <a:rPr lang="fr-FR" sz="4000" dirty="0" smtClean="0">
                <a:solidFill>
                  <a:schemeClr val="bg1"/>
                </a:solidFill>
                <a:latin typeface="Arial Rounded MT Bold" pitchFamily="34" charset="0"/>
              </a:rPr>
              <a:t>Gnou </a:t>
            </a:r>
            <a:r>
              <a:rPr lang="fr-FR" sz="4000" dirty="0" err="1" smtClean="0">
                <a:solidFill>
                  <a:schemeClr val="bg1"/>
                </a:solidFill>
                <a:latin typeface="Arial Rounded MT Bold" pitchFamily="34" charset="0"/>
              </a:rPr>
              <a:t>pòv</a:t>
            </a:r>
            <a:r>
              <a:rPr lang="fr-FR" sz="4000" dirty="0" smtClean="0">
                <a:solidFill>
                  <a:schemeClr val="bg1"/>
                </a:solidFill>
                <a:latin typeface="Arial Rounded MT Bold" pitchFamily="34" charset="0"/>
              </a:rPr>
              <a:t> </a:t>
            </a:r>
            <a:r>
              <a:rPr lang="fr-FR" sz="4000" dirty="0" err="1" smtClean="0">
                <a:solidFill>
                  <a:schemeClr val="bg1"/>
                </a:solidFill>
                <a:latin typeface="Arial Rounded MT Bold" pitchFamily="34" charset="0"/>
              </a:rPr>
              <a:t>pechè</a:t>
            </a:r>
            <a:r>
              <a:rPr lang="fr-FR" sz="4000" dirty="0" smtClean="0">
                <a:solidFill>
                  <a:schemeClr val="bg1"/>
                </a:solidFill>
                <a:latin typeface="Arial Rounded MT Bold" pitchFamily="34" charset="0"/>
              </a:rPr>
              <a:t> </a:t>
            </a:r>
            <a:r>
              <a:rPr lang="fr-FR" sz="4000" dirty="0" err="1" smtClean="0">
                <a:solidFill>
                  <a:schemeClr val="bg1"/>
                </a:solidFill>
                <a:latin typeface="Arial Rounded MT Bold" pitchFamily="34" charset="0"/>
              </a:rPr>
              <a:t>pèdu</a:t>
            </a:r>
            <a:r>
              <a:rPr lang="fr-FR" sz="4000" dirty="0" smtClean="0">
                <a:solidFill>
                  <a:schemeClr val="bg1"/>
                </a:solidFill>
                <a:latin typeface="Arial Rounded MT Bold" pitchFamily="34" charset="0"/>
              </a:rPr>
              <a:t>,</a:t>
            </a:r>
            <a:endParaRPr lang="en-US" sz="4000" dirty="0" smtClean="0">
              <a:solidFill>
                <a:schemeClr val="bg1"/>
              </a:solidFill>
              <a:latin typeface="Arial Rounded MT Bold" pitchFamily="34" charset="0"/>
            </a:endParaRPr>
          </a:p>
          <a:p>
            <a:pPr marL="0" indent="0" algn="ctr">
              <a:buNone/>
            </a:pPr>
            <a:r>
              <a:rPr lang="fr-FR" sz="4000" dirty="0" smtClean="0">
                <a:solidFill>
                  <a:schemeClr val="bg1"/>
                </a:solidFill>
                <a:latin typeface="Arial Rounded MT Bold" pitchFamily="34" charset="0"/>
              </a:rPr>
              <a:t>Pou mande-l </a:t>
            </a:r>
            <a:r>
              <a:rPr lang="fr-FR" sz="4000" dirty="0" err="1" smtClean="0">
                <a:solidFill>
                  <a:schemeClr val="bg1"/>
                </a:solidFill>
                <a:latin typeface="Arial Rounded MT Bold" pitchFamily="34" charset="0"/>
              </a:rPr>
              <a:t>padon</a:t>
            </a:r>
            <a:r>
              <a:rPr lang="fr-FR" sz="4000" dirty="0" smtClean="0">
                <a:solidFill>
                  <a:schemeClr val="bg1"/>
                </a:solidFill>
                <a:latin typeface="Arial Rounded MT Bold" pitchFamily="34" charset="0"/>
              </a:rPr>
              <a:t> </a:t>
            </a:r>
            <a:r>
              <a:rPr lang="fr-FR" sz="4000" dirty="0" err="1" smtClean="0">
                <a:solidFill>
                  <a:schemeClr val="bg1"/>
                </a:solidFill>
                <a:latin typeface="Arial Rounded MT Bold" pitchFamily="34" charset="0"/>
              </a:rPr>
              <a:t>peche</a:t>
            </a:r>
            <a:r>
              <a:rPr lang="fr-FR" sz="4000" dirty="0" smtClean="0">
                <a:solidFill>
                  <a:schemeClr val="bg1"/>
                </a:solidFill>
                <a:latin typeface="Arial Rounded MT Bold" pitchFamily="34" charset="0"/>
              </a:rPr>
              <a:t>-m</a:t>
            </a:r>
            <a:endParaRPr lang="en-US" sz="4000" dirty="0" smtClean="0">
              <a:solidFill>
                <a:schemeClr val="bg1"/>
              </a:solidFill>
              <a:latin typeface="Arial Rounded MT Bold" pitchFamily="34" charset="0"/>
            </a:endParaRPr>
          </a:p>
          <a:p>
            <a:pPr marL="0" indent="0" algn="ctr">
              <a:buNone/>
            </a:pPr>
            <a:r>
              <a:rPr lang="fr-FR" sz="4000" dirty="0" smtClean="0">
                <a:solidFill>
                  <a:schemeClr val="bg1"/>
                </a:solidFill>
                <a:latin typeface="Arial Rounded MT Bold" pitchFamily="34" charset="0"/>
              </a:rPr>
              <a:t>O non </a:t>
            </a:r>
            <a:r>
              <a:rPr lang="fr-FR" sz="4000" dirty="0" err="1" smtClean="0">
                <a:solidFill>
                  <a:schemeClr val="bg1"/>
                </a:solidFill>
                <a:latin typeface="Arial Rounded MT Bold" pitchFamily="34" charset="0"/>
              </a:rPr>
              <a:t>Sovè</a:t>
            </a:r>
            <a:r>
              <a:rPr lang="fr-FR" sz="4000" dirty="0" smtClean="0">
                <a:solidFill>
                  <a:schemeClr val="bg1"/>
                </a:solidFill>
                <a:latin typeface="Arial Rounded MT Bold" pitchFamily="34" charset="0"/>
              </a:rPr>
              <a:t> </a:t>
            </a:r>
            <a:r>
              <a:rPr lang="fr-FR" sz="4000" dirty="0" err="1" smtClean="0">
                <a:solidFill>
                  <a:schemeClr val="bg1"/>
                </a:solidFill>
                <a:latin typeface="Arial Rounded MT Bold" pitchFamily="34" charset="0"/>
              </a:rPr>
              <a:t>Jezu</a:t>
            </a:r>
            <a:r>
              <a:rPr lang="fr-FR" sz="4000" dirty="0" smtClean="0">
                <a:solidFill>
                  <a:schemeClr val="bg1"/>
                </a:solidFill>
                <a:latin typeface="Arial Rounded MT Bold" pitchFamily="34" charset="0"/>
              </a:rPr>
              <a:t>,</a:t>
            </a:r>
            <a:endParaRPr lang="en-US" sz="4000" dirty="0" smtClean="0">
              <a:solidFill>
                <a:schemeClr val="bg1"/>
              </a:solidFill>
              <a:latin typeface="Arial Rounded MT Bold" pitchFamily="34" charset="0"/>
            </a:endParaRPr>
          </a:p>
          <a:p>
            <a:pPr marL="0" indent="0" algn="ctr">
              <a:buNone/>
            </a:pPr>
            <a:r>
              <a:rPr lang="fr-FR" sz="4000" dirty="0" smtClean="0">
                <a:solidFill>
                  <a:schemeClr val="bg1"/>
                </a:solidFill>
                <a:latin typeface="Arial Rounded MT Bold" pitchFamily="34" charset="0"/>
              </a:rPr>
              <a:t>Li </a:t>
            </a:r>
            <a:r>
              <a:rPr lang="fr-FR" sz="4000" dirty="0" err="1" smtClean="0">
                <a:solidFill>
                  <a:schemeClr val="bg1"/>
                </a:solidFill>
                <a:latin typeface="Arial Rounded MT Bold" pitchFamily="34" charset="0"/>
              </a:rPr>
              <a:t>koute</a:t>
            </a:r>
            <a:r>
              <a:rPr lang="fr-FR" sz="4000" dirty="0" smtClean="0">
                <a:solidFill>
                  <a:schemeClr val="bg1"/>
                </a:solidFill>
                <a:latin typeface="Arial Rounded MT Bold" pitchFamily="34" charset="0"/>
              </a:rPr>
              <a:t> tout </a:t>
            </a:r>
            <a:r>
              <a:rPr lang="fr-FR" sz="4000" dirty="0" err="1" smtClean="0">
                <a:solidFill>
                  <a:schemeClr val="bg1"/>
                </a:solidFill>
                <a:latin typeface="Arial Rounded MT Bold" pitchFamily="34" charset="0"/>
              </a:rPr>
              <a:t>kri</a:t>
            </a:r>
            <a:r>
              <a:rPr lang="fr-FR" sz="4000" dirty="0" smtClean="0">
                <a:solidFill>
                  <a:schemeClr val="bg1"/>
                </a:solidFill>
                <a:latin typeface="Arial Rounded MT Bold" pitchFamily="34" charset="0"/>
              </a:rPr>
              <a:t> </a:t>
            </a:r>
            <a:r>
              <a:rPr lang="fr-FR" sz="4000" dirty="0" err="1" smtClean="0">
                <a:solidFill>
                  <a:schemeClr val="bg1"/>
                </a:solidFill>
                <a:latin typeface="Arial Rounded MT Bold" pitchFamily="34" charset="0"/>
              </a:rPr>
              <a:t>kè</a:t>
            </a:r>
            <a:r>
              <a:rPr lang="fr-FR" sz="4000" dirty="0" smtClean="0">
                <a:solidFill>
                  <a:schemeClr val="bg1"/>
                </a:solidFill>
                <a:latin typeface="Arial Rounded MT Bold" pitchFamily="34" charset="0"/>
              </a:rPr>
              <a:t> </a:t>
            </a:r>
            <a:r>
              <a:rPr lang="fr-FR" sz="4000" dirty="0" err="1" smtClean="0">
                <a:solidFill>
                  <a:schemeClr val="bg1"/>
                </a:solidFill>
                <a:latin typeface="Arial Rounded MT Bold" pitchFamily="34" charset="0"/>
              </a:rPr>
              <a:t>mwen</a:t>
            </a:r>
            <a:r>
              <a:rPr lang="fr-FR" sz="4000" dirty="0" smtClean="0">
                <a:solidFill>
                  <a:schemeClr val="bg1"/>
                </a:solidFill>
                <a:latin typeface="Arial Rounded MT Bold" pitchFamily="34" charset="0"/>
              </a:rPr>
              <a:t>,</a:t>
            </a:r>
            <a:endParaRPr lang="en-US" sz="4000" dirty="0" smtClean="0">
              <a:solidFill>
                <a:schemeClr val="bg1"/>
              </a:solidFill>
              <a:latin typeface="Arial Rounded MT Bold" pitchFamily="34" charset="0"/>
            </a:endParaRPr>
          </a:p>
          <a:p>
            <a:pPr marL="0" indent="0" algn="ctr">
              <a:buNone/>
            </a:pPr>
            <a:r>
              <a:rPr lang="fr-FR" sz="4000" dirty="0" smtClean="0">
                <a:solidFill>
                  <a:schemeClr val="bg1"/>
                </a:solidFill>
                <a:latin typeface="Arial Rounded MT Bold" pitchFamily="34" charset="0"/>
              </a:rPr>
              <a:t>Tout </a:t>
            </a:r>
            <a:r>
              <a:rPr lang="fr-FR" sz="4000" dirty="0" err="1" smtClean="0">
                <a:solidFill>
                  <a:schemeClr val="bg1"/>
                </a:solidFill>
                <a:latin typeface="Arial Rounded MT Bold" pitchFamily="34" charset="0"/>
              </a:rPr>
              <a:t>swit</a:t>
            </a:r>
            <a:r>
              <a:rPr lang="fr-FR" sz="4000" dirty="0" smtClean="0">
                <a:solidFill>
                  <a:schemeClr val="bg1"/>
                </a:solidFill>
                <a:latin typeface="Arial Rounded MT Bold" pitchFamily="34" charset="0"/>
              </a:rPr>
              <a:t> li </a:t>
            </a:r>
            <a:r>
              <a:rPr lang="fr-FR" sz="4000" dirty="0" err="1" smtClean="0">
                <a:solidFill>
                  <a:schemeClr val="bg1"/>
                </a:solidFill>
                <a:latin typeface="Arial Rounded MT Bold" pitchFamily="34" charset="0"/>
              </a:rPr>
              <a:t>fè</a:t>
            </a:r>
            <a:r>
              <a:rPr lang="fr-FR" sz="4000" dirty="0" smtClean="0">
                <a:solidFill>
                  <a:schemeClr val="bg1"/>
                </a:solidFill>
                <a:latin typeface="Arial Rounded MT Bold" pitchFamily="34" charset="0"/>
              </a:rPr>
              <a:t>-n </a:t>
            </a:r>
            <a:r>
              <a:rPr lang="fr-FR" sz="4000" dirty="0" err="1" smtClean="0">
                <a:solidFill>
                  <a:schemeClr val="bg1"/>
                </a:solidFill>
                <a:latin typeface="Arial Rounded MT Bold" pitchFamily="34" charset="0"/>
              </a:rPr>
              <a:t>kontan</a:t>
            </a:r>
            <a:endParaRPr lang="en-US" sz="4000" dirty="0" smtClean="0">
              <a:solidFill>
                <a:schemeClr val="bg1"/>
              </a:solidFill>
              <a:latin typeface="Arial Rounded MT Bold" pitchFamily="34" charset="0"/>
            </a:endParaRPr>
          </a:p>
          <a:p>
            <a:pPr marL="0" indent="0" algn="ctr">
              <a:buNone/>
            </a:pPr>
            <a:r>
              <a:rPr lang="en-US" sz="4000" dirty="0" err="1" smtClean="0">
                <a:solidFill>
                  <a:schemeClr val="bg1"/>
                </a:solidFill>
                <a:latin typeface="Arial Rounded MT Bold" pitchFamily="34" charset="0"/>
              </a:rPr>
              <a:t>Paske</a:t>
            </a:r>
            <a:r>
              <a:rPr lang="en-US" sz="4000" dirty="0" smtClean="0">
                <a:solidFill>
                  <a:schemeClr val="bg1"/>
                </a:solidFill>
                <a:latin typeface="Arial Rounded MT Bold" pitchFamily="34" charset="0"/>
              </a:rPr>
              <a:t> </a:t>
            </a:r>
            <a:r>
              <a:rPr lang="en-US" sz="4000" dirty="0" err="1" smtClean="0">
                <a:solidFill>
                  <a:schemeClr val="bg1"/>
                </a:solidFill>
                <a:latin typeface="Arial Rounded MT Bold" pitchFamily="34" charset="0"/>
              </a:rPr>
              <a:t>Jezu</a:t>
            </a:r>
            <a:r>
              <a:rPr lang="en-US" sz="4000" dirty="0" smtClean="0">
                <a:solidFill>
                  <a:schemeClr val="bg1"/>
                </a:solidFill>
                <a:latin typeface="Arial Rounded MT Bold" pitchFamily="34" charset="0"/>
              </a:rPr>
              <a:t> </a:t>
            </a:r>
            <a:r>
              <a:rPr lang="en-US" sz="4000" dirty="0" err="1" smtClean="0">
                <a:solidFill>
                  <a:schemeClr val="bg1"/>
                </a:solidFill>
                <a:latin typeface="Arial Rounded MT Bold" pitchFamily="34" charset="0"/>
              </a:rPr>
              <a:t>pran</a:t>
            </a:r>
            <a:r>
              <a:rPr lang="en-US" sz="4000" dirty="0" smtClean="0">
                <a:solidFill>
                  <a:schemeClr val="bg1"/>
                </a:solidFill>
                <a:latin typeface="Arial Rounded MT Bold" pitchFamily="34" charset="0"/>
              </a:rPr>
              <a:t> </a:t>
            </a:r>
            <a:r>
              <a:rPr lang="en-US" sz="4000" dirty="0" err="1" smtClean="0">
                <a:solidFill>
                  <a:schemeClr val="bg1"/>
                </a:solidFill>
                <a:latin typeface="Arial Rounded MT Bold" pitchFamily="34" charset="0"/>
              </a:rPr>
              <a:t>fado</a:t>
            </a:r>
            <a:r>
              <a:rPr lang="en-US" sz="4000" dirty="0" smtClean="0">
                <a:solidFill>
                  <a:schemeClr val="bg1"/>
                </a:solidFill>
                <a:latin typeface="Arial Rounded MT Bold" pitchFamily="34" charset="0"/>
              </a:rPr>
              <a:t>-m</a:t>
            </a:r>
          </a:p>
          <a:p>
            <a:pPr marL="0" indent="0" algn="ctr">
              <a:buNone/>
            </a:pPr>
            <a:r>
              <a:rPr lang="en-US" sz="4000" dirty="0" smtClean="0">
                <a:solidFill>
                  <a:schemeClr val="bg1"/>
                </a:solidFill>
                <a:latin typeface="Arial Rounded MT Bold" pitchFamily="34" charset="0"/>
              </a:rPr>
              <a:t>E </a:t>
            </a:r>
            <a:r>
              <a:rPr lang="en-US" sz="4000" dirty="0" err="1" smtClean="0">
                <a:solidFill>
                  <a:schemeClr val="bg1"/>
                </a:solidFill>
                <a:latin typeface="Arial Rounded MT Bold" pitchFamily="34" charset="0"/>
              </a:rPr>
              <a:t>li</a:t>
            </a:r>
            <a:r>
              <a:rPr lang="en-US" sz="4000" dirty="0" smtClean="0">
                <a:solidFill>
                  <a:schemeClr val="bg1"/>
                </a:solidFill>
                <a:latin typeface="Arial Rounded MT Bold" pitchFamily="34" charset="0"/>
              </a:rPr>
              <a:t> </a:t>
            </a:r>
            <a:r>
              <a:rPr lang="en-US" sz="4000" dirty="0" err="1" smtClean="0">
                <a:solidFill>
                  <a:schemeClr val="bg1"/>
                </a:solidFill>
                <a:latin typeface="Arial Rounded MT Bold" pitchFamily="34" charset="0"/>
              </a:rPr>
              <a:t>te</a:t>
            </a:r>
            <a:r>
              <a:rPr lang="en-US" sz="4000" dirty="0" smtClean="0">
                <a:solidFill>
                  <a:schemeClr val="bg1"/>
                </a:solidFill>
                <a:latin typeface="Arial Rounded MT Bold" pitchFamily="34" charset="0"/>
              </a:rPr>
              <a:t> ban-m you </a:t>
            </a:r>
            <a:r>
              <a:rPr lang="en-US" sz="4000" dirty="0" err="1" smtClean="0">
                <a:solidFill>
                  <a:schemeClr val="bg1"/>
                </a:solidFill>
                <a:latin typeface="Arial Rounded MT Bold" pitchFamily="34" charset="0"/>
              </a:rPr>
              <a:t>chan</a:t>
            </a:r>
            <a:endParaRPr lang="en-US" sz="4000" dirty="0" smtClean="0">
              <a:solidFill>
                <a:schemeClr val="bg1"/>
              </a:solidFill>
              <a:latin typeface="Arial Rounded MT Bold" pitchFamily="34"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2060"/>
          </a:solidFill>
        </p:spPr>
        <p:txBody>
          <a:bodyPr>
            <a:normAutofit/>
          </a:bodyPr>
          <a:lstStyle/>
          <a:p>
            <a:pPr marL="0" indent="0" algn="ctr">
              <a:buNone/>
            </a:pPr>
            <a:r>
              <a:rPr lang="en-US" sz="1800" dirty="0" err="1" smtClean="0">
                <a:solidFill>
                  <a:srgbClr val="66FFFF"/>
                </a:solidFill>
                <a:latin typeface="Arial Rounded MT Bold" pitchFamily="34" charset="0"/>
              </a:rPr>
              <a:t>Kè</a:t>
            </a:r>
            <a:endParaRPr lang="en-US" sz="1800" dirty="0" smtClean="0">
              <a:solidFill>
                <a:srgbClr val="66FFFF"/>
              </a:solidFill>
              <a:latin typeface="Arial Rounded MT Bold" pitchFamily="34" charset="0"/>
            </a:endParaRPr>
          </a:p>
          <a:p>
            <a:pPr marL="0" indent="0" algn="ctr">
              <a:buNone/>
            </a:pPr>
            <a:r>
              <a:rPr lang="fr-FR" sz="4400" dirty="0" smtClean="0">
                <a:solidFill>
                  <a:srgbClr val="FFFF00"/>
                </a:solidFill>
                <a:latin typeface="Arial Rounded MT Bold" pitchFamily="34" charset="0"/>
              </a:rPr>
              <a:t>Wi </a:t>
            </a:r>
            <a:r>
              <a:rPr lang="fr-FR" sz="4400" dirty="0" err="1" smtClean="0">
                <a:solidFill>
                  <a:srgbClr val="FFFF00"/>
                </a:solidFill>
                <a:latin typeface="Arial Rounded MT Bold" pitchFamily="34" charset="0"/>
              </a:rPr>
              <a:t>Jezu</a:t>
            </a:r>
            <a:r>
              <a:rPr lang="fr-FR" sz="4400" dirty="0" smtClean="0">
                <a:solidFill>
                  <a:srgbClr val="FFFF00"/>
                </a:solidFill>
                <a:latin typeface="Arial Rounded MT Bold" pitchFamily="34" charset="0"/>
              </a:rPr>
              <a:t> te </a:t>
            </a:r>
            <a:r>
              <a:rPr lang="fr-FR" sz="4400" dirty="0" err="1" smtClean="0">
                <a:solidFill>
                  <a:srgbClr val="FFFF00"/>
                </a:solidFill>
                <a:latin typeface="Arial Rounded MT Bold" pitchFamily="34" charset="0"/>
              </a:rPr>
              <a:t>pran</a:t>
            </a:r>
            <a:r>
              <a:rPr lang="fr-FR" sz="4400" dirty="0" smtClean="0">
                <a:solidFill>
                  <a:srgbClr val="FFFF00"/>
                </a:solidFill>
                <a:latin typeface="Arial Rounded MT Bold" pitchFamily="34" charset="0"/>
              </a:rPr>
              <a:t> fado-m</a:t>
            </a:r>
            <a:endParaRPr lang="en-US" sz="4400" dirty="0" smtClean="0">
              <a:solidFill>
                <a:srgbClr val="FFFF00"/>
              </a:solidFill>
              <a:latin typeface="Arial Rounded MT Bold" pitchFamily="34" charset="0"/>
            </a:endParaRPr>
          </a:p>
          <a:p>
            <a:pPr marL="0" indent="0" algn="ctr">
              <a:buNone/>
            </a:pPr>
            <a:r>
              <a:rPr lang="fr-FR" sz="4400" dirty="0" err="1" smtClean="0">
                <a:solidFill>
                  <a:srgbClr val="FFFF00"/>
                </a:solidFill>
                <a:latin typeface="Arial Rounded MT Bold" pitchFamily="34" charset="0"/>
              </a:rPr>
              <a:t>Mwen</a:t>
            </a:r>
            <a:r>
              <a:rPr lang="fr-FR" sz="4400" dirty="0" smtClean="0">
                <a:solidFill>
                  <a:srgbClr val="FFFF00"/>
                </a:solidFill>
                <a:latin typeface="Arial Rounded MT Bold" pitchFamily="34" charset="0"/>
              </a:rPr>
              <a:t> pat </a:t>
            </a:r>
            <a:r>
              <a:rPr lang="fr-FR" sz="4400" dirty="0" err="1" smtClean="0">
                <a:solidFill>
                  <a:srgbClr val="FFFF00"/>
                </a:solidFill>
                <a:latin typeface="Arial Rounded MT Bold" pitchFamily="34" charset="0"/>
              </a:rPr>
              <a:t>kapab</a:t>
            </a:r>
            <a:r>
              <a:rPr lang="fr-FR" sz="4400" dirty="0" smtClean="0">
                <a:solidFill>
                  <a:srgbClr val="FFFF00"/>
                </a:solidFill>
                <a:latin typeface="Arial Rounded MT Bold" pitchFamily="34" charset="0"/>
              </a:rPr>
              <a:t> pote,</a:t>
            </a:r>
            <a:endParaRPr lang="en-US" sz="4400" dirty="0" smtClean="0">
              <a:solidFill>
                <a:srgbClr val="FFFF00"/>
              </a:solidFill>
              <a:latin typeface="Arial Rounded MT Bold" pitchFamily="34" charset="0"/>
            </a:endParaRPr>
          </a:p>
          <a:p>
            <a:pPr marL="0" indent="0" algn="ctr">
              <a:buNone/>
            </a:pPr>
            <a:r>
              <a:rPr lang="fr-FR" sz="4400" dirty="0" smtClean="0">
                <a:solidFill>
                  <a:srgbClr val="FFFF00"/>
                </a:solidFill>
                <a:latin typeface="Arial Rounded MT Bold" pitchFamily="34" charset="0"/>
              </a:rPr>
              <a:t>Wi </a:t>
            </a:r>
            <a:r>
              <a:rPr lang="fr-FR" sz="4400" dirty="0" err="1" smtClean="0">
                <a:solidFill>
                  <a:srgbClr val="FFFF00"/>
                </a:solidFill>
                <a:latin typeface="Arial Rounded MT Bold" pitchFamily="34" charset="0"/>
              </a:rPr>
              <a:t>Jezu</a:t>
            </a:r>
            <a:r>
              <a:rPr lang="fr-FR" sz="4400" dirty="0" smtClean="0">
                <a:solidFill>
                  <a:srgbClr val="FFFF00"/>
                </a:solidFill>
                <a:latin typeface="Arial Rounded MT Bold" pitchFamily="34" charset="0"/>
              </a:rPr>
              <a:t> te </a:t>
            </a:r>
            <a:r>
              <a:rPr lang="fr-FR" sz="4400" dirty="0" err="1" smtClean="0">
                <a:solidFill>
                  <a:srgbClr val="FFFF00"/>
                </a:solidFill>
                <a:latin typeface="Arial Rounded MT Bold" pitchFamily="34" charset="0"/>
              </a:rPr>
              <a:t>pran</a:t>
            </a:r>
            <a:r>
              <a:rPr lang="fr-FR" sz="4400" dirty="0" smtClean="0">
                <a:solidFill>
                  <a:srgbClr val="FFFF00"/>
                </a:solidFill>
                <a:latin typeface="Arial Rounded MT Bold" pitchFamily="34" charset="0"/>
              </a:rPr>
              <a:t> fado-m</a:t>
            </a:r>
            <a:endParaRPr lang="en-US" sz="4400" dirty="0" smtClean="0">
              <a:solidFill>
                <a:srgbClr val="FFFF00"/>
              </a:solidFill>
              <a:latin typeface="Arial Rounded MT Bold" pitchFamily="34" charset="0"/>
            </a:endParaRPr>
          </a:p>
          <a:p>
            <a:pPr marL="0" indent="0" algn="ctr">
              <a:buNone/>
            </a:pPr>
            <a:r>
              <a:rPr lang="fr-FR" sz="4400" dirty="0" smtClean="0">
                <a:solidFill>
                  <a:srgbClr val="FFFF00"/>
                </a:solidFill>
                <a:latin typeface="Arial Rounded MT Bold" pitchFamily="34" charset="0"/>
              </a:rPr>
              <a:t>Li </a:t>
            </a:r>
            <a:r>
              <a:rPr lang="fr-FR" sz="4400" dirty="0" err="1" smtClean="0">
                <a:solidFill>
                  <a:srgbClr val="FFFF00"/>
                </a:solidFill>
                <a:latin typeface="Arial Rounded MT Bold" pitchFamily="34" charset="0"/>
              </a:rPr>
              <a:t>peye</a:t>
            </a:r>
            <a:r>
              <a:rPr lang="fr-FR" sz="4400" dirty="0" smtClean="0">
                <a:solidFill>
                  <a:srgbClr val="FFFF00"/>
                </a:solidFill>
                <a:latin typeface="Arial Rounded MT Bold" pitchFamily="34" charset="0"/>
              </a:rPr>
              <a:t> </a:t>
            </a:r>
            <a:r>
              <a:rPr lang="fr-FR" sz="4400" dirty="0" err="1" smtClean="0">
                <a:solidFill>
                  <a:srgbClr val="FFFF00"/>
                </a:solidFill>
                <a:latin typeface="Arial Rounded MT Bold" pitchFamily="34" charset="0"/>
              </a:rPr>
              <a:t>dèt</a:t>
            </a:r>
            <a:r>
              <a:rPr lang="fr-FR" sz="4400" dirty="0" smtClean="0">
                <a:solidFill>
                  <a:srgbClr val="FFFF00"/>
                </a:solidFill>
                <a:latin typeface="Arial Rounded MT Bold" pitchFamily="34" charset="0"/>
              </a:rPr>
              <a:t> </a:t>
            </a:r>
            <a:r>
              <a:rPr lang="fr-FR" sz="4400" dirty="0" err="1" smtClean="0">
                <a:solidFill>
                  <a:srgbClr val="FFFF00"/>
                </a:solidFill>
                <a:latin typeface="Arial Rounded MT Bold" pitchFamily="34" charset="0"/>
              </a:rPr>
              <a:t>peche</a:t>
            </a:r>
            <a:endParaRPr lang="en-US" sz="4400" dirty="0" smtClean="0">
              <a:solidFill>
                <a:srgbClr val="FFFF00"/>
              </a:solidFill>
              <a:latin typeface="Arial Rounded MT Bold" pitchFamily="34" charset="0"/>
            </a:endParaRPr>
          </a:p>
          <a:p>
            <a:pPr marL="0" indent="0" algn="ctr">
              <a:buNone/>
            </a:pPr>
            <a:r>
              <a:rPr lang="fr-FR" sz="4400" dirty="0" smtClean="0">
                <a:solidFill>
                  <a:srgbClr val="FFFF00"/>
                </a:solidFill>
                <a:latin typeface="Arial Rounded MT Bold" pitchFamily="34" charset="0"/>
              </a:rPr>
              <a:t>Tout </a:t>
            </a:r>
            <a:r>
              <a:rPr lang="fr-FR" sz="4400" dirty="0" err="1" smtClean="0">
                <a:solidFill>
                  <a:srgbClr val="FFFF00"/>
                </a:solidFill>
                <a:latin typeface="Arial Rounded MT Bold" pitchFamily="34" charset="0"/>
              </a:rPr>
              <a:t>krent</a:t>
            </a:r>
            <a:r>
              <a:rPr lang="fr-FR" sz="4400" dirty="0" smtClean="0">
                <a:solidFill>
                  <a:srgbClr val="FFFF00"/>
                </a:solidFill>
                <a:latin typeface="Arial Rounded MT Bold" pitchFamily="34" charset="0"/>
              </a:rPr>
              <a:t> </a:t>
            </a:r>
            <a:r>
              <a:rPr lang="fr-FR" sz="4400" dirty="0" err="1" smtClean="0">
                <a:solidFill>
                  <a:srgbClr val="FFFF00"/>
                </a:solidFill>
                <a:latin typeface="Arial Rounded MT Bold" pitchFamily="34" charset="0"/>
              </a:rPr>
              <a:t>mwen</a:t>
            </a:r>
            <a:r>
              <a:rPr lang="fr-FR" sz="4400" dirty="0" smtClean="0">
                <a:solidFill>
                  <a:srgbClr val="FFFF00"/>
                </a:solidFill>
                <a:latin typeface="Arial Rounded MT Bold" pitchFamily="34" charset="0"/>
              </a:rPr>
              <a:t> </a:t>
            </a:r>
            <a:r>
              <a:rPr lang="fr-FR" sz="4400" dirty="0" err="1" smtClean="0">
                <a:solidFill>
                  <a:srgbClr val="FFFF00"/>
                </a:solidFill>
                <a:latin typeface="Arial Rounded MT Bold" pitchFamily="34" charset="0"/>
              </a:rPr>
              <a:t>yo</a:t>
            </a:r>
            <a:r>
              <a:rPr lang="fr-FR" sz="4400" dirty="0" smtClean="0">
                <a:solidFill>
                  <a:srgbClr val="FFFF00"/>
                </a:solidFill>
                <a:latin typeface="Arial Rounded MT Bold" pitchFamily="34" charset="0"/>
              </a:rPr>
              <a:t> te </a:t>
            </a:r>
            <a:r>
              <a:rPr lang="fr-FR" sz="4400" dirty="0" err="1" smtClean="0">
                <a:solidFill>
                  <a:srgbClr val="FFFF00"/>
                </a:solidFill>
                <a:latin typeface="Arial Rounded MT Bold" pitchFamily="34" charset="0"/>
              </a:rPr>
              <a:t>sòti</a:t>
            </a:r>
            <a:r>
              <a:rPr lang="fr-FR" sz="4400" dirty="0" smtClean="0">
                <a:solidFill>
                  <a:srgbClr val="FFFF00"/>
                </a:solidFill>
                <a:latin typeface="Arial Rounded MT Bold" pitchFamily="34" charset="0"/>
              </a:rPr>
              <a:t>,</a:t>
            </a:r>
            <a:endParaRPr lang="en-US" sz="4400" dirty="0" smtClean="0">
              <a:solidFill>
                <a:srgbClr val="FFFF00"/>
              </a:solidFill>
              <a:latin typeface="Arial Rounded MT Bold" pitchFamily="34" charset="0"/>
            </a:endParaRPr>
          </a:p>
          <a:p>
            <a:pPr marL="0" indent="0" algn="ctr">
              <a:buNone/>
            </a:pPr>
            <a:r>
              <a:rPr lang="fr-FR" sz="4400" dirty="0" smtClean="0">
                <a:solidFill>
                  <a:srgbClr val="FFFF00"/>
                </a:solidFill>
                <a:latin typeface="Arial Rounded MT Bold" pitchFamily="34" charset="0"/>
              </a:rPr>
              <a:t>Li </a:t>
            </a:r>
            <a:r>
              <a:rPr lang="fr-FR" sz="4400" dirty="0" err="1" smtClean="0">
                <a:solidFill>
                  <a:srgbClr val="FFFF00"/>
                </a:solidFill>
                <a:latin typeface="Arial Rounded MT Bold" pitchFamily="34" charset="0"/>
              </a:rPr>
              <a:t>fè</a:t>
            </a:r>
            <a:r>
              <a:rPr lang="fr-FR" sz="4400" dirty="0" smtClean="0">
                <a:solidFill>
                  <a:srgbClr val="FFFF00"/>
                </a:solidFill>
                <a:latin typeface="Arial Rounded MT Bold" pitchFamily="34" charset="0"/>
              </a:rPr>
              <a:t> </a:t>
            </a:r>
            <a:r>
              <a:rPr lang="fr-FR" sz="4400" dirty="0" err="1" smtClean="0">
                <a:solidFill>
                  <a:srgbClr val="FFFF00"/>
                </a:solidFill>
                <a:latin typeface="Arial Rounded MT Bold" pitchFamily="34" charset="0"/>
              </a:rPr>
              <a:t>kè</a:t>
            </a:r>
            <a:r>
              <a:rPr lang="fr-FR" sz="4400" dirty="0" smtClean="0">
                <a:solidFill>
                  <a:srgbClr val="FFFF00"/>
                </a:solidFill>
                <a:latin typeface="Arial Rounded MT Bold" pitchFamily="34" charset="0"/>
              </a:rPr>
              <a:t>-m </a:t>
            </a:r>
            <a:r>
              <a:rPr lang="fr-FR" sz="4400" dirty="0" err="1" smtClean="0">
                <a:solidFill>
                  <a:srgbClr val="FFFF00"/>
                </a:solidFill>
                <a:latin typeface="Arial Rounded MT Bold" pitchFamily="34" charset="0"/>
              </a:rPr>
              <a:t>tou</a:t>
            </a:r>
            <a:r>
              <a:rPr lang="fr-FR" sz="4400" dirty="0" smtClean="0">
                <a:solidFill>
                  <a:srgbClr val="FFFF00"/>
                </a:solidFill>
                <a:latin typeface="Arial Rounded MT Bold" pitchFamily="34" charset="0"/>
              </a:rPr>
              <a:t> </a:t>
            </a:r>
            <a:r>
              <a:rPr lang="fr-FR" sz="4400" dirty="0" err="1" smtClean="0">
                <a:solidFill>
                  <a:srgbClr val="FFFF00"/>
                </a:solidFill>
                <a:latin typeface="Arial Rounded MT Bold" pitchFamily="34" charset="0"/>
              </a:rPr>
              <a:t>kontan</a:t>
            </a:r>
            <a:r>
              <a:rPr lang="fr-FR" sz="4400" dirty="0" smtClean="0">
                <a:solidFill>
                  <a:srgbClr val="FFFF00"/>
                </a:solidFill>
                <a:latin typeface="Arial Rounded MT Bold" pitchFamily="34" charset="0"/>
              </a:rPr>
              <a:t>;</a:t>
            </a:r>
            <a:endParaRPr lang="en-US" sz="4400" dirty="0" smtClean="0">
              <a:solidFill>
                <a:srgbClr val="FFFF00"/>
              </a:solidFill>
              <a:latin typeface="Arial Rounded MT Bold" pitchFamily="34" charset="0"/>
            </a:endParaRPr>
          </a:p>
          <a:p>
            <a:pPr marL="0" indent="0" algn="ctr">
              <a:buNone/>
            </a:pPr>
            <a:r>
              <a:rPr lang="fr-FR" sz="4400" dirty="0" err="1" smtClean="0">
                <a:solidFill>
                  <a:srgbClr val="FFFF00"/>
                </a:solidFill>
                <a:latin typeface="Arial Rounded MT Bold" pitchFamily="34" charset="0"/>
              </a:rPr>
              <a:t>Paske</a:t>
            </a:r>
            <a:r>
              <a:rPr lang="fr-FR" sz="4400" dirty="0" smtClean="0">
                <a:solidFill>
                  <a:srgbClr val="FFFF00"/>
                </a:solidFill>
                <a:latin typeface="Arial Rounded MT Bold" pitchFamily="34" charset="0"/>
              </a:rPr>
              <a:t> </a:t>
            </a:r>
            <a:r>
              <a:rPr lang="fr-FR" sz="4400" dirty="0" err="1" smtClean="0">
                <a:solidFill>
                  <a:srgbClr val="FFFF00"/>
                </a:solidFill>
                <a:latin typeface="Arial Rounded MT Bold" pitchFamily="34" charset="0"/>
              </a:rPr>
              <a:t>Jezu</a:t>
            </a:r>
            <a:r>
              <a:rPr lang="fr-FR" sz="4400" dirty="0" smtClean="0">
                <a:solidFill>
                  <a:srgbClr val="FFFF00"/>
                </a:solidFill>
                <a:latin typeface="Arial Rounded MT Bold" pitchFamily="34" charset="0"/>
              </a:rPr>
              <a:t> </a:t>
            </a:r>
            <a:r>
              <a:rPr lang="fr-FR" sz="4400" dirty="0" err="1" smtClean="0">
                <a:solidFill>
                  <a:srgbClr val="FFFF00"/>
                </a:solidFill>
                <a:latin typeface="Arial Rounded MT Bold" pitchFamily="34" charset="0"/>
              </a:rPr>
              <a:t>pran</a:t>
            </a:r>
            <a:r>
              <a:rPr lang="fr-FR" sz="4400" dirty="0" smtClean="0">
                <a:solidFill>
                  <a:srgbClr val="FFFF00"/>
                </a:solidFill>
                <a:latin typeface="Arial Rounded MT Bold" pitchFamily="34" charset="0"/>
              </a:rPr>
              <a:t> fado-m</a:t>
            </a:r>
            <a:endParaRPr lang="en-US" sz="4400" dirty="0" smtClean="0">
              <a:solidFill>
                <a:srgbClr val="FFFF00"/>
              </a:solidFill>
              <a:latin typeface="Arial Rounded MT Bold" pitchFamily="34" charset="0"/>
            </a:endParaRPr>
          </a:p>
          <a:p>
            <a:pPr marL="0" indent="0" algn="ctr">
              <a:buNone/>
            </a:pPr>
            <a:r>
              <a:rPr lang="fr-FR" sz="4400" dirty="0" smtClean="0">
                <a:solidFill>
                  <a:srgbClr val="FFFF00"/>
                </a:solidFill>
                <a:latin typeface="Arial Rounded MT Bold" pitchFamily="34" charset="0"/>
              </a:rPr>
              <a:t>E li te ban-m </a:t>
            </a:r>
            <a:r>
              <a:rPr lang="fr-FR" sz="4400" dirty="0" err="1" smtClean="0">
                <a:solidFill>
                  <a:srgbClr val="FFFF00"/>
                </a:solidFill>
                <a:latin typeface="Arial Rounded MT Bold" pitchFamily="34" charset="0"/>
              </a:rPr>
              <a:t>you</a:t>
            </a:r>
            <a:r>
              <a:rPr lang="fr-FR" sz="4400" dirty="0" smtClean="0">
                <a:solidFill>
                  <a:srgbClr val="FFFF00"/>
                </a:solidFill>
                <a:latin typeface="Arial Rounded MT Bold" pitchFamily="34" charset="0"/>
              </a:rPr>
              <a:t> </a:t>
            </a:r>
            <a:r>
              <a:rPr lang="fr-FR" sz="4400" dirty="0" smtClean="0">
                <a:solidFill>
                  <a:srgbClr val="FFFF00"/>
                </a:solidFill>
                <a:latin typeface="Arial Rounded MT Bold" pitchFamily="34" charset="0"/>
              </a:rPr>
              <a:t>chan</a:t>
            </a:r>
            <a:endParaRPr lang="en-US" sz="4400" dirty="0" smtClean="0">
              <a:solidFill>
                <a:srgbClr val="FFFF00"/>
              </a:solidFill>
              <a:latin typeface="Arial Rounded MT Bold" pitchFamily="34"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D069A"/>
          </a:solidFill>
        </p:spPr>
        <p:txBody>
          <a:bodyPr>
            <a:normAutofit/>
          </a:bodyPr>
          <a:lstStyle/>
          <a:p>
            <a:pPr marL="0" indent="0" algn="ctr">
              <a:buNone/>
            </a:pPr>
            <a:r>
              <a:rPr lang="fr-FR" sz="1800" dirty="0" smtClean="0">
                <a:solidFill>
                  <a:srgbClr val="66FFFF"/>
                </a:solidFill>
                <a:latin typeface="Arial Rounded MT Bold" pitchFamily="34" charset="0"/>
              </a:rPr>
              <a:t>2</a:t>
            </a:r>
            <a:r>
              <a:rPr lang="fr-FR" sz="1800" dirty="0" smtClean="0">
                <a:solidFill>
                  <a:srgbClr val="66FFFF"/>
                </a:solidFill>
                <a:latin typeface="Arial Rounded MT Bold" pitchFamily="34" charset="0"/>
              </a:rPr>
              <a:t>.</a:t>
            </a:r>
            <a:endParaRPr lang="en-US" sz="1800" dirty="0" smtClean="0">
              <a:solidFill>
                <a:srgbClr val="66FFFF"/>
              </a:solidFill>
              <a:latin typeface="Arial Rounded MT Bold" pitchFamily="34" charset="0"/>
            </a:endParaRPr>
          </a:p>
          <a:p>
            <a:pPr marL="0" indent="0" algn="ctr">
              <a:buNone/>
            </a:pPr>
            <a:r>
              <a:rPr lang="fr-FR" sz="4400" dirty="0" err="1" smtClean="0">
                <a:solidFill>
                  <a:schemeClr val="bg1"/>
                </a:solidFill>
                <a:latin typeface="Arial Rounded MT Bold" pitchFamily="34" charset="0"/>
              </a:rPr>
              <a:t>Pafwa</a:t>
            </a:r>
            <a:r>
              <a:rPr lang="fr-FR" sz="4400" dirty="0" smtClean="0">
                <a:solidFill>
                  <a:schemeClr val="bg1"/>
                </a:solidFill>
                <a:latin typeface="Arial Rounded MT Bold" pitchFamily="34" charset="0"/>
              </a:rPr>
              <a:t> </a:t>
            </a:r>
            <a:r>
              <a:rPr lang="fr-FR" sz="4400" dirty="0" err="1" smtClean="0">
                <a:solidFill>
                  <a:schemeClr val="bg1"/>
                </a:solidFill>
                <a:latin typeface="Arial Rounded MT Bold" pitchFamily="34" charset="0"/>
              </a:rPr>
              <a:t>chemen</a:t>
            </a:r>
            <a:r>
              <a:rPr lang="fr-FR" sz="4400" dirty="0" smtClean="0">
                <a:solidFill>
                  <a:schemeClr val="bg1"/>
                </a:solidFill>
                <a:latin typeface="Arial Rounded MT Bold" pitchFamily="34" charset="0"/>
              </a:rPr>
              <a:t> an </a:t>
            </a:r>
            <a:r>
              <a:rPr lang="fr-FR" sz="4400" dirty="0" err="1" smtClean="0">
                <a:solidFill>
                  <a:schemeClr val="bg1"/>
                </a:solidFill>
                <a:latin typeface="Arial Rounded MT Bold" pitchFamily="34" charset="0"/>
              </a:rPr>
              <a:t>glisan</a:t>
            </a:r>
            <a:endParaRPr lang="en-US" sz="4400" dirty="0" smtClean="0">
              <a:solidFill>
                <a:schemeClr val="bg1"/>
              </a:solidFill>
              <a:latin typeface="Arial Rounded MT Bold" pitchFamily="34" charset="0"/>
            </a:endParaRPr>
          </a:p>
          <a:p>
            <a:pPr marL="0" indent="0" algn="ctr">
              <a:buNone/>
            </a:pPr>
            <a:r>
              <a:rPr lang="fr-FR" sz="4400" dirty="0" err="1" smtClean="0">
                <a:solidFill>
                  <a:schemeClr val="bg1"/>
                </a:solidFill>
                <a:latin typeface="Arial Rounded MT Bold" pitchFamily="34" charset="0"/>
              </a:rPr>
              <a:t>Gen</a:t>
            </a:r>
            <a:r>
              <a:rPr lang="fr-FR" sz="4400" dirty="0" smtClean="0">
                <a:solidFill>
                  <a:schemeClr val="bg1"/>
                </a:solidFill>
                <a:latin typeface="Arial Rounded MT Bold" pitchFamily="34" charset="0"/>
              </a:rPr>
              <a:t> </a:t>
            </a:r>
            <a:r>
              <a:rPr lang="fr-FR" sz="4400" dirty="0" err="1" smtClean="0">
                <a:solidFill>
                  <a:schemeClr val="bg1"/>
                </a:solidFill>
                <a:latin typeface="Arial Rounded MT Bold" pitchFamily="34" charset="0"/>
              </a:rPr>
              <a:t>pa</a:t>
            </a:r>
            <a:r>
              <a:rPr lang="fr-FR" sz="4400" dirty="0" smtClean="0">
                <a:solidFill>
                  <a:schemeClr val="bg1"/>
                </a:solidFill>
                <a:latin typeface="Arial Rounded MT Bold" pitchFamily="34" charset="0"/>
              </a:rPr>
              <a:t> </a:t>
            </a:r>
            <a:r>
              <a:rPr lang="fr-FR" sz="4400" dirty="0" err="1" smtClean="0">
                <a:solidFill>
                  <a:schemeClr val="bg1"/>
                </a:solidFill>
                <a:latin typeface="Arial Rounded MT Bold" pitchFamily="34" charset="0"/>
              </a:rPr>
              <a:t>ki</a:t>
            </a:r>
            <a:r>
              <a:rPr lang="fr-FR" sz="4400" dirty="0" smtClean="0">
                <a:solidFill>
                  <a:schemeClr val="bg1"/>
                </a:solidFill>
                <a:latin typeface="Arial Rounded MT Bold" pitchFamily="34" charset="0"/>
              </a:rPr>
              <a:t> </a:t>
            </a:r>
            <a:r>
              <a:rPr lang="fr-FR" sz="4400" dirty="0" err="1" smtClean="0">
                <a:solidFill>
                  <a:schemeClr val="bg1"/>
                </a:solidFill>
                <a:latin typeface="Arial Rounded MT Bold" pitchFamily="34" charset="0"/>
              </a:rPr>
              <a:t>difisil</a:t>
            </a:r>
            <a:endParaRPr lang="en-US" sz="4400" dirty="0" smtClean="0">
              <a:solidFill>
                <a:schemeClr val="bg1"/>
              </a:solidFill>
              <a:latin typeface="Arial Rounded MT Bold" pitchFamily="34" charset="0"/>
            </a:endParaRPr>
          </a:p>
          <a:p>
            <a:pPr marL="0" indent="0" algn="ctr">
              <a:buNone/>
            </a:pPr>
            <a:r>
              <a:rPr lang="fr-FR" sz="4400" dirty="0" err="1" smtClean="0">
                <a:solidFill>
                  <a:schemeClr val="bg1"/>
                </a:solidFill>
                <a:latin typeface="Arial Rounded MT Bold" pitchFamily="34" charset="0"/>
              </a:rPr>
              <a:t>Pafwa</a:t>
            </a:r>
            <a:r>
              <a:rPr lang="fr-FR" sz="4400" dirty="0" smtClean="0">
                <a:solidFill>
                  <a:schemeClr val="bg1"/>
                </a:solidFill>
                <a:latin typeface="Arial Rounded MT Bold" pitchFamily="34" charset="0"/>
              </a:rPr>
              <a:t> </a:t>
            </a:r>
            <a:r>
              <a:rPr lang="fr-FR" sz="4400" dirty="0" err="1" smtClean="0">
                <a:solidFill>
                  <a:schemeClr val="bg1"/>
                </a:solidFill>
                <a:latin typeface="Arial Rounded MT Bold" pitchFamily="34" charset="0"/>
              </a:rPr>
              <a:t>mwen</a:t>
            </a:r>
            <a:r>
              <a:rPr lang="fr-FR" sz="4400" dirty="0" smtClean="0">
                <a:solidFill>
                  <a:schemeClr val="bg1"/>
                </a:solidFill>
                <a:latin typeface="Arial Rounded MT Bold" pitchFamily="34" charset="0"/>
              </a:rPr>
              <a:t> </a:t>
            </a:r>
            <a:r>
              <a:rPr lang="fr-FR" sz="4400" dirty="0" err="1" smtClean="0">
                <a:solidFill>
                  <a:schemeClr val="bg1"/>
                </a:solidFill>
                <a:latin typeface="Arial Rounded MT Bold" pitchFamily="34" charset="0"/>
              </a:rPr>
              <a:t>fèb</a:t>
            </a:r>
            <a:r>
              <a:rPr lang="fr-FR" sz="4400" dirty="0" smtClean="0">
                <a:solidFill>
                  <a:schemeClr val="bg1"/>
                </a:solidFill>
                <a:latin typeface="Arial Rounded MT Bold" pitchFamily="34" charset="0"/>
              </a:rPr>
              <a:t> </a:t>
            </a:r>
            <a:r>
              <a:rPr lang="fr-FR" sz="4400" dirty="0" err="1" smtClean="0">
                <a:solidFill>
                  <a:schemeClr val="bg1"/>
                </a:solidFill>
                <a:latin typeface="Arial Rounded MT Bold" pitchFamily="34" charset="0"/>
              </a:rPr>
              <a:t>mwen</a:t>
            </a:r>
            <a:r>
              <a:rPr lang="fr-FR" sz="4400" dirty="0" smtClean="0">
                <a:solidFill>
                  <a:schemeClr val="bg1"/>
                </a:solidFill>
                <a:latin typeface="Arial Rounded MT Bold" pitchFamily="34" charset="0"/>
              </a:rPr>
              <a:t> </a:t>
            </a:r>
            <a:r>
              <a:rPr lang="fr-FR" sz="4400" dirty="0" err="1" smtClean="0">
                <a:solidFill>
                  <a:schemeClr val="bg1"/>
                </a:solidFill>
                <a:latin typeface="Arial Rounded MT Bold" pitchFamily="34" charset="0"/>
              </a:rPr>
              <a:t>bouke</a:t>
            </a:r>
            <a:r>
              <a:rPr lang="fr-FR" sz="4400" dirty="0" smtClean="0">
                <a:solidFill>
                  <a:schemeClr val="bg1"/>
                </a:solidFill>
                <a:latin typeface="Arial Rounded MT Bold" pitchFamily="34" charset="0"/>
              </a:rPr>
              <a:t>,</a:t>
            </a:r>
            <a:endParaRPr lang="en-US" sz="4400" dirty="0" smtClean="0">
              <a:solidFill>
                <a:schemeClr val="bg1"/>
              </a:solidFill>
              <a:latin typeface="Arial Rounded MT Bold" pitchFamily="34" charset="0"/>
            </a:endParaRPr>
          </a:p>
          <a:p>
            <a:pPr marL="0" indent="0" algn="ctr">
              <a:buNone/>
            </a:pPr>
            <a:r>
              <a:rPr lang="fr-FR" sz="4400" dirty="0" err="1" smtClean="0">
                <a:solidFill>
                  <a:schemeClr val="bg1"/>
                </a:solidFill>
                <a:latin typeface="Arial Rounded MT Bold" pitchFamily="34" charset="0"/>
              </a:rPr>
              <a:t>Zeprèv</a:t>
            </a:r>
            <a:r>
              <a:rPr lang="fr-FR" sz="4400" dirty="0" smtClean="0">
                <a:solidFill>
                  <a:schemeClr val="bg1"/>
                </a:solidFill>
                <a:latin typeface="Arial Rounded MT Bold" pitchFamily="34" charset="0"/>
              </a:rPr>
              <a:t> </a:t>
            </a:r>
            <a:r>
              <a:rPr lang="fr-FR" sz="4400" dirty="0" err="1" smtClean="0">
                <a:solidFill>
                  <a:schemeClr val="bg1"/>
                </a:solidFill>
                <a:latin typeface="Arial Rounded MT Bold" pitchFamily="34" charset="0"/>
              </a:rPr>
              <a:t>mwen</a:t>
            </a:r>
            <a:r>
              <a:rPr lang="fr-FR" sz="4400" dirty="0" smtClean="0">
                <a:solidFill>
                  <a:schemeClr val="bg1"/>
                </a:solidFill>
                <a:latin typeface="Arial Rounded MT Bold" pitchFamily="34" charset="0"/>
              </a:rPr>
              <a:t> </a:t>
            </a:r>
            <a:r>
              <a:rPr lang="fr-FR" sz="4400" dirty="0" err="1" smtClean="0">
                <a:solidFill>
                  <a:schemeClr val="bg1"/>
                </a:solidFill>
                <a:latin typeface="Arial Rounded MT Bold" pitchFamily="34" charset="0"/>
              </a:rPr>
              <a:t>pa</a:t>
            </a:r>
            <a:r>
              <a:rPr lang="fr-FR" sz="4400" dirty="0" smtClean="0">
                <a:solidFill>
                  <a:schemeClr val="bg1"/>
                </a:solidFill>
                <a:latin typeface="Arial Rounded MT Bold" pitchFamily="34" charset="0"/>
              </a:rPr>
              <a:t> </a:t>
            </a:r>
            <a:r>
              <a:rPr lang="fr-FR" sz="4400" dirty="0" err="1" smtClean="0">
                <a:solidFill>
                  <a:schemeClr val="bg1"/>
                </a:solidFill>
                <a:latin typeface="Arial Rounded MT Bold" pitchFamily="34" charset="0"/>
              </a:rPr>
              <a:t>fasil</a:t>
            </a:r>
            <a:endParaRPr lang="en-US" sz="4400" dirty="0" smtClean="0">
              <a:solidFill>
                <a:schemeClr val="bg1"/>
              </a:solidFill>
              <a:latin typeface="Arial Rounded MT Bold" pitchFamily="34" charset="0"/>
            </a:endParaRPr>
          </a:p>
          <a:p>
            <a:pPr marL="0" indent="0" algn="ctr">
              <a:buNone/>
            </a:pPr>
            <a:r>
              <a:rPr lang="fr-FR" sz="4400" dirty="0" smtClean="0">
                <a:solidFill>
                  <a:schemeClr val="bg1"/>
                </a:solidFill>
                <a:latin typeface="Arial Rounded MT Bold" pitchFamily="34" charset="0"/>
              </a:rPr>
              <a:t>Men </a:t>
            </a:r>
            <a:r>
              <a:rPr lang="fr-FR" sz="4400" dirty="0" err="1" smtClean="0">
                <a:solidFill>
                  <a:schemeClr val="bg1"/>
                </a:solidFill>
                <a:latin typeface="Arial Rounded MT Bold" pitchFamily="34" charset="0"/>
              </a:rPr>
              <a:t>lè</a:t>
            </a:r>
            <a:r>
              <a:rPr lang="fr-FR" sz="4400" dirty="0" smtClean="0">
                <a:solidFill>
                  <a:schemeClr val="bg1"/>
                </a:solidFill>
                <a:latin typeface="Arial Rounded MT Bold" pitchFamily="34" charset="0"/>
              </a:rPr>
              <a:t>-m </a:t>
            </a:r>
            <a:r>
              <a:rPr lang="fr-FR" sz="4400" dirty="0" err="1" smtClean="0">
                <a:solidFill>
                  <a:schemeClr val="bg1"/>
                </a:solidFill>
                <a:latin typeface="Arial Rounded MT Bold" pitchFamily="34" charset="0"/>
              </a:rPr>
              <a:t>ajenouye</a:t>
            </a:r>
            <a:r>
              <a:rPr lang="fr-FR" sz="4400" dirty="0" smtClean="0">
                <a:solidFill>
                  <a:schemeClr val="bg1"/>
                </a:solidFill>
                <a:latin typeface="Arial Rounded MT Bold" pitchFamily="34" charset="0"/>
              </a:rPr>
              <a:t> </a:t>
            </a:r>
            <a:r>
              <a:rPr lang="fr-FR" sz="4400" dirty="0" err="1" smtClean="0">
                <a:solidFill>
                  <a:schemeClr val="bg1"/>
                </a:solidFill>
                <a:latin typeface="Arial Rounded MT Bold" pitchFamily="34" charset="0"/>
              </a:rPr>
              <a:t>mwen</a:t>
            </a:r>
            <a:r>
              <a:rPr lang="fr-FR" sz="4400" dirty="0" smtClean="0">
                <a:solidFill>
                  <a:schemeClr val="bg1"/>
                </a:solidFill>
                <a:latin typeface="Arial Rounded MT Bold" pitchFamily="34" charset="0"/>
              </a:rPr>
              <a:t>,</a:t>
            </a:r>
            <a:endParaRPr lang="en-US" sz="4400" dirty="0" smtClean="0">
              <a:solidFill>
                <a:schemeClr val="bg1"/>
              </a:solidFill>
              <a:latin typeface="Arial Rounded MT Bold" pitchFamily="34" charset="0"/>
            </a:endParaRPr>
          </a:p>
          <a:p>
            <a:pPr marL="0" indent="0" algn="ctr">
              <a:buNone/>
            </a:pPr>
            <a:r>
              <a:rPr lang="fr-FR" sz="4400" dirty="0" err="1" smtClean="0">
                <a:solidFill>
                  <a:schemeClr val="bg1"/>
                </a:solidFill>
                <a:latin typeface="Arial Rounded MT Bold" pitchFamily="34" charset="0"/>
              </a:rPr>
              <a:t>Seyè</a:t>
            </a:r>
            <a:r>
              <a:rPr lang="fr-FR" sz="4400" dirty="0" smtClean="0">
                <a:solidFill>
                  <a:schemeClr val="bg1"/>
                </a:solidFill>
                <a:latin typeface="Arial Rounded MT Bold" pitchFamily="34" charset="0"/>
              </a:rPr>
              <a:t> </a:t>
            </a:r>
            <a:r>
              <a:rPr lang="fr-FR" sz="4400" dirty="0" err="1" smtClean="0">
                <a:solidFill>
                  <a:schemeClr val="bg1"/>
                </a:solidFill>
                <a:latin typeface="Arial Rounded MT Bold" pitchFamily="34" charset="0"/>
              </a:rPr>
              <a:t>mwen</a:t>
            </a:r>
            <a:r>
              <a:rPr lang="fr-FR" sz="4400" dirty="0" smtClean="0">
                <a:solidFill>
                  <a:schemeClr val="bg1"/>
                </a:solidFill>
                <a:latin typeface="Arial Rounded MT Bold" pitchFamily="34" charset="0"/>
              </a:rPr>
              <a:t>, </a:t>
            </a:r>
            <a:r>
              <a:rPr lang="fr-FR" sz="4400" dirty="0" err="1" smtClean="0">
                <a:solidFill>
                  <a:schemeClr val="bg1"/>
                </a:solidFill>
                <a:latin typeface="Arial Rounded MT Bold" pitchFamily="34" charset="0"/>
              </a:rPr>
              <a:t>jouk</a:t>
            </a:r>
            <a:r>
              <a:rPr lang="fr-FR" sz="4400" dirty="0" smtClean="0">
                <a:solidFill>
                  <a:schemeClr val="bg1"/>
                </a:solidFill>
                <a:latin typeface="Arial Rounded MT Bold" pitchFamily="34" charset="0"/>
              </a:rPr>
              <a:t> </a:t>
            </a:r>
            <a:r>
              <a:rPr lang="fr-FR" sz="4400" dirty="0" err="1" smtClean="0">
                <a:solidFill>
                  <a:schemeClr val="bg1"/>
                </a:solidFill>
                <a:latin typeface="Arial Rounded MT Bold" pitchFamily="34" charset="0"/>
              </a:rPr>
              <a:t>ki</a:t>
            </a:r>
            <a:r>
              <a:rPr lang="fr-FR" sz="4400" dirty="0" smtClean="0">
                <a:solidFill>
                  <a:schemeClr val="bg1"/>
                </a:solidFill>
                <a:latin typeface="Arial Rounded MT Bold" pitchFamily="34" charset="0"/>
              </a:rPr>
              <a:t> tan?</a:t>
            </a:r>
            <a:endParaRPr lang="en-US" sz="4400" dirty="0" smtClean="0">
              <a:solidFill>
                <a:schemeClr val="bg1"/>
              </a:solidFill>
              <a:latin typeface="Arial Rounded MT Bold" pitchFamily="34" charset="0"/>
            </a:endParaRPr>
          </a:p>
          <a:p>
            <a:pPr marL="0" indent="0" algn="ctr">
              <a:buNone/>
            </a:pPr>
            <a:r>
              <a:rPr lang="fr-FR" sz="4400" dirty="0" err="1" smtClean="0">
                <a:solidFill>
                  <a:schemeClr val="bg1"/>
                </a:solidFill>
                <a:latin typeface="Arial Rounded MT Bold" pitchFamily="34" charset="0"/>
              </a:rPr>
              <a:t>Lè</a:t>
            </a:r>
            <a:r>
              <a:rPr lang="fr-FR" sz="4400" dirty="0" smtClean="0">
                <a:solidFill>
                  <a:schemeClr val="bg1"/>
                </a:solidFill>
                <a:latin typeface="Arial Rounded MT Bold" pitchFamily="34" charset="0"/>
              </a:rPr>
              <a:t> sa </a:t>
            </a:r>
            <a:r>
              <a:rPr lang="fr-FR" sz="4400" dirty="0" err="1" smtClean="0">
                <a:solidFill>
                  <a:schemeClr val="bg1"/>
                </a:solidFill>
                <a:latin typeface="Arial Rounded MT Bold" pitchFamily="34" charset="0"/>
              </a:rPr>
              <a:t>Jezu</a:t>
            </a:r>
            <a:r>
              <a:rPr lang="fr-FR" sz="4400" dirty="0" smtClean="0">
                <a:solidFill>
                  <a:schemeClr val="bg1"/>
                </a:solidFill>
                <a:latin typeface="Arial Rounded MT Bold" pitchFamily="34" charset="0"/>
              </a:rPr>
              <a:t> </a:t>
            </a:r>
            <a:r>
              <a:rPr lang="fr-FR" sz="4400" dirty="0" err="1" smtClean="0">
                <a:solidFill>
                  <a:schemeClr val="bg1"/>
                </a:solidFill>
                <a:latin typeface="Arial Rounded MT Bold" pitchFamily="34" charset="0"/>
              </a:rPr>
              <a:t>pran</a:t>
            </a:r>
            <a:r>
              <a:rPr lang="fr-FR" sz="4400" dirty="0" smtClean="0">
                <a:solidFill>
                  <a:schemeClr val="bg1"/>
                </a:solidFill>
                <a:latin typeface="Arial Rounded MT Bold" pitchFamily="34" charset="0"/>
              </a:rPr>
              <a:t> fado-m</a:t>
            </a:r>
            <a:endParaRPr lang="en-US" sz="4400" dirty="0" smtClean="0">
              <a:solidFill>
                <a:schemeClr val="bg1"/>
              </a:solidFill>
              <a:latin typeface="Arial Rounded MT Bold" pitchFamily="34" charset="0"/>
            </a:endParaRPr>
          </a:p>
          <a:p>
            <a:pPr marL="0" indent="0" algn="ctr">
              <a:buNone/>
            </a:pPr>
            <a:r>
              <a:rPr lang="fr-FR" sz="4400" dirty="0" err="1" smtClean="0">
                <a:solidFill>
                  <a:schemeClr val="bg1"/>
                </a:solidFill>
                <a:latin typeface="Arial Rounded MT Bold" pitchFamily="34" charset="0"/>
              </a:rPr>
              <a:t>Toujou</a:t>
            </a:r>
            <a:r>
              <a:rPr lang="fr-FR" sz="4400" dirty="0" smtClean="0">
                <a:solidFill>
                  <a:schemeClr val="bg1"/>
                </a:solidFill>
                <a:latin typeface="Arial Rounded MT Bold" pitchFamily="34" charset="0"/>
              </a:rPr>
              <a:t> li ban-m </a:t>
            </a:r>
            <a:r>
              <a:rPr lang="fr-FR" sz="4400" dirty="0" err="1" smtClean="0">
                <a:solidFill>
                  <a:schemeClr val="bg1"/>
                </a:solidFill>
                <a:latin typeface="Arial Rounded MT Bold" pitchFamily="34" charset="0"/>
              </a:rPr>
              <a:t>you</a:t>
            </a:r>
            <a:r>
              <a:rPr lang="fr-FR" sz="4400" dirty="0" smtClean="0">
                <a:solidFill>
                  <a:schemeClr val="bg1"/>
                </a:solidFill>
                <a:latin typeface="Arial Rounded MT Bold" pitchFamily="34" charset="0"/>
              </a:rPr>
              <a:t> </a:t>
            </a:r>
            <a:r>
              <a:rPr lang="fr-FR" sz="4400" dirty="0" smtClean="0">
                <a:solidFill>
                  <a:schemeClr val="bg1"/>
                </a:solidFill>
                <a:latin typeface="Arial Rounded MT Bold" pitchFamily="34" charset="0"/>
              </a:rPr>
              <a:t>chan</a:t>
            </a:r>
            <a:endParaRPr lang="en-US" sz="4400" dirty="0" smtClean="0">
              <a:solidFill>
                <a:schemeClr val="bg1"/>
              </a:solidFill>
              <a:latin typeface="Arial Rounded MT Bold" pitchFamily="34" charset="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2060"/>
          </a:solidFill>
        </p:spPr>
        <p:txBody>
          <a:bodyPr>
            <a:normAutofit/>
          </a:bodyPr>
          <a:lstStyle/>
          <a:p>
            <a:pPr marL="0" indent="0" algn="ctr">
              <a:buNone/>
            </a:pPr>
            <a:r>
              <a:rPr lang="en-US" sz="1800" dirty="0" err="1" smtClean="0">
                <a:solidFill>
                  <a:srgbClr val="66FFFF"/>
                </a:solidFill>
                <a:latin typeface="Arial Rounded MT Bold" pitchFamily="34" charset="0"/>
              </a:rPr>
              <a:t>Kè</a:t>
            </a:r>
            <a:endParaRPr lang="en-US" sz="1800" dirty="0" smtClean="0">
              <a:solidFill>
                <a:srgbClr val="66FFFF"/>
              </a:solidFill>
              <a:latin typeface="Arial Rounded MT Bold" pitchFamily="34" charset="0"/>
            </a:endParaRPr>
          </a:p>
          <a:p>
            <a:pPr marL="0" indent="0" algn="ctr">
              <a:buNone/>
            </a:pPr>
            <a:r>
              <a:rPr lang="fr-FR" sz="4400" dirty="0" smtClean="0">
                <a:solidFill>
                  <a:srgbClr val="FFFF00"/>
                </a:solidFill>
                <a:latin typeface="Arial Rounded MT Bold" pitchFamily="34" charset="0"/>
              </a:rPr>
              <a:t>Wi </a:t>
            </a:r>
            <a:r>
              <a:rPr lang="fr-FR" sz="4400" dirty="0" err="1" smtClean="0">
                <a:solidFill>
                  <a:srgbClr val="FFFF00"/>
                </a:solidFill>
                <a:latin typeface="Arial Rounded MT Bold" pitchFamily="34" charset="0"/>
              </a:rPr>
              <a:t>Jezu</a:t>
            </a:r>
            <a:r>
              <a:rPr lang="fr-FR" sz="4400" dirty="0" smtClean="0">
                <a:solidFill>
                  <a:srgbClr val="FFFF00"/>
                </a:solidFill>
                <a:latin typeface="Arial Rounded MT Bold" pitchFamily="34" charset="0"/>
              </a:rPr>
              <a:t> te </a:t>
            </a:r>
            <a:r>
              <a:rPr lang="fr-FR" sz="4400" dirty="0" err="1" smtClean="0">
                <a:solidFill>
                  <a:srgbClr val="FFFF00"/>
                </a:solidFill>
                <a:latin typeface="Arial Rounded MT Bold" pitchFamily="34" charset="0"/>
              </a:rPr>
              <a:t>pran</a:t>
            </a:r>
            <a:r>
              <a:rPr lang="fr-FR" sz="4400" dirty="0" smtClean="0">
                <a:solidFill>
                  <a:srgbClr val="FFFF00"/>
                </a:solidFill>
                <a:latin typeface="Arial Rounded MT Bold" pitchFamily="34" charset="0"/>
              </a:rPr>
              <a:t> fado-m</a:t>
            </a:r>
            <a:endParaRPr lang="en-US" sz="4400" dirty="0" smtClean="0">
              <a:solidFill>
                <a:srgbClr val="FFFF00"/>
              </a:solidFill>
              <a:latin typeface="Arial Rounded MT Bold" pitchFamily="34" charset="0"/>
            </a:endParaRPr>
          </a:p>
          <a:p>
            <a:pPr marL="0" indent="0" algn="ctr">
              <a:buNone/>
            </a:pPr>
            <a:r>
              <a:rPr lang="fr-FR" sz="4400" dirty="0" err="1" smtClean="0">
                <a:solidFill>
                  <a:srgbClr val="FFFF00"/>
                </a:solidFill>
                <a:latin typeface="Arial Rounded MT Bold" pitchFamily="34" charset="0"/>
              </a:rPr>
              <a:t>Mwen</a:t>
            </a:r>
            <a:r>
              <a:rPr lang="fr-FR" sz="4400" dirty="0" smtClean="0">
                <a:solidFill>
                  <a:srgbClr val="FFFF00"/>
                </a:solidFill>
                <a:latin typeface="Arial Rounded MT Bold" pitchFamily="34" charset="0"/>
              </a:rPr>
              <a:t> pat </a:t>
            </a:r>
            <a:r>
              <a:rPr lang="fr-FR" sz="4400" dirty="0" err="1" smtClean="0">
                <a:solidFill>
                  <a:srgbClr val="FFFF00"/>
                </a:solidFill>
                <a:latin typeface="Arial Rounded MT Bold" pitchFamily="34" charset="0"/>
              </a:rPr>
              <a:t>kapab</a:t>
            </a:r>
            <a:r>
              <a:rPr lang="fr-FR" sz="4400" dirty="0" smtClean="0">
                <a:solidFill>
                  <a:srgbClr val="FFFF00"/>
                </a:solidFill>
                <a:latin typeface="Arial Rounded MT Bold" pitchFamily="34" charset="0"/>
              </a:rPr>
              <a:t> pote,</a:t>
            </a:r>
            <a:endParaRPr lang="en-US" sz="4400" dirty="0" smtClean="0">
              <a:solidFill>
                <a:srgbClr val="FFFF00"/>
              </a:solidFill>
              <a:latin typeface="Arial Rounded MT Bold" pitchFamily="34" charset="0"/>
            </a:endParaRPr>
          </a:p>
          <a:p>
            <a:pPr marL="0" indent="0" algn="ctr">
              <a:buNone/>
            </a:pPr>
            <a:r>
              <a:rPr lang="fr-FR" sz="4400" dirty="0" smtClean="0">
                <a:solidFill>
                  <a:srgbClr val="FFFF00"/>
                </a:solidFill>
                <a:latin typeface="Arial Rounded MT Bold" pitchFamily="34" charset="0"/>
              </a:rPr>
              <a:t>Wi </a:t>
            </a:r>
            <a:r>
              <a:rPr lang="fr-FR" sz="4400" dirty="0" err="1" smtClean="0">
                <a:solidFill>
                  <a:srgbClr val="FFFF00"/>
                </a:solidFill>
                <a:latin typeface="Arial Rounded MT Bold" pitchFamily="34" charset="0"/>
              </a:rPr>
              <a:t>Jezu</a:t>
            </a:r>
            <a:r>
              <a:rPr lang="fr-FR" sz="4400" dirty="0" smtClean="0">
                <a:solidFill>
                  <a:srgbClr val="FFFF00"/>
                </a:solidFill>
                <a:latin typeface="Arial Rounded MT Bold" pitchFamily="34" charset="0"/>
              </a:rPr>
              <a:t> te </a:t>
            </a:r>
            <a:r>
              <a:rPr lang="fr-FR" sz="4400" dirty="0" err="1" smtClean="0">
                <a:solidFill>
                  <a:srgbClr val="FFFF00"/>
                </a:solidFill>
                <a:latin typeface="Arial Rounded MT Bold" pitchFamily="34" charset="0"/>
              </a:rPr>
              <a:t>pran</a:t>
            </a:r>
            <a:r>
              <a:rPr lang="fr-FR" sz="4400" dirty="0" smtClean="0">
                <a:solidFill>
                  <a:srgbClr val="FFFF00"/>
                </a:solidFill>
                <a:latin typeface="Arial Rounded MT Bold" pitchFamily="34" charset="0"/>
              </a:rPr>
              <a:t> fado-m</a:t>
            </a:r>
            <a:endParaRPr lang="en-US" sz="4400" dirty="0" smtClean="0">
              <a:solidFill>
                <a:srgbClr val="FFFF00"/>
              </a:solidFill>
              <a:latin typeface="Arial Rounded MT Bold" pitchFamily="34" charset="0"/>
            </a:endParaRPr>
          </a:p>
          <a:p>
            <a:pPr marL="0" indent="0" algn="ctr">
              <a:buNone/>
            </a:pPr>
            <a:r>
              <a:rPr lang="fr-FR" sz="4400" dirty="0" smtClean="0">
                <a:solidFill>
                  <a:srgbClr val="FFFF00"/>
                </a:solidFill>
                <a:latin typeface="Arial Rounded MT Bold" pitchFamily="34" charset="0"/>
              </a:rPr>
              <a:t>Li </a:t>
            </a:r>
            <a:r>
              <a:rPr lang="fr-FR" sz="4400" dirty="0" err="1" smtClean="0">
                <a:solidFill>
                  <a:srgbClr val="FFFF00"/>
                </a:solidFill>
                <a:latin typeface="Arial Rounded MT Bold" pitchFamily="34" charset="0"/>
              </a:rPr>
              <a:t>peye</a:t>
            </a:r>
            <a:r>
              <a:rPr lang="fr-FR" sz="4400" dirty="0" smtClean="0">
                <a:solidFill>
                  <a:srgbClr val="FFFF00"/>
                </a:solidFill>
                <a:latin typeface="Arial Rounded MT Bold" pitchFamily="34" charset="0"/>
              </a:rPr>
              <a:t> </a:t>
            </a:r>
            <a:r>
              <a:rPr lang="fr-FR" sz="4400" dirty="0" err="1" smtClean="0">
                <a:solidFill>
                  <a:srgbClr val="FFFF00"/>
                </a:solidFill>
                <a:latin typeface="Arial Rounded MT Bold" pitchFamily="34" charset="0"/>
              </a:rPr>
              <a:t>dèt</a:t>
            </a:r>
            <a:r>
              <a:rPr lang="fr-FR" sz="4400" dirty="0" smtClean="0">
                <a:solidFill>
                  <a:srgbClr val="FFFF00"/>
                </a:solidFill>
                <a:latin typeface="Arial Rounded MT Bold" pitchFamily="34" charset="0"/>
              </a:rPr>
              <a:t> </a:t>
            </a:r>
            <a:r>
              <a:rPr lang="fr-FR" sz="4400" dirty="0" err="1" smtClean="0">
                <a:solidFill>
                  <a:srgbClr val="FFFF00"/>
                </a:solidFill>
                <a:latin typeface="Arial Rounded MT Bold" pitchFamily="34" charset="0"/>
              </a:rPr>
              <a:t>peche</a:t>
            </a:r>
            <a:endParaRPr lang="en-US" sz="4400" dirty="0" smtClean="0">
              <a:solidFill>
                <a:srgbClr val="FFFF00"/>
              </a:solidFill>
              <a:latin typeface="Arial Rounded MT Bold" pitchFamily="34" charset="0"/>
            </a:endParaRPr>
          </a:p>
          <a:p>
            <a:pPr marL="0" indent="0" algn="ctr">
              <a:buNone/>
            </a:pPr>
            <a:r>
              <a:rPr lang="fr-FR" sz="4400" dirty="0" smtClean="0">
                <a:solidFill>
                  <a:srgbClr val="FFFF00"/>
                </a:solidFill>
                <a:latin typeface="Arial Rounded MT Bold" pitchFamily="34" charset="0"/>
              </a:rPr>
              <a:t>Tout </a:t>
            </a:r>
            <a:r>
              <a:rPr lang="fr-FR" sz="4400" dirty="0" err="1" smtClean="0">
                <a:solidFill>
                  <a:srgbClr val="FFFF00"/>
                </a:solidFill>
                <a:latin typeface="Arial Rounded MT Bold" pitchFamily="34" charset="0"/>
              </a:rPr>
              <a:t>krent</a:t>
            </a:r>
            <a:r>
              <a:rPr lang="fr-FR" sz="4400" dirty="0" smtClean="0">
                <a:solidFill>
                  <a:srgbClr val="FFFF00"/>
                </a:solidFill>
                <a:latin typeface="Arial Rounded MT Bold" pitchFamily="34" charset="0"/>
              </a:rPr>
              <a:t> </a:t>
            </a:r>
            <a:r>
              <a:rPr lang="fr-FR" sz="4400" dirty="0" err="1" smtClean="0">
                <a:solidFill>
                  <a:srgbClr val="FFFF00"/>
                </a:solidFill>
                <a:latin typeface="Arial Rounded MT Bold" pitchFamily="34" charset="0"/>
              </a:rPr>
              <a:t>mwen</a:t>
            </a:r>
            <a:r>
              <a:rPr lang="fr-FR" sz="4400" dirty="0" smtClean="0">
                <a:solidFill>
                  <a:srgbClr val="FFFF00"/>
                </a:solidFill>
                <a:latin typeface="Arial Rounded MT Bold" pitchFamily="34" charset="0"/>
              </a:rPr>
              <a:t> </a:t>
            </a:r>
            <a:r>
              <a:rPr lang="fr-FR" sz="4400" dirty="0" err="1" smtClean="0">
                <a:solidFill>
                  <a:srgbClr val="FFFF00"/>
                </a:solidFill>
                <a:latin typeface="Arial Rounded MT Bold" pitchFamily="34" charset="0"/>
              </a:rPr>
              <a:t>yo</a:t>
            </a:r>
            <a:r>
              <a:rPr lang="fr-FR" sz="4400" dirty="0" smtClean="0">
                <a:solidFill>
                  <a:srgbClr val="FFFF00"/>
                </a:solidFill>
                <a:latin typeface="Arial Rounded MT Bold" pitchFamily="34" charset="0"/>
              </a:rPr>
              <a:t> te </a:t>
            </a:r>
            <a:r>
              <a:rPr lang="fr-FR" sz="4400" dirty="0" err="1" smtClean="0">
                <a:solidFill>
                  <a:srgbClr val="FFFF00"/>
                </a:solidFill>
                <a:latin typeface="Arial Rounded MT Bold" pitchFamily="34" charset="0"/>
              </a:rPr>
              <a:t>sòti</a:t>
            </a:r>
            <a:r>
              <a:rPr lang="fr-FR" sz="4400" dirty="0" smtClean="0">
                <a:solidFill>
                  <a:srgbClr val="FFFF00"/>
                </a:solidFill>
                <a:latin typeface="Arial Rounded MT Bold" pitchFamily="34" charset="0"/>
              </a:rPr>
              <a:t>,</a:t>
            </a:r>
            <a:endParaRPr lang="en-US" sz="4400" dirty="0" smtClean="0">
              <a:solidFill>
                <a:srgbClr val="FFFF00"/>
              </a:solidFill>
              <a:latin typeface="Arial Rounded MT Bold" pitchFamily="34" charset="0"/>
            </a:endParaRPr>
          </a:p>
          <a:p>
            <a:pPr marL="0" indent="0" algn="ctr">
              <a:buNone/>
            </a:pPr>
            <a:r>
              <a:rPr lang="fr-FR" sz="4400" dirty="0" smtClean="0">
                <a:solidFill>
                  <a:srgbClr val="FFFF00"/>
                </a:solidFill>
                <a:latin typeface="Arial Rounded MT Bold" pitchFamily="34" charset="0"/>
              </a:rPr>
              <a:t>Li </a:t>
            </a:r>
            <a:r>
              <a:rPr lang="fr-FR" sz="4400" dirty="0" err="1" smtClean="0">
                <a:solidFill>
                  <a:srgbClr val="FFFF00"/>
                </a:solidFill>
                <a:latin typeface="Arial Rounded MT Bold" pitchFamily="34" charset="0"/>
              </a:rPr>
              <a:t>fè</a:t>
            </a:r>
            <a:r>
              <a:rPr lang="fr-FR" sz="4400" dirty="0" smtClean="0">
                <a:solidFill>
                  <a:srgbClr val="FFFF00"/>
                </a:solidFill>
                <a:latin typeface="Arial Rounded MT Bold" pitchFamily="34" charset="0"/>
              </a:rPr>
              <a:t> </a:t>
            </a:r>
            <a:r>
              <a:rPr lang="fr-FR" sz="4400" dirty="0" err="1" smtClean="0">
                <a:solidFill>
                  <a:srgbClr val="FFFF00"/>
                </a:solidFill>
                <a:latin typeface="Arial Rounded MT Bold" pitchFamily="34" charset="0"/>
              </a:rPr>
              <a:t>kè</a:t>
            </a:r>
            <a:r>
              <a:rPr lang="fr-FR" sz="4400" dirty="0" smtClean="0">
                <a:solidFill>
                  <a:srgbClr val="FFFF00"/>
                </a:solidFill>
                <a:latin typeface="Arial Rounded MT Bold" pitchFamily="34" charset="0"/>
              </a:rPr>
              <a:t>-m </a:t>
            </a:r>
            <a:r>
              <a:rPr lang="fr-FR" sz="4400" dirty="0" err="1" smtClean="0">
                <a:solidFill>
                  <a:srgbClr val="FFFF00"/>
                </a:solidFill>
                <a:latin typeface="Arial Rounded MT Bold" pitchFamily="34" charset="0"/>
              </a:rPr>
              <a:t>tou</a:t>
            </a:r>
            <a:r>
              <a:rPr lang="fr-FR" sz="4400" dirty="0" smtClean="0">
                <a:solidFill>
                  <a:srgbClr val="FFFF00"/>
                </a:solidFill>
                <a:latin typeface="Arial Rounded MT Bold" pitchFamily="34" charset="0"/>
              </a:rPr>
              <a:t> </a:t>
            </a:r>
            <a:r>
              <a:rPr lang="fr-FR" sz="4400" dirty="0" err="1" smtClean="0">
                <a:solidFill>
                  <a:srgbClr val="FFFF00"/>
                </a:solidFill>
                <a:latin typeface="Arial Rounded MT Bold" pitchFamily="34" charset="0"/>
              </a:rPr>
              <a:t>kontan</a:t>
            </a:r>
            <a:r>
              <a:rPr lang="fr-FR" sz="4400" dirty="0" smtClean="0">
                <a:solidFill>
                  <a:srgbClr val="FFFF00"/>
                </a:solidFill>
                <a:latin typeface="Arial Rounded MT Bold" pitchFamily="34" charset="0"/>
              </a:rPr>
              <a:t>;</a:t>
            </a:r>
            <a:endParaRPr lang="en-US" sz="4400" dirty="0" smtClean="0">
              <a:solidFill>
                <a:srgbClr val="FFFF00"/>
              </a:solidFill>
              <a:latin typeface="Arial Rounded MT Bold" pitchFamily="34" charset="0"/>
            </a:endParaRPr>
          </a:p>
          <a:p>
            <a:pPr marL="0" indent="0" algn="ctr">
              <a:buNone/>
            </a:pPr>
            <a:r>
              <a:rPr lang="fr-FR" sz="4400" dirty="0" err="1" smtClean="0">
                <a:solidFill>
                  <a:srgbClr val="FFFF00"/>
                </a:solidFill>
                <a:latin typeface="Arial Rounded MT Bold" pitchFamily="34" charset="0"/>
              </a:rPr>
              <a:t>Paske</a:t>
            </a:r>
            <a:r>
              <a:rPr lang="fr-FR" sz="4400" dirty="0" smtClean="0">
                <a:solidFill>
                  <a:srgbClr val="FFFF00"/>
                </a:solidFill>
                <a:latin typeface="Arial Rounded MT Bold" pitchFamily="34" charset="0"/>
              </a:rPr>
              <a:t> </a:t>
            </a:r>
            <a:r>
              <a:rPr lang="fr-FR" sz="4400" dirty="0" err="1" smtClean="0">
                <a:solidFill>
                  <a:srgbClr val="FFFF00"/>
                </a:solidFill>
                <a:latin typeface="Arial Rounded MT Bold" pitchFamily="34" charset="0"/>
              </a:rPr>
              <a:t>Jezu</a:t>
            </a:r>
            <a:r>
              <a:rPr lang="fr-FR" sz="4400" dirty="0" smtClean="0">
                <a:solidFill>
                  <a:srgbClr val="FFFF00"/>
                </a:solidFill>
                <a:latin typeface="Arial Rounded MT Bold" pitchFamily="34" charset="0"/>
              </a:rPr>
              <a:t> </a:t>
            </a:r>
            <a:r>
              <a:rPr lang="fr-FR" sz="4400" dirty="0" err="1" smtClean="0">
                <a:solidFill>
                  <a:srgbClr val="FFFF00"/>
                </a:solidFill>
                <a:latin typeface="Arial Rounded MT Bold" pitchFamily="34" charset="0"/>
              </a:rPr>
              <a:t>pran</a:t>
            </a:r>
            <a:r>
              <a:rPr lang="fr-FR" sz="4400" dirty="0" smtClean="0">
                <a:solidFill>
                  <a:srgbClr val="FFFF00"/>
                </a:solidFill>
                <a:latin typeface="Arial Rounded MT Bold" pitchFamily="34" charset="0"/>
              </a:rPr>
              <a:t> fado-m</a:t>
            </a:r>
            <a:endParaRPr lang="en-US" sz="4400" dirty="0" smtClean="0">
              <a:solidFill>
                <a:srgbClr val="FFFF00"/>
              </a:solidFill>
              <a:latin typeface="Arial Rounded MT Bold" pitchFamily="34" charset="0"/>
            </a:endParaRPr>
          </a:p>
          <a:p>
            <a:pPr marL="0" indent="0" algn="ctr">
              <a:buNone/>
            </a:pPr>
            <a:r>
              <a:rPr lang="fr-FR" sz="4400" dirty="0" smtClean="0">
                <a:solidFill>
                  <a:srgbClr val="FFFF00"/>
                </a:solidFill>
                <a:latin typeface="Arial Rounded MT Bold" pitchFamily="34" charset="0"/>
              </a:rPr>
              <a:t>E li te ban-m </a:t>
            </a:r>
            <a:r>
              <a:rPr lang="fr-FR" sz="4400" dirty="0" err="1" smtClean="0">
                <a:solidFill>
                  <a:srgbClr val="FFFF00"/>
                </a:solidFill>
                <a:latin typeface="Arial Rounded MT Bold" pitchFamily="34" charset="0"/>
              </a:rPr>
              <a:t>you</a:t>
            </a:r>
            <a:r>
              <a:rPr lang="fr-FR" sz="4400" dirty="0" smtClean="0">
                <a:solidFill>
                  <a:srgbClr val="FFFF00"/>
                </a:solidFill>
                <a:latin typeface="Arial Rounded MT Bold" pitchFamily="34" charset="0"/>
              </a:rPr>
              <a:t> </a:t>
            </a:r>
            <a:r>
              <a:rPr lang="fr-FR" sz="4400" dirty="0" smtClean="0">
                <a:solidFill>
                  <a:srgbClr val="FFFF00"/>
                </a:solidFill>
                <a:latin typeface="Arial Rounded MT Bold" pitchFamily="34" charset="0"/>
              </a:rPr>
              <a:t>chan</a:t>
            </a:r>
            <a:endParaRPr lang="en-US" sz="4400" dirty="0" smtClean="0">
              <a:solidFill>
                <a:srgbClr val="FFFF00"/>
              </a:solidFill>
              <a:latin typeface="Arial Rounded MT Bold" pitchFamily="34"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D069A"/>
          </a:solidFill>
        </p:spPr>
        <p:txBody>
          <a:bodyPr>
            <a:normAutofit/>
          </a:bodyPr>
          <a:lstStyle/>
          <a:p>
            <a:pPr marL="0" indent="0" algn="ctr">
              <a:buNone/>
            </a:pPr>
            <a:r>
              <a:rPr lang="fr-FR" dirty="0" smtClean="0">
                <a:solidFill>
                  <a:srgbClr val="66FFFF"/>
                </a:solidFill>
                <a:latin typeface="Arial Rounded MT Bold" pitchFamily="34" charset="0"/>
              </a:rPr>
              <a:t>3</a:t>
            </a:r>
            <a:r>
              <a:rPr lang="fr-FR" dirty="0" smtClean="0">
                <a:solidFill>
                  <a:srgbClr val="66FFFF"/>
                </a:solidFill>
                <a:latin typeface="Arial Rounded MT Bold" pitchFamily="34" charset="0"/>
              </a:rPr>
              <a:t>.</a:t>
            </a:r>
            <a:endParaRPr lang="en-US" dirty="0" smtClean="0">
              <a:solidFill>
                <a:srgbClr val="66FFFF"/>
              </a:solidFill>
              <a:latin typeface="Arial Rounded MT Bold" pitchFamily="34" charset="0"/>
            </a:endParaRPr>
          </a:p>
          <a:p>
            <a:pPr marL="0" indent="0" algn="ctr">
              <a:buNone/>
            </a:pPr>
            <a:r>
              <a:rPr lang="fr-FR" sz="4400" dirty="0" smtClean="0">
                <a:solidFill>
                  <a:schemeClr val="bg1"/>
                </a:solidFill>
                <a:latin typeface="Arial Rounded MT Bold" pitchFamily="34" charset="0"/>
              </a:rPr>
              <a:t>Gnou </a:t>
            </a:r>
            <a:r>
              <a:rPr lang="fr-FR" sz="4400" dirty="0" err="1" smtClean="0">
                <a:solidFill>
                  <a:schemeClr val="bg1"/>
                </a:solidFill>
                <a:latin typeface="Arial Rounded MT Bold" pitchFamily="34" charset="0"/>
              </a:rPr>
              <a:t>jou</a:t>
            </a:r>
            <a:r>
              <a:rPr lang="fr-FR" sz="4400" dirty="0" smtClean="0">
                <a:solidFill>
                  <a:schemeClr val="bg1"/>
                </a:solidFill>
                <a:latin typeface="Arial Rounded MT Bold" pitchFamily="34" charset="0"/>
              </a:rPr>
              <a:t> </a:t>
            </a:r>
            <a:r>
              <a:rPr lang="fr-FR" sz="4400" dirty="0" err="1" smtClean="0">
                <a:solidFill>
                  <a:schemeClr val="bg1"/>
                </a:solidFill>
                <a:latin typeface="Arial Rounded MT Bold" pitchFamily="34" charset="0"/>
              </a:rPr>
              <a:t>tristès</a:t>
            </a:r>
            <a:r>
              <a:rPr lang="fr-FR" sz="4400" dirty="0" smtClean="0">
                <a:solidFill>
                  <a:schemeClr val="bg1"/>
                </a:solidFill>
                <a:latin typeface="Arial Rounded MT Bold" pitchFamily="34" charset="0"/>
              </a:rPr>
              <a:t> te </a:t>
            </a:r>
            <a:r>
              <a:rPr lang="fr-FR" sz="4400" dirty="0" err="1" smtClean="0">
                <a:solidFill>
                  <a:schemeClr val="bg1"/>
                </a:solidFill>
                <a:latin typeface="Arial Rounded MT Bold" pitchFamily="34" charset="0"/>
              </a:rPr>
              <a:t>kraze</a:t>
            </a:r>
            <a:r>
              <a:rPr lang="fr-FR" sz="4400" dirty="0" smtClean="0">
                <a:solidFill>
                  <a:schemeClr val="bg1"/>
                </a:solidFill>
                <a:latin typeface="Arial Rounded MT Bold" pitchFamily="34" charset="0"/>
              </a:rPr>
              <a:t>-m</a:t>
            </a:r>
            <a:endParaRPr lang="en-US" sz="4400" dirty="0" smtClean="0">
              <a:solidFill>
                <a:schemeClr val="bg1"/>
              </a:solidFill>
              <a:latin typeface="Arial Rounded MT Bold" pitchFamily="34" charset="0"/>
            </a:endParaRPr>
          </a:p>
          <a:p>
            <a:pPr marL="0" indent="0" algn="ctr">
              <a:buNone/>
            </a:pPr>
            <a:r>
              <a:rPr lang="fr-FR" sz="4400" dirty="0" err="1" smtClean="0">
                <a:solidFill>
                  <a:schemeClr val="bg1"/>
                </a:solidFill>
                <a:latin typeface="Arial Rounded MT Bold" pitchFamily="34" charset="0"/>
              </a:rPr>
              <a:t>Mwen</a:t>
            </a:r>
            <a:r>
              <a:rPr lang="fr-FR" sz="4400" dirty="0" smtClean="0">
                <a:solidFill>
                  <a:schemeClr val="bg1"/>
                </a:solidFill>
                <a:latin typeface="Arial Rounded MT Bold" pitchFamily="34" charset="0"/>
              </a:rPr>
              <a:t> </a:t>
            </a:r>
            <a:r>
              <a:rPr lang="fr-FR" sz="4400" dirty="0" err="1" smtClean="0">
                <a:solidFill>
                  <a:schemeClr val="bg1"/>
                </a:solidFill>
                <a:latin typeface="Arial Rounded MT Bold" pitchFamily="34" charset="0"/>
              </a:rPr>
              <a:t>pèdu</a:t>
            </a:r>
            <a:r>
              <a:rPr lang="fr-FR" sz="4400" dirty="0" smtClean="0">
                <a:solidFill>
                  <a:schemeClr val="bg1"/>
                </a:solidFill>
                <a:latin typeface="Arial Rounded MT Bold" pitchFamily="34" charset="0"/>
              </a:rPr>
              <a:t> tout </a:t>
            </a:r>
            <a:r>
              <a:rPr lang="fr-FR" sz="4400" dirty="0" err="1" smtClean="0">
                <a:solidFill>
                  <a:schemeClr val="bg1"/>
                </a:solidFill>
                <a:latin typeface="Arial Rounded MT Bold" pitchFamily="34" charset="0"/>
              </a:rPr>
              <a:t>espwa</a:t>
            </a:r>
            <a:r>
              <a:rPr lang="fr-FR" sz="4400" dirty="0" smtClean="0">
                <a:solidFill>
                  <a:schemeClr val="bg1"/>
                </a:solidFill>
                <a:latin typeface="Arial Rounded MT Bold" pitchFamily="34" charset="0"/>
              </a:rPr>
              <a:t>.</a:t>
            </a:r>
            <a:endParaRPr lang="en-US" sz="4400" dirty="0" smtClean="0">
              <a:solidFill>
                <a:schemeClr val="bg1"/>
              </a:solidFill>
              <a:latin typeface="Arial Rounded MT Bold" pitchFamily="34" charset="0"/>
            </a:endParaRPr>
          </a:p>
          <a:p>
            <a:pPr marL="0" indent="0" algn="ctr">
              <a:buNone/>
            </a:pPr>
            <a:r>
              <a:rPr lang="fr-FR" sz="4400" dirty="0" err="1" smtClean="0">
                <a:solidFill>
                  <a:schemeClr val="bg1"/>
                </a:solidFill>
                <a:latin typeface="Arial Rounded MT Bold" pitchFamily="34" charset="0"/>
              </a:rPr>
              <a:t>Chaj</a:t>
            </a:r>
            <a:r>
              <a:rPr lang="fr-FR" sz="4400" dirty="0" smtClean="0">
                <a:solidFill>
                  <a:schemeClr val="bg1"/>
                </a:solidFill>
                <a:latin typeface="Arial Rounded MT Bold" pitchFamily="34" charset="0"/>
              </a:rPr>
              <a:t> </a:t>
            </a:r>
            <a:r>
              <a:rPr lang="fr-FR" sz="4400" dirty="0" err="1" smtClean="0">
                <a:solidFill>
                  <a:schemeClr val="bg1"/>
                </a:solidFill>
                <a:latin typeface="Arial Rounded MT Bold" pitchFamily="34" charset="0"/>
              </a:rPr>
              <a:t>doulè</a:t>
            </a:r>
            <a:r>
              <a:rPr lang="fr-FR" sz="4400" dirty="0" smtClean="0">
                <a:solidFill>
                  <a:schemeClr val="bg1"/>
                </a:solidFill>
                <a:latin typeface="Arial Rounded MT Bold" pitchFamily="34" charset="0"/>
              </a:rPr>
              <a:t> </a:t>
            </a:r>
            <a:r>
              <a:rPr lang="fr-FR" sz="4400" dirty="0" err="1" smtClean="0">
                <a:solidFill>
                  <a:schemeClr val="bg1"/>
                </a:solidFill>
                <a:latin typeface="Arial Rounded MT Bold" pitchFamily="34" charset="0"/>
              </a:rPr>
              <a:t>ak</a:t>
            </a:r>
            <a:r>
              <a:rPr lang="fr-FR" sz="4400" dirty="0" smtClean="0">
                <a:solidFill>
                  <a:schemeClr val="bg1"/>
                </a:solidFill>
                <a:latin typeface="Arial Rounded MT Bold" pitchFamily="34" charset="0"/>
              </a:rPr>
              <a:t> </a:t>
            </a:r>
            <a:r>
              <a:rPr lang="fr-FR" sz="4400" dirty="0" err="1" smtClean="0">
                <a:solidFill>
                  <a:schemeClr val="bg1"/>
                </a:solidFill>
                <a:latin typeface="Arial Rounded MT Bold" pitchFamily="34" charset="0"/>
              </a:rPr>
              <a:t>touman</a:t>
            </a:r>
            <a:r>
              <a:rPr lang="fr-FR" sz="4400" dirty="0" smtClean="0">
                <a:solidFill>
                  <a:schemeClr val="bg1"/>
                </a:solidFill>
                <a:latin typeface="Arial Rounded MT Bold" pitchFamily="34" charset="0"/>
              </a:rPr>
              <a:t> </a:t>
            </a:r>
            <a:r>
              <a:rPr lang="fr-FR" sz="4400" dirty="0" err="1" smtClean="0">
                <a:solidFill>
                  <a:schemeClr val="bg1"/>
                </a:solidFill>
                <a:latin typeface="Arial Rounded MT Bold" pitchFamily="34" charset="0"/>
              </a:rPr>
              <a:t>mwen</a:t>
            </a:r>
            <a:endParaRPr lang="en-US" sz="4400" dirty="0" smtClean="0">
              <a:solidFill>
                <a:schemeClr val="bg1"/>
              </a:solidFill>
              <a:latin typeface="Arial Rounded MT Bold" pitchFamily="34" charset="0"/>
            </a:endParaRPr>
          </a:p>
          <a:p>
            <a:pPr marL="0" indent="0" algn="ctr">
              <a:buNone/>
            </a:pPr>
            <a:r>
              <a:rPr lang="fr-FR" sz="4400" dirty="0" smtClean="0">
                <a:solidFill>
                  <a:schemeClr val="bg1"/>
                </a:solidFill>
                <a:latin typeface="Arial Rounded MT Bold" pitchFamily="34" charset="0"/>
              </a:rPr>
              <a:t>Te </a:t>
            </a:r>
            <a:r>
              <a:rPr lang="fr-FR" sz="4400" dirty="0" err="1" smtClean="0">
                <a:solidFill>
                  <a:schemeClr val="bg1"/>
                </a:solidFill>
                <a:latin typeface="Arial Rounded MT Bold" pitchFamily="34" charset="0"/>
              </a:rPr>
              <a:t>sanble</a:t>
            </a:r>
            <a:r>
              <a:rPr lang="fr-FR" sz="4400" dirty="0" smtClean="0">
                <a:solidFill>
                  <a:schemeClr val="bg1"/>
                </a:solidFill>
                <a:latin typeface="Arial Rounded MT Bold" pitchFamily="34" charset="0"/>
              </a:rPr>
              <a:t> </a:t>
            </a:r>
            <a:r>
              <a:rPr lang="fr-FR" sz="4400" dirty="0" err="1" smtClean="0">
                <a:solidFill>
                  <a:schemeClr val="bg1"/>
                </a:solidFill>
                <a:latin typeface="Arial Rounded MT Bold" pitchFamily="34" charset="0"/>
              </a:rPr>
              <a:t>tròp</a:t>
            </a:r>
            <a:r>
              <a:rPr lang="fr-FR" sz="4400" dirty="0" smtClean="0">
                <a:solidFill>
                  <a:schemeClr val="bg1"/>
                </a:solidFill>
                <a:latin typeface="Arial Rounded MT Bold" pitchFamily="34" charset="0"/>
              </a:rPr>
              <a:t> mil </a:t>
            </a:r>
            <a:r>
              <a:rPr lang="fr-FR" sz="4400" dirty="0" err="1" smtClean="0">
                <a:solidFill>
                  <a:schemeClr val="bg1"/>
                </a:solidFill>
                <a:latin typeface="Arial Rounded MT Bold" pitchFamily="34" charset="0"/>
              </a:rPr>
              <a:t>fwa</a:t>
            </a:r>
            <a:endParaRPr lang="en-US" sz="4400" dirty="0" smtClean="0">
              <a:solidFill>
                <a:schemeClr val="bg1"/>
              </a:solidFill>
              <a:latin typeface="Arial Rounded MT Bold" pitchFamily="34" charset="0"/>
            </a:endParaRPr>
          </a:p>
          <a:p>
            <a:pPr marL="0" indent="0" algn="ctr">
              <a:buNone/>
            </a:pPr>
            <a:r>
              <a:rPr lang="fr-FR" sz="4400" dirty="0" err="1" smtClean="0">
                <a:solidFill>
                  <a:schemeClr val="bg1"/>
                </a:solidFill>
                <a:latin typeface="Arial Rounded MT Bold" pitchFamily="34" charset="0"/>
              </a:rPr>
              <a:t>Lè</a:t>
            </a:r>
            <a:r>
              <a:rPr lang="fr-FR" sz="4400" dirty="0" smtClean="0">
                <a:solidFill>
                  <a:schemeClr val="bg1"/>
                </a:solidFill>
                <a:latin typeface="Arial Rounded MT Bold" pitchFamily="34" charset="0"/>
              </a:rPr>
              <a:t> sa </a:t>
            </a:r>
            <a:r>
              <a:rPr lang="fr-FR" sz="4400" dirty="0" err="1" smtClean="0">
                <a:solidFill>
                  <a:schemeClr val="bg1"/>
                </a:solidFill>
                <a:latin typeface="Arial Rounded MT Bold" pitchFamily="34" charset="0"/>
              </a:rPr>
              <a:t>you</a:t>
            </a:r>
            <a:r>
              <a:rPr lang="fr-FR" sz="4400" dirty="0" smtClean="0">
                <a:solidFill>
                  <a:schemeClr val="bg1"/>
                </a:solidFill>
                <a:latin typeface="Arial Rounded MT Bold" pitchFamily="34" charset="0"/>
              </a:rPr>
              <a:t> </a:t>
            </a:r>
            <a:r>
              <a:rPr lang="fr-FR" sz="4400" dirty="0" err="1" smtClean="0">
                <a:solidFill>
                  <a:schemeClr val="bg1"/>
                </a:solidFill>
                <a:latin typeface="Arial Rounded MT Bold" pitchFamily="34" charset="0"/>
              </a:rPr>
              <a:t>vwa</a:t>
            </a:r>
            <a:r>
              <a:rPr lang="fr-FR" sz="4400" dirty="0" smtClean="0">
                <a:solidFill>
                  <a:schemeClr val="bg1"/>
                </a:solidFill>
                <a:latin typeface="Arial Rounded MT Bold" pitchFamily="34" charset="0"/>
              </a:rPr>
              <a:t> </a:t>
            </a:r>
            <a:r>
              <a:rPr lang="fr-FR" sz="4400" dirty="0" err="1" smtClean="0">
                <a:solidFill>
                  <a:schemeClr val="bg1"/>
                </a:solidFill>
                <a:latin typeface="Arial Rounded MT Bold" pitchFamily="34" charset="0"/>
              </a:rPr>
              <a:t>vi-n</a:t>
            </a:r>
            <a:r>
              <a:rPr lang="fr-FR" sz="4400" dirty="0" smtClean="0">
                <a:solidFill>
                  <a:schemeClr val="bg1"/>
                </a:solidFill>
                <a:latin typeface="Arial Rounded MT Bold" pitchFamily="34" charset="0"/>
              </a:rPr>
              <a:t> pale-m,</a:t>
            </a:r>
            <a:endParaRPr lang="en-US" sz="4400" dirty="0" smtClean="0">
              <a:solidFill>
                <a:schemeClr val="bg1"/>
              </a:solidFill>
              <a:latin typeface="Arial Rounded MT Bold" pitchFamily="34" charset="0"/>
            </a:endParaRPr>
          </a:p>
          <a:p>
            <a:pPr marL="0" indent="0" algn="ctr">
              <a:buNone/>
            </a:pPr>
            <a:r>
              <a:rPr lang="fr-FR" sz="4400" dirty="0" smtClean="0">
                <a:solidFill>
                  <a:schemeClr val="bg1"/>
                </a:solidFill>
                <a:latin typeface="Arial Rounded MT Bold" pitchFamily="34" charset="0"/>
              </a:rPr>
              <a:t>Ou pou </a:t>
            </a:r>
            <a:r>
              <a:rPr lang="fr-FR" sz="4400" dirty="0" err="1" smtClean="0">
                <a:solidFill>
                  <a:schemeClr val="bg1"/>
                </a:solidFill>
                <a:latin typeface="Arial Rounded MT Bold" pitchFamily="34" charset="0"/>
              </a:rPr>
              <a:t>mwen</a:t>
            </a:r>
            <a:r>
              <a:rPr lang="fr-FR" sz="4400" dirty="0" smtClean="0">
                <a:solidFill>
                  <a:schemeClr val="bg1"/>
                </a:solidFill>
                <a:latin typeface="Arial Rounded MT Bold" pitchFamily="34" charset="0"/>
              </a:rPr>
              <a:t> </a:t>
            </a:r>
            <a:r>
              <a:rPr lang="fr-FR" sz="4400" dirty="0" err="1" smtClean="0">
                <a:solidFill>
                  <a:schemeClr val="bg1"/>
                </a:solidFill>
                <a:latin typeface="Arial Rounded MT Bold" pitchFamily="34" charset="0"/>
              </a:rPr>
              <a:t>sètènman</a:t>
            </a:r>
            <a:endParaRPr lang="en-US" sz="4400" dirty="0" smtClean="0">
              <a:solidFill>
                <a:schemeClr val="bg1"/>
              </a:solidFill>
              <a:latin typeface="Arial Rounded MT Bold" pitchFamily="34" charset="0"/>
            </a:endParaRPr>
          </a:p>
          <a:p>
            <a:pPr marL="0" indent="0" algn="ctr">
              <a:buNone/>
            </a:pPr>
            <a:r>
              <a:rPr lang="fr-FR" sz="4400" dirty="0" err="1" smtClean="0">
                <a:solidFill>
                  <a:schemeClr val="bg1"/>
                </a:solidFill>
                <a:latin typeface="Arial Rounded MT Bold" pitchFamily="34" charset="0"/>
              </a:rPr>
              <a:t>Lè</a:t>
            </a:r>
            <a:r>
              <a:rPr lang="fr-FR" sz="4400" dirty="0" smtClean="0">
                <a:solidFill>
                  <a:schemeClr val="bg1"/>
                </a:solidFill>
                <a:latin typeface="Arial Rounded MT Bold" pitchFamily="34" charset="0"/>
              </a:rPr>
              <a:t> sa </a:t>
            </a:r>
            <a:r>
              <a:rPr lang="fr-FR" sz="4400" dirty="0" err="1" smtClean="0">
                <a:solidFill>
                  <a:schemeClr val="bg1"/>
                </a:solidFill>
                <a:latin typeface="Arial Rounded MT Bold" pitchFamily="34" charset="0"/>
              </a:rPr>
              <a:t>Jezu</a:t>
            </a:r>
            <a:r>
              <a:rPr lang="fr-FR" sz="4400" dirty="0" smtClean="0">
                <a:solidFill>
                  <a:schemeClr val="bg1"/>
                </a:solidFill>
                <a:latin typeface="Arial Rounded MT Bold" pitchFamily="34" charset="0"/>
              </a:rPr>
              <a:t> </a:t>
            </a:r>
            <a:r>
              <a:rPr lang="fr-FR" sz="4400" dirty="0" err="1" smtClean="0">
                <a:solidFill>
                  <a:schemeClr val="bg1"/>
                </a:solidFill>
                <a:latin typeface="Arial Rounded MT Bold" pitchFamily="34" charset="0"/>
              </a:rPr>
              <a:t>pran</a:t>
            </a:r>
            <a:r>
              <a:rPr lang="fr-FR" sz="4400" dirty="0" smtClean="0">
                <a:solidFill>
                  <a:schemeClr val="bg1"/>
                </a:solidFill>
                <a:latin typeface="Arial Rounded MT Bold" pitchFamily="34" charset="0"/>
              </a:rPr>
              <a:t> fado-m</a:t>
            </a:r>
            <a:endParaRPr lang="en-US" sz="4400" dirty="0" smtClean="0">
              <a:solidFill>
                <a:schemeClr val="bg1"/>
              </a:solidFill>
              <a:latin typeface="Arial Rounded MT Bold" pitchFamily="34" charset="0"/>
            </a:endParaRPr>
          </a:p>
          <a:p>
            <a:pPr marL="0" indent="0" algn="ctr">
              <a:buNone/>
            </a:pPr>
            <a:r>
              <a:rPr lang="fr-FR" sz="4400" dirty="0" smtClean="0">
                <a:solidFill>
                  <a:schemeClr val="bg1"/>
                </a:solidFill>
                <a:latin typeface="Arial Rounded MT Bold" pitchFamily="34" charset="0"/>
              </a:rPr>
              <a:t>E li te ban-m </a:t>
            </a:r>
            <a:r>
              <a:rPr lang="fr-FR" sz="4400" dirty="0" err="1" smtClean="0">
                <a:solidFill>
                  <a:schemeClr val="bg1"/>
                </a:solidFill>
                <a:latin typeface="Arial Rounded MT Bold" pitchFamily="34" charset="0"/>
              </a:rPr>
              <a:t>you</a:t>
            </a:r>
            <a:r>
              <a:rPr lang="fr-FR" sz="4400" dirty="0" smtClean="0">
                <a:solidFill>
                  <a:schemeClr val="bg1"/>
                </a:solidFill>
                <a:latin typeface="Arial Rounded MT Bold" pitchFamily="34" charset="0"/>
              </a:rPr>
              <a:t> </a:t>
            </a:r>
            <a:r>
              <a:rPr lang="fr-FR" sz="4400" dirty="0" smtClean="0">
                <a:solidFill>
                  <a:schemeClr val="bg1"/>
                </a:solidFill>
                <a:latin typeface="Arial Rounded MT Bold" pitchFamily="34" charset="0"/>
              </a:rPr>
              <a:t>chan</a:t>
            </a:r>
            <a:endParaRPr lang="en-US" sz="4400" dirty="0" smtClean="0">
              <a:solidFill>
                <a:schemeClr val="bg1"/>
              </a:solidFill>
              <a:latin typeface="Arial Rounded MT Bold" pitchFamily="34"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2060"/>
          </a:solidFill>
        </p:spPr>
        <p:txBody>
          <a:bodyPr>
            <a:normAutofit/>
          </a:bodyPr>
          <a:lstStyle/>
          <a:p>
            <a:pPr marL="0" indent="0" algn="ctr">
              <a:buNone/>
            </a:pPr>
            <a:r>
              <a:rPr lang="en-US" sz="1800" dirty="0" err="1" smtClean="0">
                <a:solidFill>
                  <a:srgbClr val="66FFFF"/>
                </a:solidFill>
                <a:latin typeface="Arial Rounded MT Bold" pitchFamily="34" charset="0"/>
              </a:rPr>
              <a:t>Kè</a:t>
            </a:r>
            <a:endParaRPr lang="en-US" sz="1800" dirty="0" smtClean="0">
              <a:solidFill>
                <a:srgbClr val="66FFFF"/>
              </a:solidFill>
              <a:latin typeface="Arial Rounded MT Bold" pitchFamily="34" charset="0"/>
            </a:endParaRPr>
          </a:p>
          <a:p>
            <a:pPr marL="0" indent="0" algn="ctr">
              <a:buNone/>
            </a:pPr>
            <a:r>
              <a:rPr lang="fr-FR" sz="4400" dirty="0" smtClean="0">
                <a:solidFill>
                  <a:srgbClr val="FFFF00"/>
                </a:solidFill>
                <a:latin typeface="Arial Rounded MT Bold" pitchFamily="34" charset="0"/>
              </a:rPr>
              <a:t>Wi </a:t>
            </a:r>
            <a:r>
              <a:rPr lang="fr-FR" sz="4400" dirty="0" err="1" smtClean="0">
                <a:solidFill>
                  <a:srgbClr val="FFFF00"/>
                </a:solidFill>
                <a:latin typeface="Arial Rounded MT Bold" pitchFamily="34" charset="0"/>
              </a:rPr>
              <a:t>Jezu</a:t>
            </a:r>
            <a:r>
              <a:rPr lang="fr-FR" sz="4400" dirty="0" smtClean="0">
                <a:solidFill>
                  <a:srgbClr val="FFFF00"/>
                </a:solidFill>
                <a:latin typeface="Arial Rounded MT Bold" pitchFamily="34" charset="0"/>
              </a:rPr>
              <a:t> te </a:t>
            </a:r>
            <a:r>
              <a:rPr lang="fr-FR" sz="4400" dirty="0" err="1" smtClean="0">
                <a:solidFill>
                  <a:srgbClr val="FFFF00"/>
                </a:solidFill>
                <a:latin typeface="Arial Rounded MT Bold" pitchFamily="34" charset="0"/>
              </a:rPr>
              <a:t>pran</a:t>
            </a:r>
            <a:r>
              <a:rPr lang="fr-FR" sz="4400" dirty="0" smtClean="0">
                <a:solidFill>
                  <a:srgbClr val="FFFF00"/>
                </a:solidFill>
                <a:latin typeface="Arial Rounded MT Bold" pitchFamily="34" charset="0"/>
              </a:rPr>
              <a:t> fado-m</a:t>
            </a:r>
            <a:endParaRPr lang="en-US" sz="4400" dirty="0" smtClean="0">
              <a:solidFill>
                <a:srgbClr val="FFFF00"/>
              </a:solidFill>
              <a:latin typeface="Arial Rounded MT Bold" pitchFamily="34" charset="0"/>
            </a:endParaRPr>
          </a:p>
          <a:p>
            <a:pPr marL="0" indent="0" algn="ctr">
              <a:buNone/>
            </a:pPr>
            <a:r>
              <a:rPr lang="fr-FR" sz="4400" dirty="0" err="1" smtClean="0">
                <a:solidFill>
                  <a:srgbClr val="FFFF00"/>
                </a:solidFill>
                <a:latin typeface="Arial Rounded MT Bold" pitchFamily="34" charset="0"/>
              </a:rPr>
              <a:t>Mwen</a:t>
            </a:r>
            <a:r>
              <a:rPr lang="fr-FR" sz="4400" dirty="0" smtClean="0">
                <a:solidFill>
                  <a:srgbClr val="FFFF00"/>
                </a:solidFill>
                <a:latin typeface="Arial Rounded MT Bold" pitchFamily="34" charset="0"/>
              </a:rPr>
              <a:t> pat </a:t>
            </a:r>
            <a:r>
              <a:rPr lang="fr-FR" sz="4400" dirty="0" err="1" smtClean="0">
                <a:solidFill>
                  <a:srgbClr val="FFFF00"/>
                </a:solidFill>
                <a:latin typeface="Arial Rounded MT Bold" pitchFamily="34" charset="0"/>
              </a:rPr>
              <a:t>kapab</a:t>
            </a:r>
            <a:r>
              <a:rPr lang="fr-FR" sz="4400" dirty="0" smtClean="0">
                <a:solidFill>
                  <a:srgbClr val="FFFF00"/>
                </a:solidFill>
                <a:latin typeface="Arial Rounded MT Bold" pitchFamily="34" charset="0"/>
              </a:rPr>
              <a:t> pote,</a:t>
            </a:r>
            <a:endParaRPr lang="en-US" sz="4400" dirty="0" smtClean="0">
              <a:solidFill>
                <a:srgbClr val="FFFF00"/>
              </a:solidFill>
              <a:latin typeface="Arial Rounded MT Bold" pitchFamily="34" charset="0"/>
            </a:endParaRPr>
          </a:p>
          <a:p>
            <a:pPr marL="0" indent="0" algn="ctr">
              <a:buNone/>
            </a:pPr>
            <a:r>
              <a:rPr lang="fr-FR" sz="4400" dirty="0" smtClean="0">
                <a:solidFill>
                  <a:srgbClr val="FFFF00"/>
                </a:solidFill>
                <a:latin typeface="Arial Rounded MT Bold" pitchFamily="34" charset="0"/>
              </a:rPr>
              <a:t>Wi </a:t>
            </a:r>
            <a:r>
              <a:rPr lang="fr-FR" sz="4400" dirty="0" err="1" smtClean="0">
                <a:solidFill>
                  <a:srgbClr val="FFFF00"/>
                </a:solidFill>
                <a:latin typeface="Arial Rounded MT Bold" pitchFamily="34" charset="0"/>
              </a:rPr>
              <a:t>Jezu</a:t>
            </a:r>
            <a:r>
              <a:rPr lang="fr-FR" sz="4400" dirty="0" smtClean="0">
                <a:solidFill>
                  <a:srgbClr val="FFFF00"/>
                </a:solidFill>
                <a:latin typeface="Arial Rounded MT Bold" pitchFamily="34" charset="0"/>
              </a:rPr>
              <a:t> te </a:t>
            </a:r>
            <a:r>
              <a:rPr lang="fr-FR" sz="4400" dirty="0" err="1" smtClean="0">
                <a:solidFill>
                  <a:srgbClr val="FFFF00"/>
                </a:solidFill>
                <a:latin typeface="Arial Rounded MT Bold" pitchFamily="34" charset="0"/>
              </a:rPr>
              <a:t>pran</a:t>
            </a:r>
            <a:r>
              <a:rPr lang="fr-FR" sz="4400" dirty="0" smtClean="0">
                <a:solidFill>
                  <a:srgbClr val="FFFF00"/>
                </a:solidFill>
                <a:latin typeface="Arial Rounded MT Bold" pitchFamily="34" charset="0"/>
              </a:rPr>
              <a:t> fado-m</a:t>
            </a:r>
            <a:endParaRPr lang="en-US" sz="4400" dirty="0" smtClean="0">
              <a:solidFill>
                <a:srgbClr val="FFFF00"/>
              </a:solidFill>
              <a:latin typeface="Arial Rounded MT Bold" pitchFamily="34" charset="0"/>
            </a:endParaRPr>
          </a:p>
          <a:p>
            <a:pPr marL="0" indent="0" algn="ctr">
              <a:buNone/>
            </a:pPr>
            <a:r>
              <a:rPr lang="fr-FR" sz="4400" dirty="0" smtClean="0">
                <a:solidFill>
                  <a:srgbClr val="FFFF00"/>
                </a:solidFill>
                <a:latin typeface="Arial Rounded MT Bold" pitchFamily="34" charset="0"/>
              </a:rPr>
              <a:t>Li </a:t>
            </a:r>
            <a:r>
              <a:rPr lang="fr-FR" sz="4400" dirty="0" err="1" smtClean="0">
                <a:solidFill>
                  <a:srgbClr val="FFFF00"/>
                </a:solidFill>
                <a:latin typeface="Arial Rounded MT Bold" pitchFamily="34" charset="0"/>
              </a:rPr>
              <a:t>peye</a:t>
            </a:r>
            <a:r>
              <a:rPr lang="fr-FR" sz="4400" dirty="0" smtClean="0">
                <a:solidFill>
                  <a:srgbClr val="FFFF00"/>
                </a:solidFill>
                <a:latin typeface="Arial Rounded MT Bold" pitchFamily="34" charset="0"/>
              </a:rPr>
              <a:t> </a:t>
            </a:r>
            <a:r>
              <a:rPr lang="fr-FR" sz="4400" dirty="0" err="1" smtClean="0">
                <a:solidFill>
                  <a:srgbClr val="FFFF00"/>
                </a:solidFill>
                <a:latin typeface="Arial Rounded MT Bold" pitchFamily="34" charset="0"/>
              </a:rPr>
              <a:t>dèt</a:t>
            </a:r>
            <a:r>
              <a:rPr lang="fr-FR" sz="4400" dirty="0" smtClean="0">
                <a:solidFill>
                  <a:srgbClr val="FFFF00"/>
                </a:solidFill>
                <a:latin typeface="Arial Rounded MT Bold" pitchFamily="34" charset="0"/>
              </a:rPr>
              <a:t> </a:t>
            </a:r>
            <a:r>
              <a:rPr lang="fr-FR" sz="4400" dirty="0" err="1" smtClean="0">
                <a:solidFill>
                  <a:srgbClr val="FFFF00"/>
                </a:solidFill>
                <a:latin typeface="Arial Rounded MT Bold" pitchFamily="34" charset="0"/>
              </a:rPr>
              <a:t>peche</a:t>
            </a:r>
            <a:endParaRPr lang="en-US" sz="4400" dirty="0" smtClean="0">
              <a:solidFill>
                <a:srgbClr val="FFFF00"/>
              </a:solidFill>
              <a:latin typeface="Arial Rounded MT Bold" pitchFamily="34" charset="0"/>
            </a:endParaRPr>
          </a:p>
          <a:p>
            <a:pPr marL="0" indent="0" algn="ctr">
              <a:buNone/>
            </a:pPr>
            <a:r>
              <a:rPr lang="fr-FR" sz="4400" dirty="0" smtClean="0">
                <a:solidFill>
                  <a:srgbClr val="FFFF00"/>
                </a:solidFill>
                <a:latin typeface="Arial Rounded MT Bold" pitchFamily="34" charset="0"/>
              </a:rPr>
              <a:t>Tout </a:t>
            </a:r>
            <a:r>
              <a:rPr lang="fr-FR" sz="4400" dirty="0" err="1" smtClean="0">
                <a:solidFill>
                  <a:srgbClr val="FFFF00"/>
                </a:solidFill>
                <a:latin typeface="Arial Rounded MT Bold" pitchFamily="34" charset="0"/>
              </a:rPr>
              <a:t>krent</a:t>
            </a:r>
            <a:r>
              <a:rPr lang="fr-FR" sz="4400" dirty="0" smtClean="0">
                <a:solidFill>
                  <a:srgbClr val="FFFF00"/>
                </a:solidFill>
                <a:latin typeface="Arial Rounded MT Bold" pitchFamily="34" charset="0"/>
              </a:rPr>
              <a:t> </a:t>
            </a:r>
            <a:r>
              <a:rPr lang="fr-FR" sz="4400" dirty="0" err="1" smtClean="0">
                <a:solidFill>
                  <a:srgbClr val="FFFF00"/>
                </a:solidFill>
                <a:latin typeface="Arial Rounded MT Bold" pitchFamily="34" charset="0"/>
              </a:rPr>
              <a:t>mwen</a:t>
            </a:r>
            <a:r>
              <a:rPr lang="fr-FR" sz="4400" dirty="0" smtClean="0">
                <a:solidFill>
                  <a:srgbClr val="FFFF00"/>
                </a:solidFill>
                <a:latin typeface="Arial Rounded MT Bold" pitchFamily="34" charset="0"/>
              </a:rPr>
              <a:t> </a:t>
            </a:r>
            <a:r>
              <a:rPr lang="fr-FR" sz="4400" dirty="0" err="1" smtClean="0">
                <a:solidFill>
                  <a:srgbClr val="FFFF00"/>
                </a:solidFill>
                <a:latin typeface="Arial Rounded MT Bold" pitchFamily="34" charset="0"/>
              </a:rPr>
              <a:t>yo</a:t>
            </a:r>
            <a:r>
              <a:rPr lang="fr-FR" sz="4400" dirty="0" smtClean="0">
                <a:solidFill>
                  <a:srgbClr val="FFFF00"/>
                </a:solidFill>
                <a:latin typeface="Arial Rounded MT Bold" pitchFamily="34" charset="0"/>
              </a:rPr>
              <a:t> te </a:t>
            </a:r>
            <a:r>
              <a:rPr lang="fr-FR" sz="4400" dirty="0" err="1" smtClean="0">
                <a:solidFill>
                  <a:srgbClr val="FFFF00"/>
                </a:solidFill>
                <a:latin typeface="Arial Rounded MT Bold" pitchFamily="34" charset="0"/>
              </a:rPr>
              <a:t>sòti</a:t>
            </a:r>
            <a:r>
              <a:rPr lang="fr-FR" sz="4400" dirty="0" smtClean="0">
                <a:solidFill>
                  <a:srgbClr val="FFFF00"/>
                </a:solidFill>
                <a:latin typeface="Arial Rounded MT Bold" pitchFamily="34" charset="0"/>
              </a:rPr>
              <a:t>,</a:t>
            </a:r>
            <a:endParaRPr lang="en-US" sz="4400" dirty="0" smtClean="0">
              <a:solidFill>
                <a:srgbClr val="FFFF00"/>
              </a:solidFill>
              <a:latin typeface="Arial Rounded MT Bold" pitchFamily="34" charset="0"/>
            </a:endParaRPr>
          </a:p>
          <a:p>
            <a:pPr marL="0" indent="0" algn="ctr">
              <a:buNone/>
            </a:pPr>
            <a:r>
              <a:rPr lang="fr-FR" sz="4400" dirty="0" smtClean="0">
                <a:solidFill>
                  <a:srgbClr val="FFFF00"/>
                </a:solidFill>
                <a:latin typeface="Arial Rounded MT Bold" pitchFamily="34" charset="0"/>
              </a:rPr>
              <a:t>Li </a:t>
            </a:r>
            <a:r>
              <a:rPr lang="fr-FR" sz="4400" dirty="0" err="1" smtClean="0">
                <a:solidFill>
                  <a:srgbClr val="FFFF00"/>
                </a:solidFill>
                <a:latin typeface="Arial Rounded MT Bold" pitchFamily="34" charset="0"/>
              </a:rPr>
              <a:t>fè</a:t>
            </a:r>
            <a:r>
              <a:rPr lang="fr-FR" sz="4400" dirty="0" smtClean="0">
                <a:solidFill>
                  <a:srgbClr val="FFFF00"/>
                </a:solidFill>
                <a:latin typeface="Arial Rounded MT Bold" pitchFamily="34" charset="0"/>
              </a:rPr>
              <a:t> </a:t>
            </a:r>
            <a:r>
              <a:rPr lang="fr-FR" sz="4400" dirty="0" err="1" smtClean="0">
                <a:solidFill>
                  <a:srgbClr val="FFFF00"/>
                </a:solidFill>
                <a:latin typeface="Arial Rounded MT Bold" pitchFamily="34" charset="0"/>
              </a:rPr>
              <a:t>kè</a:t>
            </a:r>
            <a:r>
              <a:rPr lang="fr-FR" sz="4400" dirty="0" smtClean="0">
                <a:solidFill>
                  <a:srgbClr val="FFFF00"/>
                </a:solidFill>
                <a:latin typeface="Arial Rounded MT Bold" pitchFamily="34" charset="0"/>
              </a:rPr>
              <a:t>-m </a:t>
            </a:r>
            <a:r>
              <a:rPr lang="fr-FR" sz="4400" dirty="0" err="1" smtClean="0">
                <a:solidFill>
                  <a:srgbClr val="FFFF00"/>
                </a:solidFill>
                <a:latin typeface="Arial Rounded MT Bold" pitchFamily="34" charset="0"/>
              </a:rPr>
              <a:t>tou</a:t>
            </a:r>
            <a:r>
              <a:rPr lang="fr-FR" sz="4400" dirty="0" smtClean="0">
                <a:solidFill>
                  <a:srgbClr val="FFFF00"/>
                </a:solidFill>
                <a:latin typeface="Arial Rounded MT Bold" pitchFamily="34" charset="0"/>
              </a:rPr>
              <a:t> </a:t>
            </a:r>
            <a:r>
              <a:rPr lang="fr-FR" sz="4400" dirty="0" err="1" smtClean="0">
                <a:solidFill>
                  <a:srgbClr val="FFFF00"/>
                </a:solidFill>
                <a:latin typeface="Arial Rounded MT Bold" pitchFamily="34" charset="0"/>
              </a:rPr>
              <a:t>kontan</a:t>
            </a:r>
            <a:r>
              <a:rPr lang="fr-FR" sz="4400" dirty="0" smtClean="0">
                <a:solidFill>
                  <a:srgbClr val="FFFF00"/>
                </a:solidFill>
                <a:latin typeface="Arial Rounded MT Bold" pitchFamily="34" charset="0"/>
              </a:rPr>
              <a:t>;</a:t>
            </a:r>
            <a:endParaRPr lang="en-US" sz="4400" dirty="0" smtClean="0">
              <a:solidFill>
                <a:srgbClr val="FFFF00"/>
              </a:solidFill>
              <a:latin typeface="Arial Rounded MT Bold" pitchFamily="34" charset="0"/>
            </a:endParaRPr>
          </a:p>
          <a:p>
            <a:pPr marL="0" indent="0" algn="ctr">
              <a:buNone/>
            </a:pPr>
            <a:r>
              <a:rPr lang="fr-FR" sz="4400" dirty="0" err="1" smtClean="0">
                <a:solidFill>
                  <a:srgbClr val="FFFF00"/>
                </a:solidFill>
                <a:latin typeface="Arial Rounded MT Bold" pitchFamily="34" charset="0"/>
              </a:rPr>
              <a:t>Paske</a:t>
            </a:r>
            <a:r>
              <a:rPr lang="fr-FR" sz="4400" dirty="0" smtClean="0">
                <a:solidFill>
                  <a:srgbClr val="FFFF00"/>
                </a:solidFill>
                <a:latin typeface="Arial Rounded MT Bold" pitchFamily="34" charset="0"/>
              </a:rPr>
              <a:t> </a:t>
            </a:r>
            <a:r>
              <a:rPr lang="fr-FR" sz="4400" dirty="0" err="1" smtClean="0">
                <a:solidFill>
                  <a:srgbClr val="FFFF00"/>
                </a:solidFill>
                <a:latin typeface="Arial Rounded MT Bold" pitchFamily="34" charset="0"/>
              </a:rPr>
              <a:t>Jezu</a:t>
            </a:r>
            <a:r>
              <a:rPr lang="fr-FR" sz="4400" dirty="0" smtClean="0">
                <a:solidFill>
                  <a:srgbClr val="FFFF00"/>
                </a:solidFill>
                <a:latin typeface="Arial Rounded MT Bold" pitchFamily="34" charset="0"/>
              </a:rPr>
              <a:t> </a:t>
            </a:r>
            <a:r>
              <a:rPr lang="fr-FR" sz="4400" dirty="0" err="1" smtClean="0">
                <a:solidFill>
                  <a:srgbClr val="FFFF00"/>
                </a:solidFill>
                <a:latin typeface="Arial Rounded MT Bold" pitchFamily="34" charset="0"/>
              </a:rPr>
              <a:t>pran</a:t>
            </a:r>
            <a:r>
              <a:rPr lang="fr-FR" sz="4400" dirty="0" smtClean="0">
                <a:solidFill>
                  <a:srgbClr val="FFFF00"/>
                </a:solidFill>
                <a:latin typeface="Arial Rounded MT Bold" pitchFamily="34" charset="0"/>
              </a:rPr>
              <a:t> fado-m</a:t>
            </a:r>
            <a:endParaRPr lang="en-US" sz="4400" dirty="0" smtClean="0">
              <a:solidFill>
                <a:srgbClr val="FFFF00"/>
              </a:solidFill>
              <a:latin typeface="Arial Rounded MT Bold" pitchFamily="34" charset="0"/>
            </a:endParaRPr>
          </a:p>
          <a:p>
            <a:pPr marL="0" indent="0" algn="ctr">
              <a:buNone/>
            </a:pPr>
            <a:r>
              <a:rPr lang="fr-FR" sz="4400" dirty="0" smtClean="0">
                <a:solidFill>
                  <a:srgbClr val="FFFF00"/>
                </a:solidFill>
                <a:latin typeface="Arial Rounded MT Bold" pitchFamily="34" charset="0"/>
              </a:rPr>
              <a:t>E li te ban-m </a:t>
            </a:r>
            <a:r>
              <a:rPr lang="fr-FR" sz="4400" dirty="0" err="1" smtClean="0">
                <a:solidFill>
                  <a:srgbClr val="FFFF00"/>
                </a:solidFill>
                <a:latin typeface="Arial Rounded MT Bold" pitchFamily="34" charset="0"/>
              </a:rPr>
              <a:t>you</a:t>
            </a:r>
            <a:r>
              <a:rPr lang="fr-FR" sz="4400" dirty="0" smtClean="0">
                <a:solidFill>
                  <a:srgbClr val="FFFF00"/>
                </a:solidFill>
                <a:latin typeface="Arial Rounded MT Bold" pitchFamily="34" charset="0"/>
              </a:rPr>
              <a:t> </a:t>
            </a:r>
            <a:r>
              <a:rPr lang="fr-FR" sz="4400" dirty="0" smtClean="0">
                <a:solidFill>
                  <a:srgbClr val="FFFF00"/>
                </a:solidFill>
                <a:latin typeface="Arial Rounded MT Bold" pitchFamily="34" charset="0"/>
              </a:rPr>
              <a:t>chan</a:t>
            </a:r>
            <a:endParaRPr lang="en-US" sz="4400" dirty="0" smtClean="0">
              <a:solidFill>
                <a:srgbClr val="FFFF00"/>
              </a:solidFill>
              <a:latin typeface="Arial Rounded MT Bold" pitchFamily="34"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D069A"/>
          </a:solidFill>
        </p:spPr>
        <p:txBody>
          <a:bodyPr>
            <a:normAutofit/>
          </a:bodyPr>
          <a:lstStyle/>
          <a:p>
            <a:pPr marL="0" indent="0" algn="ctr">
              <a:buNone/>
            </a:pPr>
            <a:r>
              <a:rPr lang="fr-FR" dirty="0" smtClean="0">
                <a:solidFill>
                  <a:srgbClr val="66FFFF"/>
                </a:solidFill>
                <a:latin typeface="Arial Rounded MT Bold" pitchFamily="34" charset="0"/>
              </a:rPr>
              <a:t>4</a:t>
            </a:r>
            <a:r>
              <a:rPr lang="fr-FR" dirty="0" smtClean="0">
                <a:solidFill>
                  <a:srgbClr val="66FFFF"/>
                </a:solidFill>
                <a:latin typeface="Arial Rounded MT Bold" pitchFamily="34" charset="0"/>
              </a:rPr>
              <a:t>.</a:t>
            </a:r>
            <a:endParaRPr lang="en-US" dirty="0" smtClean="0">
              <a:solidFill>
                <a:srgbClr val="66FFFF"/>
              </a:solidFill>
              <a:latin typeface="Arial Rounded MT Bold" pitchFamily="34" charset="0"/>
            </a:endParaRPr>
          </a:p>
          <a:p>
            <a:pPr marL="0" indent="0" algn="ctr">
              <a:buNone/>
            </a:pPr>
            <a:r>
              <a:rPr lang="fr-FR" sz="4400" dirty="0" smtClean="0">
                <a:solidFill>
                  <a:schemeClr val="bg1"/>
                </a:solidFill>
                <a:latin typeface="Arial Rounded MT Bold" pitchFamily="34" charset="0"/>
              </a:rPr>
              <a:t>Ma met tout </a:t>
            </a:r>
            <a:r>
              <a:rPr lang="fr-FR" sz="4400" dirty="0" err="1" smtClean="0">
                <a:solidFill>
                  <a:schemeClr val="bg1"/>
                </a:solidFill>
                <a:latin typeface="Arial Rounded MT Bold" pitchFamily="34" charset="0"/>
              </a:rPr>
              <a:t>konfyans</a:t>
            </a:r>
            <a:r>
              <a:rPr lang="fr-FR" sz="4400" dirty="0" smtClean="0">
                <a:solidFill>
                  <a:schemeClr val="bg1"/>
                </a:solidFill>
                <a:latin typeface="Arial Rounded MT Bold" pitchFamily="34" charset="0"/>
              </a:rPr>
              <a:t> nan li,</a:t>
            </a:r>
            <a:endParaRPr lang="en-US" sz="4400" dirty="0" smtClean="0">
              <a:solidFill>
                <a:schemeClr val="bg1"/>
              </a:solidFill>
              <a:latin typeface="Arial Rounded MT Bold" pitchFamily="34" charset="0"/>
            </a:endParaRPr>
          </a:p>
          <a:p>
            <a:pPr marL="0" indent="0" algn="ctr">
              <a:buNone/>
            </a:pPr>
            <a:r>
              <a:rPr lang="fr-FR" sz="4400" dirty="0" smtClean="0">
                <a:solidFill>
                  <a:schemeClr val="bg1"/>
                </a:solidFill>
                <a:latin typeface="Arial Rounded MT Bold" pitchFamily="34" charset="0"/>
              </a:rPr>
              <a:t>Li </a:t>
            </a:r>
            <a:r>
              <a:rPr lang="fr-FR" sz="4400" dirty="0" err="1" smtClean="0">
                <a:solidFill>
                  <a:schemeClr val="bg1"/>
                </a:solidFill>
                <a:latin typeface="Arial Rounded MT Bold" pitchFamily="34" charset="0"/>
              </a:rPr>
              <a:t>konnen</a:t>
            </a:r>
            <a:r>
              <a:rPr lang="fr-FR" sz="4400" dirty="0" smtClean="0">
                <a:solidFill>
                  <a:schemeClr val="bg1"/>
                </a:solidFill>
                <a:latin typeface="Arial Rounded MT Bold" pitchFamily="34" charset="0"/>
              </a:rPr>
              <a:t> tout </a:t>
            </a:r>
            <a:r>
              <a:rPr lang="fr-FR" sz="4400" dirty="0" err="1" smtClean="0">
                <a:solidFill>
                  <a:schemeClr val="bg1"/>
                </a:solidFill>
                <a:latin typeface="Arial Rounded MT Bold" pitchFamily="34" charset="0"/>
              </a:rPr>
              <a:t>chemen</a:t>
            </a:r>
            <a:endParaRPr lang="en-US" sz="4400" dirty="0" smtClean="0">
              <a:solidFill>
                <a:schemeClr val="bg1"/>
              </a:solidFill>
              <a:latin typeface="Arial Rounded MT Bold" pitchFamily="34" charset="0"/>
            </a:endParaRPr>
          </a:p>
          <a:p>
            <a:pPr marL="0" indent="0" algn="ctr">
              <a:buNone/>
            </a:pPr>
            <a:r>
              <a:rPr lang="fr-FR" sz="4400" dirty="0" smtClean="0">
                <a:solidFill>
                  <a:schemeClr val="bg1"/>
                </a:solidFill>
                <a:latin typeface="Arial Rounded MT Bold" pitchFamily="34" charset="0"/>
              </a:rPr>
              <a:t>Li va </a:t>
            </a:r>
            <a:r>
              <a:rPr lang="fr-FR" sz="4400" dirty="0" err="1" smtClean="0">
                <a:solidFill>
                  <a:schemeClr val="bg1"/>
                </a:solidFill>
                <a:latin typeface="Arial Rounded MT Bold" pitchFamily="34" charset="0"/>
              </a:rPr>
              <a:t>gide</a:t>
            </a:r>
            <a:r>
              <a:rPr lang="fr-FR" sz="4400" dirty="0" smtClean="0">
                <a:solidFill>
                  <a:schemeClr val="bg1"/>
                </a:solidFill>
                <a:latin typeface="Arial Rounded MT Bold" pitchFamily="34" charset="0"/>
              </a:rPr>
              <a:t>-m </a:t>
            </a:r>
            <a:r>
              <a:rPr lang="fr-FR" sz="4400" dirty="0" err="1" smtClean="0">
                <a:solidFill>
                  <a:schemeClr val="bg1"/>
                </a:solidFill>
                <a:latin typeface="Arial Rounded MT Bold" pitchFamily="34" charset="0"/>
              </a:rPr>
              <a:t>ak</a:t>
            </a:r>
            <a:r>
              <a:rPr lang="fr-FR" sz="4400" dirty="0" smtClean="0">
                <a:solidFill>
                  <a:schemeClr val="bg1"/>
                </a:solidFill>
                <a:latin typeface="Arial Rounded MT Bold" pitchFamily="34" charset="0"/>
              </a:rPr>
              <a:t> je li</a:t>
            </a:r>
            <a:endParaRPr lang="en-US" sz="4400" dirty="0" smtClean="0">
              <a:solidFill>
                <a:schemeClr val="bg1"/>
              </a:solidFill>
              <a:latin typeface="Arial Rounded MT Bold" pitchFamily="34" charset="0"/>
            </a:endParaRPr>
          </a:p>
          <a:p>
            <a:pPr marL="0" indent="0" algn="ctr">
              <a:buNone/>
            </a:pPr>
            <a:r>
              <a:rPr lang="fr-FR" sz="4400" dirty="0" smtClean="0">
                <a:solidFill>
                  <a:schemeClr val="bg1"/>
                </a:solidFill>
                <a:latin typeface="Arial Rounded MT Bold" pitchFamily="34" charset="0"/>
              </a:rPr>
              <a:t>Nan </a:t>
            </a:r>
            <a:r>
              <a:rPr lang="fr-FR" sz="4400" dirty="0" err="1" smtClean="0">
                <a:solidFill>
                  <a:schemeClr val="bg1"/>
                </a:solidFill>
                <a:latin typeface="Arial Rounded MT Bold" pitchFamily="34" charset="0"/>
              </a:rPr>
              <a:t>pelerinaj</a:t>
            </a:r>
            <a:r>
              <a:rPr lang="fr-FR" sz="4400" dirty="0" smtClean="0">
                <a:solidFill>
                  <a:schemeClr val="bg1"/>
                </a:solidFill>
                <a:latin typeface="Arial Rounded MT Bold" pitchFamily="34" charset="0"/>
              </a:rPr>
              <a:t> </a:t>
            </a:r>
            <a:r>
              <a:rPr lang="fr-FR" sz="4400" dirty="0" err="1" smtClean="0">
                <a:solidFill>
                  <a:schemeClr val="bg1"/>
                </a:solidFill>
                <a:latin typeface="Arial Rounded MT Bold" pitchFamily="34" charset="0"/>
              </a:rPr>
              <a:t>mwen</a:t>
            </a:r>
            <a:endParaRPr lang="en-US" sz="4400" dirty="0" smtClean="0">
              <a:solidFill>
                <a:schemeClr val="bg1"/>
              </a:solidFill>
              <a:latin typeface="Arial Rounded MT Bold" pitchFamily="34" charset="0"/>
            </a:endParaRPr>
          </a:p>
          <a:p>
            <a:pPr marL="0" indent="0" algn="ctr">
              <a:buNone/>
            </a:pPr>
            <a:r>
              <a:rPr lang="fr-FR" sz="4400" dirty="0" smtClean="0">
                <a:solidFill>
                  <a:schemeClr val="bg1"/>
                </a:solidFill>
                <a:latin typeface="Arial Rounded MT Bold" pitchFamily="34" charset="0"/>
              </a:rPr>
              <a:t>E ma pale nan </a:t>
            </a:r>
            <a:r>
              <a:rPr lang="fr-FR" sz="4400" dirty="0" err="1" smtClean="0">
                <a:solidFill>
                  <a:schemeClr val="bg1"/>
                </a:solidFill>
                <a:latin typeface="Arial Rounded MT Bold" pitchFamily="34" charset="0"/>
              </a:rPr>
              <a:t>sièl</a:t>
            </a:r>
            <a:r>
              <a:rPr lang="fr-FR" sz="4400" dirty="0" smtClean="0">
                <a:solidFill>
                  <a:schemeClr val="bg1"/>
                </a:solidFill>
                <a:latin typeface="Arial Rounded MT Bold" pitchFamily="34" charset="0"/>
              </a:rPr>
              <a:t> la</a:t>
            </a:r>
            <a:endParaRPr lang="en-US" sz="4400" dirty="0" smtClean="0">
              <a:solidFill>
                <a:schemeClr val="bg1"/>
              </a:solidFill>
              <a:latin typeface="Arial Rounded MT Bold" pitchFamily="34" charset="0"/>
            </a:endParaRPr>
          </a:p>
          <a:p>
            <a:pPr marL="0" indent="0" algn="ctr">
              <a:buNone/>
            </a:pPr>
            <a:r>
              <a:rPr lang="fr-FR" sz="4400" dirty="0" smtClean="0">
                <a:solidFill>
                  <a:schemeClr val="bg1"/>
                </a:solidFill>
                <a:latin typeface="Arial Rounded MT Bold" pitchFamily="34" charset="0"/>
              </a:rPr>
              <a:t>Pou tout </a:t>
            </a:r>
            <a:r>
              <a:rPr lang="fr-FR" sz="4400" dirty="0" err="1" smtClean="0">
                <a:solidFill>
                  <a:schemeClr val="bg1"/>
                </a:solidFill>
                <a:latin typeface="Arial Rounded MT Bold" pitchFamily="34" charset="0"/>
              </a:rPr>
              <a:t>sièk</a:t>
            </a:r>
            <a:r>
              <a:rPr lang="fr-FR" sz="4400" dirty="0" smtClean="0">
                <a:solidFill>
                  <a:schemeClr val="bg1"/>
                </a:solidFill>
                <a:latin typeface="Arial Rounded MT Bold" pitchFamily="34" charset="0"/>
              </a:rPr>
              <a:t> </a:t>
            </a:r>
            <a:r>
              <a:rPr lang="fr-FR" sz="4400" dirty="0" err="1" smtClean="0">
                <a:solidFill>
                  <a:schemeClr val="bg1"/>
                </a:solidFill>
                <a:latin typeface="Arial Rounded MT Bold" pitchFamily="34" charset="0"/>
              </a:rPr>
              <a:t>ak</a:t>
            </a:r>
            <a:r>
              <a:rPr lang="fr-FR" sz="4400" dirty="0" smtClean="0">
                <a:solidFill>
                  <a:schemeClr val="bg1"/>
                </a:solidFill>
                <a:latin typeface="Arial Rounded MT Bold" pitchFamily="34" charset="0"/>
              </a:rPr>
              <a:t> tout tan</a:t>
            </a:r>
            <a:endParaRPr lang="en-US" sz="4400" dirty="0" smtClean="0">
              <a:solidFill>
                <a:schemeClr val="bg1"/>
              </a:solidFill>
              <a:latin typeface="Arial Rounded MT Bold" pitchFamily="34" charset="0"/>
            </a:endParaRPr>
          </a:p>
          <a:p>
            <a:pPr marL="0" indent="0" algn="ctr">
              <a:buNone/>
            </a:pPr>
            <a:r>
              <a:rPr lang="en-US" sz="4400" dirty="0" err="1" smtClean="0">
                <a:solidFill>
                  <a:schemeClr val="bg1"/>
                </a:solidFill>
                <a:latin typeface="Arial Rounded MT Bold" pitchFamily="34" charset="0"/>
              </a:rPr>
              <a:t>Koman</a:t>
            </a:r>
            <a:r>
              <a:rPr lang="en-US" sz="4400" dirty="0" smtClean="0">
                <a:solidFill>
                  <a:schemeClr val="bg1"/>
                </a:solidFill>
                <a:latin typeface="Arial Rounded MT Bold" pitchFamily="34" charset="0"/>
              </a:rPr>
              <a:t> </a:t>
            </a:r>
            <a:r>
              <a:rPr lang="en-US" sz="4400" dirty="0" err="1" smtClean="0">
                <a:solidFill>
                  <a:schemeClr val="bg1"/>
                </a:solidFill>
                <a:latin typeface="Arial Rounded MT Bold" pitchFamily="34" charset="0"/>
              </a:rPr>
              <a:t>Jezu</a:t>
            </a:r>
            <a:r>
              <a:rPr lang="en-US" sz="4400" dirty="0" smtClean="0">
                <a:solidFill>
                  <a:schemeClr val="bg1"/>
                </a:solidFill>
                <a:latin typeface="Arial Rounded MT Bold" pitchFamily="34" charset="0"/>
              </a:rPr>
              <a:t> </a:t>
            </a:r>
            <a:r>
              <a:rPr lang="en-US" sz="4400" dirty="0" err="1" smtClean="0">
                <a:solidFill>
                  <a:schemeClr val="bg1"/>
                </a:solidFill>
                <a:latin typeface="Arial Rounded MT Bold" pitchFamily="34" charset="0"/>
              </a:rPr>
              <a:t>pran</a:t>
            </a:r>
            <a:r>
              <a:rPr lang="en-US" sz="4400" dirty="0" smtClean="0">
                <a:solidFill>
                  <a:schemeClr val="bg1"/>
                </a:solidFill>
                <a:latin typeface="Arial Rounded MT Bold" pitchFamily="34" charset="0"/>
              </a:rPr>
              <a:t> </a:t>
            </a:r>
            <a:r>
              <a:rPr lang="en-US" sz="4400" dirty="0" err="1" smtClean="0">
                <a:solidFill>
                  <a:schemeClr val="bg1"/>
                </a:solidFill>
                <a:latin typeface="Arial Rounded MT Bold" pitchFamily="34" charset="0"/>
              </a:rPr>
              <a:t>fado</a:t>
            </a:r>
            <a:r>
              <a:rPr lang="en-US" sz="4400" dirty="0" smtClean="0">
                <a:solidFill>
                  <a:schemeClr val="bg1"/>
                </a:solidFill>
                <a:latin typeface="Arial Rounded MT Bold" pitchFamily="34" charset="0"/>
              </a:rPr>
              <a:t>-m</a:t>
            </a:r>
          </a:p>
          <a:p>
            <a:pPr marL="0" indent="0" algn="ctr">
              <a:buNone/>
            </a:pPr>
            <a:r>
              <a:rPr lang="en-US" sz="4400" dirty="0" smtClean="0">
                <a:solidFill>
                  <a:schemeClr val="bg1"/>
                </a:solidFill>
                <a:latin typeface="Arial Rounded MT Bold" pitchFamily="34" charset="0"/>
              </a:rPr>
              <a:t>E </a:t>
            </a:r>
            <a:r>
              <a:rPr lang="en-US" sz="4400" dirty="0" err="1" smtClean="0">
                <a:solidFill>
                  <a:schemeClr val="bg1"/>
                </a:solidFill>
                <a:latin typeface="Arial Rounded MT Bold" pitchFamily="34" charset="0"/>
              </a:rPr>
              <a:t>plen</a:t>
            </a:r>
            <a:r>
              <a:rPr lang="en-US" sz="4400" dirty="0" smtClean="0">
                <a:solidFill>
                  <a:schemeClr val="bg1"/>
                </a:solidFill>
                <a:latin typeface="Arial Rounded MT Bold" pitchFamily="34" charset="0"/>
              </a:rPr>
              <a:t> </a:t>
            </a:r>
            <a:r>
              <a:rPr lang="en-US" sz="4400" dirty="0" err="1" smtClean="0">
                <a:solidFill>
                  <a:schemeClr val="bg1"/>
                </a:solidFill>
                <a:latin typeface="Arial Rounded MT Bold" pitchFamily="34" charset="0"/>
              </a:rPr>
              <a:t>kè</a:t>
            </a:r>
            <a:r>
              <a:rPr lang="en-US" sz="4400" dirty="0" smtClean="0">
                <a:solidFill>
                  <a:schemeClr val="bg1"/>
                </a:solidFill>
                <a:latin typeface="Arial Rounded MT Bold" pitchFamily="34" charset="0"/>
              </a:rPr>
              <a:t>-m </a:t>
            </a:r>
            <a:r>
              <a:rPr lang="en-US" sz="4400" dirty="0" err="1" smtClean="0">
                <a:solidFill>
                  <a:schemeClr val="bg1"/>
                </a:solidFill>
                <a:latin typeface="Arial Rounded MT Bold" pitchFamily="34" charset="0"/>
              </a:rPr>
              <a:t>ak</a:t>
            </a:r>
            <a:r>
              <a:rPr lang="en-US" sz="4400" dirty="0" smtClean="0">
                <a:solidFill>
                  <a:schemeClr val="bg1"/>
                </a:solidFill>
                <a:latin typeface="Arial Rounded MT Bold" pitchFamily="34" charset="0"/>
              </a:rPr>
              <a:t> you chan.</a:t>
            </a:r>
            <a:endParaRPr lang="en-US" sz="4400" dirty="0">
              <a:solidFill>
                <a:schemeClr val="bg1"/>
              </a:solidFill>
              <a:latin typeface="Arial Rounded MT Bold" pitchFamily="34" charset="0"/>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2060"/>
          </a:solidFill>
        </p:spPr>
        <p:txBody>
          <a:bodyPr>
            <a:normAutofit/>
          </a:bodyPr>
          <a:lstStyle/>
          <a:p>
            <a:pPr marL="0" indent="0" algn="ctr">
              <a:buNone/>
            </a:pPr>
            <a:r>
              <a:rPr lang="en-US" sz="1800" dirty="0" err="1" smtClean="0">
                <a:solidFill>
                  <a:srgbClr val="66FFFF"/>
                </a:solidFill>
                <a:latin typeface="Arial Rounded MT Bold" pitchFamily="34" charset="0"/>
              </a:rPr>
              <a:t>Kè</a:t>
            </a:r>
            <a:endParaRPr lang="en-US" sz="1800" dirty="0" smtClean="0">
              <a:solidFill>
                <a:srgbClr val="66FFFF"/>
              </a:solidFill>
              <a:latin typeface="Arial Rounded MT Bold" pitchFamily="34" charset="0"/>
            </a:endParaRPr>
          </a:p>
          <a:p>
            <a:pPr marL="0" indent="0" algn="ctr">
              <a:buNone/>
            </a:pPr>
            <a:r>
              <a:rPr lang="fr-FR" sz="4400" dirty="0" smtClean="0">
                <a:solidFill>
                  <a:srgbClr val="FFFF00"/>
                </a:solidFill>
                <a:latin typeface="Arial Rounded MT Bold" pitchFamily="34" charset="0"/>
              </a:rPr>
              <a:t>Wi </a:t>
            </a:r>
            <a:r>
              <a:rPr lang="fr-FR" sz="4400" dirty="0" err="1" smtClean="0">
                <a:solidFill>
                  <a:srgbClr val="FFFF00"/>
                </a:solidFill>
                <a:latin typeface="Arial Rounded MT Bold" pitchFamily="34" charset="0"/>
              </a:rPr>
              <a:t>Jezu</a:t>
            </a:r>
            <a:r>
              <a:rPr lang="fr-FR" sz="4400" dirty="0" smtClean="0">
                <a:solidFill>
                  <a:srgbClr val="FFFF00"/>
                </a:solidFill>
                <a:latin typeface="Arial Rounded MT Bold" pitchFamily="34" charset="0"/>
              </a:rPr>
              <a:t> te </a:t>
            </a:r>
            <a:r>
              <a:rPr lang="fr-FR" sz="4400" dirty="0" err="1" smtClean="0">
                <a:solidFill>
                  <a:srgbClr val="FFFF00"/>
                </a:solidFill>
                <a:latin typeface="Arial Rounded MT Bold" pitchFamily="34" charset="0"/>
              </a:rPr>
              <a:t>pran</a:t>
            </a:r>
            <a:r>
              <a:rPr lang="fr-FR" sz="4400" dirty="0" smtClean="0">
                <a:solidFill>
                  <a:srgbClr val="FFFF00"/>
                </a:solidFill>
                <a:latin typeface="Arial Rounded MT Bold" pitchFamily="34" charset="0"/>
              </a:rPr>
              <a:t> fado-m</a:t>
            </a:r>
            <a:endParaRPr lang="en-US" sz="4400" dirty="0" smtClean="0">
              <a:solidFill>
                <a:srgbClr val="FFFF00"/>
              </a:solidFill>
              <a:latin typeface="Arial Rounded MT Bold" pitchFamily="34" charset="0"/>
            </a:endParaRPr>
          </a:p>
          <a:p>
            <a:pPr marL="0" indent="0" algn="ctr">
              <a:buNone/>
            </a:pPr>
            <a:r>
              <a:rPr lang="fr-FR" sz="4400" dirty="0" err="1" smtClean="0">
                <a:solidFill>
                  <a:srgbClr val="FFFF00"/>
                </a:solidFill>
                <a:latin typeface="Arial Rounded MT Bold" pitchFamily="34" charset="0"/>
              </a:rPr>
              <a:t>Mwen</a:t>
            </a:r>
            <a:r>
              <a:rPr lang="fr-FR" sz="4400" dirty="0" smtClean="0">
                <a:solidFill>
                  <a:srgbClr val="FFFF00"/>
                </a:solidFill>
                <a:latin typeface="Arial Rounded MT Bold" pitchFamily="34" charset="0"/>
              </a:rPr>
              <a:t> pat </a:t>
            </a:r>
            <a:r>
              <a:rPr lang="fr-FR" sz="4400" dirty="0" err="1" smtClean="0">
                <a:solidFill>
                  <a:srgbClr val="FFFF00"/>
                </a:solidFill>
                <a:latin typeface="Arial Rounded MT Bold" pitchFamily="34" charset="0"/>
              </a:rPr>
              <a:t>kapab</a:t>
            </a:r>
            <a:r>
              <a:rPr lang="fr-FR" sz="4400" dirty="0" smtClean="0">
                <a:solidFill>
                  <a:srgbClr val="FFFF00"/>
                </a:solidFill>
                <a:latin typeface="Arial Rounded MT Bold" pitchFamily="34" charset="0"/>
              </a:rPr>
              <a:t> pote,</a:t>
            </a:r>
            <a:endParaRPr lang="en-US" sz="4400" dirty="0" smtClean="0">
              <a:solidFill>
                <a:srgbClr val="FFFF00"/>
              </a:solidFill>
              <a:latin typeface="Arial Rounded MT Bold" pitchFamily="34" charset="0"/>
            </a:endParaRPr>
          </a:p>
          <a:p>
            <a:pPr marL="0" indent="0" algn="ctr">
              <a:buNone/>
            </a:pPr>
            <a:r>
              <a:rPr lang="fr-FR" sz="4400" dirty="0" smtClean="0">
                <a:solidFill>
                  <a:srgbClr val="FFFF00"/>
                </a:solidFill>
                <a:latin typeface="Arial Rounded MT Bold" pitchFamily="34" charset="0"/>
              </a:rPr>
              <a:t>Wi </a:t>
            </a:r>
            <a:r>
              <a:rPr lang="fr-FR" sz="4400" dirty="0" err="1" smtClean="0">
                <a:solidFill>
                  <a:srgbClr val="FFFF00"/>
                </a:solidFill>
                <a:latin typeface="Arial Rounded MT Bold" pitchFamily="34" charset="0"/>
              </a:rPr>
              <a:t>Jezu</a:t>
            </a:r>
            <a:r>
              <a:rPr lang="fr-FR" sz="4400" dirty="0" smtClean="0">
                <a:solidFill>
                  <a:srgbClr val="FFFF00"/>
                </a:solidFill>
                <a:latin typeface="Arial Rounded MT Bold" pitchFamily="34" charset="0"/>
              </a:rPr>
              <a:t> te </a:t>
            </a:r>
            <a:r>
              <a:rPr lang="fr-FR" sz="4400" dirty="0" err="1" smtClean="0">
                <a:solidFill>
                  <a:srgbClr val="FFFF00"/>
                </a:solidFill>
                <a:latin typeface="Arial Rounded MT Bold" pitchFamily="34" charset="0"/>
              </a:rPr>
              <a:t>pran</a:t>
            </a:r>
            <a:r>
              <a:rPr lang="fr-FR" sz="4400" dirty="0" smtClean="0">
                <a:solidFill>
                  <a:srgbClr val="FFFF00"/>
                </a:solidFill>
                <a:latin typeface="Arial Rounded MT Bold" pitchFamily="34" charset="0"/>
              </a:rPr>
              <a:t> fado-m</a:t>
            </a:r>
            <a:endParaRPr lang="en-US" sz="4400" dirty="0" smtClean="0">
              <a:solidFill>
                <a:srgbClr val="FFFF00"/>
              </a:solidFill>
              <a:latin typeface="Arial Rounded MT Bold" pitchFamily="34" charset="0"/>
            </a:endParaRPr>
          </a:p>
          <a:p>
            <a:pPr marL="0" indent="0" algn="ctr">
              <a:buNone/>
            </a:pPr>
            <a:r>
              <a:rPr lang="fr-FR" sz="4400" dirty="0" smtClean="0">
                <a:solidFill>
                  <a:srgbClr val="FFFF00"/>
                </a:solidFill>
                <a:latin typeface="Arial Rounded MT Bold" pitchFamily="34" charset="0"/>
              </a:rPr>
              <a:t>Li </a:t>
            </a:r>
            <a:r>
              <a:rPr lang="fr-FR" sz="4400" dirty="0" err="1" smtClean="0">
                <a:solidFill>
                  <a:srgbClr val="FFFF00"/>
                </a:solidFill>
                <a:latin typeface="Arial Rounded MT Bold" pitchFamily="34" charset="0"/>
              </a:rPr>
              <a:t>peye</a:t>
            </a:r>
            <a:r>
              <a:rPr lang="fr-FR" sz="4400" dirty="0" smtClean="0">
                <a:solidFill>
                  <a:srgbClr val="FFFF00"/>
                </a:solidFill>
                <a:latin typeface="Arial Rounded MT Bold" pitchFamily="34" charset="0"/>
              </a:rPr>
              <a:t> </a:t>
            </a:r>
            <a:r>
              <a:rPr lang="fr-FR" sz="4400" dirty="0" err="1" smtClean="0">
                <a:solidFill>
                  <a:srgbClr val="FFFF00"/>
                </a:solidFill>
                <a:latin typeface="Arial Rounded MT Bold" pitchFamily="34" charset="0"/>
              </a:rPr>
              <a:t>dèt</a:t>
            </a:r>
            <a:r>
              <a:rPr lang="fr-FR" sz="4400" dirty="0" smtClean="0">
                <a:solidFill>
                  <a:srgbClr val="FFFF00"/>
                </a:solidFill>
                <a:latin typeface="Arial Rounded MT Bold" pitchFamily="34" charset="0"/>
              </a:rPr>
              <a:t> </a:t>
            </a:r>
            <a:r>
              <a:rPr lang="fr-FR" sz="4400" dirty="0" err="1" smtClean="0">
                <a:solidFill>
                  <a:srgbClr val="FFFF00"/>
                </a:solidFill>
                <a:latin typeface="Arial Rounded MT Bold" pitchFamily="34" charset="0"/>
              </a:rPr>
              <a:t>peche</a:t>
            </a:r>
            <a:endParaRPr lang="en-US" sz="4400" dirty="0" smtClean="0">
              <a:solidFill>
                <a:srgbClr val="FFFF00"/>
              </a:solidFill>
              <a:latin typeface="Arial Rounded MT Bold" pitchFamily="34" charset="0"/>
            </a:endParaRPr>
          </a:p>
          <a:p>
            <a:pPr marL="0" indent="0" algn="ctr">
              <a:buNone/>
            </a:pPr>
            <a:r>
              <a:rPr lang="fr-FR" sz="4400" dirty="0" smtClean="0">
                <a:solidFill>
                  <a:srgbClr val="FFFF00"/>
                </a:solidFill>
                <a:latin typeface="Arial Rounded MT Bold" pitchFamily="34" charset="0"/>
              </a:rPr>
              <a:t>Tout </a:t>
            </a:r>
            <a:r>
              <a:rPr lang="fr-FR" sz="4400" dirty="0" err="1" smtClean="0">
                <a:solidFill>
                  <a:srgbClr val="FFFF00"/>
                </a:solidFill>
                <a:latin typeface="Arial Rounded MT Bold" pitchFamily="34" charset="0"/>
              </a:rPr>
              <a:t>krent</a:t>
            </a:r>
            <a:r>
              <a:rPr lang="fr-FR" sz="4400" dirty="0" smtClean="0">
                <a:solidFill>
                  <a:srgbClr val="FFFF00"/>
                </a:solidFill>
                <a:latin typeface="Arial Rounded MT Bold" pitchFamily="34" charset="0"/>
              </a:rPr>
              <a:t> </a:t>
            </a:r>
            <a:r>
              <a:rPr lang="fr-FR" sz="4400" dirty="0" err="1" smtClean="0">
                <a:solidFill>
                  <a:srgbClr val="FFFF00"/>
                </a:solidFill>
                <a:latin typeface="Arial Rounded MT Bold" pitchFamily="34" charset="0"/>
              </a:rPr>
              <a:t>mwen</a:t>
            </a:r>
            <a:r>
              <a:rPr lang="fr-FR" sz="4400" dirty="0" smtClean="0">
                <a:solidFill>
                  <a:srgbClr val="FFFF00"/>
                </a:solidFill>
                <a:latin typeface="Arial Rounded MT Bold" pitchFamily="34" charset="0"/>
              </a:rPr>
              <a:t> </a:t>
            </a:r>
            <a:r>
              <a:rPr lang="fr-FR" sz="4400" dirty="0" err="1" smtClean="0">
                <a:solidFill>
                  <a:srgbClr val="FFFF00"/>
                </a:solidFill>
                <a:latin typeface="Arial Rounded MT Bold" pitchFamily="34" charset="0"/>
              </a:rPr>
              <a:t>yo</a:t>
            </a:r>
            <a:r>
              <a:rPr lang="fr-FR" sz="4400" dirty="0" smtClean="0">
                <a:solidFill>
                  <a:srgbClr val="FFFF00"/>
                </a:solidFill>
                <a:latin typeface="Arial Rounded MT Bold" pitchFamily="34" charset="0"/>
              </a:rPr>
              <a:t> te </a:t>
            </a:r>
            <a:r>
              <a:rPr lang="fr-FR" sz="4400" dirty="0" err="1" smtClean="0">
                <a:solidFill>
                  <a:srgbClr val="FFFF00"/>
                </a:solidFill>
                <a:latin typeface="Arial Rounded MT Bold" pitchFamily="34" charset="0"/>
              </a:rPr>
              <a:t>sòti</a:t>
            </a:r>
            <a:r>
              <a:rPr lang="fr-FR" sz="4400" dirty="0" smtClean="0">
                <a:solidFill>
                  <a:srgbClr val="FFFF00"/>
                </a:solidFill>
                <a:latin typeface="Arial Rounded MT Bold" pitchFamily="34" charset="0"/>
              </a:rPr>
              <a:t>,</a:t>
            </a:r>
            <a:endParaRPr lang="en-US" sz="4400" dirty="0" smtClean="0">
              <a:solidFill>
                <a:srgbClr val="FFFF00"/>
              </a:solidFill>
              <a:latin typeface="Arial Rounded MT Bold" pitchFamily="34" charset="0"/>
            </a:endParaRPr>
          </a:p>
          <a:p>
            <a:pPr marL="0" indent="0" algn="ctr">
              <a:buNone/>
            </a:pPr>
            <a:r>
              <a:rPr lang="fr-FR" sz="4400" dirty="0" smtClean="0">
                <a:solidFill>
                  <a:srgbClr val="FFFF00"/>
                </a:solidFill>
                <a:latin typeface="Arial Rounded MT Bold" pitchFamily="34" charset="0"/>
              </a:rPr>
              <a:t>Li </a:t>
            </a:r>
            <a:r>
              <a:rPr lang="fr-FR" sz="4400" dirty="0" err="1" smtClean="0">
                <a:solidFill>
                  <a:srgbClr val="FFFF00"/>
                </a:solidFill>
                <a:latin typeface="Arial Rounded MT Bold" pitchFamily="34" charset="0"/>
              </a:rPr>
              <a:t>fè</a:t>
            </a:r>
            <a:r>
              <a:rPr lang="fr-FR" sz="4400" dirty="0" smtClean="0">
                <a:solidFill>
                  <a:srgbClr val="FFFF00"/>
                </a:solidFill>
                <a:latin typeface="Arial Rounded MT Bold" pitchFamily="34" charset="0"/>
              </a:rPr>
              <a:t> </a:t>
            </a:r>
            <a:r>
              <a:rPr lang="fr-FR" sz="4400" dirty="0" err="1" smtClean="0">
                <a:solidFill>
                  <a:srgbClr val="FFFF00"/>
                </a:solidFill>
                <a:latin typeface="Arial Rounded MT Bold" pitchFamily="34" charset="0"/>
              </a:rPr>
              <a:t>kè</a:t>
            </a:r>
            <a:r>
              <a:rPr lang="fr-FR" sz="4400" dirty="0" smtClean="0">
                <a:solidFill>
                  <a:srgbClr val="FFFF00"/>
                </a:solidFill>
                <a:latin typeface="Arial Rounded MT Bold" pitchFamily="34" charset="0"/>
              </a:rPr>
              <a:t>-m </a:t>
            </a:r>
            <a:r>
              <a:rPr lang="fr-FR" sz="4400" dirty="0" err="1" smtClean="0">
                <a:solidFill>
                  <a:srgbClr val="FFFF00"/>
                </a:solidFill>
                <a:latin typeface="Arial Rounded MT Bold" pitchFamily="34" charset="0"/>
              </a:rPr>
              <a:t>tou</a:t>
            </a:r>
            <a:r>
              <a:rPr lang="fr-FR" sz="4400" dirty="0" smtClean="0">
                <a:solidFill>
                  <a:srgbClr val="FFFF00"/>
                </a:solidFill>
                <a:latin typeface="Arial Rounded MT Bold" pitchFamily="34" charset="0"/>
              </a:rPr>
              <a:t> </a:t>
            </a:r>
            <a:r>
              <a:rPr lang="fr-FR" sz="4400" dirty="0" err="1" smtClean="0">
                <a:solidFill>
                  <a:srgbClr val="FFFF00"/>
                </a:solidFill>
                <a:latin typeface="Arial Rounded MT Bold" pitchFamily="34" charset="0"/>
              </a:rPr>
              <a:t>kontan</a:t>
            </a:r>
            <a:r>
              <a:rPr lang="fr-FR" sz="4400" dirty="0" smtClean="0">
                <a:solidFill>
                  <a:srgbClr val="FFFF00"/>
                </a:solidFill>
                <a:latin typeface="Arial Rounded MT Bold" pitchFamily="34" charset="0"/>
              </a:rPr>
              <a:t>;</a:t>
            </a:r>
            <a:endParaRPr lang="en-US" sz="4400" dirty="0" smtClean="0">
              <a:solidFill>
                <a:srgbClr val="FFFF00"/>
              </a:solidFill>
              <a:latin typeface="Arial Rounded MT Bold" pitchFamily="34" charset="0"/>
            </a:endParaRPr>
          </a:p>
          <a:p>
            <a:pPr marL="0" indent="0" algn="ctr">
              <a:buNone/>
            </a:pPr>
            <a:r>
              <a:rPr lang="fr-FR" sz="4400" dirty="0" err="1" smtClean="0">
                <a:solidFill>
                  <a:srgbClr val="FFFF00"/>
                </a:solidFill>
                <a:latin typeface="Arial Rounded MT Bold" pitchFamily="34" charset="0"/>
              </a:rPr>
              <a:t>Paske</a:t>
            </a:r>
            <a:r>
              <a:rPr lang="fr-FR" sz="4400" dirty="0" smtClean="0">
                <a:solidFill>
                  <a:srgbClr val="FFFF00"/>
                </a:solidFill>
                <a:latin typeface="Arial Rounded MT Bold" pitchFamily="34" charset="0"/>
              </a:rPr>
              <a:t> </a:t>
            </a:r>
            <a:r>
              <a:rPr lang="fr-FR" sz="4400" dirty="0" err="1" smtClean="0">
                <a:solidFill>
                  <a:srgbClr val="FFFF00"/>
                </a:solidFill>
                <a:latin typeface="Arial Rounded MT Bold" pitchFamily="34" charset="0"/>
              </a:rPr>
              <a:t>Jezu</a:t>
            </a:r>
            <a:r>
              <a:rPr lang="fr-FR" sz="4400" dirty="0" smtClean="0">
                <a:solidFill>
                  <a:srgbClr val="FFFF00"/>
                </a:solidFill>
                <a:latin typeface="Arial Rounded MT Bold" pitchFamily="34" charset="0"/>
              </a:rPr>
              <a:t> </a:t>
            </a:r>
            <a:r>
              <a:rPr lang="fr-FR" sz="4400" dirty="0" err="1" smtClean="0">
                <a:solidFill>
                  <a:srgbClr val="FFFF00"/>
                </a:solidFill>
                <a:latin typeface="Arial Rounded MT Bold" pitchFamily="34" charset="0"/>
              </a:rPr>
              <a:t>pran</a:t>
            </a:r>
            <a:r>
              <a:rPr lang="fr-FR" sz="4400" dirty="0" smtClean="0">
                <a:solidFill>
                  <a:srgbClr val="FFFF00"/>
                </a:solidFill>
                <a:latin typeface="Arial Rounded MT Bold" pitchFamily="34" charset="0"/>
              </a:rPr>
              <a:t> fado-m</a:t>
            </a:r>
            <a:endParaRPr lang="en-US" sz="4400" dirty="0" smtClean="0">
              <a:solidFill>
                <a:srgbClr val="FFFF00"/>
              </a:solidFill>
              <a:latin typeface="Arial Rounded MT Bold" pitchFamily="34" charset="0"/>
            </a:endParaRPr>
          </a:p>
          <a:p>
            <a:pPr marL="0" indent="0" algn="ctr">
              <a:buNone/>
            </a:pPr>
            <a:r>
              <a:rPr lang="fr-FR" sz="4400" dirty="0" smtClean="0">
                <a:solidFill>
                  <a:srgbClr val="FFFF00"/>
                </a:solidFill>
                <a:latin typeface="Arial Rounded MT Bold" pitchFamily="34" charset="0"/>
              </a:rPr>
              <a:t>E li te ban-m </a:t>
            </a:r>
            <a:r>
              <a:rPr lang="fr-FR" sz="4400" dirty="0" err="1" smtClean="0">
                <a:solidFill>
                  <a:srgbClr val="FFFF00"/>
                </a:solidFill>
                <a:latin typeface="Arial Rounded MT Bold" pitchFamily="34" charset="0"/>
              </a:rPr>
              <a:t>you</a:t>
            </a:r>
            <a:r>
              <a:rPr lang="fr-FR" sz="4400" dirty="0" smtClean="0">
                <a:solidFill>
                  <a:srgbClr val="FFFF00"/>
                </a:solidFill>
                <a:latin typeface="Arial Rounded MT Bold" pitchFamily="34" charset="0"/>
              </a:rPr>
              <a:t> </a:t>
            </a:r>
            <a:r>
              <a:rPr lang="fr-FR" sz="4400" dirty="0" smtClean="0">
                <a:solidFill>
                  <a:srgbClr val="FFFF00"/>
                </a:solidFill>
                <a:latin typeface="Arial Rounded MT Bold" pitchFamily="34" charset="0"/>
              </a:rPr>
              <a:t>chan</a:t>
            </a:r>
            <a:endParaRPr lang="en-US" sz="4400" dirty="0" smtClean="0">
              <a:solidFill>
                <a:srgbClr val="FFFF00"/>
              </a:solidFill>
              <a:latin typeface="Arial Rounded MT Bold" pitchFamily="34" charset="0"/>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6" name="Picture 4" descr="http://3.bp.blogspot.com/-Uf9Kozou0TM/URl_hKQfyfI/AAAAAAAABio/bXN3rl-DgD4/s1600/quiet.jpg"/>
          <p:cNvPicPr>
            <a:picLocks noChangeAspect="1" noChangeArrowheads="1"/>
          </p:cNvPicPr>
          <p:nvPr/>
        </p:nvPicPr>
        <p:blipFill>
          <a:blip r:embed="rId2" cstate="print"/>
          <a:srcRect/>
          <a:stretch>
            <a:fillRect/>
          </a:stretch>
        </p:blipFill>
        <p:spPr bwMode="auto">
          <a:xfrm>
            <a:off x="1066800" y="3200400"/>
            <a:ext cx="4978576" cy="3314702"/>
          </a:xfrm>
          <a:prstGeom prst="rect">
            <a:avLst/>
          </a:prstGeom>
          <a:noFill/>
        </p:spPr>
      </p:pic>
      <p:sp>
        <p:nvSpPr>
          <p:cNvPr id="3" name="Content Placeholder 2"/>
          <p:cNvSpPr>
            <a:spLocks noGrp="1"/>
          </p:cNvSpPr>
          <p:nvPr>
            <p:ph sz="quarter" idx="1"/>
          </p:nvPr>
        </p:nvSpPr>
        <p:spPr>
          <a:xfrm>
            <a:off x="838200" y="4343400"/>
            <a:ext cx="1764792" cy="533400"/>
          </a:xfrm>
        </p:spPr>
        <p:txBody>
          <a:bodyPr>
            <a:normAutofit/>
          </a:bodyPr>
          <a:lstStyle/>
          <a:p>
            <a:r>
              <a:rPr lang="en-US" dirty="0"/>
              <a:t>DEBUT</a:t>
            </a:r>
          </a:p>
        </p:txBody>
      </p:sp>
      <p:pic>
        <p:nvPicPr>
          <p:cNvPr id="23554" name="Picture 2" descr="http://www.do2learn.com/picturecards/images/imageschedule/quiet_l.gif"/>
          <p:cNvPicPr>
            <a:picLocks noChangeAspect="1" noChangeArrowheads="1"/>
          </p:cNvPicPr>
          <p:nvPr/>
        </p:nvPicPr>
        <p:blipFill>
          <a:blip r:embed="rId3" cstate="print"/>
          <a:srcRect/>
          <a:stretch>
            <a:fillRect/>
          </a:stretch>
        </p:blipFill>
        <p:spPr bwMode="auto">
          <a:xfrm>
            <a:off x="0" y="990600"/>
            <a:ext cx="1022373" cy="2209800"/>
          </a:xfrm>
          <a:prstGeom prst="rect">
            <a:avLst/>
          </a:prstGeom>
          <a:noFill/>
        </p:spPr>
      </p:pic>
      <p:pic>
        <p:nvPicPr>
          <p:cNvPr id="23558" name="Picture 6" descr="http://t3.gstatic.com/images?q=tbn:ANd9GcQI57rNEucrFCC3Z7h86ZyDWNHVZnoM022uSZCVdLQDrXZfIXodLw"/>
          <p:cNvPicPr>
            <a:picLocks noChangeAspect="1" noChangeArrowheads="1"/>
          </p:cNvPicPr>
          <p:nvPr/>
        </p:nvPicPr>
        <p:blipFill>
          <a:blip r:embed="rId4" cstate="print"/>
          <a:srcRect/>
          <a:stretch>
            <a:fillRect/>
          </a:stretch>
        </p:blipFill>
        <p:spPr bwMode="auto">
          <a:xfrm>
            <a:off x="6705600" y="838200"/>
            <a:ext cx="2057400" cy="2215770"/>
          </a:xfrm>
          <a:prstGeom prst="rect">
            <a:avLst/>
          </a:prstGeom>
          <a:noFill/>
        </p:spPr>
      </p:pic>
      <p:pic>
        <p:nvPicPr>
          <p:cNvPr id="23560" name="Picture 8" descr="http://t2.gstatic.com/images?q=tbn:ANd9GcRH-eLhinjX66AJ6PcTpoZfoYtIJoxPCYM3HjyLkw5H7gCvkKVj"/>
          <p:cNvPicPr>
            <a:picLocks noChangeAspect="1" noChangeArrowheads="1"/>
          </p:cNvPicPr>
          <p:nvPr/>
        </p:nvPicPr>
        <p:blipFill>
          <a:blip r:embed="rId5" cstate="print"/>
          <a:srcRect/>
          <a:stretch>
            <a:fillRect/>
          </a:stretch>
        </p:blipFill>
        <p:spPr bwMode="auto">
          <a:xfrm>
            <a:off x="3657600" y="762000"/>
            <a:ext cx="2570875" cy="2364755"/>
          </a:xfrm>
          <a:prstGeom prst="rect">
            <a:avLst/>
          </a:prstGeom>
          <a:noFill/>
        </p:spPr>
      </p:pic>
      <p:pic>
        <p:nvPicPr>
          <p:cNvPr id="23562" name="Picture 10" descr="http://addictionblog.org/wp-content/uploads/2011/04/Are-video-games-harmful1.jpg"/>
          <p:cNvPicPr>
            <a:picLocks noChangeAspect="1" noChangeArrowheads="1"/>
          </p:cNvPicPr>
          <p:nvPr/>
        </p:nvPicPr>
        <p:blipFill>
          <a:blip r:embed="rId6" cstate="print"/>
          <a:srcRect/>
          <a:stretch>
            <a:fillRect/>
          </a:stretch>
        </p:blipFill>
        <p:spPr bwMode="auto">
          <a:xfrm>
            <a:off x="1066800" y="762000"/>
            <a:ext cx="2381250" cy="2381250"/>
          </a:xfrm>
          <a:prstGeom prst="rect">
            <a:avLst/>
          </a:prstGeom>
          <a:noFill/>
        </p:spPr>
      </p:pic>
      <p:sp>
        <p:nvSpPr>
          <p:cNvPr id="9" name="TextBox 8"/>
          <p:cNvSpPr txBox="1"/>
          <p:nvPr/>
        </p:nvSpPr>
        <p:spPr>
          <a:xfrm>
            <a:off x="0" y="0"/>
            <a:ext cx="9144000" cy="954107"/>
          </a:xfrm>
          <a:prstGeom prst="rect">
            <a:avLst/>
          </a:prstGeom>
          <a:noFill/>
        </p:spPr>
        <p:txBody>
          <a:bodyPr wrap="square" rtlCol="0">
            <a:spAutoFit/>
          </a:bodyPr>
          <a:lstStyle/>
          <a:p>
            <a:pPr algn="ctr"/>
            <a:r>
              <a:rPr lang="fr-FR" sz="2800" dirty="0">
                <a:solidFill>
                  <a:srgbClr val="C00000"/>
                </a:solidFill>
              </a:rPr>
              <a:t>L'Éternel est dans son saint temple. Que toute la terre fasse silence devant lui! </a:t>
            </a:r>
            <a:r>
              <a:rPr lang="fr-FR" sz="2800" dirty="0" err="1">
                <a:solidFill>
                  <a:srgbClr val="C00000"/>
                </a:solidFill>
              </a:rPr>
              <a:t>Habakuk</a:t>
            </a:r>
            <a:r>
              <a:rPr lang="fr-FR" sz="2800" dirty="0">
                <a:solidFill>
                  <a:srgbClr val="C00000"/>
                </a:solidFill>
              </a:rPr>
              <a:t> 2:20 </a:t>
            </a:r>
            <a:endParaRPr lang="en-US" sz="2800" dirty="0">
              <a:solidFill>
                <a:srgbClr val="C00000"/>
              </a:solidFill>
            </a:endParaRPr>
          </a:p>
        </p:txBody>
      </p:sp>
      <p:sp>
        <p:nvSpPr>
          <p:cNvPr id="10" name="TextBox 9"/>
          <p:cNvSpPr txBox="1"/>
          <p:nvPr/>
        </p:nvSpPr>
        <p:spPr>
          <a:xfrm>
            <a:off x="152400" y="5791200"/>
            <a:ext cx="8991600" cy="954107"/>
          </a:xfrm>
          <a:prstGeom prst="rect">
            <a:avLst/>
          </a:prstGeom>
          <a:noFill/>
        </p:spPr>
        <p:txBody>
          <a:bodyPr wrap="square" rtlCol="0">
            <a:spAutoFit/>
          </a:bodyPr>
          <a:lstStyle/>
          <a:p>
            <a:pPr algn="ctr"/>
            <a:r>
              <a:rPr lang="en-US" sz="2800" dirty="0" err="1">
                <a:solidFill>
                  <a:srgbClr val="C00000"/>
                </a:solidFill>
              </a:rPr>
              <a:t>Hab</a:t>
            </a:r>
            <a:r>
              <a:rPr lang="en-US" sz="2800" dirty="0">
                <a:solidFill>
                  <a:srgbClr val="C00000"/>
                </a:solidFill>
              </a:rPr>
              <a:t> 2:20 But the LORD is in His holy temple. Let all the earth keep silence before Him</a:t>
            </a:r>
            <a:r>
              <a:rPr lang="en-US" dirty="0"/>
              <a:t>."</a:t>
            </a:r>
          </a:p>
        </p:txBody>
      </p:sp>
      <p:pic>
        <p:nvPicPr>
          <p:cNvPr id="75778" name="Picture 2" descr="http://4.bp.blogspot.com/_DFrMr4DymwY/TFsgougEgCI/AAAAAAAABoY/ccozAC-AIJ4/s400/NoTalking.png"/>
          <p:cNvPicPr>
            <a:picLocks noChangeAspect="1" noChangeArrowheads="1"/>
          </p:cNvPicPr>
          <p:nvPr/>
        </p:nvPicPr>
        <p:blipFill>
          <a:blip r:embed="rId7" cstate="print"/>
          <a:srcRect/>
          <a:stretch>
            <a:fillRect/>
          </a:stretch>
        </p:blipFill>
        <p:spPr bwMode="auto">
          <a:xfrm>
            <a:off x="6248401" y="3200400"/>
            <a:ext cx="2590800" cy="2667000"/>
          </a:xfrm>
          <a:prstGeom prst="rect">
            <a:avLst/>
          </a:prstGeom>
          <a:noFill/>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images6.fanpop.com/image/photos/33500000/Tulips-flowers-33551630-1024-768.jpg"/>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7638"/>
          </a:xfr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algn="ctr"/>
            <a:r>
              <a:rPr lang="en-US" dirty="0">
                <a:solidFill>
                  <a:schemeClr val="tx1"/>
                </a:solidFill>
                <a:latin typeface="Copperplate Gothic Bold" pitchFamily="34" charset="0"/>
              </a:rPr>
              <a:t>PRIÈRE  POUR  L’OFFRANDE </a:t>
            </a:r>
            <a:br>
              <a:rPr lang="en-US" dirty="0">
                <a:solidFill>
                  <a:schemeClr val="tx1"/>
                </a:solidFill>
                <a:latin typeface="Copperplate Gothic Bold" pitchFamily="34" charset="0"/>
              </a:rPr>
            </a:br>
            <a:r>
              <a:rPr lang="en-US" dirty="0">
                <a:solidFill>
                  <a:schemeClr val="tx1"/>
                </a:solidFill>
                <a:latin typeface="Copperplate Gothic Bold" pitchFamily="34" charset="0"/>
              </a:rPr>
              <a:t>ET LE SERMON</a:t>
            </a:r>
          </a:p>
        </p:txBody>
      </p:sp>
      <p:sp>
        <p:nvSpPr>
          <p:cNvPr id="3" name="Content Placeholder 2"/>
          <p:cNvSpPr>
            <a:spLocks noGrp="1"/>
          </p:cNvSpPr>
          <p:nvPr>
            <p:ph idx="1"/>
          </p:nvPr>
        </p:nvSpPr>
        <p:spPr>
          <a:xfrm>
            <a:off x="0" y="1447800"/>
            <a:ext cx="9144000" cy="5410200"/>
          </a:xfrm>
          <a:solidFill>
            <a:srgbClr val="00B0F0"/>
          </a:solidFill>
        </p:spPr>
        <p:style>
          <a:lnRef idx="1">
            <a:schemeClr val="dk1"/>
          </a:lnRef>
          <a:fillRef idx="2">
            <a:schemeClr val="dk1"/>
          </a:fillRef>
          <a:effectRef idx="1">
            <a:schemeClr val="dk1"/>
          </a:effectRef>
          <a:fontRef idx="minor">
            <a:schemeClr val="dk1"/>
          </a:fontRef>
        </p:style>
        <p:txBody>
          <a:bodyPr>
            <a:normAutofit/>
          </a:bodyPr>
          <a:lstStyle/>
          <a:p>
            <a:pPr algn="ctr">
              <a:buNone/>
            </a:pPr>
            <a:endParaRPr lang="en-US" b="1" dirty="0"/>
          </a:p>
          <a:p>
            <a:pPr algn="ctr">
              <a:buNone/>
            </a:pPr>
            <a:r>
              <a:rPr lang="en-US" sz="5400" b="1" dirty="0">
                <a:solidFill>
                  <a:schemeClr val="bg1"/>
                </a:solidFill>
              </a:rPr>
              <a:t>SERMON </a:t>
            </a:r>
          </a:p>
          <a:p>
            <a:pPr algn="ctr">
              <a:buNone/>
            </a:pPr>
            <a:r>
              <a:rPr lang="en-US" sz="5400" b="1" dirty="0">
                <a:solidFill>
                  <a:schemeClr val="tx1"/>
                </a:solidFill>
              </a:rPr>
              <a:t>PAR </a:t>
            </a:r>
          </a:p>
          <a:p>
            <a:pPr algn="ctr">
              <a:buNone/>
            </a:pPr>
            <a:r>
              <a:rPr lang="en-US" sz="5400" b="1" dirty="0">
                <a:solidFill>
                  <a:schemeClr val="bg1"/>
                </a:solidFill>
              </a:rPr>
              <a:t>PASTEUR  </a:t>
            </a:r>
          </a:p>
          <a:p>
            <a:pPr algn="ctr">
              <a:buNone/>
            </a:pPr>
            <a:r>
              <a:rPr lang="en-US" sz="4800" b="1" dirty="0" smtClean="0">
                <a:solidFill>
                  <a:schemeClr val="tx1"/>
                </a:solidFill>
              </a:rPr>
              <a:t>JEAN CLAUDE JEAN BAPTISTE</a:t>
            </a:r>
            <a:endParaRPr lang="en-US" sz="4800" b="1" dirty="0">
              <a:solidFill>
                <a:schemeClr val="tx1"/>
              </a:solidFill>
            </a:endParaRPr>
          </a:p>
          <a:p>
            <a:pPr>
              <a:buNone/>
            </a:pPr>
            <a:endParaRPr lang="en-US" sz="4400" b="1" dirty="0">
              <a:solidFill>
                <a:schemeClr val="bg1"/>
              </a:solidFill>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2743199"/>
          </a:xfrm>
          <a:gradFill flip="none" rotWithShape="1">
            <a:gsLst>
              <a:gs pos="0">
                <a:srgbClr val="CCFF33">
                  <a:tint val="66000"/>
                  <a:satMod val="160000"/>
                </a:srgbClr>
              </a:gs>
              <a:gs pos="50000">
                <a:srgbClr val="CCFF33">
                  <a:tint val="44500"/>
                  <a:satMod val="160000"/>
                </a:srgbClr>
              </a:gs>
              <a:gs pos="100000">
                <a:srgbClr val="CCFF33">
                  <a:tint val="23500"/>
                  <a:satMod val="160000"/>
                </a:srgbClr>
              </a:gs>
            </a:gsLst>
            <a:lin ang="8100000" scaled="1"/>
            <a:tileRect/>
          </a:gradFill>
        </p:spPr>
        <p:txBody>
          <a:bodyPr>
            <a:normAutofit/>
          </a:bodyPr>
          <a:lstStyle/>
          <a:p>
            <a:r>
              <a:rPr lang="en-US" b="1" dirty="0">
                <a:solidFill>
                  <a:srgbClr val="003300"/>
                </a:solidFill>
              </a:rPr>
              <a:t>CHRIST THE ROCK CONGREGATION</a:t>
            </a:r>
            <a:r>
              <a:rPr lang="en-US" b="1" dirty="0"/>
              <a:t/>
            </a:r>
            <a:br>
              <a:rPr lang="en-US" b="1" dirty="0"/>
            </a:br>
            <a:r>
              <a:rPr lang="en-US" b="1" dirty="0">
                <a:solidFill>
                  <a:srgbClr val="002060"/>
                </a:solidFill>
              </a:rPr>
              <a:t>SUNDAY </a:t>
            </a:r>
            <a:r>
              <a:rPr lang="en-US" b="1" dirty="0" smtClean="0">
                <a:solidFill>
                  <a:srgbClr val="002060"/>
                </a:solidFill>
              </a:rPr>
              <a:t>FEBRUARY </a:t>
            </a:r>
            <a:r>
              <a:rPr lang="en-US" b="1" dirty="0" smtClean="0">
                <a:solidFill>
                  <a:srgbClr val="002060"/>
                </a:solidFill>
              </a:rPr>
              <a:t>11</a:t>
            </a:r>
            <a:r>
              <a:rPr lang="en-US" b="1" baseline="30000" dirty="0" smtClean="0">
                <a:solidFill>
                  <a:srgbClr val="002060"/>
                </a:solidFill>
              </a:rPr>
              <a:t>TH</a:t>
            </a:r>
            <a:r>
              <a:rPr lang="en-US" b="1" dirty="0" smtClean="0">
                <a:solidFill>
                  <a:srgbClr val="002060"/>
                </a:solidFill>
              </a:rPr>
              <a:t> </a:t>
            </a:r>
            <a:r>
              <a:rPr lang="en-US" b="1" dirty="0">
                <a:solidFill>
                  <a:srgbClr val="002060"/>
                </a:solidFill>
              </a:rPr>
              <a:t>2024 </a:t>
            </a:r>
            <a:r>
              <a:rPr lang="en-US" b="1" dirty="0"/>
              <a:t/>
            </a:r>
            <a:br>
              <a:rPr lang="en-US" b="1" dirty="0"/>
            </a:br>
            <a:r>
              <a:rPr lang="en-US" b="1" dirty="0">
                <a:solidFill>
                  <a:srgbClr val="C00000"/>
                </a:solidFill>
                <a:latin typeface="Agency FB" pitchFamily="34" charset="0"/>
              </a:rPr>
              <a:t>Sermon by Pastor </a:t>
            </a:r>
            <a:r>
              <a:rPr lang="en-US" b="1" dirty="0" smtClean="0">
                <a:solidFill>
                  <a:srgbClr val="C00000"/>
                </a:solidFill>
                <a:latin typeface="Agency FB" pitchFamily="34" charset="0"/>
              </a:rPr>
              <a:t>JEAN CLAUDE JEAN-BAPTISTE</a:t>
            </a:r>
            <a:r>
              <a:rPr lang="en-US" dirty="0"/>
              <a:t/>
            </a:r>
            <a:br>
              <a:rPr lang="en-US" dirty="0"/>
            </a:br>
            <a:endParaRPr lang="en-US" dirty="0"/>
          </a:p>
        </p:txBody>
      </p:sp>
      <p:sp>
        <p:nvSpPr>
          <p:cNvPr id="3" name="Subtitle 2"/>
          <p:cNvSpPr>
            <a:spLocks noGrp="1"/>
          </p:cNvSpPr>
          <p:nvPr>
            <p:ph type="subTitle" idx="1"/>
          </p:nvPr>
        </p:nvSpPr>
        <p:spPr>
          <a:xfrm>
            <a:off x="0" y="2743200"/>
            <a:ext cx="9144000" cy="4114800"/>
          </a:xfrm>
          <a:solidFill>
            <a:srgbClr val="0000CC"/>
          </a:solidFill>
        </p:spPr>
        <p:txBody>
          <a:bodyPr>
            <a:normAutofit/>
          </a:bodyPr>
          <a:lstStyle/>
          <a:p>
            <a:endParaRPr lang="fr-FR" sz="4800" b="1" dirty="0" smtClean="0">
              <a:latin typeface="Copperplate Gothic Bold" pitchFamily="34" charset="0"/>
            </a:endParaRPr>
          </a:p>
          <a:p>
            <a:r>
              <a:rPr lang="fr-FR" sz="4800" b="1" dirty="0" smtClean="0">
                <a:solidFill>
                  <a:schemeClr val="bg1"/>
                </a:solidFill>
                <a:latin typeface="Copperplate Gothic Bold" pitchFamily="34" charset="0"/>
              </a:rPr>
              <a:t>Ezéchias </a:t>
            </a:r>
            <a:r>
              <a:rPr lang="fr-FR" sz="4800" b="1" dirty="0" smtClean="0">
                <a:solidFill>
                  <a:schemeClr val="bg1"/>
                </a:solidFill>
                <a:latin typeface="Copperplate Gothic Bold" pitchFamily="34" charset="0"/>
              </a:rPr>
              <a:t>Un Leader Ancré En </a:t>
            </a:r>
            <a:r>
              <a:rPr lang="fr-FR" sz="4800" b="1" dirty="0" smtClean="0">
                <a:solidFill>
                  <a:schemeClr val="bg1"/>
                </a:solidFill>
                <a:latin typeface="Copperplate Gothic Bold" pitchFamily="34" charset="0"/>
              </a:rPr>
              <a:t>Dieu</a:t>
            </a:r>
            <a:endParaRPr lang="en-US" sz="4800" dirty="0" smtClean="0">
              <a:solidFill>
                <a:schemeClr val="bg1"/>
              </a:solidFill>
              <a:latin typeface="Copperplate Gothic Bold" pitchFamily="34" charset="0"/>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txBody>
          <a:bodyPr>
            <a:normAutofit/>
          </a:bodyPr>
          <a:lstStyle/>
          <a:p>
            <a:pPr algn="ctr"/>
            <a:r>
              <a:rPr lang="fr-FR" sz="4000" b="1" dirty="0" smtClean="0">
                <a:solidFill>
                  <a:srgbClr val="FF0000"/>
                </a:solidFill>
                <a:latin typeface="Arial Rounded MT Bold" pitchFamily="34" charset="0"/>
              </a:rPr>
              <a:t>Lecture 2 Rois 18 : 29-37</a:t>
            </a:r>
            <a:endParaRPr lang="en-US" sz="4000" dirty="0" smtClean="0">
              <a:solidFill>
                <a:srgbClr val="FF0000"/>
              </a:solidFill>
              <a:latin typeface="Arial Rounded MT Bold" pitchFamily="34" charset="0"/>
            </a:endParaRPr>
          </a:p>
          <a:p>
            <a:pPr algn="just"/>
            <a:r>
              <a:rPr lang="fr-FR" sz="4000" dirty="0" smtClean="0">
                <a:solidFill>
                  <a:srgbClr val="002060"/>
                </a:solidFill>
                <a:latin typeface="Arial Rounded MT Bold" pitchFamily="34" charset="0"/>
              </a:rPr>
              <a:t>2Ki 18:29 Ainsi parle le roi: Qu'Ézéchias ne vous abuse point, car il ne pourra vous délivrer de ma main.</a:t>
            </a:r>
            <a:endParaRPr lang="en-US" sz="4000" dirty="0" smtClean="0">
              <a:solidFill>
                <a:srgbClr val="002060"/>
              </a:solidFill>
              <a:latin typeface="Arial Rounded MT Bold" pitchFamily="34" charset="0"/>
            </a:endParaRPr>
          </a:p>
          <a:p>
            <a:pPr algn="just"/>
            <a:r>
              <a:rPr lang="fr-FR" sz="4000" dirty="0" smtClean="0">
                <a:solidFill>
                  <a:srgbClr val="002060"/>
                </a:solidFill>
                <a:latin typeface="Arial Rounded MT Bold" pitchFamily="34" charset="0"/>
              </a:rPr>
              <a:t> </a:t>
            </a:r>
            <a:r>
              <a:rPr lang="fr-FR" sz="4000" dirty="0" smtClean="0">
                <a:solidFill>
                  <a:srgbClr val="FF0000"/>
                </a:solidFill>
                <a:latin typeface="Arial Rounded MT Bold" pitchFamily="34" charset="0"/>
              </a:rPr>
              <a:t>30 Qu'Ézéchias ne vous amène point à vous confier en l'Éternel, en disant: L'Éternel nous délivrera, et cette ville ne sera pas livrée entre les mains du roi d'Assyrie.</a:t>
            </a:r>
            <a:endParaRPr lang="en-US" sz="4000" dirty="0" smtClean="0">
              <a:solidFill>
                <a:srgbClr val="FF0000"/>
              </a:solidFill>
              <a:latin typeface="Arial Rounded MT Bold" pitchFamily="34" charset="0"/>
            </a:endParaRPr>
          </a:p>
          <a:p>
            <a:pPr algn="just"/>
            <a:endParaRPr lang="en-US" sz="4000" dirty="0">
              <a:solidFill>
                <a:srgbClr val="FF0000"/>
              </a:solidFill>
              <a:latin typeface="Arial Rounded MT Bold" pitchFamily="34" charset="0"/>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txBody>
          <a:bodyPr>
            <a:normAutofit/>
          </a:bodyPr>
          <a:lstStyle/>
          <a:p>
            <a:pPr algn="just"/>
            <a:r>
              <a:rPr lang="fr-FR" sz="4800" dirty="0" smtClean="0">
                <a:solidFill>
                  <a:srgbClr val="002060"/>
                </a:solidFill>
                <a:latin typeface="Arial Rounded MT Bold" pitchFamily="34" charset="0"/>
              </a:rPr>
              <a:t>31 </a:t>
            </a:r>
            <a:r>
              <a:rPr lang="fr-FR" sz="4800" dirty="0" smtClean="0">
                <a:solidFill>
                  <a:srgbClr val="002060"/>
                </a:solidFill>
                <a:latin typeface="Arial Rounded MT Bold" pitchFamily="34" charset="0"/>
              </a:rPr>
              <a:t>N'écoutez point Ézéchias; car ainsi parle le roi d'Assyrie: Faites la paix avec moi, rendez-vous à moi, et chacun de vous mangera de sa vigne et de son figuier, et chacun boira de l'eau de sa citerne,</a:t>
            </a:r>
            <a:endParaRPr lang="en-US" sz="4800" dirty="0" smtClean="0">
              <a:solidFill>
                <a:srgbClr val="002060"/>
              </a:solidFill>
              <a:latin typeface="Arial Rounded MT Bold" pitchFamily="34" charset="0"/>
            </a:endParaRPr>
          </a:p>
          <a:p>
            <a:pPr algn="just"/>
            <a:endParaRPr lang="en-US" sz="4000" dirty="0">
              <a:solidFill>
                <a:srgbClr val="002060"/>
              </a:solidFill>
              <a:latin typeface="Arial Rounded MT Bold" pitchFamily="34" charset="0"/>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txBody>
          <a:bodyPr>
            <a:normAutofit/>
          </a:bodyPr>
          <a:lstStyle/>
          <a:p>
            <a:pPr algn="just"/>
            <a:r>
              <a:rPr lang="fr-FR" sz="4000" dirty="0" smtClean="0">
                <a:solidFill>
                  <a:srgbClr val="FF0000"/>
                </a:solidFill>
                <a:latin typeface="Arial Rounded MT Bold" pitchFamily="34" charset="0"/>
              </a:rPr>
              <a:t>32</a:t>
            </a:r>
            <a:r>
              <a:rPr lang="fr-FR" sz="4000" dirty="0" smtClean="0">
                <a:solidFill>
                  <a:srgbClr val="002060"/>
                </a:solidFill>
                <a:latin typeface="Arial Rounded MT Bold" pitchFamily="34" charset="0"/>
              </a:rPr>
              <a:t> </a:t>
            </a:r>
            <a:r>
              <a:rPr lang="fr-FR" sz="4000" dirty="0" smtClean="0">
                <a:solidFill>
                  <a:srgbClr val="002060"/>
                </a:solidFill>
                <a:latin typeface="Arial Rounded MT Bold" pitchFamily="34" charset="0"/>
              </a:rPr>
              <a:t>jusqu'à ce que je vienne, et que je vous emmène dans un pays comme le vôtre, dans un pays de blé et de vin, un pays de pain et de vignes, un pays d'oliviers à huile et </a:t>
            </a:r>
            <a:r>
              <a:rPr lang="fr-FR" sz="4000" dirty="0" smtClean="0">
                <a:solidFill>
                  <a:srgbClr val="FF0000"/>
                </a:solidFill>
                <a:latin typeface="Arial Rounded MT Bold" pitchFamily="34" charset="0"/>
              </a:rPr>
              <a:t>de miel, et vous vivrez et vous ne mourrez point. N'écoutez donc point Ézéchias; car il pourrait vous séduire en disant: L'Éternel nous délivrera.</a:t>
            </a:r>
            <a:endParaRPr lang="en-US" sz="4000" dirty="0" smtClean="0">
              <a:solidFill>
                <a:srgbClr val="FF0000"/>
              </a:solidFill>
              <a:latin typeface="Arial Rounded MT Bold" pitchFamily="34" charset="0"/>
            </a:endParaRPr>
          </a:p>
          <a:p>
            <a:pPr algn="just"/>
            <a:endParaRPr lang="en-US" sz="4000" dirty="0">
              <a:solidFill>
                <a:srgbClr val="FF0000"/>
              </a:solidFill>
              <a:latin typeface="Arial Rounded MT Bold" pitchFamily="34" charset="0"/>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txBody>
          <a:bodyPr>
            <a:normAutofit/>
          </a:bodyPr>
          <a:lstStyle/>
          <a:p>
            <a:pPr algn="just"/>
            <a:r>
              <a:rPr lang="fr-FR" sz="4800" dirty="0" smtClean="0">
                <a:solidFill>
                  <a:srgbClr val="002060"/>
                </a:solidFill>
                <a:latin typeface="Arial Rounded MT Bold" pitchFamily="34" charset="0"/>
              </a:rPr>
              <a:t>33 </a:t>
            </a:r>
            <a:r>
              <a:rPr lang="fr-FR" sz="4800" dirty="0" smtClean="0">
                <a:solidFill>
                  <a:srgbClr val="002060"/>
                </a:solidFill>
                <a:latin typeface="Arial Rounded MT Bold" pitchFamily="34" charset="0"/>
              </a:rPr>
              <a:t>Les dieux des nations ont-ils délivré chacun son pays de la main du roi d'Assyrie?</a:t>
            </a:r>
            <a:endParaRPr lang="en-US" sz="4800" dirty="0" smtClean="0">
              <a:solidFill>
                <a:srgbClr val="002060"/>
              </a:solidFill>
              <a:latin typeface="Arial Rounded MT Bold" pitchFamily="34" charset="0"/>
            </a:endParaRPr>
          </a:p>
          <a:p>
            <a:pPr algn="just"/>
            <a:r>
              <a:rPr lang="fr-FR" sz="4800" dirty="0" smtClean="0">
                <a:solidFill>
                  <a:srgbClr val="002060"/>
                </a:solidFill>
                <a:latin typeface="Arial Rounded MT Bold" pitchFamily="34" charset="0"/>
              </a:rPr>
              <a:t> </a:t>
            </a:r>
            <a:r>
              <a:rPr lang="fr-FR" sz="4800" dirty="0" smtClean="0">
                <a:solidFill>
                  <a:srgbClr val="FF0000"/>
                </a:solidFill>
                <a:latin typeface="Arial Rounded MT Bold" pitchFamily="34" charset="0"/>
              </a:rPr>
              <a:t>34 Où sont les dieux de </a:t>
            </a:r>
            <a:r>
              <a:rPr lang="fr-FR" sz="4800" dirty="0" err="1" smtClean="0">
                <a:solidFill>
                  <a:srgbClr val="FF0000"/>
                </a:solidFill>
                <a:latin typeface="Arial Rounded MT Bold" pitchFamily="34" charset="0"/>
              </a:rPr>
              <a:t>Hamath</a:t>
            </a:r>
            <a:r>
              <a:rPr lang="fr-FR" sz="4800" dirty="0" smtClean="0">
                <a:solidFill>
                  <a:srgbClr val="FF0000"/>
                </a:solidFill>
                <a:latin typeface="Arial Rounded MT Bold" pitchFamily="34" charset="0"/>
              </a:rPr>
              <a:t> et d'Arpad? Où sont les dieux de </a:t>
            </a:r>
            <a:r>
              <a:rPr lang="fr-FR" sz="4800" dirty="0" err="1" smtClean="0">
                <a:solidFill>
                  <a:srgbClr val="FF0000"/>
                </a:solidFill>
                <a:latin typeface="Arial Rounded MT Bold" pitchFamily="34" charset="0"/>
              </a:rPr>
              <a:t>Sepharvaïm</a:t>
            </a:r>
            <a:r>
              <a:rPr lang="fr-FR" sz="4800" dirty="0" smtClean="0">
                <a:solidFill>
                  <a:srgbClr val="FF0000"/>
                </a:solidFill>
                <a:latin typeface="Arial Rounded MT Bold" pitchFamily="34" charset="0"/>
              </a:rPr>
              <a:t>, d'</a:t>
            </a:r>
            <a:r>
              <a:rPr lang="fr-FR" sz="4800" dirty="0" err="1" smtClean="0">
                <a:solidFill>
                  <a:srgbClr val="FF0000"/>
                </a:solidFill>
                <a:latin typeface="Arial Rounded MT Bold" pitchFamily="34" charset="0"/>
              </a:rPr>
              <a:t>Héna</a:t>
            </a:r>
            <a:r>
              <a:rPr lang="fr-FR" sz="4800" dirty="0" smtClean="0">
                <a:solidFill>
                  <a:srgbClr val="FF0000"/>
                </a:solidFill>
                <a:latin typeface="Arial Rounded MT Bold" pitchFamily="34" charset="0"/>
              </a:rPr>
              <a:t> et d'</a:t>
            </a:r>
            <a:r>
              <a:rPr lang="fr-FR" sz="4800" dirty="0" err="1" smtClean="0">
                <a:solidFill>
                  <a:srgbClr val="FF0000"/>
                </a:solidFill>
                <a:latin typeface="Arial Rounded MT Bold" pitchFamily="34" charset="0"/>
              </a:rPr>
              <a:t>Ivva</a:t>
            </a:r>
            <a:r>
              <a:rPr lang="fr-FR" sz="4800" dirty="0" smtClean="0">
                <a:solidFill>
                  <a:srgbClr val="FF0000"/>
                </a:solidFill>
                <a:latin typeface="Arial Rounded MT Bold" pitchFamily="34" charset="0"/>
              </a:rPr>
              <a:t>? Ont-ils délivré Samarie de ma main</a:t>
            </a:r>
            <a:r>
              <a:rPr lang="fr-FR" sz="4800" dirty="0" smtClean="0">
                <a:solidFill>
                  <a:srgbClr val="FF0000"/>
                </a:solidFill>
                <a:latin typeface="Arial Rounded MT Bold" pitchFamily="34" charset="0"/>
              </a:rPr>
              <a:t>?</a:t>
            </a:r>
            <a:endParaRPr lang="en-US" sz="4800" dirty="0" smtClean="0">
              <a:solidFill>
                <a:srgbClr val="FF0000"/>
              </a:solidFill>
              <a:latin typeface="Arial Rounded MT Bold" pitchFamily="34" charset="0"/>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txBody>
          <a:bodyPr>
            <a:normAutofit/>
          </a:bodyPr>
          <a:lstStyle/>
          <a:p>
            <a:pPr algn="just"/>
            <a:r>
              <a:rPr lang="fr-FR" sz="4000" dirty="0" smtClean="0">
                <a:solidFill>
                  <a:srgbClr val="002060"/>
                </a:solidFill>
                <a:latin typeface="Arial Rounded MT Bold" pitchFamily="34" charset="0"/>
              </a:rPr>
              <a:t>35 </a:t>
            </a:r>
            <a:r>
              <a:rPr lang="fr-FR" sz="4000" dirty="0" smtClean="0">
                <a:solidFill>
                  <a:srgbClr val="002060"/>
                </a:solidFill>
                <a:latin typeface="Arial Rounded MT Bold" pitchFamily="34" charset="0"/>
              </a:rPr>
              <a:t>Parmi tous les dieux de ces pays, quels sont ceux qui ont délivré leur pays de ma main, pour que l'Éternel délivre Jérusalem de ma main?</a:t>
            </a:r>
            <a:endParaRPr lang="en-US" sz="4000" dirty="0" smtClean="0">
              <a:solidFill>
                <a:srgbClr val="002060"/>
              </a:solidFill>
              <a:latin typeface="Arial Rounded MT Bold" pitchFamily="34" charset="0"/>
            </a:endParaRPr>
          </a:p>
          <a:p>
            <a:pPr algn="just"/>
            <a:r>
              <a:rPr lang="fr-FR" sz="4000" dirty="0" smtClean="0">
                <a:solidFill>
                  <a:srgbClr val="002060"/>
                </a:solidFill>
                <a:latin typeface="Arial Rounded MT Bold" pitchFamily="34" charset="0"/>
              </a:rPr>
              <a:t> </a:t>
            </a:r>
            <a:r>
              <a:rPr lang="fr-FR" sz="4000" dirty="0" smtClean="0">
                <a:solidFill>
                  <a:srgbClr val="FF0000"/>
                </a:solidFill>
                <a:latin typeface="Arial Rounded MT Bold" pitchFamily="34" charset="0"/>
              </a:rPr>
              <a:t>36 Le peuple se tut, et ne lui répondit pas un mot; car le roi avait donné cet ordre: Vous ne lui répondrez pas</a:t>
            </a:r>
            <a:r>
              <a:rPr lang="fr-FR" sz="4000" dirty="0" smtClean="0">
                <a:solidFill>
                  <a:srgbClr val="FF0000"/>
                </a:solidFill>
                <a:latin typeface="Arial Rounded MT Bold" pitchFamily="34" charset="0"/>
              </a:rPr>
              <a:t>.</a:t>
            </a:r>
            <a:endParaRPr lang="en-US" sz="4000" dirty="0" smtClean="0">
              <a:solidFill>
                <a:srgbClr val="FF0000"/>
              </a:solidFill>
              <a:latin typeface="Arial Rounded MT Bold" pitchFamily="34" charset="0"/>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txBody>
          <a:bodyPr>
            <a:normAutofit/>
          </a:bodyPr>
          <a:lstStyle/>
          <a:p>
            <a:pPr algn="just"/>
            <a:r>
              <a:rPr lang="fr-FR" sz="4800" dirty="0" smtClean="0">
                <a:solidFill>
                  <a:srgbClr val="002060"/>
                </a:solidFill>
                <a:latin typeface="Arial Rounded MT Bold" pitchFamily="34" charset="0"/>
              </a:rPr>
              <a:t>37 </a:t>
            </a:r>
            <a:r>
              <a:rPr lang="fr-FR" sz="4800" dirty="0" smtClean="0">
                <a:solidFill>
                  <a:srgbClr val="002060"/>
                </a:solidFill>
                <a:latin typeface="Arial Rounded MT Bold" pitchFamily="34" charset="0"/>
              </a:rPr>
              <a:t>Et </a:t>
            </a:r>
            <a:r>
              <a:rPr lang="fr-FR" sz="4800" dirty="0" err="1" smtClean="0">
                <a:solidFill>
                  <a:srgbClr val="002060"/>
                </a:solidFill>
                <a:latin typeface="Arial Rounded MT Bold" pitchFamily="34" charset="0"/>
              </a:rPr>
              <a:t>Éliakim</a:t>
            </a:r>
            <a:r>
              <a:rPr lang="fr-FR" sz="4800" dirty="0" smtClean="0">
                <a:solidFill>
                  <a:srgbClr val="002060"/>
                </a:solidFill>
                <a:latin typeface="Arial Rounded MT Bold" pitchFamily="34" charset="0"/>
              </a:rPr>
              <a:t>, fils de </a:t>
            </a:r>
            <a:r>
              <a:rPr lang="fr-FR" sz="4800" dirty="0" err="1" smtClean="0">
                <a:solidFill>
                  <a:srgbClr val="002060"/>
                </a:solidFill>
                <a:latin typeface="Arial Rounded MT Bold" pitchFamily="34" charset="0"/>
              </a:rPr>
              <a:t>Hilkija</a:t>
            </a:r>
            <a:r>
              <a:rPr lang="fr-FR" sz="4800" dirty="0" smtClean="0">
                <a:solidFill>
                  <a:srgbClr val="002060"/>
                </a:solidFill>
                <a:latin typeface="Arial Rounded MT Bold" pitchFamily="34" charset="0"/>
              </a:rPr>
              <a:t>, chef de la maison du roi, </a:t>
            </a:r>
            <a:r>
              <a:rPr lang="fr-FR" sz="4800" dirty="0" err="1" smtClean="0">
                <a:solidFill>
                  <a:srgbClr val="002060"/>
                </a:solidFill>
                <a:latin typeface="Arial Rounded MT Bold" pitchFamily="34" charset="0"/>
              </a:rPr>
              <a:t>Schebna</a:t>
            </a:r>
            <a:r>
              <a:rPr lang="fr-FR" sz="4800" dirty="0" smtClean="0">
                <a:solidFill>
                  <a:srgbClr val="002060"/>
                </a:solidFill>
                <a:latin typeface="Arial Rounded MT Bold" pitchFamily="34" charset="0"/>
              </a:rPr>
              <a:t>, le secrétaire, et </a:t>
            </a:r>
            <a:r>
              <a:rPr lang="fr-FR" sz="4800" dirty="0" err="1" smtClean="0">
                <a:solidFill>
                  <a:srgbClr val="002060"/>
                </a:solidFill>
                <a:latin typeface="Arial Rounded MT Bold" pitchFamily="34" charset="0"/>
              </a:rPr>
              <a:t>Joach</a:t>
            </a:r>
            <a:r>
              <a:rPr lang="fr-FR" sz="4800" dirty="0" smtClean="0">
                <a:solidFill>
                  <a:srgbClr val="002060"/>
                </a:solidFill>
                <a:latin typeface="Arial Rounded MT Bold" pitchFamily="34" charset="0"/>
              </a:rPr>
              <a:t>, fils d'</a:t>
            </a:r>
            <a:r>
              <a:rPr lang="fr-FR" sz="4800" dirty="0" err="1" smtClean="0">
                <a:solidFill>
                  <a:srgbClr val="002060"/>
                </a:solidFill>
                <a:latin typeface="Arial Rounded MT Bold" pitchFamily="34" charset="0"/>
              </a:rPr>
              <a:t>Asaph</a:t>
            </a:r>
            <a:r>
              <a:rPr lang="fr-FR" sz="4800" dirty="0" smtClean="0">
                <a:solidFill>
                  <a:srgbClr val="002060"/>
                </a:solidFill>
                <a:latin typeface="Arial Rounded MT Bold" pitchFamily="34" charset="0"/>
              </a:rPr>
              <a:t>, </a:t>
            </a:r>
            <a:r>
              <a:rPr lang="fr-FR" sz="4800" dirty="0" smtClean="0">
                <a:solidFill>
                  <a:srgbClr val="FF0000"/>
                </a:solidFill>
                <a:latin typeface="Arial Rounded MT Bold" pitchFamily="34" charset="0"/>
              </a:rPr>
              <a:t>l'archiviste, vinrent auprès d'Ézéchias, les vêtements déchirés, et lui rapportèrent les paroles de </a:t>
            </a:r>
            <a:r>
              <a:rPr lang="fr-FR" sz="4800" dirty="0" err="1" smtClean="0">
                <a:solidFill>
                  <a:srgbClr val="FF0000"/>
                </a:solidFill>
                <a:latin typeface="Arial Rounded MT Bold" pitchFamily="34" charset="0"/>
              </a:rPr>
              <a:t>Rabschaké</a:t>
            </a:r>
            <a:r>
              <a:rPr lang="fr-FR" sz="4800" dirty="0" smtClean="0">
                <a:solidFill>
                  <a:srgbClr val="002060"/>
                </a:solidFill>
                <a:latin typeface="Arial Rounded MT Bold" pitchFamily="34" charset="0"/>
              </a:rPr>
              <a:t>.</a:t>
            </a:r>
            <a:endParaRPr lang="en-US" sz="4800" dirty="0">
              <a:solidFill>
                <a:srgbClr val="002060"/>
              </a:solidFill>
              <a:latin typeface="Arial Rounded MT Bold" pitchFamily="34" charset="0"/>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FFFF00"/>
          </a:solidFill>
        </p:spPr>
        <p:txBody>
          <a:bodyPr>
            <a:normAutofit/>
          </a:bodyPr>
          <a:lstStyle/>
          <a:p>
            <a:pPr algn="ctr">
              <a:buNone/>
            </a:pPr>
            <a:r>
              <a:rPr lang="fr-FR" sz="4000" b="1" dirty="0" smtClean="0">
                <a:latin typeface="Copperplate Gothic Bold" pitchFamily="34" charset="0"/>
              </a:rPr>
              <a:t>Thème : Ezéchias Un Leader Ancré En </a:t>
            </a:r>
            <a:r>
              <a:rPr lang="fr-FR" sz="4000" b="1" dirty="0" smtClean="0">
                <a:latin typeface="Copperplate Gothic Bold" pitchFamily="34" charset="0"/>
              </a:rPr>
              <a:t>Dieu</a:t>
            </a:r>
            <a:endParaRPr lang="en-US" sz="4000" dirty="0" smtClean="0">
              <a:latin typeface="Copperplate Gothic Bold" pitchFamily="34" charset="0"/>
            </a:endParaRPr>
          </a:p>
          <a:p>
            <a:pPr algn="just"/>
            <a:r>
              <a:rPr lang="fr-FR" sz="4000" b="1" dirty="0" smtClean="0">
                <a:solidFill>
                  <a:srgbClr val="0070C0"/>
                </a:solidFill>
                <a:latin typeface="Copperplate Gothic Bold" pitchFamily="34" charset="0"/>
              </a:rPr>
              <a:t>Introduction</a:t>
            </a:r>
            <a:r>
              <a:rPr lang="fr-FR" sz="4000" dirty="0" smtClean="0">
                <a:solidFill>
                  <a:srgbClr val="0070C0"/>
                </a:solidFill>
                <a:latin typeface="Copperplate Gothic Bold" pitchFamily="34" charset="0"/>
              </a:rPr>
              <a:t>- </a:t>
            </a:r>
            <a:endParaRPr lang="en-US" sz="4000" dirty="0" smtClean="0">
              <a:solidFill>
                <a:srgbClr val="0070C0"/>
              </a:solidFill>
              <a:latin typeface="Copperplate Gothic Bold" pitchFamily="34" charset="0"/>
            </a:endParaRPr>
          </a:p>
          <a:p>
            <a:pPr lvl="0" algn="just">
              <a:tabLst>
                <a:tab pos="1082675" algn="l"/>
              </a:tabLst>
            </a:pPr>
            <a:r>
              <a:rPr lang="fr-FR" sz="4000" dirty="0" smtClean="0">
                <a:latin typeface="Arial Rounded MT Bold" pitchFamily="34" charset="0"/>
              </a:rPr>
              <a:t>Le roi d'Assyrie, enhardi par ses prouesses sur les rois d'alentour, monta contre Judas et s’empara de toutes ses villes fortes, puis il marcha sur Jérusalem et Assiégea. </a:t>
            </a:r>
            <a:endParaRPr lang="en-US" sz="4000" dirty="0" smtClean="0">
              <a:latin typeface="Arial Rounded MT Bold" pitchFamily="34" charset="0"/>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FFFF00"/>
          </a:solidFill>
        </p:spPr>
        <p:txBody>
          <a:bodyPr>
            <a:normAutofit/>
          </a:bodyPr>
          <a:lstStyle/>
          <a:p>
            <a:pPr lvl="0" algn="just"/>
            <a:r>
              <a:rPr lang="fr-FR" sz="4000" dirty="0" smtClean="0">
                <a:solidFill>
                  <a:srgbClr val="0070C0"/>
                </a:solidFill>
                <a:latin typeface="Arial Rounded MT Bold" pitchFamily="34" charset="0"/>
              </a:rPr>
              <a:t>Le </a:t>
            </a:r>
            <a:r>
              <a:rPr lang="fr-FR" sz="4000" dirty="0" smtClean="0">
                <a:solidFill>
                  <a:srgbClr val="0070C0"/>
                </a:solidFill>
                <a:latin typeface="Arial Rounded MT Bold" pitchFamily="34" charset="0"/>
              </a:rPr>
              <a:t>peuple est dans une grande consternation. </a:t>
            </a:r>
            <a:endParaRPr lang="en-US" sz="4000" dirty="0" smtClean="0">
              <a:solidFill>
                <a:srgbClr val="0070C0"/>
              </a:solidFill>
              <a:latin typeface="Arial Rounded MT Bold" pitchFamily="34" charset="0"/>
            </a:endParaRPr>
          </a:p>
          <a:p>
            <a:pPr lvl="0" algn="just"/>
            <a:r>
              <a:rPr lang="fr-FR" sz="4000" dirty="0" smtClean="0">
                <a:latin typeface="Arial Rounded MT Bold" pitchFamily="34" charset="0"/>
              </a:rPr>
              <a:t>Alors face à une grande destruction, Ezéchias essaie de dévier le conflit en faisant des propositions, de recourir à des moyens diplomatiques pour apaiser Salmanasar et éviter un bain de sang imminent à Jérusalem, la capitale</a:t>
            </a:r>
            <a:r>
              <a:rPr lang="fr-FR" sz="4000" dirty="0" smtClean="0"/>
              <a:t>.</a:t>
            </a:r>
            <a:endParaRPr lang="en-US" sz="4000"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accent4">
              <a:lumMod val="40000"/>
              <a:lumOff val="60000"/>
            </a:schemeClr>
          </a:solidFill>
        </p:spPr>
        <p:txBody>
          <a:bodyPr>
            <a:normAutofit/>
          </a:bodyPr>
          <a:lstStyle/>
          <a:p>
            <a:pPr algn="just">
              <a:buNone/>
            </a:pPr>
            <a:r>
              <a:rPr lang="fr-FR" sz="4000" b="1" dirty="0" smtClean="0">
                <a:solidFill>
                  <a:schemeClr val="accent1">
                    <a:lumMod val="75000"/>
                  </a:schemeClr>
                </a:solidFill>
                <a:latin typeface="Arial Rounded MT Bold" pitchFamily="34" charset="0"/>
              </a:rPr>
              <a:t>1- L'humilité D'Ezéchias 2 Rois18: </a:t>
            </a:r>
            <a:r>
              <a:rPr lang="fr-FR" sz="4000" b="1" dirty="0" smtClean="0">
                <a:solidFill>
                  <a:schemeClr val="accent1">
                    <a:lumMod val="75000"/>
                  </a:schemeClr>
                </a:solidFill>
                <a:latin typeface="Arial Rounded MT Bold" pitchFamily="34" charset="0"/>
              </a:rPr>
              <a:t>14-16</a:t>
            </a:r>
            <a:endParaRPr lang="en-US" sz="4000" dirty="0" smtClean="0">
              <a:solidFill>
                <a:schemeClr val="accent1">
                  <a:lumMod val="75000"/>
                </a:schemeClr>
              </a:solidFill>
              <a:latin typeface="Arial Rounded MT Bold" pitchFamily="34" charset="0"/>
            </a:endParaRPr>
          </a:p>
          <a:p>
            <a:pPr algn="just"/>
            <a:r>
              <a:rPr lang="fr-FR" sz="4000" dirty="0" smtClean="0">
                <a:latin typeface="Arial Rounded MT Bold" pitchFamily="34" charset="0"/>
              </a:rPr>
              <a:t>2Ki 18:14 Ézéchias, roi de Juda, envoya dire au roi d'Assyrie à </a:t>
            </a:r>
            <a:r>
              <a:rPr lang="fr-FR" sz="4000" dirty="0" err="1" smtClean="0">
                <a:latin typeface="Arial Rounded MT Bold" pitchFamily="34" charset="0"/>
              </a:rPr>
              <a:t>Lakis</a:t>
            </a:r>
            <a:r>
              <a:rPr lang="fr-FR" sz="4000" dirty="0" smtClean="0">
                <a:latin typeface="Arial Rounded MT Bold" pitchFamily="34" charset="0"/>
              </a:rPr>
              <a:t>: J'ai commis une faute! Éloigne-toi de moi. </a:t>
            </a:r>
            <a:r>
              <a:rPr lang="fr-FR" sz="4000" dirty="0" smtClean="0">
                <a:solidFill>
                  <a:schemeClr val="accent1">
                    <a:lumMod val="75000"/>
                  </a:schemeClr>
                </a:solidFill>
                <a:latin typeface="Arial Rounded MT Bold" pitchFamily="34" charset="0"/>
              </a:rPr>
              <a:t>Ce que tu m'imposeras, je le supporterai. Et le roi d'Assyrie imposa à Ézéchias, roi de Juda, trois cents talents d'argent et trente talents d'or.</a:t>
            </a:r>
            <a:endParaRPr lang="en-US" sz="4000" dirty="0" smtClean="0">
              <a:solidFill>
                <a:schemeClr val="accent1">
                  <a:lumMod val="75000"/>
                </a:schemeClr>
              </a:solidFill>
              <a:latin typeface="Arial Rounded MT Bold" pitchFamily="34" charset="0"/>
            </a:endParaRPr>
          </a:p>
          <a:p>
            <a:pPr algn="just"/>
            <a:endParaRPr lang="en-US" sz="4000" dirty="0">
              <a:solidFill>
                <a:schemeClr val="accent1">
                  <a:lumMod val="75000"/>
                </a:schemeClr>
              </a:solidFill>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accent4">
              <a:lumMod val="40000"/>
              <a:lumOff val="60000"/>
            </a:schemeClr>
          </a:solidFill>
        </p:spPr>
        <p:txBody>
          <a:bodyPr>
            <a:normAutofit/>
          </a:bodyPr>
          <a:lstStyle/>
          <a:p>
            <a:pPr algn="just"/>
            <a:r>
              <a:rPr lang="fr-FR" sz="4000" dirty="0" smtClean="0">
                <a:latin typeface="Arial Rounded MT Bold" pitchFamily="34" charset="0"/>
              </a:rPr>
              <a:t>15 </a:t>
            </a:r>
            <a:r>
              <a:rPr lang="fr-FR" sz="4000" dirty="0" smtClean="0">
                <a:latin typeface="Arial Rounded MT Bold" pitchFamily="34" charset="0"/>
              </a:rPr>
              <a:t>Ézéchias donna tout l'argent qui se trouvait dans la maison de l'Éternel et dans les trésors de la maison du roi.</a:t>
            </a:r>
            <a:endParaRPr lang="en-US" sz="4000" dirty="0" smtClean="0">
              <a:latin typeface="Arial Rounded MT Bold" pitchFamily="34" charset="0"/>
            </a:endParaRPr>
          </a:p>
          <a:p>
            <a:pPr algn="just"/>
            <a:r>
              <a:rPr lang="fr-FR" sz="4000" dirty="0" smtClean="0">
                <a:solidFill>
                  <a:schemeClr val="accent1">
                    <a:lumMod val="75000"/>
                  </a:schemeClr>
                </a:solidFill>
                <a:latin typeface="Arial Rounded MT Bold" pitchFamily="34" charset="0"/>
              </a:rPr>
              <a:t> 16 Ce fut alors qu'Ézéchias, roi de Juda, enleva, pour les livrer au roi d'Assyrie, les lames d'or dont il avait couvert les portes et les linteaux du temple de l'Éternel</a:t>
            </a:r>
            <a:r>
              <a:rPr lang="fr-FR" sz="4000" dirty="0" smtClean="0">
                <a:solidFill>
                  <a:schemeClr val="accent1">
                    <a:lumMod val="75000"/>
                  </a:schemeClr>
                </a:solidFill>
                <a:latin typeface="Arial Rounded MT Bold" pitchFamily="34" charset="0"/>
              </a:rPr>
              <a:t>.</a:t>
            </a:r>
            <a:endParaRPr lang="en-US" sz="4000" dirty="0" smtClean="0">
              <a:solidFill>
                <a:schemeClr val="accent1">
                  <a:lumMod val="75000"/>
                </a:schemeClr>
              </a:solidFill>
              <a:latin typeface="Arial Rounded MT Bold" pitchFamily="34" charset="0"/>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accent4">
              <a:lumMod val="40000"/>
              <a:lumOff val="60000"/>
            </a:schemeClr>
          </a:solidFill>
        </p:spPr>
        <p:txBody>
          <a:bodyPr>
            <a:normAutofit/>
          </a:bodyPr>
          <a:lstStyle/>
          <a:p>
            <a:pPr algn="just"/>
            <a:r>
              <a:rPr lang="fr-FR" sz="4800" dirty="0" smtClean="0">
                <a:latin typeface="Arial Rounded MT Bold" pitchFamily="34" charset="0"/>
              </a:rPr>
              <a:t>Salmanasar </a:t>
            </a:r>
            <a:r>
              <a:rPr lang="fr-FR" sz="4800" dirty="0" smtClean="0">
                <a:latin typeface="Arial Rounded MT Bold" pitchFamily="34" charset="0"/>
              </a:rPr>
              <a:t>prit l’argent mais n ‘abandonna point son projet qui est soit d’amener Judas en captivité comme il l’avait fait pour Israël ou tout simplement le détruire entièrement</a:t>
            </a:r>
            <a:endParaRPr lang="en-US" sz="4800" dirty="0" smtClean="0">
              <a:latin typeface="Arial Rounded MT Bold" pitchFamily="34" charset="0"/>
            </a:endParaRPr>
          </a:p>
          <a:p>
            <a:pPr algn="just"/>
            <a:endParaRPr lang="en-US" sz="4000"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en-US" sz="4800" b="1" dirty="0" smtClean="0">
                <a:solidFill>
                  <a:srgbClr val="FF0000"/>
                </a:solidFill>
                <a:latin typeface="Copperplate Gothic Bold" pitchFamily="34" charset="0"/>
              </a:rPr>
              <a:t>2- </a:t>
            </a:r>
            <a:r>
              <a:rPr lang="en-US" sz="4800" b="1" dirty="0" err="1" smtClean="0">
                <a:solidFill>
                  <a:srgbClr val="FF0000"/>
                </a:solidFill>
                <a:latin typeface="Copperplate Gothic Bold" pitchFamily="34" charset="0"/>
              </a:rPr>
              <a:t>Une</a:t>
            </a:r>
            <a:r>
              <a:rPr lang="en-US" sz="4800" b="1" dirty="0" smtClean="0">
                <a:solidFill>
                  <a:srgbClr val="FF0000"/>
                </a:solidFill>
                <a:latin typeface="Copperplate Gothic Bold" pitchFamily="34" charset="0"/>
              </a:rPr>
              <a:t> </a:t>
            </a:r>
            <a:r>
              <a:rPr lang="en-US" sz="4800" b="1" dirty="0" err="1" smtClean="0">
                <a:solidFill>
                  <a:srgbClr val="FF0000"/>
                </a:solidFill>
                <a:latin typeface="Copperplate Gothic Bold" pitchFamily="34" charset="0"/>
              </a:rPr>
              <a:t>rigoureuse</a:t>
            </a:r>
            <a:r>
              <a:rPr lang="en-US" sz="4800" b="1" dirty="0" smtClean="0">
                <a:solidFill>
                  <a:srgbClr val="FF0000"/>
                </a:solidFill>
                <a:latin typeface="Copperplate Gothic Bold" pitchFamily="34" charset="0"/>
              </a:rPr>
              <a:t> </a:t>
            </a:r>
            <a:r>
              <a:rPr lang="en-US" sz="4800" b="1" dirty="0" err="1" smtClean="0">
                <a:solidFill>
                  <a:srgbClr val="FF0000"/>
                </a:solidFill>
                <a:latin typeface="Copperplate Gothic Bold" pitchFamily="34" charset="0"/>
              </a:rPr>
              <a:t>campagne</a:t>
            </a:r>
            <a:r>
              <a:rPr lang="en-US" sz="4800" b="1" dirty="0" smtClean="0">
                <a:solidFill>
                  <a:srgbClr val="FF0000"/>
                </a:solidFill>
                <a:latin typeface="Copperplate Gothic Bold" pitchFamily="34" charset="0"/>
              </a:rPr>
              <a:t> </a:t>
            </a:r>
            <a:r>
              <a:rPr lang="en-US" sz="4800" b="1" dirty="0" err="1" smtClean="0">
                <a:solidFill>
                  <a:srgbClr val="FF0000"/>
                </a:solidFill>
                <a:latin typeface="Copperplate Gothic Bold" pitchFamily="34" charset="0"/>
              </a:rPr>
              <a:t>d’intimidation</a:t>
            </a:r>
            <a:r>
              <a:rPr lang="en-US" sz="4800" b="1" dirty="0" smtClean="0">
                <a:solidFill>
                  <a:srgbClr val="FF0000"/>
                </a:solidFill>
                <a:latin typeface="Copperplate Gothic Bold" pitchFamily="34" charset="0"/>
              </a:rPr>
              <a:t> </a:t>
            </a:r>
            <a:r>
              <a:rPr lang="en-US" sz="4800" b="1" dirty="0" err="1" smtClean="0">
                <a:solidFill>
                  <a:srgbClr val="FF0000"/>
                </a:solidFill>
                <a:latin typeface="Copperplate Gothic Bold" pitchFamily="34" charset="0"/>
              </a:rPr>
              <a:t>s’installe</a:t>
            </a:r>
            <a:endParaRPr lang="en-US" sz="4800" dirty="0" smtClean="0">
              <a:solidFill>
                <a:srgbClr val="FF0000"/>
              </a:solidFill>
              <a:latin typeface="Copperplate Gothic Bold" pitchFamily="34" charset="0"/>
            </a:endParaRPr>
          </a:p>
          <a:p>
            <a:pPr lvl="0" algn="just"/>
            <a:r>
              <a:rPr lang="fr-FR" sz="4800" dirty="0" smtClean="0">
                <a:solidFill>
                  <a:srgbClr val="002060"/>
                </a:solidFill>
                <a:latin typeface="Arial Rounded MT Bold" pitchFamily="34" charset="0"/>
              </a:rPr>
              <a:t>Pour </a:t>
            </a:r>
            <a:r>
              <a:rPr lang="fr-FR" sz="4800" dirty="0" smtClean="0">
                <a:solidFill>
                  <a:srgbClr val="002060"/>
                </a:solidFill>
                <a:latin typeface="Arial Rounded MT Bold" pitchFamily="34" charset="0"/>
              </a:rPr>
              <a:t>humilier Ezéchias, le détruire aux yeux du peuple, les invitant à ne pas se laisser prendre au piège de l’aventure ou il les </a:t>
            </a:r>
            <a:r>
              <a:rPr lang="fr-FR" sz="4800" dirty="0" smtClean="0">
                <a:solidFill>
                  <a:srgbClr val="002060"/>
                </a:solidFill>
                <a:latin typeface="Arial Rounded MT Bold" pitchFamily="34" charset="0"/>
              </a:rPr>
              <a:t>entraîne</a:t>
            </a:r>
            <a:endParaRPr lang="en-US" sz="4800" dirty="0" smtClean="0">
              <a:solidFill>
                <a:srgbClr val="002060"/>
              </a:solidFill>
              <a:latin typeface="Arial Rounded MT Bold" pitchFamily="34" charset="0"/>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800" dirty="0" smtClean="0">
                <a:solidFill>
                  <a:srgbClr val="FF0000"/>
                </a:solidFill>
                <a:latin typeface="Arial Rounded MT Bold" pitchFamily="34" charset="0"/>
              </a:rPr>
              <a:t>Leur </a:t>
            </a:r>
            <a:r>
              <a:rPr lang="fr-FR" sz="4800" dirty="0" smtClean="0">
                <a:solidFill>
                  <a:srgbClr val="FF0000"/>
                </a:solidFill>
                <a:latin typeface="Arial Rounded MT Bold" pitchFamily="34" charset="0"/>
              </a:rPr>
              <a:t>but était d’ effrayer le peuple pour une victoire plus </a:t>
            </a:r>
            <a:r>
              <a:rPr lang="fr-FR" sz="4800" dirty="0" smtClean="0">
                <a:solidFill>
                  <a:srgbClr val="FF0000"/>
                </a:solidFill>
                <a:latin typeface="Arial Rounded MT Bold" pitchFamily="34" charset="0"/>
              </a:rPr>
              <a:t>facile</a:t>
            </a:r>
            <a:endParaRPr lang="en-US" sz="4800" dirty="0" smtClean="0">
              <a:solidFill>
                <a:srgbClr val="FF0000"/>
              </a:solidFill>
              <a:latin typeface="Arial Rounded MT Bold" pitchFamily="34" charset="0"/>
            </a:endParaRPr>
          </a:p>
          <a:p>
            <a:pPr algn="just"/>
            <a:r>
              <a:rPr lang="fr-FR" sz="4800" dirty="0" smtClean="0">
                <a:solidFill>
                  <a:srgbClr val="002060"/>
                </a:solidFill>
                <a:latin typeface="Arial Rounded MT Bold" pitchFamily="34" charset="0"/>
              </a:rPr>
              <a:t>c</a:t>
            </a:r>
            <a:r>
              <a:rPr lang="fr-FR" sz="4800" dirty="0" smtClean="0">
                <a:solidFill>
                  <a:srgbClr val="002060"/>
                </a:solidFill>
                <a:latin typeface="Arial Rounded MT Bold" pitchFamily="34" charset="0"/>
              </a:rPr>
              <a:t>) Inciter le peuple à la révolte et le porter à accepter les conditions dégradantes d’existence qu’ils lui proposaient</a:t>
            </a:r>
            <a:r>
              <a:rPr lang="fr-FR" sz="4800" dirty="0" smtClean="0">
                <a:solidFill>
                  <a:srgbClr val="002060"/>
                </a:solidFill>
                <a:latin typeface="Arial Rounded MT Bold" pitchFamily="34" charset="0"/>
              </a:rPr>
              <a:t>.</a:t>
            </a:r>
            <a:r>
              <a:rPr lang="fr-FR" sz="4000" dirty="0" smtClean="0">
                <a:solidFill>
                  <a:srgbClr val="002060"/>
                </a:solidFill>
                <a:latin typeface="Arial Rounded MT Bold" pitchFamily="34" charset="0"/>
              </a:rPr>
              <a:t> </a:t>
            </a:r>
            <a:endParaRPr lang="en-US" sz="4000" dirty="0" smtClean="0">
              <a:solidFill>
                <a:srgbClr val="002060"/>
              </a:solidFill>
              <a:latin typeface="Arial Rounded MT Bold" pitchFamily="34" charset="0"/>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style>
          <a:lnRef idx="1">
            <a:schemeClr val="dk1"/>
          </a:lnRef>
          <a:fillRef idx="2">
            <a:schemeClr val="dk1"/>
          </a:fillRef>
          <a:effectRef idx="1">
            <a:schemeClr val="dk1"/>
          </a:effectRef>
          <a:fontRef idx="minor">
            <a:schemeClr val="dk1"/>
          </a:fontRef>
        </p:style>
        <p:txBody>
          <a:bodyPr>
            <a:normAutofit lnSpcReduction="10000"/>
          </a:bodyPr>
          <a:lstStyle/>
          <a:p>
            <a:pPr algn="just"/>
            <a:r>
              <a:rPr lang="fr-FR" sz="4000" dirty="0" smtClean="0">
                <a:solidFill>
                  <a:srgbClr val="002060"/>
                </a:solidFill>
                <a:latin typeface="Arial Rounded MT Bold" pitchFamily="34" charset="0"/>
              </a:rPr>
              <a:t>2 </a:t>
            </a:r>
            <a:r>
              <a:rPr lang="fr-FR" sz="4000" dirty="0" smtClean="0">
                <a:solidFill>
                  <a:srgbClr val="002060"/>
                </a:solidFill>
                <a:latin typeface="Arial Rounded MT Bold" pitchFamily="34" charset="0"/>
              </a:rPr>
              <a:t>Rois 18: 17-37</a:t>
            </a:r>
            <a:endParaRPr lang="en-US" sz="4000" dirty="0" smtClean="0">
              <a:solidFill>
                <a:srgbClr val="002060"/>
              </a:solidFill>
              <a:latin typeface="Arial Rounded MT Bold" pitchFamily="34" charset="0"/>
            </a:endParaRPr>
          </a:p>
          <a:p>
            <a:pPr algn="just"/>
            <a:r>
              <a:rPr lang="fr-FR" sz="4000" dirty="0" smtClean="0">
                <a:solidFill>
                  <a:srgbClr val="002060"/>
                </a:solidFill>
                <a:latin typeface="Arial Rounded MT Bold" pitchFamily="34" charset="0"/>
              </a:rPr>
              <a:t>2Ki 18:17 ¶ Le roi d'Assyrie envoya de </a:t>
            </a:r>
            <a:r>
              <a:rPr lang="fr-FR" sz="4000" dirty="0" err="1" smtClean="0">
                <a:solidFill>
                  <a:srgbClr val="002060"/>
                </a:solidFill>
                <a:latin typeface="Arial Rounded MT Bold" pitchFamily="34" charset="0"/>
              </a:rPr>
              <a:t>Lakis</a:t>
            </a:r>
            <a:r>
              <a:rPr lang="fr-FR" sz="4000" dirty="0" smtClean="0">
                <a:solidFill>
                  <a:srgbClr val="002060"/>
                </a:solidFill>
                <a:latin typeface="Arial Rounded MT Bold" pitchFamily="34" charset="0"/>
              </a:rPr>
              <a:t> à Jérusalem, vers le roi Ézéchias, </a:t>
            </a:r>
            <a:r>
              <a:rPr lang="fr-FR" sz="4000" dirty="0" err="1" smtClean="0">
                <a:solidFill>
                  <a:srgbClr val="002060"/>
                </a:solidFill>
                <a:latin typeface="Arial Rounded MT Bold" pitchFamily="34" charset="0"/>
              </a:rPr>
              <a:t>Tharthan</a:t>
            </a:r>
            <a:r>
              <a:rPr lang="fr-FR" sz="4000" dirty="0" smtClean="0">
                <a:solidFill>
                  <a:srgbClr val="002060"/>
                </a:solidFill>
                <a:latin typeface="Arial Rounded MT Bold" pitchFamily="34" charset="0"/>
              </a:rPr>
              <a:t>, Rab-Saris et </a:t>
            </a:r>
            <a:r>
              <a:rPr lang="fr-FR" sz="4000" dirty="0" err="1" smtClean="0">
                <a:solidFill>
                  <a:srgbClr val="002060"/>
                </a:solidFill>
                <a:latin typeface="Arial Rounded MT Bold" pitchFamily="34" charset="0"/>
              </a:rPr>
              <a:t>Rabschaké</a:t>
            </a:r>
            <a:r>
              <a:rPr lang="fr-FR" sz="4000" dirty="0" smtClean="0">
                <a:solidFill>
                  <a:srgbClr val="002060"/>
                </a:solidFill>
                <a:latin typeface="Arial Rounded MT Bold" pitchFamily="34" charset="0"/>
              </a:rPr>
              <a:t> avec une puissante armée. Ils montèrent, et ils arrivèrent à Jérusalem. </a:t>
            </a:r>
            <a:r>
              <a:rPr lang="fr-FR" sz="4000" dirty="0" smtClean="0">
                <a:solidFill>
                  <a:srgbClr val="FF0000"/>
                </a:solidFill>
                <a:latin typeface="Arial Rounded MT Bold" pitchFamily="34" charset="0"/>
              </a:rPr>
              <a:t>Lorsqu'ils furent montés et arrivés, ils s'arrêtèrent à l'aqueduc de l'étang supérieur, sur le chemin du champ du foulon</a:t>
            </a:r>
            <a:r>
              <a:rPr lang="fr-FR" sz="4000" dirty="0" smtClean="0">
                <a:solidFill>
                  <a:srgbClr val="FF0000"/>
                </a:solidFill>
                <a:latin typeface="Arial Rounded MT Bold" pitchFamily="34" charset="0"/>
              </a:rPr>
              <a:t>.</a:t>
            </a:r>
            <a:endParaRPr lang="en-US" sz="4000" dirty="0" smtClean="0">
              <a:solidFill>
                <a:srgbClr val="FF0000"/>
              </a:solidFill>
              <a:latin typeface="Arial Rounded MT Bold" pitchFamily="34" charset="0"/>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dirty="0" smtClean="0">
                <a:solidFill>
                  <a:srgbClr val="002060"/>
                </a:solidFill>
                <a:latin typeface="Arial Rounded MT Bold" pitchFamily="34" charset="0"/>
              </a:rPr>
              <a:t>18 </a:t>
            </a:r>
            <a:r>
              <a:rPr lang="fr-FR" sz="4000" dirty="0" smtClean="0">
                <a:solidFill>
                  <a:srgbClr val="002060"/>
                </a:solidFill>
                <a:latin typeface="Arial Rounded MT Bold" pitchFamily="34" charset="0"/>
              </a:rPr>
              <a:t>Ils appelèrent le roi; et </a:t>
            </a:r>
            <a:r>
              <a:rPr lang="fr-FR" sz="4000" dirty="0" err="1" smtClean="0">
                <a:solidFill>
                  <a:srgbClr val="002060"/>
                </a:solidFill>
                <a:latin typeface="Arial Rounded MT Bold" pitchFamily="34" charset="0"/>
              </a:rPr>
              <a:t>Éliakim</a:t>
            </a:r>
            <a:r>
              <a:rPr lang="fr-FR" sz="4000" dirty="0" smtClean="0">
                <a:solidFill>
                  <a:srgbClr val="002060"/>
                </a:solidFill>
                <a:latin typeface="Arial Rounded MT Bold" pitchFamily="34" charset="0"/>
              </a:rPr>
              <a:t>, fils de </a:t>
            </a:r>
            <a:r>
              <a:rPr lang="fr-FR" sz="4000" dirty="0" err="1" smtClean="0">
                <a:solidFill>
                  <a:srgbClr val="002060"/>
                </a:solidFill>
                <a:latin typeface="Arial Rounded MT Bold" pitchFamily="34" charset="0"/>
              </a:rPr>
              <a:t>Hilkija</a:t>
            </a:r>
            <a:r>
              <a:rPr lang="fr-FR" sz="4000" dirty="0" smtClean="0">
                <a:solidFill>
                  <a:srgbClr val="002060"/>
                </a:solidFill>
                <a:latin typeface="Arial Rounded MT Bold" pitchFamily="34" charset="0"/>
              </a:rPr>
              <a:t>, chef de la maison du roi, se rendit auprès d'eux, avec </a:t>
            </a:r>
            <a:r>
              <a:rPr lang="fr-FR" sz="4000" dirty="0" err="1" smtClean="0">
                <a:solidFill>
                  <a:srgbClr val="002060"/>
                </a:solidFill>
                <a:latin typeface="Arial Rounded MT Bold" pitchFamily="34" charset="0"/>
              </a:rPr>
              <a:t>Schebna</a:t>
            </a:r>
            <a:r>
              <a:rPr lang="fr-FR" sz="4000" dirty="0" smtClean="0">
                <a:solidFill>
                  <a:srgbClr val="002060"/>
                </a:solidFill>
                <a:latin typeface="Arial Rounded MT Bold" pitchFamily="34" charset="0"/>
              </a:rPr>
              <a:t>, le secrétaire, et </a:t>
            </a:r>
            <a:r>
              <a:rPr lang="fr-FR" sz="4000" dirty="0" err="1" smtClean="0">
                <a:solidFill>
                  <a:srgbClr val="002060"/>
                </a:solidFill>
                <a:latin typeface="Arial Rounded MT Bold" pitchFamily="34" charset="0"/>
              </a:rPr>
              <a:t>Joach</a:t>
            </a:r>
            <a:r>
              <a:rPr lang="fr-FR" sz="4000" dirty="0" smtClean="0">
                <a:solidFill>
                  <a:srgbClr val="002060"/>
                </a:solidFill>
                <a:latin typeface="Arial Rounded MT Bold" pitchFamily="34" charset="0"/>
              </a:rPr>
              <a:t>, fils d'</a:t>
            </a:r>
            <a:r>
              <a:rPr lang="fr-FR" sz="4000" dirty="0" err="1" smtClean="0">
                <a:solidFill>
                  <a:srgbClr val="002060"/>
                </a:solidFill>
                <a:latin typeface="Arial Rounded MT Bold" pitchFamily="34" charset="0"/>
              </a:rPr>
              <a:t>Asaph</a:t>
            </a:r>
            <a:r>
              <a:rPr lang="fr-FR" sz="4000" dirty="0" smtClean="0">
                <a:solidFill>
                  <a:srgbClr val="002060"/>
                </a:solidFill>
                <a:latin typeface="Arial Rounded MT Bold" pitchFamily="34" charset="0"/>
              </a:rPr>
              <a:t>, l'archiviste.</a:t>
            </a:r>
            <a:endParaRPr lang="en-US" sz="4000" dirty="0" smtClean="0">
              <a:solidFill>
                <a:srgbClr val="002060"/>
              </a:solidFill>
              <a:latin typeface="Arial Rounded MT Bold" pitchFamily="34" charset="0"/>
            </a:endParaRPr>
          </a:p>
          <a:p>
            <a:pPr algn="just"/>
            <a:r>
              <a:rPr lang="fr-FR" sz="4000" dirty="0" smtClean="0">
                <a:solidFill>
                  <a:srgbClr val="002060"/>
                </a:solidFill>
                <a:latin typeface="Arial Rounded MT Bold" pitchFamily="34" charset="0"/>
              </a:rPr>
              <a:t> </a:t>
            </a:r>
            <a:r>
              <a:rPr lang="fr-FR" sz="4000" dirty="0" smtClean="0">
                <a:solidFill>
                  <a:srgbClr val="FF0000"/>
                </a:solidFill>
                <a:latin typeface="Arial Rounded MT Bold" pitchFamily="34" charset="0"/>
              </a:rPr>
              <a:t>19 </a:t>
            </a:r>
            <a:r>
              <a:rPr lang="fr-FR" sz="4000" dirty="0" err="1" smtClean="0">
                <a:solidFill>
                  <a:srgbClr val="FF0000"/>
                </a:solidFill>
                <a:latin typeface="Arial Rounded MT Bold" pitchFamily="34" charset="0"/>
              </a:rPr>
              <a:t>Rabschaké</a:t>
            </a:r>
            <a:r>
              <a:rPr lang="fr-FR" sz="4000" dirty="0" smtClean="0">
                <a:solidFill>
                  <a:srgbClr val="FF0000"/>
                </a:solidFill>
                <a:latin typeface="Arial Rounded MT Bold" pitchFamily="34" charset="0"/>
              </a:rPr>
              <a:t> leur dit: Dites à Ézéchias: Ainsi parle le grand roi, le roi d'Assyrie: Quelle est cette confiance, sur laquelle tu t'appuies</a:t>
            </a:r>
            <a:r>
              <a:rPr lang="fr-FR" sz="4000" dirty="0" smtClean="0">
                <a:solidFill>
                  <a:srgbClr val="FF0000"/>
                </a:solidFill>
                <a:latin typeface="Arial Rounded MT Bold" pitchFamily="34" charset="0"/>
              </a:rPr>
              <a:t>?</a:t>
            </a:r>
            <a:endParaRPr lang="en-US" sz="4000" dirty="0" smtClean="0">
              <a:solidFill>
                <a:srgbClr val="FF0000"/>
              </a:solidFill>
              <a:latin typeface="Arial Rounded MT Bold" pitchFamily="34" charset="0"/>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800" dirty="0" smtClean="0">
                <a:solidFill>
                  <a:srgbClr val="FF0000"/>
                </a:solidFill>
                <a:latin typeface="Arial Rounded MT Bold" pitchFamily="34" charset="0"/>
              </a:rPr>
              <a:t>20</a:t>
            </a:r>
            <a:r>
              <a:rPr lang="fr-FR" sz="4800" dirty="0" smtClean="0">
                <a:solidFill>
                  <a:srgbClr val="002060"/>
                </a:solidFill>
                <a:latin typeface="Arial Rounded MT Bold" pitchFamily="34" charset="0"/>
              </a:rPr>
              <a:t> </a:t>
            </a:r>
            <a:r>
              <a:rPr lang="fr-FR" sz="4800" dirty="0" smtClean="0">
                <a:solidFill>
                  <a:srgbClr val="002060"/>
                </a:solidFill>
                <a:latin typeface="Arial Rounded MT Bold" pitchFamily="34" charset="0"/>
              </a:rPr>
              <a:t>Tu as dit: Il faut pour la guerre de la prudence et de la force. Mais ce ne sont que des paroles en l'air. En qui donc as-tu placé ta confiance, pour t'être révolté contre moi</a:t>
            </a:r>
            <a:r>
              <a:rPr lang="fr-FR" sz="4800" dirty="0" smtClean="0">
                <a:solidFill>
                  <a:srgbClr val="002060"/>
                </a:solidFill>
                <a:latin typeface="Arial Rounded MT Bold" pitchFamily="34" charset="0"/>
              </a:rPr>
              <a:t>?</a:t>
            </a:r>
            <a:endParaRPr lang="en-US" sz="4800" dirty="0" smtClean="0">
              <a:solidFill>
                <a:srgbClr val="002060"/>
              </a:solidFill>
              <a:latin typeface="Arial Rounded MT Bold" pitchFamily="34" charset="0"/>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800" dirty="0" smtClean="0">
                <a:solidFill>
                  <a:srgbClr val="FF0000"/>
                </a:solidFill>
                <a:latin typeface="Arial Rounded MT Bold" pitchFamily="34" charset="0"/>
              </a:rPr>
              <a:t>21</a:t>
            </a:r>
            <a:r>
              <a:rPr lang="fr-FR" sz="4800" dirty="0" smtClean="0">
                <a:solidFill>
                  <a:srgbClr val="002060"/>
                </a:solidFill>
                <a:latin typeface="Arial Rounded MT Bold" pitchFamily="34" charset="0"/>
              </a:rPr>
              <a:t> </a:t>
            </a:r>
            <a:r>
              <a:rPr lang="fr-FR" sz="4800" dirty="0" smtClean="0">
                <a:solidFill>
                  <a:srgbClr val="002060"/>
                </a:solidFill>
                <a:latin typeface="Arial Rounded MT Bold" pitchFamily="34" charset="0"/>
              </a:rPr>
              <a:t>Voici, tu l'as placée dans l'Égypte, tu as pris pour soutien ce roseau cassé, qui pénètre et perce la main de quiconque s'appuie dessus: tel est Pharaon, roi d'Égypte, pour tous ceux qui se confient en lui</a:t>
            </a:r>
            <a:r>
              <a:rPr lang="fr-FR" sz="4800" dirty="0" smtClean="0">
                <a:solidFill>
                  <a:srgbClr val="002060"/>
                </a:solidFill>
                <a:latin typeface="Arial Rounded MT Bold" pitchFamily="34" charset="0"/>
              </a:rPr>
              <a:t>.</a:t>
            </a:r>
            <a:endParaRPr lang="en-US" sz="4800" dirty="0" smtClean="0">
              <a:solidFill>
                <a:srgbClr val="002060"/>
              </a:solidFill>
              <a:latin typeface="Arial Rounded MT Bold" pitchFamily="34" charset="0"/>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400" dirty="0" smtClean="0">
                <a:solidFill>
                  <a:srgbClr val="FF0000"/>
                </a:solidFill>
                <a:latin typeface="Arial Rounded MT Bold" pitchFamily="34" charset="0"/>
              </a:rPr>
              <a:t>22</a:t>
            </a:r>
            <a:r>
              <a:rPr lang="fr-FR" sz="4400" dirty="0" smtClean="0">
                <a:solidFill>
                  <a:srgbClr val="002060"/>
                </a:solidFill>
                <a:latin typeface="Arial Rounded MT Bold" pitchFamily="34" charset="0"/>
              </a:rPr>
              <a:t> </a:t>
            </a:r>
            <a:r>
              <a:rPr lang="fr-FR" sz="4400" dirty="0" smtClean="0">
                <a:solidFill>
                  <a:srgbClr val="002060"/>
                </a:solidFill>
                <a:latin typeface="Arial Rounded MT Bold" pitchFamily="34" charset="0"/>
              </a:rPr>
              <a:t>Peut-être me direz-vous: C'est en l'Éternel, notre Dieu, que nous nous confions. Mais n'est-ce pas lui dont Ézéchias a fait disparaître les hauts lieux et les autels, en disant à Juda et à Jérusalem: Vous vous prosternerez devant cet autel à Jérusalem?</a:t>
            </a:r>
            <a:endParaRPr lang="en-US" sz="4400" dirty="0" smtClean="0">
              <a:solidFill>
                <a:srgbClr val="002060"/>
              </a:solidFill>
              <a:latin typeface="Arial Rounded MT Bold" pitchFamily="34" charset="0"/>
            </a:endParaRPr>
          </a:p>
          <a:p>
            <a:pPr algn="just"/>
            <a:endParaRPr lang="en-US" sz="4000" dirty="0" smtClean="0">
              <a:solidFill>
                <a:srgbClr val="002060"/>
              </a:solidFill>
              <a:latin typeface="Arial Rounded MT Bold" pitchFamily="34" charset="0"/>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dirty="0" smtClean="0">
                <a:solidFill>
                  <a:srgbClr val="002060"/>
                </a:solidFill>
                <a:latin typeface="Arial Rounded MT Bold" pitchFamily="34" charset="0"/>
              </a:rPr>
              <a:t>23 </a:t>
            </a:r>
            <a:r>
              <a:rPr lang="fr-FR" sz="4000" dirty="0" smtClean="0">
                <a:solidFill>
                  <a:srgbClr val="002060"/>
                </a:solidFill>
                <a:latin typeface="Arial Rounded MT Bold" pitchFamily="34" charset="0"/>
              </a:rPr>
              <a:t>Maintenant, fais une convention avec mon maître, le roi d'Assyrie, et je te donnerai deux mille chevaux, si tu peux fournir des cavaliers pour les monter.</a:t>
            </a:r>
            <a:endParaRPr lang="en-US" sz="4000" dirty="0" smtClean="0">
              <a:solidFill>
                <a:srgbClr val="002060"/>
              </a:solidFill>
              <a:latin typeface="Arial Rounded MT Bold" pitchFamily="34" charset="0"/>
            </a:endParaRPr>
          </a:p>
          <a:p>
            <a:pPr algn="just"/>
            <a:r>
              <a:rPr lang="fr-FR" sz="4000" dirty="0" smtClean="0">
                <a:solidFill>
                  <a:srgbClr val="002060"/>
                </a:solidFill>
                <a:latin typeface="Arial Rounded MT Bold" pitchFamily="34" charset="0"/>
              </a:rPr>
              <a:t> </a:t>
            </a:r>
            <a:r>
              <a:rPr lang="fr-FR" sz="4000" dirty="0" smtClean="0">
                <a:solidFill>
                  <a:srgbClr val="FF0000"/>
                </a:solidFill>
                <a:latin typeface="Arial Rounded MT Bold" pitchFamily="34" charset="0"/>
              </a:rPr>
              <a:t>24 Comment repousserais-tu un seul chef d'entre les moindres serviteurs de mon maître? Tu mets ta confiance dans l'Égypte pour les chars et pour les cavaliers</a:t>
            </a:r>
            <a:r>
              <a:rPr lang="fr-FR" sz="4000" dirty="0" smtClean="0">
                <a:solidFill>
                  <a:srgbClr val="FF0000"/>
                </a:solidFill>
                <a:latin typeface="Arial Rounded MT Bold" pitchFamily="34" charset="0"/>
              </a:rPr>
              <a:t>.</a:t>
            </a:r>
            <a:endParaRPr lang="en-US" sz="4000" dirty="0" smtClean="0">
              <a:solidFill>
                <a:srgbClr val="FF0000"/>
              </a:solidFill>
              <a:latin typeface="Arial Rounded MT Bold" pitchFamily="34" charset="0"/>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style>
          <a:lnRef idx="1">
            <a:schemeClr val="dk1"/>
          </a:lnRef>
          <a:fillRef idx="2">
            <a:schemeClr val="dk1"/>
          </a:fillRef>
          <a:effectRef idx="1">
            <a:schemeClr val="dk1"/>
          </a:effectRef>
          <a:fontRef idx="minor">
            <a:schemeClr val="dk1"/>
          </a:fontRef>
        </p:style>
        <p:txBody>
          <a:bodyPr>
            <a:normAutofit fontScale="92500"/>
          </a:bodyPr>
          <a:lstStyle/>
          <a:p>
            <a:pPr algn="just"/>
            <a:r>
              <a:rPr lang="fr-FR" sz="4000" dirty="0" smtClean="0">
                <a:solidFill>
                  <a:srgbClr val="002060"/>
                </a:solidFill>
                <a:latin typeface="Arial Rounded MT Bold" pitchFamily="34" charset="0"/>
              </a:rPr>
              <a:t>25 </a:t>
            </a:r>
            <a:r>
              <a:rPr lang="fr-FR" sz="4000" dirty="0" smtClean="0">
                <a:solidFill>
                  <a:srgbClr val="002060"/>
                </a:solidFill>
                <a:latin typeface="Arial Rounded MT Bold" pitchFamily="34" charset="0"/>
              </a:rPr>
              <a:t>D'ailleurs, est-ce sans la volonté de l'Éternel que je suis monté contre ce lieu, pour le détruire? L'Éternel m'a dit: Monte contre ce pays, et détruis-le.</a:t>
            </a:r>
            <a:endParaRPr lang="en-US" sz="4000" dirty="0" smtClean="0">
              <a:solidFill>
                <a:srgbClr val="002060"/>
              </a:solidFill>
              <a:latin typeface="Arial Rounded MT Bold" pitchFamily="34" charset="0"/>
            </a:endParaRPr>
          </a:p>
          <a:p>
            <a:pPr algn="just"/>
            <a:r>
              <a:rPr lang="fr-FR" sz="4000" dirty="0" smtClean="0">
                <a:solidFill>
                  <a:srgbClr val="FF0000"/>
                </a:solidFill>
                <a:latin typeface="Arial Rounded MT Bold" pitchFamily="34" charset="0"/>
              </a:rPr>
              <a:t> 26 </a:t>
            </a:r>
            <a:r>
              <a:rPr lang="fr-FR" sz="4000" dirty="0" err="1" smtClean="0">
                <a:solidFill>
                  <a:srgbClr val="FF0000"/>
                </a:solidFill>
                <a:latin typeface="Arial Rounded MT Bold" pitchFamily="34" charset="0"/>
              </a:rPr>
              <a:t>Éliakim</a:t>
            </a:r>
            <a:r>
              <a:rPr lang="fr-FR" sz="4000" dirty="0" smtClean="0">
                <a:solidFill>
                  <a:srgbClr val="FF0000"/>
                </a:solidFill>
                <a:latin typeface="Arial Rounded MT Bold" pitchFamily="34" charset="0"/>
              </a:rPr>
              <a:t>, fils de </a:t>
            </a:r>
            <a:r>
              <a:rPr lang="fr-FR" sz="4000" dirty="0" err="1" smtClean="0">
                <a:solidFill>
                  <a:srgbClr val="FF0000"/>
                </a:solidFill>
                <a:latin typeface="Arial Rounded MT Bold" pitchFamily="34" charset="0"/>
              </a:rPr>
              <a:t>Hilkija</a:t>
            </a:r>
            <a:r>
              <a:rPr lang="fr-FR" sz="4000" dirty="0" smtClean="0">
                <a:solidFill>
                  <a:srgbClr val="FF0000"/>
                </a:solidFill>
                <a:latin typeface="Arial Rounded MT Bold" pitchFamily="34" charset="0"/>
              </a:rPr>
              <a:t>, </a:t>
            </a:r>
            <a:r>
              <a:rPr lang="fr-FR" sz="4000" dirty="0" err="1" smtClean="0">
                <a:solidFill>
                  <a:srgbClr val="FF0000"/>
                </a:solidFill>
                <a:latin typeface="Arial Rounded MT Bold" pitchFamily="34" charset="0"/>
              </a:rPr>
              <a:t>Schebna</a:t>
            </a:r>
            <a:r>
              <a:rPr lang="fr-FR" sz="4000" dirty="0" smtClean="0">
                <a:solidFill>
                  <a:srgbClr val="FF0000"/>
                </a:solidFill>
                <a:latin typeface="Arial Rounded MT Bold" pitchFamily="34" charset="0"/>
              </a:rPr>
              <a:t> et </a:t>
            </a:r>
            <a:r>
              <a:rPr lang="fr-FR" sz="4000" dirty="0" err="1" smtClean="0">
                <a:solidFill>
                  <a:srgbClr val="FF0000"/>
                </a:solidFill>
                <a:latin typeface="Arial Rounded MT Bold" pitchFamily="34" charset="0"/>
              </a:rPr>
              <a:t>Joach</a:t>
            </a:r>
            <a:r>
              <a:rPr lang="fr-FR" sz="4000" dirty="0" smtClean="0">
                <a:solidFill>
                  <a:srgbClr val="FF0000"/>
                </a:solidFill>
                <a:latin typeface="Arial Rounded MT Bold" pitchFamily="34" charset="0"/>
              </a:rPr>
              <a:t>, dirent à </a:t>
            </a:r>
            <a:r>
              <a:rPr lang="fr-FR" sz="4000" dirty="0" err="1" smtClean="0">
                <a:solidFill>
                  <a:srgbClr val="FF0000"/>
                </a:solidFill>
                <a:latin typeface="Arial Rounded MT Bold" pitchFamily="34" charset="0"/>
              </a:rPr>
              <a:t>Rabschaké</a:t>
            </a:r>
            <a:r>
              <a:rPr lang="fr-FR" sz="4000" dirty="0" smtClean="0">
                <a:solidFill>
                  <a:srgbClr val="FF0000"/>
                </a:solidFill>
                <a:latin typeface="Arial Rounded MT Bold" pitchFamily="34" charset="0"/>
              </a:rPr>
              <a:t>: Parle à tes serviteurs en araméen, car nous le comprenons; et ne nous parle pas en langue judaïque, aux oreilles du peuple qui est sur la muraille.</a:t>
            </a:r>
            <a:endParaRPr lang="en-US" sz="4000" dirty="0" smtClean="0">
              <a:solidFill>
                <a:srgbClr val="FF0000"/>
              </a:solidFill>
              <a:latin typeface="Arial Rounded MT Bold" pitchFamily="34" charset="0"/>
            </a:endParaRPr>
          </a:p>
          <a:p>
            <a:pPr algn="just"/>
            <a:endParaRPr lang="en-US" sz="4000" dirty="0">
              <a:solidFill>
                <a:srgbClr val="FF0000"/>
              </a:solidFill>
              <a:latin typeface="Arial Rounded MT Bold" pitchFamily="34" charset="0"/>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style>
          <a:lnRef idx="1">
            <a:schemeClr val="dk1"/>
          </a:lnRef>
          <a:fillRef idx="2">
            <a:schemeClr val="dk1"/>
          </a:fillRef>
          <a:effectRef idx="1">
            <a:schemeClr val="dk1"/>
          </a:effectRef>
          <a:fontRef idx="minor">
            <a:schemeClr val="dk1"/>
          </a:fontRef>
        </p:style>
        <p:txBody>
          <a:bodyPr>
            <a:normAutofit lnSpcReduction="10000"/>
          </a:bodyPr>
          <a:lstStyle/>
          <a:p>
            <a:pPr algn="just"/>
            <a:r>
              <a:rPr lang="fr-FR" sz="4000" dirty="0" smtClean="0">
                <a:solidFill>
                  <a:srgbClr val="002060"/>
                </a:solidFill>
                <a:latin typeface="Arial Rounded MT Bold" pitchFamily="34" charset="0"/>
              </a:rPr>
              <a:t>27 </a:t>
            </a:r>
            <a:r>
              <a:rPr lang="fr-FR" sz="4000" dirty="0" err="1" smtClean="0">
                <a:solidFill>
                  <a:srgbClr val="002060"/>
                </a:solidFill>
                <a:latin typeface="Arial Rounded MT Bold" pitchFamily="34" charset="0"/>
              </a:rPr>
              <a:t>Rabschaké</a:t>
            </a:r>
            <a:r>
              <a:rPr lang="fr-FR" sz="4000" dirty="0" smtClean="0">
                <a:solidFill>
                  <a:srgbClr val="002060"/>
                </a:solidFill>
                <a:latin typeface="Arial Rounded MT Bold" pitchFamily="34" charset="0"/>
              </a:rPr>
              <a:t> leur répondit: Est-ce à ton maître et à toi que mon maître m'a envoyé dire ces paroles? N'est-ce pas à ces hommes assis sur la muraille pour manger leurs excréments et pour boire leur urine avec vous?</a:t>
            </a:r>
            <a:endParaRPr lang="en-US" sz="4000" dirty="0" smtClean="0">
              <a:solidFill>
                <a:srgbClr val="002060"/>
              </a:solidFill>
              <a:latin typeface="Arial Rounded MT Bold" pitchFamily="34" charset="0"/>
            </a:endParaRPr>
          </a:p>
          <a:p>
            <a:pPr algn="just"/>
            <a:r>
              <a:rPr lang="fr-FR" sz="4000" dirty="0" smtClean="0">
                <a:solidFill>
                  <a:srgbClr val="002060"/>
                </a:solidFill>
                <a:latin typeface="Arial Rounded MT Bold" pitchFamily="34" charset="0"/>
              </a:rPr>
              <a:t> </a:t>
            </a:r>
            <a:r>
              <a:rPr lang="fr-FR" sz="4000" dirty="0" smtClean="0">
                <a:solidFill>
                  <a:srgbClr val="FF0000"/>
                </a:solidFill>
                <a:latin typeface="Arial Rounded MT Bold" pitchFamily="34" charset="0"/>
              </a:rPr>
              <a:t>28 Alors </a:t>
            </a:r>
            <a:r>
              <a:rPr lang="fr-FR" sz="4000" dirty="0" err="1" smtClean="0">
                <a:solidFill>
                  <a:srgbClr val="FF0000"/>
                </a:solidFill>
                <a:latin typeface="Arial Rounded MT Bold" pitchFamily="34" charset="0"/>
              </a:rPr>
              <a:t>Rabschaké</a:t>
            </a:r>
            <a:r>
              <a:rPr lang="fr-FR" sz="4000" dirty="0" smtClean="0">
                <a:solidFill>
                  <a:srgbClr val="FF0000"/>
                </a:solidFill>
                <a:latin typeface="Arial Rounded MT Bold" pitchFamily="34" charset="0"/>
              </a:rPr>
              <a:t>, s'étant avancé, cria à haute voix en langue judaïque, et dit: Écoutez la parole du grand roi, du roi d'Assyrie</a:t>
            </a:r>
            <a:r>
              <a:rPr lang="fr-FR" sz="4000" dirty="0" smtClean="0">
                <a:solidFill>
                  <a:srgbClr val="FF0000"/>
                </a:solidFill>
                <a:latin typeface="Arial Rounded MT Bold" pitchFamily="34" charset="0"/>
              </a:rPr>
              <a:t>!</a:t>
            </a:r>
            <a:endParaRPr lang="en-US" sz="4000" dirty="0" smtClean="0">
              <a:solidFill>
                <a:srgbClr val="FF0000"/>
              </a:solidFill>
              <a:latin typeface="Arial Rounded MT Bold" pitchFamily="34" charset="0"/>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style>
          <a:lnRef idx="1">
            <a:schemeClr val="dk1"/>
          </a:lnRef>
          <a:fillRef idx="2">
            <a:schemeClr val="dk1"/>
          </a:fillRef>
          <a:effectRef idx="1">
            <a:schemeClr val="dk1"/>
          </a:effectRef>
          <a:fontRef idx="minor">
            <a:schemeClr val="dk1"/>
          </a:fontRef>
        </p:style>
        <p:txBody>
          <a:bodyPr>
            <a:normAutofit lnSpcReduction="10000"/>
          </a:bodyPr>
          <a:lstStyle/>
          <a:p>
            <a:pPr algn="just"/>
            <a:r>
              <a:rPr lang="fr-FR" sz="4000" dirty="0" smtClean="0">
                <a:solidFill>
                  <a:srgbClr val="002060"/>
                </a:solidFill>
                <a:latin typeface="Arial Rounded MT Bold" pitchFamily="34" charset="0"/>
              </a:rPr>
              <a:t>27 </a:t>
            </a:r>
            <a:r>
              <a:rPr lang="fr-FR" sz="4000" dirty="0" err="1" smtClean="0">
                <a:solidFill>
                  <a:srgbClr val="002060"/>
                </a:solidFill>
                <a:latin typeface="Arial Rounded MT Bold" pitchFamily="34" charset="0"/>
              </a:rPr>
              <a:t>Rabschaké</a:t>
            </a:r>
            <a:r>
              <a:rPr lang="fr-FR" sz="4000" dirty="0" smtClean="0">
                <a:solidFill>
                  <a:srgbClr val="002060"/>
                </a:solidFill>
                <a:latin typeface="Arial Rounded MT Bold" pitchFamily="34" charset="0"/>
              </a:rPr>
              <a:t> leur répondit: Est-ce à ton maître et à toi que mon maître m'a envoyé dire ces paroles? N'est-ce pas à ces hommes assis sur la muraille pour manger leurs excréments et pour boire leur urine avec vous?</a:t>
            </a:r>
            <a:endParaRPr lang="en-US" sz="4000" dirty="0" smtClean="0">
              <a:solidFill>
                <a:srgbClr val="002060"/>
              </a:solidFill>
              <a:latin typeface="Arial Rounded MT Bold" pitchFamily="34" charset="0"/>
            </a:endParaRPr>
          </a:p>
          <a:p>
            <a:pPr algn="just"/>
            <a:r>
              <a:rPr lang="fr-FR" sz="4000" dirty="0" smtClean="0">
                <a:solidFill>
                  <a:srgbClr val="FF0000"/>
                </a:solidFill>
                <a:latin typeface="Arial Rounded MT Bold" pitchFamily="34" charset="0"/>
              </a:rPr>
              <a:t> 28 Alors </a:t>
            </a:r>
            <a:r>
              <a:rPr lang="fr-FR" sz="4000" dirty="0" err="1" smtClean="0">
                <a:solidFill>
                  <a:srgbClr val="FF0000"/>
                </a:solidFill>
                <a:latin typeface="Arial Rounded MT Bold" pitchFamily="34" charset="0"/>
              </a:rPr>
              <a:t>Rabschaké</a:t>
            </a:r>
            <a:r>
              <a:rPr lang="fr-FR" sz="4000" dirty="0" smtClean="0">
                <a:solidFill>
                  <a:srgbClr val="FF0000"/>
                </a:solidFill>
                <a:latin typeface="Arial Rounded MT Bold" pitchFamily="34" charset="0"/>
              </a:rPr>
              <a:t>, s'étant avancé, cria à haute voix en langue judaïque, et dit: Écoutez la parole du grand roi, du roi d'Assyrie!</a:t>
            </a:r>
            <a:endParaRPr lang="en-US" sz="4000" dirty="0" smtClean="0">
              <a:solidFill>
                <a:srgbClr val="FF0000"/>
              </a:solidFill>
              <a:latin typeface="Arial Rounded MT Bold" pitchFamily="34" charset="0"/>
            </a:endParaRPr>
          </a:p>
          <a:p>
            <a:pPr algn="just"/>
            <a:endParaRPr lang="en-US" sz="4000" dirty="0">
              <a:solidFill>
                <a:srgbClr val="FF0000"/>
              </a:solidFill>
              <a:latin typeface="Arial Rounded MT Bold" pitchFamily="34" charset="0"/>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dirty="0" smtClean="0">
                <a:solidFill>
                  <a:srgbClr val="002060"/>
                </a:solidFill>
                <a:latin typeface="Arial Rounded MT Bold" pitchFamily="34" charset="0"/>
              </a:rPr>
              <a:t>29 Ainsi parle le roi: Qu'Ézéchias ne vous abuse point, car il ne pourra vous délivrer de ma main.</a:t>
            </a:r>
            <a:endParaRPr lang="en-US" sz="4000" dirty="0" smtClean="0">
              <a:solidFill>
                <a:srgbClr val="002060"/>
              </a:solidFill>
              <a:latin typeface="Arial Rounded MT Bold" pitchFamily="34" charset="0"/>
            </a:endParaRPr>
          </a:p>
          <a:p>
            <a:pPr algn="just"/>
            <a:r>
              <a:rPr lang="fr-FR" sz="4000" dirty="0" smtClean="0">
                <a:solidFill>
                  <a:srgbClr val="FF0000"/>
                </a:solidFill>
                <a:latin typeface="Arial Rounded MT Bold" pitchFamily="34" charset="0"/>
              </a:rPr>
              <a:t> 30 Qu'Ézéchias ne vous amène point à vous confier en l'Éternel, en disant: L'Éternel nous délivrera, et cette ville ne sera pas livrée entre les mains du roi d'Assyrie.</a:t>
            </a:r>
            <a:endParaRPr lang="en-US" sz="4000" dirty="0" smtClean="0">
              <a:solidFill>
                <a:srgbClr val="FF0000"/>
              </a:solidFill>
              <a:latin typeface="Arial Rounded MT Bold" pitchFamily="34" charset="0"/>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800" dirty="0" smtClean="0">
                <a:solidFill>
                  <a:srgbClr val="002060"/>
                </a:solidFill>
                <a:latin typeface="Arial Rounded MT Bold" pitchFamily="34" charset="0"/>
              </a:rPr>
              <a:t>31 N'écoutez point Ézéchias; car ainsi parle le roi d'Assyrie: Faites la paix avec moi, rendez-vous à moi, et chacun de vous mangera de sa vigne et de son figuier, et chacun boira de l'eau de sa citerne,</a:t>
            </a:r>
            <a:endParaRPr lang="en-US" sz="4800" dirty="0" smtClean="0">
              <a:solidFill>
                <a:srgbClr val="002060"/>
              </a:solidFill>
              <a:latin typeface="Arial Rounded MT Bold" pitchFamily="34" charset="0"/>
            </a:endParaRPr>
          </a:p>
          <a:p>
            <a:pPr algn="just"/>
            <a:r>
              <a:rPr lang="fr-FR" sz="4000" dirty="0" smtClean="0">
                <a:solidFill>
                  <a:srgbClr val="002060"/>
                </a:solidFill>
                <a:latin typeface="Arial Rounded MT Bold" pitchFamily="34" charset="0"/>
              </a:rPr>
              <a:t> </a:t>
            </a:r>
            <a:endParaRPr lang="en-US" sz="4000" dirty="0">
              <a:solidFill>
                <a:srgbClr val="002060"/>
              </a:solidFill>
              <a:latin typeface="Arial Rounded MT Bold" pitchFamily="34" charset="0"/>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dirty="0" smtClean="0">
                <a:solidFill>
                  <a:srgbClr val="002060"/>
                </a:solidFill>
                <a:latin typeface="Arial Rounded MT Bold" pitchFamily="34" charset="0"/>
              </a:rPr>
              <a:t>32 jusqu'à ce que je vienne, et que je vous emmène dans un pays comme le vôtre, dans un pays de blé et de vin, un pays de pain et de vignes, un pays d'oliviers à huile et de miel, et vous vivrez et vous ne mourrez point. N'écoutez donc point Ézéchias; car il pourrait vous séduire en disant: L'Éternel nous délivrera.</a:t>
            </a:r>
            <a:endParaRPr lang="en-US" sz="4000" dirty="0" smtClean="0">
              <a:solidFill>
                <a:srgbClr val="002060"/>
              </a:solidFill>
              <a:latin typeface="Arial Rounded MT Bold" pitchFamily="34" charset="0"/>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400" dirty="0" smtClean="0">
                <a:solidFill>
                  <a:srgbClr val="002060"/>
                </a:solidFill>
                <a:latin typeface="Arial Rounded MT Bold" pitchFamily="34" charset="0"/>
              </a:rPr>
              <a:t>33 Les dieux des nations ont-ils délivré chacun son pays de la main du roi d'Assyrie?</a:t>
            </a:r>
            <a:endParaRPr lang="en-US" sz="4400" dirty="0" smtClean="0">
              <a:solidFill>
                <a:srgbClr val="002060"/>
              </a:solidFill>
              <a:latin typeface="Arial Rounded MT Bold" pitchFamily="34" charset="0"/>
            </a:endParaRPr>
          </a:p>
          <a:p>
            <a:pPr algn="just"/>
            <a:r>
              <a:rPr lang="fr-FR" sz="4400" dirty="0" smtClean="0">
                <a:solidFill>
                  <a:srgbClr val="FF0000"/>
                </a:solidFill>
                <a:latin typeface="Arial Rounded MT Bold" pitchFamily="34" charset="0"/>
              </a:rPr>
              <a:t> 34 Où sont les dieux de </a:t>
            </a:r>
            <a:r>
              <a:rPr lang="fr-FR" sz="4400" dirty="0" err="1" smtClean="0">
                <a:solidFill>
                  <a:srgbClr val="FF0000"/>
                </a:solidFill>
                <a:latin typeface="Arial Rounded MT Bold" pitchFamily="34" charset="0"/>
              </a:rPr>
              <a:t>Hamath</a:t>
            </a:r>
            <a:r>
              <a:rPr lang="fr-FR" sz="4400" dirty="0" smtClean="0">
                <a:solidFill>
                  <a:srgbClr val="FF0000"/>
                </a:solidFill>
                <a:latin typeface="Arial Rounded MT Bold" pitchFamily="34" charset="0"/>
              </a:rPr>
              <a:t> et d'Arpad? Où sont les dieux de </a:t>
            </a:r>
            <a:r>
              <a:rPr lang="fr-FR" sz="4400" dirty="0" err="1" smtClean="0">
                <a:solidFill>
                  <a:srgbClr val="FF0000"/>
                </a:solidFill>
                <a:latin typeface="Arial Rounded MT Bold" pitchFamily="34" charset="0"/>
              </a:rPr>
              <a:t>Sepharvaïm</a:t>
            </a:r>
            <a:r>
              <a:rPr lang="fr-FR" sz="4400" dirty="0" smtClean="0">
                <a:solidFill>
                  <a:srgbClr val="FF0000"/>
                </a:solidFill>
                <a:latin typeface="Arial Rounded MT Bold" pitchFamily="34" charset="0"/>
              </a:rPr>
              <a:t>, d'</a:t>
            </a:r>
            <a:r>
              <a:rPr lang="fr-FR" sz="4400" dirty="0" err="1" smtClean="0">
                <a:solidFill>
                  <a:srgbClr val="FF0000"/>
                </a:solidFill>
                <a:latin typeface="Arial Rounded MT Bold" pitchFamily="34" charset="0"/>
              </a:rPr>
              <a:t>Héna</a:t>
            </a:r>
            <a:r>
              <a:rPr lang="fr-FR" sz="4400" dirty="0" smtClean="0">
                <a:solidFill>
                  <a:srgbClr val="FF0000"/>
                </a:solidFill>
                <a:latin typeface="Arial Rounded MT Bold" pitchFamily="34" charset="0"/>
              </a:rPr>
              <a:t> et d'</a:t>
            </a:r>
            <a:r>
              <a:rPr lang="fr-FR" sz="4400" dirty="0" err="1" smtClean="0">
                <a:solidFill>
                  <a:srgbClr val="FF0000"/>
                </a:solidFill>
                <a:latin typeface="Arial Rounded MT Bold" pitchFamily="34" charset="0"/>
              </a:rPr>
              <a:t>Ivva</a:t>
            </a:r>
            <a:r>
              <a:rPr lang="fr-FR" sz="4400" dirty="0" smtClean="0">
                <a:solidFill>
                  <a:srgbClr val="FF0000"/>
                </a:solidFill>
                <a:latin typeface="Arial Rounded MT Bold" pitchFamily="34" charset="0"/>
              </a:rPr>
              <a:t>? Ont-ils délivré Samarie de ma main?</a:t>
            </a:r>
            <a:endParaRPr lang="en-US" sz="4400" dirty="0" smtClean="0">
              <a:solidFill>
                <a:srgbClr val="FF0000"/>
              </a:solidFill>
              <a:latin typeface="Arial Rounded MT Bold" pitchFamily="34" charset="0"/>
            </a:endParaRPr>
          </a:p>
          <a:p>
            <a:pPr algn="just"/>
            <a:endParaRPr lang="en-US" sz="4000" dirty="0">
              <a:solidFill>
                <a:srgbClr val="002060"/>
              </a:solidFill>
              <a:latin typeface="Arial Rounded MT Bold" pitchFamily="34" charset="0"/>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dirty="0" smtClean="0">
                <a:solidFill>
                  <a:srgbClr val="002060"/>
                </a:solidFill>
                <a:latin typeface="Arial Rounded MT Bold" pitchFamily="34" charset="0"/>
              </a:rPr>
              <a:t>35 Parmi tous les dieux de ces pays, quels sont ceux qui ont délivré leur pays de ma main, pour que l'Éternel délivre Jérusalem de ma main?</a:t>
            </a:r>
            <a:endParaRPr lang="en-US" sz="4000" dirty="0" smtClean="0">
              <a:solidFill>
                <a:srgbClr val="002060"/>
              </a:solidFill>
              <a:latin typeface="Arial Rounded MT Bold" pitchFamily="34" charset="0"/>
            </a:endParaRPr>
          </a:p>
          <a:p>
            <a:pPr algn="just"/>
            <a:r>
              <a:rPr lang="fr-FR" sz="4000" dirty="0" smtClean="0">
                <a:solidFill>
                  <a:srgbClr val="002060"/>
                </a:solidFill>
                <a:latin typeface="Arial Rounded MT Bold" pitchFamily="34" charset="0"/>
              </a:rPr>
              <a:t> 36 </a:t>
            </a:r>
            <a:r>
              <a:rPr lang="fr-FR" sz="4000" dirty="0" smtClean="0">
                <a:solidFill>
                  <a:srgbClr val="FF0000"/>
                </a:solidFill>
                <a:latin typeface="Arial Rounded MT Bold" pitchFamily="34" charset="0"/>
              </a:rPr>
              <a:t>Le peuple se tut, et ne lui répondit pas un mot; car le roi avait donné cet ordre: Vous ne lui répondrez pas.</a:t>
            </a:r>
            <a:endParaRPr lang="en-US" sz="4000" dirty="0" smtClean="0">
              <a:solidFill>
                <a:srgbClr val="FF0000"/>
              </a:solidFill>
              <a:latin typeface="Arial Rounded MT Bold" pitchFamily="34" charset="0"/>
            </a:endParaRPr>
          </a:p>
          <a:p>
            <a:pPr algn="just"/>
            <a:endParaRPr lang="en-US" sz="4000" dirty="0">
              <a:solidFill>
                <a:srgbClr val="002060"/>
              </a:solidFill>
              <a:latin typeface="Arial Rounded MT Bold" pitchFamily="34" charset="0"/>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400" dirty="0" smtClean="0">
                <a:solidFill>
                  <a:srgbClr val="FF0000"/>
                </a:solidFill>
                <a:latin typeface="Arial Rounded MT Bold" pitchFamily="34" charset="0"/>
              </a:rPr>
              <a:t>37</a:t>
            </a:r>
            <a:r>
              <a:rPr lang="fr-FR" sz="4400" dirty="0" smtClean="0">
                <a:solidFill>
                  <a:srgbClr val="002060"/>
                </a:solidFill>
                <a:latin typeface="Arial Rounded MT Bold" pitchFamily="34" charset="0"/>
              </a:rPr>
              <a:t> Et </a:t>
            </a:r>
            <a:r>
              <a:rPr lang="fr-FR" sz="4400" dirty="0" err="1" smtClean="0">
                <a:solidFill>
                  <a:srgbClr val="002060"/>
                </a:solidFill>
                <a:latin typeface="Arial Rounded MT Bold" pitchFamily="34" charset="0"/>
              </a:rPr>
              <a:t>Éliakim</a:t>
            </a:r>
            <a:r>
              <a:rPr lang="fr-FR" sz="4400" dirty="0" smtClean="0">
                <a:solidFill>
                  <a:srgbClr val="002060"/>
                </a:solidFill>
                <a:latin typeface="Arial Rounded MT Bold" pitchFamily="34" charset="0"/>
              </a:rPr>
              <a:t>, fils de </a:t>
            </a:r>
            <a:r>
              <a:rPr lang="fr-FR" sz="4400" dirty="0" err="1" smtClean="0">
                <a:solidFill>
                  <a:srgbClr val="002060"/>
                </a:solidFill>
                <a:latin typeface="Arial Rounded MT Bold" pitchFamily="34" charset="0"/>
              </a:rPr>
              <a:t>Hilkija</a:t>
            </a:r>
            <a:r>
              <a:rPr lang="fr-FR" sz="4400" dirty="0" smtClean="0">
                <a:solidFill>
                  <a:srgbClr val="002060"/>
                </a:solidFill>
                <a:latin typeface="Arial Rounded MT Bold" pitchFamily="34" charset="0"/>
              </a:rPr>
              <a:t>, chef de la maison du roi, </a:t>
            </a:r>
            <a:r>
              <a:rPr lang="fr-FR" sz="4400" dirty="0" err="1" smtClean="0">
                <a:solidFill>
                  <a:srgbClr val="002060"/>
                </a:solidFill>
                <a:latin typeface="Arial Rounded MT Bold" pitchFamily="34" charset="0"/>
              </a:rPr>
              <a:t>Schebna</a:t>
            </a:r>
            <a:r>
              <a:rPr lang="fr-FR" sz="4400" dirty="0" smtClean="0">
                <a:solidFill>
                  <a:srgbClr val="002060"/>
                </a:solidFill>
                <a:latin typeface="Arial Rounded MT Bold" pitchFamily="34" charset="0"/>
              </a:rPr>
              <a:t>, le secrétaire, et </a:t>
            </a:r>
            <a:r>
              <a:rPr lang="fr-FR" sz="4400" dirty="0" err="1" smtClean="0">
                <a:solidFill>
                  <a:srgbClr val="002060"/>
                </a:solidFill>
                <a:latin typeface="Arial Rounded MT Bold" pitchFamily="34" charset="0"/>
              </a:rPr>
              <a:t>Joach</a:t>
            </a:r>
            <a:r>
              <a:rPr lang="fr-FR" sz="4400" dirty="0" smtClean="0">
                <a:solidFill>
                  <a:srgbClr val="002060"/>
                </a:solidFill>
                <a:latin typeface="Arial Rounded MT Bold" pitchFamily="34" charset="0"/>
              </a:rPr>
              <a:t>, fils d'</a:t>
            </a:r>
            <a:r>
              <a:rPr lang="fr-FR" sz="4400" dirty="0" err="1" smtClean="0">
                <a:solidFill>
                  <a:srgbClr val="002060"/>
                </a:solidFill>
                <a:latin typeface="Arial Rounded MT Bold" pitchFamily="34" charset="0"/>
              </a:rPr>
              <a:t>Asaph</a:t>
            </a:r>
            <a:r>
              <a:rPr lang="fr-FR" sz="4400" dirty="0" smtClean="0">
                <a:solidFill>
                  <a:srgbClr val="002060"/>
                </a:solidFill>
                <a:latin typeface="Arial Rounded MT Bold" pitchFamily="34" charset="0"/>
              </a:rPr>
              <a:t>, l'archiviste, vinrent auprès d'Ézéchias, les vêtements déchirés, et lui rapportèrent les paroles de </a:t>
            </a:r>
            <a:r>
              <a:rPr lang="fr-FR" sz="4400" dirty="0" err="1" smtClean="0">
                <a:solidFill>
                  <a:srgbClr val="002060"/>
                </a:solidFill>
                <a:latin typeface="Arial Rounded MT Bold" pitchFamily="34" charset="0"/>
              </a:rPr>
              <a:t>Rabschaké</a:t>
            </a:r>
            <a:r>
              <a:rPr lang="fr-FR" sz="4400" dirty="0" smtClean="0">
                <a:solidFill>
                  <a:srgbClr val="002060"/>
                </a:solidFill>
                <a:latin typeface="Arial Rounded MT Bold" pitchFamily="34" charset="0"/>
              </a:rPr>
              <a:t>.</a:t>
            </a:r>
            <a:endParaRPr lang="en-US" sz="4400" dirty="0">
              <a:solidFill>
                <a:srgbClr val="002060"/>
              </a:solidFill>
              <a:latin typeface="Arial Rounded MT Bold" pitchFamily="34" charset="0"/>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00B0F0"/>
          </a:solidFill>
        </p:spPr>
        <p:txBody>
          <a:bodyPr>
            <a:normAutofit lnSpcReduction="10000"/>
          </a:bodyPr>
          <a:lstStyle/>
          <a:p>
            <a:pPr algn="ctr"/>
            <a:r>
              <a:rPr lang="fr-FR" sz="4000" b="1" dirty="0" smtClean="0">
                <a:latin typeface="Copperplate Gothic Bold" pitchFamily="34" charset="0"/>
              </a:rPr>
              <a:t>3) Échec diplomatique d'Ezéchias. </a:t>
            </a:r>
            <a:endParaRPr lang="en-US" sz="4000" dirty="0" smtClean="0">
              <a:latin typeface="Copperplate Gothic Bold" pitchFamily="34" charset="0"/>
            </a:endParaRPr>
          </a:p>
          <a:p>
            <a:pPr lvl="0" algn="just"/>
            <a:r>
              <a:rPr lang="fr-FR" sz="4000" dirty="0" smtClean="0">
                <a:solidFill>
                  <a:schemeClr val="bg1"/>
                </a:solidFill>
                <a:latin typeface="Arial Rounded MT Bold" pitchFamily="34" charset="0"/>
              </a:rPr>
              <a:t>Sa réaction. Il se décida à chercher Dieu 2 Rois 19: 3-4 </a:t>
            </a:r>
            <a:endParaRPr lang="en-US" sz="4000" dirty="0" smtClean="0">
              <a:solidFill>
                <a:schemeClr val="bg1"/>
              </a:solidFill>
              <a:latin typeface="Arial Rounded MT Bold" pitchFamily="34" charset="0"/>
            </a:endParaRPr>
          </a:p>
          <a:p>
            <a:pPr algn="just"/>
            <a:r>
              <a:rPr lang="fr-FR" sz="4000" dirty="0" smtClean="0">
                <a:latin typeface="Arial Rounded MT Bold" pitchFamily="34" charset="0"/>
              </a:rPr>
              <a:t>2Ki 19:3 Et ils lui dirent: Ainsi parle Ézéchias: Ce jour est un jour d'angoisse, de châtiment et d'opprobre; car les enfants sont près de sortir du sein maternel, et il n'y a point de force pour l'enfantement</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00B0F0"/>
          </a:solidFill>
        </p:spPr>
        <p:txBody>
          <a:bodyPr>
            <a:normAutofit/>
          </a:bodyPr>
          <a:lstStyle/>
          <a:p>
            <a:pPr algn="just"/>
            <a:r>
              <a:rPr lang="fr-FR" sz="4000" dirty="0" smtClean="0">
                <a:latin typeface="Arial Rounded MT Bold" pitchFamily="34" charset="0"/>
              </a:rPr>
              <a:t>4 </a:t>
            </a:r>
            <a:r>
              <a:rPr lang="fr-FR" sz="4000" dirty="0" smtClean="0">
                <a:latin typeface="Arial Rounded MT Bold" pitchFamily="34" charset="0"/>
              </a:rPr>
              <a:t>Peut-être l'Éternel, ton Dieu, a-t-il entendu toutes les paroles de </a:t>
            </a:r>
            <a:r>
              <a:rPr lang="fr-FR" sz="4000" dirty="0" err="1" smtClean="0">
                <a:latin typeface="Arial Rounded MT Bold" pitchFamily="34" charset="0"/>
              </a:rPr>
              <a:t>Rabschaké</a:t>
            </a:r>
            <a:r>
              <a:rPr lang="fr-FR" sz="4000" dirty="0" smtClean="0">
                <a:latin typeface="Arial Rounded MT Bold" pitchFamily="34" charset="0"/>
              </a:rPr>
              <a:t>, que le roi d'Assyrie, son maître, a envoyé pour insulter au Dieu vivant, et </a:t>
            </a:r>
            <a:r>
              <a:rPr lang="fr-FR" sz="4000" dirty="0" smtClean="0">
                <a:solidFill>
                  <a:schemeClr val="bg1"/>
                </a:solidFill>
                <a:latin typeface="Arial Rounded MT Bold" pitchFamily="34" charset="0"/>
              </a:rPr>
              <a:t>peut-être l'Éternel, ton Dieu, exercera-t-il ses châtiments à cause des paroles qu'il a entendues. Fais donc monter une prière pour le reste qui subsiste encore</a:t>
            </a:r>
            <a:r>
              <a:rPr lang="fr-FR" sz="4000" dirty="0" smtClean="0">
                <a:solidFill>
                  <a:schemeClr val="bg1"/>
                </a:solidFill>
                <a:latin typeface="Arial Rounded MT Bold" pitchFamily="34" charset="0"/>
              </a:rPr>
              <a:t>.</a:t>
            </a:r>
            <a:endParaRPr lang="en-US" sz="4000" dirty="0" smtClean="0">
              <a:solidFill>
                <a:schemeClr val="bg1"/>
              </a:solidFill>
              <a:latin typeface="Arial Rounded MT Bold" pitchFamily="34" charset="0"/>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00B0F0"/>
          </a:solidFill>
        </p:spPr>
        <p:txBody>
          <a:bodyPr>
            <a:normAutofit/>
          </a:bodyPr>
          <a:lstStyle/>
          <a:p>
            <a:pPr lvl="0" algn="just"/>
            <a:r>
              <a:rPr lang="fr-FR" sz="5400" dirty="0" smtClean="0">
                <a:latin typeface="Arial Rounded MT Bold" pitchFamily="34" charset="0"/>
              </a:rPr>
              <a:t>Il </a:t>
            </a:r>
            <a:r>
              <a:rPr lang="fr-FR" sz="5400" dirty="0" smtClean="0">
                <a:latin typeface="Arial Rounded MT Bold" pitchFamily="34" charset="0"/>
              </a:rPr>
              <a:t>envoya des officiels à </a:t>
            </a:r>
            <a:r>
              <a:rPr lang="fr-FR" sz="5400" dirty="0" err="1" smtClean="0">
                <a:latin typeface="Arial Rounded MT Bold" pitchFamily="34" charset="0"/>
              </a:rPr>
              <a:t>Ésaïe</a:t>
            </a:r>
            <a:r>
              <a:rPr lang="fr-FR" sz="5400" dirty="0" smtClean="0">
                <a:latin typeface="Arial Rounded MT Bold" pitchFamily="34" charset="0"/>
              </a:rPr>
              <a:t> le Prophète pour lui demander d'intercéder en faveur de Juda</a:t>
            </a:r>
            <a:endParaRPr lang="en-US" sz="5400" dirty="0" smtClean="0">
              <a:latin typeface="Arial Rounded MT Bold" pitchFamily="34" charset="0"/>
            </a:endParaRPr>
          </a:p>
          <a:p>
            <a:pPr algn="just">
              <a:buNone/>
            </a:pPr>
            <a:endParaRPr lang="en-US" sz="4000" dirty="0" smtClean="0">
              <a:latin typeface="Arial Rounded MT Bold" pitchFamily="34" charset="0"/>
            </a:endParaRPr>
          </a:p>
          <a:p>
            <a:pPr>
              <a:buNone/>
            </a:pPr>
            <a:endParaRPr lang="en-US" sz="4000" dirty="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accent6">
              <a:lumMod val="20000"/>
              <a:lumOff val="80000"/>
            </a:schemeClr>
          </a:solidFill>
        </p:spPr>
        <p:txBody>
          <a:bodyPr>
            <a:normAutofit/>
          </a:bodyPr>
          <a:lstStyle/>
          <a:p>
            <a:pPr algn="ctr">
              <a:buNone/>
            </a:pPr>
            <a:r>
              <a:rPr lang="fr-FR" sz="4000" b="1" dirty="0" smtClean="0">
                <a:solidFill>
                  <a:srgbClr val="C00000"/>
                </a:solidFill>
                <a:latin typeface="Copperplate Gothic Bold" pitchFamily="34" charset="0"/>
              </a:rPr>
              <a:t>4 ) La réponse rassurante du Prophète </a:t>
            </a:r>
            <a:r>
              <a:rPr lang="fr-FR" sz="4000" b="1" dirty="0" err="1" smtClean="0">
                <a:solidFill>
                  <a:srgbClr val="C00000"/>
                </a:solidFill>
                <a:latin typeface="Copperplate Gothic Bold" pitchFamily="34" charset="0"/>
              </a:rPr>
              <a:t>Esaïe</a:t>
            </a:r>
            <a:endParaRPr lang="en-US" sz="4000" dirty="0" smtClean="0">
              <a:solidFill>
                <a:srgbClr val="C00000"/>
              </a:solidFill>
              <a:latin typeface="Copperplate Gothic Bold" pitchFamily="34" charset="0"/>
            </a:endParaRPr>
          </a:p>
          <a:p>
            <a:pPr algn="just"/>
            <a:r>
              <a:rPr lang="fr-FR" sz="4000" dirty="0" smtClean="0">
                <a:latin typeface="Arial Rounded MT Bold" pitchFamily="34" charset="0"/>
              </a:rPr>
              <a:t>2Rois 19 : 6-7</a:t>
            </a:r>
            <a:endParaRPr lang="en-US" sz="4000" dirty="0" smtClean="0">
              <a:latin typeface="Arial Rounded MT Bold" pitchFamily="34" charset="0"/>
            </a:endParaRPr>
          </a:p>
          <a:p>
            <a:pPr algn="just"/>
            <a:r>
              <a:rPr lang="fr-FR" sz="4000" dirty="0" smtClean="0">
                <a:latin typeface="Arial Rounded MT Bold" pitchFamily="34" charset="0"/>
              </a:rPr>
              <a:t>2Ki 19:6 Et </a:t>
            </a:r>
            <a:r>
              <a:rPr lang="fr-FR" sz="4000" dirty="0" err="1" smtClean="0">
                <a:latin typeface="Arial Rounded MT Bold" pitchFamily="34" charset="0"/>
              </a:rPr>
              <a:t>Ésaïe</a:t>
            </a:r>
            <a:r>
              <a:rPr lang="fr-FR" sz="4000" dirty="0" smtClean="0">
                <a:latin typeface="Arial Rounded MT Bold" pitchFamily="34" charset="0"/>
              </a:rPr>
              <a:t> leur dit: Voici ce que vous direz à votre maître: Ainsi parle l'Éternel: Ne t'effraie point des paroles que tu as entendues et par lesquelles m'ont outragé les serviteurs du roi d'Assyrie.</a:t>
            </a:r>
            <a:endParaRPr lang="en-US" sz="4000" dirty="0" smtClean="0">
              <a:latin typeface="Arial Rounded MT Bold" pitchFamily="34" charset="0"/>
            </a:endParaRPr>
          </a:p>
          <a:p>
            <a:pPr algn="just">
              <a:buNone/>
            </a:pPr>
            <a:endParaRPr lang="en-US" sz="4000" dirty="0">
              <a:latin typeface="Arial Rounded MT Bold" pitchFamily="34" charset="0"/>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accent6">
              <a:lumMod val="20000"/>
              <a:lumOff val="80000"/>
            </a:schemeClr>
          </a:solidFill>
        </p:spPr>
        <p:txBody>
          <a:bodyPr>
            <a:normAutofit/>
          </a:bodyPr>
          <a:lstStyle/>
          <a:p>
            <a:pPr algn="just"/>
            <a:r>
              <a:rPr lang="fr-FR" sz="4000" dirty="0" smtClean="0">
                <a:latin typeface="Arial Rounded MT Bold" pitchFamily="34" charset="0"/>
              </a:rPr>
              <a:t>7 </a:t>
            </a:r>
            <a:r>
              <a:rPr lang="fr-FR" sz="4000" dirty="0" smtClean="0">
                <a:latin typeface="Arial Rounded MT Bold" pitchFamily="34" charset="0"/>
              </a:rPr>
              <a:t>Je vais mettre en lui un esprit tel que, sur une nouvelle qu'il recevra, il retournera dans son pays; et je le ferai tomber par l'épée dans son pays.</a:t>
            </a:r>
            <a:endParaRPr lang="en-US" sz="4000" dirty="0" smtClean="0">
              <a:latin typeface="Arial Rounded MT Bold" pitchFamily="34" charset="0"/>
            </a:endParaRPr>
          </a:p>
          <a:p>
            <a:pPr lvl="0" algn="just"/>
            <a:r>
              <a:rPr lang="fr-FR" sz="4000" dirty="0" smtClean="0">
                <a:solidFill>
                  <a:srgbClr val="C00000"/>
                </a:solidFill>
                <a:latin typeface="Arial Rounded MT Bold" pitchFamily="34" charset="0"/>
              </a:rPr>
              <a:t>La témérité du Roi d’Assyrie qui envoya une lettre à Ezéchias pour vanter sa force tout en rapetissant Lui et son Dieu</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accent6">
              <a:lumMod val="20000"/>
              <a:lumOff val="80000"/>
            </a:schemeClr>
          </a:solidFill>
        </p:spPr>
        <p:txBody>
          <a:bodyPr>
            <a:normAutofit lnSpcReduction="10000"/>
          </a:bodyPr>
          <a:lstStyle/>
          <a:p>
            <a:pPr algn="just"/>
            <a:r>
              <a:rPr lang="fr-FR" sz="4000" dirty="0" smtClean="0">
                <a:solidFill>
                  <a:srgbClr val="C00000"/>
                </a:solidFill>
                <a:latin typeface="Arial Rounded MT Bold" pitchFamily="34" charset="0"/>
              </a:rPr>
              <a:t>2 </a:t>
            </a:r>
            <a:r>
              <a:rPr lang="fr-FR" sz="4000" dirty="0" smtClean="0">
                <a:solidFill>
                  <a:srgbClr val="C00000"/>
                </a:solidFill>
                <a:latin typeface="Arial Rounded MT Bold" pitchFamily="34" charset="0"/>
              </a:rPr>
              <a:t>Rois 19 : 10- 13</a:t>
            </a:r>
            <a:endParaRPr lang="en-US" sz="4000" dirty="0" smtClean="0">
              <a:solidFill>
                <a:srgbClr val="C00000"/>
              </a:solidFill>
              <a:latin typeface="Arial Rounded MT Bold" pitchFamily="34" charset="0"/>
            </a:endParaRPr>
          </a:p>
          <a:p>
            <a:pPr algn="just"/>
            <a:r>
              <a:rPr lang="fr-FR" sz="4000" dirty="0" smtClean="0">
                <a:latin typeface="Arial Rounded MT Bold" pitchFamily="34" charset="0"/>
              </a:rPr>
              <a:t>2Ki 19:10 Vous parlerez ainsi à Ézéchias, roi de Juda: Que ton Dieu, auquel tu te confies, ne t'abuse point en disant: Jérusalem ne sera pas livrée entre les mains du roi d'Assyrie.</a:t>
            </a:r>
            <a:endParaRPr lang="en-US" sz="4000" dirty="0" smtClean="0">
              <a:latin typeface="Arial Rounded MT Bold" pitchFamily="34" charset="0"/>
            </a:endParaRPr>
          </a:p>
          <a:p>
            <a:pPr algn="just"/>
            <a:r>
              <a:rPr lang="fr-FR" sz="4000" dirty="0" smtClean="0">
                <a:latin typeface="Arial Rounded MT Bold" pitchFamily="34" charset="0"/>
              </a:rPr>
              <a:t> </a:t>
            </a:r>
            <a:r>
              <a:rPr lang="fr-FR" sz="4000" dirty="0" smtClean="0">
                <a:solidFill>
                  <a:srgbClr val="C00000"/>
                </a:solidFill>
                <a:latin typeface="Arial Rounded MT Bold" pitchFamily="34" charset="0"/>
              </a:rPr>
              <a:t>11 Voici, tu as appris ce qu'ont fait les rois d'Assyrie à tous les pays, et comment ils les ont détruits; et toi, tu serais délivré!</a:t>
            </a:r>
            <a:endParaRPr lang="en-US" sz="4000" dirty="0" smtClean="0">
              <a:solidFill>
                <a:srgbClr val="C00000"/>
              </a:solidFill>
              <a:latin typeface="Arial Rounded MT Bold" pitchFamily="34" charset="0"/>
            </a:endParaRPr>
          </a:p>
          <a:p>
            <a:pPr algn="just"/>
            <a:endParaRPr lang="en-US" sz="4000" dirty="0">
              <a:latin typeface="Arial Rounded MT Bold" pitchFamily="34" charset="0"/>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accent6">
              <a:lumMod val="20000"/>
              <a:lumOff val="80000"/>
            </a:schemeClr>
          </a:solidFill>
        </p:spPr>
        <p:txBody>
          <a:bodyPr>
            <a:normAutofit/>
          </a:bodyPr>
          <a:lstStyle/>
          <a:p>
            <a:pPr algn="just"/>
            <a:r>
              <a:rPr lang="fr-FR" sz="4400" dirty="0" smtClean="0">
                <a:latin typeface="Arial Rounded MT Bold" pitchFamily="34" charset="0"/>
              </a:rPr>
              <a:t>12 </a:t>
            </a:r>
            <a:r>
              <a:rPr lang="fr-FR" sz="4400" dirty="0" smtClean="0">
                <a:latin typeface="Arial Rounded MT Bold" pitchFamily="34" charset="0"/>
              </a:rPr>
              <a:t>Les dieux des nations que mes pères ont détruites les ont-ils délivrées, </a:t>
            </a:r>
            <a:r>
              <a:rPr lang="fr-FR" sz="4400" dirty="0" err="1" smtClean="0">
                <a:latin typeface="Arial Rounded MT Bold" pitchFamily="34" charset="0"/>
              </a:rPr>
              <a:t>Gozan</a:t>
            </a:r>
            <a:r>
              <a:rPr lang="fr-FR" sz="4400" dirty="0" smtClean="0">
                <a:latin typeface="Arial Rounded MT Bold" pitchFamily="34" charset="0"/>
              </a:rPr>
              <a:t>, </a:t>
            </a:r>
            <a:r>
              <a:rPr lang="fr-FR" sz="4400" dirty="0" err="1" smtClean="0">
                <a:latin typeface="Arial Rounded MT Bold" pitchFamily="34" charset="0"/>
              </a:rPr>
              <a:t>Charan</a:t>
            </a:r>
            <a:r>
              <a:rPr lang="fr-FR" sz="4400" dirty="0" smtClean="0">
                <a:latin typeface="Arial Rounded MT Bold" pitchFamily="34" charset="0"/>
              </a:rPr>
              <a:t>, </a:t>
            </a:r>
            <a:r>
              <a:rPr lang="fr-FR" sz="4400" dirty="0" err="1" smtClean="0">
                <a:latin typeface="Arial Rounded MT Bold" pitchFamily="34" charset="0"/>
              </a:rPr>
              <a:t>Retseph</a:t>
            </a:r>
            <a:r>
              <a:rPr lang="fr-FR" sz="4400" dirty="0" smtClean="0">
                <a:latin typeface="Arial Rounded MT Bold" pitchFamily="34" charset="0"/>
              </a:rPr>
              <a:t>, et les fils d'Éden qui sont à </a:t>
            </a:r>
            <a:r>
              <a:rPr lang="fr-FR" sz="4400" dirty="0" err="1" smtClean="0">
                <a:latin typeface="Arial Rounded MT Bold" pitchFamily="34" charset="0"/>
              </a:rPr>
              <a:t>Telassar</a:t>
            </a:r>
            <a:r>
              <a:rPr lang="fr-FR" sz="4400" dirty="0" smtClean="0">
                <a:latin typeface="Arial Rounded MT Bold" pitchFamily="34" charset="0"/>
              </a:rPr>
              <a:t>?</a:t>
            </a:r>
            <a:endParaRPr lang="en-US" sz="4400" dirty="0" smtClean="0">
              <a:latin typeface="Arial Rounded MT Bold" pitchFamily="34" charset="0"/>
            </a:endParaRPr>
          </a:p>
          <a:p>
            <a:pPr algn="just"/>
            <a:r>
              <a:rPr lang="fr-FR" sz="4400" dirty="0" smtClean="0">
                <a:latin typeface="Arial Rounded MT Bold" pitchFamily="34" charset="0"/>
              </a:rPr>
              <a:t> </a:t>
            </a:r>
            <a:r>
              <a:rPr lang="fr-FR" sz="4400" dirty="0" smtClean="0">
                <a:solidFill>
                  <a:srgbClr val="C00000"/>
                </a:solidFill>
                <a:latin typeface="Arial Rounded MT Bold" pitchFamily="34" charset="0"/>
              </a:rPr>
              <a:t>13 Où sont le roi de </a:t>
            </a:r>
            <a:r>
              <a:rPr lang="fr-FR" sz="4400" dirty="0" err="1" smtClean="0">
                <a:solidFill>
                  <a:srgbClr val="C00000"/>
                </a:solidFill>
                <a:latin typeface="Arial Rounded MT Bold" pitchFamily="34" charset="0"/>
              </a:rPr>
              <a:t>Hamath</a:t>
            </a:r>
            <a:r>
              <a:rPr lang="fr-FR" sz="4400" dirty="0" smtClean="0">
                <a:solidFill>
                  <a:srgbClr val="C00000"/>
                </a:solidFill>
                <a:latin typeface="Arial Rounded MT Bold" pitchFamily="34" charset="0"/>
              </a:rPr>
              <a:t>, le roi d'Arpad, et le roi de la ville de </a:t>
            </a:r>
            <a:r>
              <a:rPr lang="fr-FR" sz="4400" dirty="0" err="1" smtClean="0">
                <a:solidFill>
                  <a:srgbClr val="C00000"/>
                </a:solidFill>
                <a:latin typeface="Arial Rounded MT Bold" pitchFamily="34" charset="0"/>
              </a:rPr>
              <a:t>Sepharvaïm</a:t>
            </a:r>
            <a:r>
              <a:rPr lang="fr-FR" sz="4400" dirty="0" smtClean="0">
                <a:solidFill>
                  <a:srgbClr val="C00000"/>
                </a:solidFill>
                <a:latin typeface="Arial Rounded MT Bold" pitchFamily="34" charset="0"/>
              </a:rPr>
              <a:t>, d'</a:t>
            </a:r>
            <a:r>
              <a:rPr lang="fr-FR" sz="4400" dirty="0" err="1" smtClean="0">
                <a:solidFill>
                  <a:srgbClr val="C00000"/>
                </a:solidFill>
                <a:latin typeface="Arial Rounded MT Bold" pitchFamily="34" charset="0"/>
              </a:rPr>
              <a:t>Héna</a:t>
            </a:r>
            <a:r>
              <a:rPr lang="fr-FR" sz="4400" dirty="0" smtClean="0">
                <a:solidFill>
                  <a:srgbClr val="C00000"/>
                </a:solidFill>
                <a:latin typeface="Arial Rounded MT Bold" pitchFamily="34" charset="0"/>
              </a:rPr>
              <a:t> et d'</a:t>
            </a:r>
            <a:r>
              <a:rPr lang="fr-FR" sz="4400" dirty="0" err="1" smtClean="0">
                <a:solidFill>
                  <a:srgbClr val="C00000"/>
                </a:solidFill>
                <a:latin typeface="Arial Rounded MT Bold" pitchFamily="34" charset="0"/>
              </a:rPr>
              <a:t>Ivva</a:t>
            </a:r>
            <a:r>
              <a:rPr lang="fr-FR" sz="4400" dirty="0" smtClean="0">
                <a:solidFill>
                  <a:srgbClr val="C00000"/>
                </a:solidFill>
                <a:latin typeface="Arial Rounded MT Bold" pitchFamily="34" charset="0"/>
              </a:rPr>
              <a:t>?</a:t>
            </a:r>
            <a:endParaRPr lang="en-US" sz="4400" dirty="0">
              <a:solidFill>
                <a:srgbClr val="C00000"/>
              </a:solidFill>
              <a:latin typeface="Arial Rounded MT Bold" pitchFamily="34" charset="0"/>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blipFill>
            <a:blip r:embed="rId2"/>
            <a:tile tx="0" ty="0" sx="100000" sy="100000" flip="none" algn="tl"/>
          </a:blipFill>
        </p:spPr>
        <p:txBody>
          <a:bodyPr>
            <a:normAutofit fontScale="92500"/>
          </a:bodyPr>
          <a:lstStyle/>
          <a:p>
            <a:pPr algn="ctr">
              <a:buNone/>
            </a:pPr>
            <a:r>
              <a:rPr lang="fr-FR" sz="4000" b="1" dirty="0" smtClean="0">
                <a:solidFill>
                  <a:srgbClr val="7030A0"/>
                </a:solidFill>
                <a:latin typeface="Copperplate Gothic Bold" pitchFamily="34" charset="0"/>
              </a:rPr>
              <a:t>5 ) La guerre spirituelle s’engage</a:t>
            </a:r>
            <a:r>
              <a:rPr lang="fr-FR" sz="4000" dirty="0" smtClean="0">
                <a:solidFill>
                  <a:srgbClr val="7030A0"/>
                </a:solidFill>
                <a:latin typeface="Copperplate Gothic Bold" pitchFamily="34" charset="0"/>
              </a:rPr>
              <a:t>. </a:t>
            </a:r>
            <a:endParaRPr lang="fr-FR" sz="4000" dirty="0" smtClean="0">
              <a:solidFill>
                <a:srgbClr val="7030A0"/>
              </a:solidFill>
              <a:latin typeface="Copperplate Gothic Bold" pitchFamily="34" charset="0"/>
            </a:endParaRPr>
          </a:p>
          <a:p>
            <a:pPr algn="just"/>
            <a:r>
              <a:rPr lang="fr-FR" sz="4000" dirty="0" smtClean="0">
                <a:latin typeface="Arial Rounded MT Bold" pitchFamily="34" charset="0"/>
              </a:rPr>
              <a:t>Ezéchias </a:t>
            </a:r>
            <a:r>
              <a:rPr lang="fr-FR" sz="4000" dirty="0" smtClean="0">
                <a:latin typeface="Arial Rounded MT Bold" pitchFamily="34" charset="0"/>
              </a:rPr>
              <a:t>fit monter devant Dieu Sa Prière. La prière fervente du juste a une grande efficacité. </a:t>
            </a:r>
            <a:endParaRPr lang="en-US" sz="4000" dirty="0" smtClean="0">
              <a:latin typeface="Arial Rounded MT Bold" pitchFamily="34" charset="0"/>
            </a:endParaRPr>
          </a:p>
          <a:p>
            <a:pPr algn="just"/>
            <a:r>
              <a:rPr lang="fr-FR" sz="4000" dirty="0" smtClean="0">
                <a:solidFill>
                  <a:srgbClr val="7030A0"/>
                </a:solidFill>
                <a:latin typeface="Arial Rounded MT Bold" pitchFamily="34" charset="0"/>
              </a:rPr>
              <a:t>2 Rois 19 : 15-20</a:t>
            </a:r>
            <a:endParaRPr lang="en-US" sz="4000" dirty="0" smtClean="0">
              <a:solidFill>
                <a:srgbClr val="7030A0"/>
              </a:solidFill>
              <a:latin typeface="Arial Rounded MT Bold" pitchFamily="34" charset="0"/>
            </a:endParaRPr>
          </a:p>
          <a:p>
            <a:pPr algn="just"/>
            <a:r>
              <a:rPr lang="fr-FR" sz="4000" dirty="0" smtClean="0">
                <a:latin typeface="Arial Rounded MT Bold" pitchFamily="34" charset="0"/>
              </a:rPr>
              <a:t>2Ki 19:15 à qui il adressa cette prière: Éternel, Dieu d'Israël, assis sur les chérubins! C'est toi qui es le seul Dieu de tous les royaumes de la terre, c'est toi qui as fait les cieux et la terre</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blipFill>
            <a:blip r:embed="rId2"/>
            <a:tile tx="0" ty="0" sx="100000" sy="100000" flip="none" algn="tl"/>
          </a:blipFill>
        </p:spPr>
        <p:txBody>
          <a:bodyPr>
            <a:normAutofit/>
          </a:bodyPr>
          <a:lstStyle/>
          <a:p>
            <a:pPr algn="just"/>
            <a:r>
              <a:rPr lang="fr-FR" sz="4000" dirty="0" smtClean="0">
                <a:latin typeface="Arial Rounded MT Bold" pitchFamily="34" charset="0"/>
              </a:rPr>
              <a:t>16 </a:t>
            </a:r>
            <a:r>
              <a:rPr lang="fr-FR" sz="4000" dirty="0" smtClean="0">
                <a:latin typeface="Arial Rounded MT Bold" pitchFamily="34" charset="0"/>
              </a:rPr>
              <a:t>Éternel! incline ton oreille, et écoute. Éternel! ouvre tes yeux, et regarde. Entends les paroles de </a:t>
            </a:r>
            <a:r>
              <a:rPr lang="fr-FR" sz="4000" dirty="0" err="1" smtClean="0">
                <a:latin typeface="Arial Rounded MT Bold" pitchFamily="34" charset="0"/>
              </a:rPr>
              <a:t>Sanchérib</a:t>
            </a:r>
            <a:r>
              <a:rPr lang="fr-FR" sz="4000" dirty="0" smtClean="0">
                <a:latin typeface="Arial Rounded MT Bold" pitchFamily="34" charset="0"/>
              </a:rPr>
              <a:t>, qui a envoyé </a:t>
            </a:r>
            <a:r>
              <a:rPr lang="fr-FR" sz="4000" dirty="0" err="1" smtClean="0">
                <a:latin typeface="Arial Rounded MT Bold" pitchFamily="34" charset="0"/>
              </a:rPr>
              <a:t>Rabschaké</a:t>
            </a:r>
            <a:r>
              <a:rPr lang="fr-FR" sz="4000" dirty="0" smtClean="0">
                <a:latin typeface="Arial Rounded MT Bold" pitchFamily="34" charset="0"/>
              </a:rPr>
              <a:t> pour insulter au Dieu vivant.</a:t>
            </a:r>
            <a:endParaRPr lang="en-US" sz="4000" dirty="0" smtClean="0">
              <a:latin typeface="Arial Rounded MT Bold" pitchFamily="34" charset="0"/>
            </a:endParaRPr>
          </a:p>
          <a:p>
            <a:pPr algn="just"/>
            <a:r>
              <a:rPr lang="fr-FR" sz="4000" dirty="0" smtClean="0">
                <a:latin typeface="Arial Rounded MT Bold" pitchFamily="34" charset="0"/>
              </a:rPr>
              <a:t> </a:t>
            </a:r>
            <a:r>
              <a:rPr lang="fr-FR" sz="4000" dirty="0" smtClean="0">
                <a:solidFill>
                  <a:srgbClr val="7030A0"/>
                </a:solidFill>
                <a:latin typeface="Arial Rounded MT Bold" pitchFamily="34" charset="0"/>
              </a:rPr>
              <a:t>17 Il est vrai, ô Éternel! que les rois d'Assyrie ont détruit les nations et ravagé leurs pays,</a:t>
            </a:r>
            <a:endParaRPr lang="en-US" sz="4000" dirty="0" smtClean="0">
              <a:solidFill>
                <a:srgbClr val="7030A0"/>
              </a:solidFill>
              <a:latin typeface="Arial Rounded MT Bold" pitchFamily="34" charset="0"/>
            </a:endParaRPr>
          </a:p>
          <a:p>
            <a:pPr algn="just"/>
            <a:endParaRPr lang="en-US" sz="4000" dirty="0">
              <a:solidFill>
                <a:srgbClr val="7030A0"/>
              </a:solidFill>
              <a:latin typeface="Arial Rounded MT Bold" pitchFamily="34" charset="0"/>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blipFill>
            <a:blip r:embed="rId2"/>
            <a:tile tx="0" ty="0" sx="100000" sy="100000" flip="none" algn="tl"/>
          </a:blipFill>
        </p:spPr>
        <p:txBody>
          <a:bodyPr>
            <a:normAutofit/>
          </a:bodyPr>
          <a:lstStyle/>
          <a:p>
            <a:pPr algn="just"/>
            <a:r>
              <a:rPr lang="fr-FR" sz="4000" dirty="0" smtClean="0">
                <a:latin typeface="Arial Rounded MT Bold" pitchFamily="34" charset="0"/>
              </a:rPr>
              <a:t>18 </a:t>
            </a:r>
            <a:r>
              <a:rPr lang="fr-FR" sz="4000" dirty="0" smtClean="0">
                <a:latin typeface="Arial Rounded MT Bold" pitchFamily="34" charset="0"/>
              </a:rPr>
              <a:t>et qu'ils ont jeté leurs dieux dans le feu; mais ce n'étaient point des dieux, c'étaient des ouvrages de mains d'homme, du bois et de la pierre; et ils les ont anéantis.</a:t>
            </a:r>
            <a:endParaRPr lang="en-US" sz="4000" dirty="0" smtClean="0">
              <a:latin typeface="Arial Rounded MT Bold" pitchFamily="34" charset="0"/>
            </a:endParaRPr>
          </a:p>
          <a:p>
            <a:pPr algn="just"/>
            <a:r>
              <a:rPr lang="fr-FR" sz="4000" dirty="0" smtClean="0">
                <a:latin typeface="Arial Rounded MT Bold" pitchFamily="34" charset="0"/>
              </a:rPr>
              <a:t> </a:t>
            </a:r>
            <a:r>
              <a:rPr lang="fr-FR" sz="4000" dirty="0" smtClean="0">
                <a:solidFill>
                  <a:srgbClr val="7030A0"/>
                </a:solidFill>
                <a:latin typeface="Arial Rounded MT Bold" pitchFamily="34" charset="0"/>
              </a:rPr>
              <a:t>19 Maintenant, Éternel, notre Dieu! délivre-nous de la main de </a:t>
            </a:r>
            <a:r>
              <a:rPr lang="fr-FR" sz="4000" dirty="0" err="1" smtClean="0">
                <a:solidFill>
                  <a:srgbClr val="7030A0"/>
                </a:solidFill>
                <a:latin typeface="Arial Rounded MT Bold" pitchFamily="34" charset="0"/>
              </a:rPr>
              <a:t>Sanchérib</a:t>
            </a:r>
            <a:r>
              <a:rPr lang="fr-FR" sz="4000" dirty="0" smtClean="0">
                <a:solidFill>
                  <a:srgbClr val="7030A0"/>
                </a:solidFill>
                <a:latin typeface="Arial Rounded MT Bold" pitchFamily="34" charset="0"/>
              </a:rPr>
              <a:t>, et que tous les royaumes de la terre sachent que toi seul es Dieu, ô Éternel</a:t>
            </a:r>
            <a:r>
              <a:rPr lang="fr-FR" sz="4000" dirty="0" smtClean="0">
                <a:solidFill>
                  <a:srgbClr val="7030A0"/>
                </a:solidFill>
                <a:latin typeface="Arial Rounded MT Bold" pitchFamily="34" charset="0"/>
              </a:rPr>
              <a:t>!</a:t>
            </a:r>
            <a:endParaRPr lang="en-US" sz="4000" dirty="0" smtClean="0">
              <a:solidFill>
                <a:srgbClr val="7030A0"/>
              </a:solidFill>
              <a:latin typeface="Arial Rounded MT Bold" pitchFamily="34" charset="0"/>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blipFill>
            <a:blip r:embed="rId2"/>
            <a:tile tx="0" ty="0" sx="100000" sy="100000" flip="none" algn="tl"/>
          </a:blipFill>
        </p:spPr>
        <p:txBody>
          <a:bodyPr>
            <a:normAutofit/>
          </a:bodyPr>
          <a:lstStyle/>
          <a:p>
            <a:pPr algn="just"/>
            <a:r>
              <a:rPr lang="fr-FR" sz="4800" dirty="0" smtClean="0">
                <a:latin typeface="Arial Rounded MT Bold" pitchFamily="34" charset="0"/>
              </a:rPr>
              <a:t>20 </a:t>
            </a:r>
            <a:r>
              <a:rPr lang="fr-FR" sz="4800" dirty="0" smtClean="0">
                <a:latin typeface="Arial Rounded MT Bold" pitchFamily="34" charset="0"/>
              </a:rPr>
              <a:t>¶ Alors </a:t>
            </a:r>
            <a:r>
              <a:rPr lang="fr-FR" sz="4800" dirty="0" err="1" smtClean="0">
                <a:latin typeface="Arial Rounded MT Bold" pitchFamily="34" charset="0"/>
              </a:rPr>
              <a:t>Ésaïe</a:t>
            </a:r>
            <a:r>
              <a:rPr lang="fr-FR" sz="4800" dirty="0" smtClean="0">
                <a:latin typeface="Arial Rounded MT Bold" pitchFamily="34" charset="0"/>
              </a:rPr>
              <a:t>, fils d'</a:t>
            </a:r>
            <a:r>
              <a:rPr lang="fr-FR" sz="4800" dirty="0" err="1" smtClean="0">
                <a:latin typeface="Arial Rounded MT Bold" pitchFamily="34" charset="0"/>
              </a:rPr>
              <a:t>Amots</a:t>
            </a:r>
            <a:r>
              <a:rPr lang="fr-FR" sz="4800" dirty="0" smtClean="0">
                <a:latin typeface="Arial Rounded MT Bold" pitchFamily="34" charset="0"/>
              </a:rPr>
              <a:t>, envoya dire à Ézéchias: Ainsi parle l'Éternel, le Dieu d'Israël: J'ai entendu la prière que tu m'as adressée au sujet de </a:t>
            </a:r>
            <a:r>
              <a:rPr lang="fr-FR" sz="4800" dirty="0" err="1" smtClean="0">
                <a:latin typeface="Arial Rounded MT Bold" pitchFamily="34" charset="0"/>
              </a:rPr>
              <a:t>Sanchérib</a:t>
            </a:r>
            <a:r>
              <a:rPr lang="fr-FR" sz="4800" dirty="0" smtClean="0">
                <a:latin typeface="Arial Rounded MT Bold" pitchFamily="34" charset="0"/>
              </a:rPr>
              <a:t>, roi d'Assyrie.</a:t>
            </a:r>
            <a:endParaRPr lang="en-US" sz="4800" dirty="0">
              <a:latin typeface="Arial Rounded MT Bold" pitchFamily="34" charset="0"/>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gradFill flip="none" rotWithShape="1">
            <a:gsLst>
              <a:gs pos="0">
                <a:schemeClr val="accent6">
                  <a:lumMod val="50000"/>
                  <a:tint val="66000"/>
                  <a:satMod val="160000"/>
                </a:schemeClr>
              </a:gs>
              <a:gs pos="50000">
                <a:schemeClr val="accent6">
                  <a:lumMod val="50000"/>
                  <a:tint val="44500"/>
                  <a:satMod val="160000"/>
                </a:schemeClr>
              </a:gs>
              <a:gs pos="100000">
                <a:schemeClr val="accent6">
                  <a:lumMod val="50000"/>
                  <a:tint val="23500"/>
                  <a:satMod val="160000"/>
                </a:schemeClr>
              </a:gs>
            </a:gsLst>
            <a:path path="circle">
              <a:fillToRect l="100000" b="100000"/>
            </a:path>
            <a:tileRect t="-100000" r="-100000"/>
          </a:gradFill>
        </p:spPr>
        <p:txBody>
          <a:bodyPr>
            <a:normAutofit/>
          </a:bodyPr>
          <a:lstStyle/>
          <a:p>
            <a:pPr marL="0" indent="0" algn="ctr">
              <a:buNone/>
            </a:pPr>
            <a:r>
              <a:rPr lang="fr-FR" sz="4000" b="1" dirty="0" smtClean="0">
                <a:solidFill>
                  <a:srgbClr val="C00000"/>
                </a:solidFill>
                <a:latin typeface="Copperplate Gothic Bold" pitchFamily="34" charset="0"/>
              </a:rPr>
              <a:t>Réponse </a:t>
            </a:r>
            <a:r>
              <a:rPr lang="fr-FR" sz="4000" b="1" dirty="0" smtClean="0">
                <a:solidFill>
                  <a:srgbClr val="C00000"/>
                </a:solidFill>
                <a:latin typeface="Copperplate Gothic Bold" pitchFamily="34" charset="0"/>
              </a:rPr>
              <a:t>a la </a:t>
            </a:r>
            <a:r>
              <a:rPr lang="fr-FR" sz="4000" b="1" dirty="0" smtClean="0">
                <a:solidFill>
                  <a:srgbClr val="C00000"/>
                </a:solidFill>
                <a:latin typeface="Copperplate Gothic Bold" pitchFamily="34" charset="0"/>
              </a:rPr>
              <a:t>prière</a:t>
            </a:r>
            <a:endParaRPr lang="en-US" sz="4000" dirty="0" smtClean="0">
              <a:solidFill>
                <a:srgbClr val="C00000"/>
              </a:solidFill>
              <a:latin typeface="Copperplate Gothic Bold" pitchFamily="34" charset="0"/>
            </a:endParaRPr>
          </a:p>
          <a:p>
            <a:pPr algn="just"/>
            <a:r>
              <a:rPr lang="fr-FR" sz="4000" dirty="0" smtClean="0">
                <a:latin typeface="Arial Rounded MT Bold" pitchFamily="34" charset="0"/>
              </a:rPr>
              <a:t>2 Rois19: 28- et 34-37</a:t>
            </a:r>
            <a:endParaRPr lang="en-US" sz="4000" dirty="0" smtClean="0">
              <a:latin typeface="Arial Rounded MT Bold" pitchFamily="34" charset="0"/>
            </a:endParaRPr>
          </a:p>
          <a:p>
            <a:pPr algn="just"/>
            <a:r>
              <a:rPr lang="fr-FR" sz="4000" dirty="0" smtClean="0">
                <a:latin typeface="Arial Rounded MT Bold" pitchFamily="34" charset="0"/>
              </a:rPr>
              <a:t>2Ki 19:28 Parce que tu es furieux contre moi, Et que ton arrogance est montée à mes oreilles, Je mettrai ma boucle à tes narines et mon mors entre tes lèvres, Et je te ferai retourner par le chemin par lequel tu es venu</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gradFill flip="none" rotWithShape="1">
            <a:gsLst>
              <a:gs pos="0">
                <a:schemeClr val="accent6">
                  <a:lumMod val="50000"/>
                  <a:tint val="66000"/>
                  <a:satMod val="160000"/>
                </a:schemeClr>
              </a:gs>
              <a:gs pos="50000">
                <a:schemeClr val="accent6">
                  <a:lumMod val="50000"/>
                  <a:tint val="44500"/>
                  <a:satMod val="160000"/>
                </a:schemeClr>
              </a:gs>
              <a:gs pos="100000">
                <a:schemeClr val="accent6">
                  <a:lumMod val="50000"/>
                  <a:tint val="23500"/>
                  <a:satMod val="160000"/>
                </a:schemeClr>
              </a:gs>
            </a:gsLst>
            <a:lin ang="18900000" scaled="1"/>
            <a:tileRect/>
          </a:gradFill>
        </p:spPr>
        <p:txBody>
          <a:bodyPr>
            <a:normAutofit/>
          </a:bodyPr>
          <a:lstStyle/>
          <a:p>
            <a:pPr algn="just"/>
            <a:r>
              <a:rPr lang="fr-FR" sz="4000" dirty="0" smtClean="0">
                <a:solidFill>
                  <a:srgbClr val="C00000"/>
                </a:solidFill>
                <a:latin typeface="Arial Rounded MT Bold" pitchFamily="34" charset="0"/>
              </a:rPr>
              <a:t>2Ki </a:t>
            </a:r>
            <a:r>
              <a:rPr lang="fr-FR" sz="4000" dirty="0" smtClean="0">
                <a:solidFill>
                  <a:srgbClr val="C00000"/>
                </a:solidFill>
                <a:latin typeface="Arial Rounded MT Bold" pitchFamily="34" charset="0"/>
              </a:rPr>
              <a:t>19:34 Je protégerai cette ville pour la sauver, A cause de moi, et à cause de David, mon serviteur.</a:t>
            </a:r>
            <a:endParaRPr lang="en-US" sz="4000" dirty="0" smtClean="0">
              <a:solidFill>
                <a:srgbClr val="C00000"/>
              </a:solidFill>
              <a:latin typeface="Arial Rounded MT Bold" pitchFamily="34" charset="0"/>
            </a:endParaRPr>
          </a:p>
          <a:p>
            <a:pPr algn="just"/>
            <a:r>
              <a:rPr lang="fr-FR" sz="4000" dirty="0" smtClean="0">
                <a:latin typeface="Arial Rounded MT Bold" pitchFamily="34" charset="0"/>
              </a:rPr>
              <a:t> 35 ¶ Cette nuit-là, l'ange de l'Éternel sortit, et frappa dans le camp des Assyriens cent quatre-vingt-cinq mille hommes. Et quand on se leva le matin, voici, c'étaient tous des corps morts</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gradFill flip="none" rotWithShape="1">
            <a:gsLst>
              <a:gs pos="0">
                <a:schemeClr val="accent6">
                  <a:lumMod val="50000"/>
                  <a:tint val="66000"/>
                  <a:satMod val="160000"/>
                </a:schemeClr>
              </a:gs>
              <a:gs pos="50000">
                <a:schemeClr val="accent6">
                  <a:lumMod val="50000"/>
                  <a:tint val="44500"/>
                  <a:satMod val="160000"/>
                </a:schemeClr>
              </a:gs>
              <a:gs pos="100000">
                <a:schemeClr val="accent6">
                  <a:lumMod val="50000"/>
                  <a:tint val="23500"/>
                  <a:satMod val="160000"/>
                </a:schemeClr>
              </a:gs>
            </a:gsLst>
            <a:lin ang="18900000" scaled="1"/>
            <a:tileRect/>
          </a:gradFill>
        </p:spPr>
        <p:txBody>
          <a:bodyPr>
            <a:normAutofit/>
          </a:bodyPr>
          <a:lstStyle/>
          <a:p>
            <a:pPr marL="350838" indent="-350838" algn="just"/>
            <a:r>
              <a:rPr lang="fr-FR" sz="4000" dirty="0" smtClean="0">
                <a:solidFill>
                  <a:srgbClr val="C00000"/>
                </a:solidFill>
                <a:latin typeface="Arial Rounded MT Bold" pitchFamily="34" charset="0"/>
              </a:rPr>
              <a:t>36 </a:t>
            </a:r>
            <a:r>
              <a:rPr lang="fr-FR" sz="4000" dirty="0" smtClean="0">
                <a:solidFill>
                  <a:srgbClr val="C00000"/>
                </a:solidFill>
                <a:latin typeface="Arial Rounded MT Bold" pitchFamily="34" charset="0"/>
              </a:rPr>
              <a:t>Alors </a:t>
            </a:r>
            <a:r>
              <a:rPr lang="fr-FR" sz="4000" dirty="0" err="1" smtClean="0">
                <a:solidFill>
                  <a:srgbClr val="C00000"/>
                </a:solidFill>
                <a:latin typeface="Arial Rounded MT Bold" pitchFamily="34" charset="0"/>
              </a:rPr>
              <a:t>Sanchérib</a:t>
            </a:r>
            <a:r>
              <a:rPr lang="fr-FR" sz="4000" dirty="0" smtClean="0">
                <a:solidFill>
                  <a:srgbClr val="C00000"/>
                </a:solidFill>
                <a:latin typeface="Arial Rounded MT Bold" pitchFamily="34" charset="0"/>
              </a:rPr>
              <a:t>, roi d'Assyrie, leva son camp, partit et s'en retourna; et il resta à Ninive.</a:t>
            </a:r>
            <a:endParaRPr lang="en-US" sz="4000" dirty="0" smtClean="0">
              <a:solidFill>
                <a:srgbClr val="C00000"/>
              </a:solidFill>
              <a:latin typeface="Arial Rounded MT Bold" pitchFamily="34" charset="0"/>
            </a:endParaRPr>
          </a:p>
          <a:p>
            <a:pPr algn="just"/>
            <a:r>
              <a:rPr lang="fr-FR" sz="4000" dirty="0" smtClean="0">
                <a:latin typeface="Arial Rounded MT Bold" pitchFamily="34" charset="0"/>
              </a:rPr>
              <a:t> 37 Or, comme il était prosterné dans la maison de </a:t>
            </a:r>
            <a:r>
              <a:rPr lang="fr-FR" sz="4000" dirty="0" err="1" smtClean="0">
                <a:latin typeface="Arial Rounded MT Bold" pitchFamily="34" charset="0"/>
              </a:rPr>
              <a:t>Nisroc</a:t>
            </a:r>
            <a:r>
              <a:rPr lang="fr-FR" sz="4000" dirty="0" smtClean="0">
                <a:latin typeface="Arial Rounded MT Bold" pitchFamily="34" charset="0"/>
              </a:rPr>
              <a:t>, son dieu, </a:t>
            </a:r>
            <a:r>
              <a:rPr lang="fr-FR" sz="4000" dirty="0" err="1" smtClean="0">
                <a:latin typeface="Arial Rounded MT Bold" pitchFamily="34" charset="0"/>
              </a:rPr>
              <a:t>Adrammélec</a:t>
            </a:r>
            <a:r>
              <a:rPr lang="fr-FR" sz="4000" dirty="0" smtClean="0">
                <a:latin typeface="Arial Rounded MT Bold" pitchFamily="34" charset="0"/>
              </a:rPr>
              <a:t> et </a:t>
            </a:r>
            <a:r>
              <a:rPr lang="fr-FR" sz="4000" dirty="0" err="1" smtClean="0">
                <a:latin typeface="Arial Rounded MT Bold" pitchFamily="34" charset="0"/>
              </a:rPr>
              <a:t>Scharetser</a:t>
            </a:r>
            <a:r>
              <a:rPr lang="fr-FR" sz="4000" dirty="0" smtClean="0">
                <a:latin typeface="Arial Rounded MT Bold" pitchFamily="34" charset="0"/>
              </a:rPr>
              <a:t>, ses fils, le frappèrent avec l'épée, et s'enfuirent au pays d'Ararat. Et </a:t>
            </a:r>
            <a:r>
              <a:rPr lang="fr-FR" sz="4000" dirty="0" err="1" smtClean="0">
                <a:latin typeface="Arial Rounded MT Bold" pitchFamily="34" charset="0"/>
              </a:rPr>
              <a:t>Ésar</a:t>
            </a:r>
            <a:r>
              <a:rPr lang="fr-FR" sz="4000" dirty="0" smtClean="0">
                <a:latin typeface="Arial Rounded MT Bold" pitchFamily="34" charset="0"/>
              </a:rPr>
              <a:t>-Haddon, son fils, régna à sa place.</a:t>
            </a:r>
            <a:endParaRPr lang="en-US" sz="4000" dirty="0" smtClean="0">
              <a:latin typeface="Arial Rounded MT Bold" pitchFamily="34" charset="0"/>
            </a:endParaRPr>
          </a:p>
          <a:p>
            <a:endParaRPr lang="en-US" sz="4000" dirty="0"/>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accent2">
              <a:lumMod val="20000"/>
              <a:lumOff val="80000"/>
            </a:schemeClr>
          </a:solidFill>
        </p:spPr>
        <p:txBody>
          <a:bodyPr>
            <a:normAutofit/>
          </a:bodyPr>
          <a:lstStyle/>
          <a:p>
            <a:pPr algn="just"/>
            <a:r>
              <a:rPr lang="fr-FR" sz="4000" dirty="0" smtClean="0">
                <a:solidFill>
                  <a:schemeClr val="tx2">
                    <a:lumMod val="75000"/>
                  </a:schemeClr>
                </a:solidFill>
                <a:latin typeface="Arial Rounded MT Bold" pitchFamily="34" charset="0"/>
              </a:rPr>
              <a:t>Conclusion-</a:t>
            </a:r>
            <a:endParaRPr lang="en-US" sz="4000" dirty="0" smtClean="0">
              <a:solidFill>
                <a:schemeClr val="tx2">
                  <a:lumMod val="75000"/>
                </a:schemeClr>
              </a:solidFill>
              <a:latin typeface="Arial Rounded MT Bold" pitchFamily="34" charset="0"/>
            </a:endParaRPr>
          </a:p>
          <a:p>
            <a:pPr lvl="0" algn="just"/>
            <a:r>
              <a:rPr lang="fr-FR" sz="4000" dirty="0" smtClean="0">
                <a:latin typeface="Arial Rounded MT Bold" pitchFamily="34" charset="0"/>
              </a:rPr>
              <a:t>Le méchant fait toujours une œuvre qui le trompe. Dans son ignorance et arrogance, il croit souvent pouvoir se rebeller et s’opposer à Dieu. </a:t>
            </a:r>
            <a:endParaRPr lang="en-US" sz="4000" dirty="0" smtClean="0">
              <a:latin typeface="Arial Rounded MT Bold" pitchFamily="34" charset="0"/>
            </a:endParaRPr>
          </a:p>
          <a:p>
            <a:pPr lvl="0" algn="just"/>
            <a:r>
              <a:rPr lang="fr-FR" sz="4000" dirty="0" smtClean="0">
                <a:solidFill>
                  <a:schemeClr val="tx2">
                    <a:lumMod val="75000"/>
                  </a:schemeClr>
                </a:solidFill>
                <a:latin typeface="Arial Rounded MT Bold" pitchFamily="34" charset="0"/>
              </a:rPr>
              <a:t>Dieu disperse toujours ceux qui ont des pensées orgueilleuses. </a:t>
            </a:r>
            <a:endParaRPr lang="fr-FR" sz="4000" dirty="0" smtClean="0">
              <a:solidFill>
                <a:schemeClr val="tx2">
                  <a:lumMod val="75000"/>
                </a:schemeClr>
              </a:solidFill>
              <a:latin typeface="Arial Rounded MT Bold" pitchFamily="34" charset="0"/>
            </a:endParaRPr>
          </a:p>
          <a:p>
            <a:pPr lvl="0" algn="r"/>
            <a:r>
              <a:rPr lang="fr-FR" sz="4000" dirty="0" smtClean="0">
                <a:solidFill>
                  <a:schemeClr val="tx2">
                    <a:lumMod val="75000"/>
                  </a:schemeClr>
                </a:solidFill>
                <a:latin typeface="Arial Rounded MT Bold" pitchFamily="34" charset="0"/>
              </a:rPr>
              <a:t>AMEN!</a:t>
            </a:r>
            <a:endParaRPr lang="en-US" sz="4000" dirty="0">
              <a:solidFill>
                <a:schemeClr val="tx2">
                  <a:lumMod val="75000"/>
                </a:schemeClr>
              </a:solidFill>
              <a:latin typeface="Arial Rounded MT Bold" pitchFamily="34" charset="0"/>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marL="0" indent="0" algn="ctr">
              <a:buNone/>
            </a:pPr>
            <a:r>
              <a:rPr lang="fr-FR" sz="4000" b="1" dirty="0" smtClean="0">
                <a:solidFill>
                  <a:srgbClr val="66FFFF"/>
                </a:solidFill>
                <a:latin typeface="Arial Rounded MT Bold" pitchFamily="34" charset="0"/>
              </a:rPr>
              <a:t>17 Fr. Mel: A</a:t>
            </a:r>
            <a:r>
              <a:rPr lang="fr-FR" sz="4000" b="1" u="sng" dirty="0" smtClean="0">
                <a:solidFill>
                  <a:srgbClr val="66FFFF"/>
                </a:solidFill>
                <a:latin typeface="Arial Rounded MT Bold" pitchFamily="34" charset="0"/>
              </a:rPr>
              <a:t>  De Nouveaux Combats.</a:t>
            </a:r>
            <a:endParaRPr lang="en-US" sz="4000" dirty="0" smtClean="0">
              <a:solidFill>
                <a:srgbClr val="66FFFF"/>
              </a:solidFill>
              <a:latin typeface="Arial Rounded MT Bold" pitchFamily="34" charset="0"/>
            </a:endParaRPr>
          </a:p>
          <a:p>
            <a:pPr marL="0" indent="0" algn="ctr">
              <a:buNone/>
            </a:pPr>
            <a:r>
              <a:rPr lang="fr-FR" sz="4400" dirty="0" smtClean="0">
                <a:solidFill>
                  <a:srgbClr val="66FFFF"/>
                </a:solidFill>
                <a:latin typeface="Arial Rounded MT Bold" pitchFamily="34" charset="0"/>
              </a:rPr>
              <a:t>1-</a:t>
            </a:r>
            <a:endParaRPr lang="en-US" sz="4400" dirty="0" smtClean="0">
              <a:solidFill>
                <a:srgbClr val="66FFFF"/>
              </a:solidFill>
              <a:latin typeface="Arial Rounded MT Bold" pitchFamily="34" charset="0"/>
            </a:endParaRPr>
          </a:p>
          <a:p>
            <a:pPr marL="0" indent="0" algn="ctr">
              <a:buNone/>
            </a:pPr>
            <a:r>
              <a:rPr lang="fr-FR" sz="4400" dirty="0" smtClean="0">
                <a:latin typeface="Arial Rounded MT Bold" pitchFamily="34" charset="0"/>
              </a:rPr>
              <a:t>A de nouveaux combats, </a:t>
            </a:r>
            <a:endParaRPr lang="fr-FR" sz="4400" dirty="0" smtClean="0">
              <a:latin typeface="Arial Rounded MT Bold" pitchFamily="34" charset="0"/>
            </a:endParaRPr>
          </a:p>
          <a:p>
            <a:pPr marL="0" indent="0" algn="ctr">
              <a:buNone/>
            </a:pPr>
            <a:r>
              <a:rPr lang="fr-FR" sz="4400" dirty="0" smtClean="0">
                <a:latin typeface="Arial Rounded MT Bold" pitchFamily="34" charset="0"/>
              </a:rPr>
              <a:t>Jésus </a:t>
            </a:r>
            <a:r>
              <a:rPr lang="fr-FR" sz="4400" dirty="0" smtClean="0">
                <a:latin typeface="Arial Rounded MT Bold" pitchFamily="34" charset="0"/>
              </a:rPr>
              <a:t>Tu nous appelles,</a:t>
            </a:r>
            <a:endParaRPr lang="en-US" sz="4400" dirty="0" smtClean="0">
              <a:latin typeface="Arial Rounded MT Bold" pitchFamily="34" charset="0"/>
            </a:endParaRPr>
          </a:p>
          <a:p>
            <a:pPr marL="0" indent="0" algn="ctr">
              <a:buNone/>
            </a:pPr>
            <a:r>
              <a:rPr lang="fr-FR" sz="4400" dirty="0" smtClean="0">
                <a:latin typeface="Arial Rounded MT Bold" pitchFamily="34" charset="0"/>
              </a:rPr>
              <a:t>Et nous voici fidèles, </a:t>
            </a:r>
            <a:endParaRPr lang="fr-FR" sz="4400" dirty="0" smtClean="0">
              <a:latin typeface="Arial Rounded MT Bold" pitchFamily="34" charset="0"/>
            </a:endParaRPr>
          </a:p>
          <a:p>
            <a:pPr marL="0" indent="0" algn="ctr">
              <a:buNone/>
            </a:pPr>
            <a:r>
              <a:rPr lang="fr-FR" sz="4400" dirty="0" smtClean="0">
                <a:latin typeface="Arial Rounded MT Bold" pitchFamily="34" charset="0"/>
              </a:rPr>
              <a:t>Prêts </a:t>
            </a:r>
            <a:r>
              <a:rPr lang="fr-FR" sz="4400" dirty="0" smtClean="0">
                <a:latin typeface="Arial Rounded MT Bold" pitchFamily="34" charset="0"/>
              </a:rPr>
              <a:t>à suivre tes pas.</a:t>
            </a:r>
            <a:endParaRPr lang="en-US" sz="4400" dirty="0" smtClean="0">
              <a:latin typeface="Arial Rounded MT Bold" pitchFamily="34" charset="0"/>
            </a:endParaRPr>
          </a:p>
          <a:p>
            <a:pPr marL="0" indent="0" algn="ctr">
              <a:buNone/>
            </a:pPr>
            <a:r>
              <a:rPr lang="fr-FR" sz="4400" dirty="0" smtClean="0">
                <a:latin typeface="Arial Rounded MT Bold" pitchFamily="34" charset="0"/>
              </a:rPr>
              <a:t>Conduis-nous aux combats, Nous sommes tes soldats</a:t>
            </a:r>
            <a:r>
              <a:rPr lang="fr-FR"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rgbClr val="002060"/>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marL="0" indent="0" algn="ctr">
              <a:buNone/>
            </a:pPr>
            <a:r>
              <a:rPr lang="fr-FR" sz="2400" dirty="0" smtClean="0">
                <a:latin typeface="Arial Rounded MT Bold" pitchFamily="34" charset="0"/>
              </a:rPr>
              <a:t> </a:t>
            </a:r>
            <a:r>
              <a:rPr lang="fr-FR" sz="2400" dirty="0" smtClean="0">
                <a:latin typeface="Arial Rounded MT Bold" pitchFamily="34" charset="0"/>
              </a:rPr>
              <a:t>REFRAIN</a:t>
            </a:r>
            <a:endParaRPr lang="en-US" sz="2400" dirty="0" smtClean="0">
              <a:latin typeface="Arial Rounded MT Bold" pitchFamily="34" charset="0"/>
            </a:endParaRPr>
          </a:p>
          <a:p>
            <a:pPr marL="0" indent="0" algn="ctr">
              <a:buNone/>
            </a:pPr>
            <a:r>
              <a:rPr lang="fr-FR" sz="5400" dirty="0" smtClean="0">
                <a:solidFill>
                  <a:srgbClr val="66FFFF"/>
                </a:solidFill>
                <a:latin typeface="Arial Rounded MT Bold" pitchFamily="34" charset="0"/>
              </a:rPr>
              <a:t>Armes </a:t>
            </a:r>
            <a:r>
              <a:rPr lang="fr-FR" sz="5400" dirty="0" smtClean="0">
                <a:solidFill>
                  <a:srgbClr val="66FFFF"/>
                </a:solidFill>
                <a:latin typeface="Arial Rounded MT Bold" pitchFamily="34" charset="0"/>
              </a:rPr>
              <a:t>nos bras, </a:t>
            </a:r>
            <a:endParaRPr lang="fr-FR" sz="5400" dirty="0" smtClean="0">
              <a:solidFill>
                <a:srgbClr val="66FFFF"/>
              </a:solidFill>
              <a:latin typeface="Arial Rounded MT Bold" pitchFamily="34" charset="0"/>
            </a:endParaRPr>
          </a:p>
          <a:p>
            <a:pPr marL="0" indent="0" algn="ctr">
              <a:buNone/>
            </a:pPr>
            <a:r>
              <a:rPr lang="fr-FR" sz="5400" dirty="0" smtClean="0">
                <a:solidFill>
                  <a:srgbClr val="66FFFF"/>
                </a:solidFill>
                <a:latin typeface="Arial Rounded MT Bold" pitchFamily="34" charset="0"/>
              </a:rPr>
              <a:t>Arme </a:t>
            </a:r>
            <a:r>
              <a:rPr lang="fr-FR" sz="5400" dirty="0" smtClean="0">
                <a:solidFill>
                  <a:srgbClr val="66FFFF"/>
                </a:solidFill>
                <a:latin typeface="Arial Rounded MT Bold" pitchFamily="34" charset="0"/>
              </a:rPr>
              <a:t>nos cœurs,</a:t>
            </a:r>
            <a:endParaRPr lang="en-US" sz="5400" dirty="0" smtClean="0">
              <a:solidFill>
                <a:srgbClr val="66FFFF"/>
              </a:solidFill>
              <a:latin typeface="Arial Rounded MT Bold" pitchFamily="34" charset="0"/>
            </a:endParaRPr>
          </a:p>
          <a:p>
            <a:pPr marL="0" indent="0" algn="ctr">
              <a:buNone/>
            </a:pPr>
            <a:r>
              <a:rPr lang="fr-FR" sz="5400" dirty="0" smtClean="0">
                <a:solidFill>
                  <a:schemeClr val="bg1"/>
                </a:solidFill>
                <a:latin typeface="Arial Rounded MT Bold" pitchFamily="34" charset="0"/>
              </a:rPr>
              <a:t>Et nous serons plus que vainqueur</a:t>
            </a:r>
            <a:r>
              <a:rPr lang="fr-FR" sz="5400" dirty="0" smtClean="0">
                <a:solidFill>
                  <a:srgbClr val="66FFFF"/>
                </a:solidFill>
                <a:latin typeface="Arial Rounded MT Bold" pitchFamily="34" charset="0"/>
              </a:rPr>
              <a:t>. (</a:t>
            </a:r>
            <a:r>
              <a:rPr lang="fr-FR" sz="5400" dirty="0" smtClean="0">
                <a:solidFill>
                  <a:schemeClr val="bg1"/>
                </a:solidFill>
                <a:latin typeface="Arial Rounded MT Bold" pitchFamily="34" charset="0"/>
              </a:rPr>
              <a:t>bis</a:t>
            </a:r>
            <a:r>
              <a:rPr lang="fr-FR" sz="5400" dirty="0" smtClean="0">
                <a:solidFill>
                  <a:srgbClr val="66FFFF"/>
                </a:solidFill>
                <a:latin typeface="Arial Rounded MT Bold" pitchFamily="34" charset="0"/>
              </a:rPr>
              <a:t>)</a:t>
            </a:r>
            <a:endParaRPr lang="en-US" sz="5400" dirty="0" smtClean="0">
              <a:solidFill>
                <a:srgbClr val="66FFFF"/>
              </a:solidFill>
              <a:latin typeface="Arial Rounded MT Bold" pitchFamily="34" charset="0"/>
            </a:endParaRPr>
          </a:p>
          <a:p>
            <a:pPr marL="0" indent="0" algn="ctr">
              <a:buNone/>
            </a:pPr>
            <a:r>
              <a:rPr lang="fr-FR" sz="5400" dirty="0" smtClean="0">
                <a:solidFill>
                  <a:srgbClr val="66FFFF"/>
                </a:solidFill>
                <a:latin typeface="Arial Rounded MT Bold" pitchFamily="34" charset="0"/>
              </a:rPr>
              <a:t>Armes nos bras, </a:t>
            </a:r>
            <a:endParaRPr lang="fr-FR" sz="5400" dirty="0" smtClean="0">
              <a:solidFill>
                <a:srgbClr val="66FFFF"/>
              </a:solidFill>
              <a:latin typeface="Arial Rounded MT Bold" pitchFamily="34" charset="0"/>
            </a:endParaRPr>
          </a:p>
          <a:p>
            <a:pPr marL="0" indent="0" algn="ctr">
              <a:buNone/>
            </a:pPr>
            <a:r>
              <a:rPr lang="fr-FR" sz="5400" dirty="0" smtClean="0">
                <a:solidFill>
                  <a:srgbClr val="66FFFF"/>
                </a:solidFill>
                <a:latin typeface="Arial Rounded MT Bold" pitchFamily="34" charset="0"/>
              </a:rPr>
              <a:t>A</a:t>
            </a:r>
            <a:r>
              <a:rPr lang="fr-FR" sz="5400" dirty="0" smtClean="0">
                <a:solidFill>
                  <a:srgbClr val="66FFFF"/>
                </a:solidFill>
                <a:latin typeface="Arial Rounded MT Bold" pitchFamily="34" charset="0"/>
              </a:rPr>
              <a:t>rmes </a:t>
            </a:r>
            <a:r>
              <a:rPr lang="fr-FR" sz="5400" dirty="0" smtClean="0">
                <a:solidFill>
                  <a:srgbClr val="66FFFF"/>
                </a:solidFill>
                <a:latin typeface="Arial Rounded MT Bold" pitchFamily="34" charset="0"/>
              </a:rPr>
              <a:t>nos cœurs</a:t>
            </a:r>
            <a:r>
              <a:rPr lang="fr-FR" sz="5400" dirty="0" smtClean="0">
                <a:solidFill>
                  <a:srgbClr val="66FFFF"/>
                </a:solidFill>
                <a:latin typeface="Arial Rounded MT Bold" pitchFamily="34" charset="0"/>
              </a:rPr>
              <a:t>.</a:t>
            </a:r>
            <a:endParaRPr lang="en-US" sz="5400" dirty="0" smtClean="0">
              <a:solidFill>
                <a:srgbClr val="66FFFF"/>
              </a:solidFill>
              <a:latin typeface="Arial Rounded MT Bold" pitchFamily="34" charset="0"/>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marL="0" indent="0" algn="ctr">
              <a:buNone/>
            </a:pPr>
            <a:r>
              <a:rPr lang="fr-FR" sz="4400" dirty="0" smtClean="0">
                <a:solidFill>
                  <a:srgbClr val="66FFFF"/>
                </a:solidFill>
                <a:latin typeface="Arial Rounded MT Bold" pitchFamily="34" charset="0"/>
              </a:rPr>
              <a:t>2-</a:t>
            </a:r>
            <a:endParaRPr lang="en-US" sz="4400" dirty="0" smtClean="0">
              <a:solidFill>
                <a:srgbClr val="66FFFF"/>
              </a:solidFill>
              <a:latin typeface="Arial Rounded MT Bold" pitchFamily="34" charset="0"/>
            </a:endParaRPr>
          </a:p>
          <a:p>
            <a:pPr marL="0" indent="0" algn="ctr">
              <a:buNone/>
            </a:pPr>
            <a:r>
              <a:rPr lang="fr-FR" sz="4800" dirty="0" smtClean="0">
                <a:latin typeface="Arial Rounded MT Bold" pitchFamily="34" charset="0"/>
              </a:rPr>
              <a:t>Armes-nous, ô Seigneur, </a:t>
            </a:r>
            <a:endParaRPr lang="fr-FR" sz="4800" dirty="0" smtClean="0">
              <a:latin typeface="Arial Rounded MT Bold" pitchFamily="34" charset="0"/>
            </a:endParaRPr>
          </a:p>
          <a:p>
            <a:pPr marL="0" indent="0" algn="ctr">
              <a:buNone/>
            </a:pPr>
            <a:r>
              <a:rPr lang="fr-FR" sz="4800" dirty="0" smtClean="0">
                <a:latin typeface="Arial Rounded MT Bold" pitchFamily="34" charset="0"/>
              </a:rPr>
              <a:t>D</a:t>
            </a:r>
            <a:r>
              <a:rPr lang="fr-FR" sz="4800" dirty="0" smtClean="0">
                <a:latin typeface="Arial Rounded MT Bold" pitchFamily="34" charset="0"/>
              </a:rPr>
              <a:t>e </a:t>
            </a:r>
            <a:r>
              <a:rPr lang="fr-FR" sz="4800" dirty="0" smtClean="0">
                <a:latin typeface="Arial Rounded MT Bold" pitchFamily="34" charset="0"/>
              </a:rPr>
              <a:t>foi, de hardiesse!</a:t>
            </a:r>
            <a:endParaRPr lang="en-US" sz="4800" dirty="0" smtClean="0">
              <a:latin typeface="Arial Rounded MT Bold" pitchFamily="34" charset="0"/>
            </a:endParaRPr>
          </a:p>
          <a:p>
            <a:pPr marL="0" indent="0" algn="ctr">
              <a:buNone/>
            </a:pPr>
            <a:r>
              <a:rPr lang="fr-FR" sz="4800" dirty="0" smtClean="0">
                <a:latin typeface="Arial Rounded MT Bold" pitchFamily="34" charset="0"/>
              </a:rPr>
              <a:t>De force, de sagesse, </a:t>
            </a:r>
            <a:endParaRPr lang="fr-FR" sz="4800" dirty="0" smtClean="0">
              <a:latin typeface="Arial Rounded MT Bold" pitchFamily="34" charset="0"/>
            </a:endParaRPr>
          </a:p>
          <a:p>
            <a:pPr marL="0" indent="0" algn="ctr">
              <a:buNone/>
            </a:pPr>
            <a:r>
              <a:rPr lang="fr-FR" sz="4800" dirty="0" smtClean="0">
                <a:latin typeface="Arial Rounded MT Bold" pitchFamily="34" charset="0"/>
              </a:rPr>
              <a:t>D’amour </a:t>
            </a:r>
            <a:r>
              <a:rPr lang="fr-FR" sz="4800" dirty="0" smtClean="0">
                <a:latin typeface="Arial Rounded MT Bold" pitchFamily="34" charset="0"/>
              </a:rPr>
              <a:t>et de ferveur;</a:t>
            </a:r>
            <a:endParaRPr lang="en-US" sz="4800" dirty="0" smtClean="0">
              <a:latin typeface="Arial Rounded MT Bold" pitchFamily="34" charset="0"/>
            </a:endParaRPr>
          </a:p>
          <a:p>
            <a:pPr marL="0" indent="0" algn="ctr">
              <a:buNone/>
            </a:pPr>
            <a:r>
              <a:rPr lang="fr-FR" sz="4800" dirty="0" smtClean="0">
                <a:latin typeface="Arial Rounded MT Bold" pitchFamily="34" charset="0"/>
              </a:rPr>
              <a:t>Embrase-nous, Seigneur, </a:t>
            </a:r>
            <a:endParaRPr lang="fr-FR" sz="4800" dirty="0" smtClean="0">
              <a:latin typeface="Arial Rounded MT Bold" pitchFamily="34" charset="0"/>
            </a:endParaRPr>
          </a:p>
          <a:p>
            <a:pPr marL="0" indent="0" algn="ctr">
              <a:buNone/>
            </a:pPr>
            <a:r>
              <a:rPr lang="fr-FR" sz="4800" dirty="0" smtClean="0">
                <a:latin typeface="Arial Rounded MT Bold" pitchFamily="34" charset="0"/>
              </a:rPr>
              <a:t>D’une </a:t>
            </a:r>
            <a:r>
              <a:rPr lang="fr-FR" sz="4800" dirty="0" smtClean="0">
                <a:latin typeface="Arial Rounded MT Bold" pitchFamily="34" charset="0"/>
              </a:rPr>
              <a:t>invincible ardeur</a:t>
            </a:r>
            <a:r>
              <a:rPr lang="fr-FR" sz="4800" dirty="0" smtClean="0">
                <a:latin typeface="Arial Rounded MT Bold" pitchFamily="34" charset="0"/>
              </a:rPr>
              <a:t>.</a:t>
            </a:r>
            <a:endParaRPr lang="en-US" sz="4800" dirty="0" smtClean="0">
              <a:latin typeface="Arial Rounded MT Bold" pitchFamily="34" charset="0"/>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rgbClr val="002060"/>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marL="0" indent="0" algn="ctr">
              <a:buNone/>
            </a:pPr>
            <a:r>
              <a:rPr lang="fr-FR" sz="2400" dirty="0" smtClean="0">
                <a:latin typeface="Arial Rounded MT Bold" pitchFamily="34" charset="0"/>
              </a:rPr>
              <a:t> </a:t>
            </a:r>
            <a:r>
              <a:rPr lang="fr-FR" sz="2400" dirty="0" smtClean="0">
                <a:latin typeface="Arial Rounded MT Bold" pitchFamily="34" charset="0"/>
              </a:rPr>
              <a:t>REFRAIN</a:t>
            </a:r>
            <a:endParaRPr lang="en-US" sz="2400" dirty="0" smtClean="0">
              <a:latin typeface="Arial Rounded MT Bold" pitchFamily="34" charset="0"/>
            </a:endParaRPr>
          </a:p>
          <a:p>
            <a:pPr marL="0" indent="0" algn="ctr">
              <a:buNone/>
            </a:pPr>
            <a:r>
              <a:rPr lang="fr-FR" sz="5400" dirty="0" smtClean="0">
                <a:solidFill>
                  <a:srgbClr val="66FFFF"/>
                </a:solidFill>
                <a:latin typeface="Arial Rounded MT Bold" pitchFamily="34" charset="0"/>
              </a:rPr>
              <a:t>Armes </a:t>
            </a:r>
            <a:r>
              <a:rPr lang="fr-FR" sz="5400" dirty="0" smtClean="0">
                <a:solidFill>
                  <a:srgbClr val="66FFFF"/>
                </a:solidFill>
                <a:latin typeface="Arial Rounded MT Bold" pitchFamily="34" charset="0"/>
              </a:rPr>
              <a:t>nos bras, </a:t>
            </a:r>
            <a:endParaRPr lang="fr-FR" sz="5400" dirty="0" smtClean="0">
              <a:solidFill>
                <a:srgbClr val="66FFFF"/>
              </a:solidFill>
              <a:latin typeface="Arial Rounded MT Bold" pitchFamily="34" charset="0"/>
            </a:endParaRPr>
          </a:p>
          <a:p>
            <a:pPr marL="0" indent="0" algn="ctr">
              <a:buNone/>
            </a:pPr>
            <a:r>
              <a:rPr lang="fr-FR" sz="5400" dirty="0" smtClean="0">
                <a:solidFill>
                  <a:srgbClr val="66FFFF"/>
                </a:solidFill>
                <a:latin typeface="Arial Rounded MT Bold" pitchFamily="34" charset="0"/>
              </a:rPr>
              <a:t>Arme </a:t>
            </a:r>
            <a:r>
              <a:rPr lang="fr-FR" sz="5400" dirty="0" smtClean="0">
                <a:solidFill>
                  <a:srgbClr val="66FFFF"/>
                </a:solidFill>
                <a:latin typeface="Arial Rounded MT Bold" pitchFamily="34" charset="0"/>
              </a:rPr>
              <a:t>nos cœurs,</a:t>
            </a:r>
            <a:endParaRPr lang="en-US" sz="5400" dirty="0" smtClean="0">
              <a:solidFill>
                <a:srgbClr val="66FFFF"/>
              </a:solidFill>
              <a:latin typeface="Arial Rounded MT Bold" pitchFamily="34" charset="0"/>
            </a:endParaRPr>
          </a:p>
          <a:p>
            <a:pPr marL="0" indent="0" algn="ctr">
              <a:buNone/>
            </a:pPr>
            <a:r>
              <a:rPr lang="fr-FR" sz="5400" dirty="0" smtClean="0">
                <a:solidFill>
                  <a:schemeClr val="bg1"/>
                </a:solidFill>
                <a:latin typeface="Arial Rounded MT Bold" pitchFamily="34" charset="0"/>
              </a:rPr>
              <a:t>Et nous serons plus que vainqueur</a:t>
            </a:r>
            <a:r>
              <a:rPr lang="fr-FR" sz="5400" dirty="0" smtClean="0">
                <a:solidFill>
                  <a:srgbClr val="66FFFF"/>
                </a:solidFill>
                <a:latin typeface="Arial Rounded MT Bold" pitchFamily="34" charset="0"/>
              </a:rPr>
              <a:t>. (</a:t>
            </a:r>
            <a:r>
              <a:rPr lang="fr-FR" sz="5400" dirty="0" smtClean="0">
                <a:solidFill>
                  <a:schemeClr val="bg1"/>
                </a:solidFill>
                <a:latin typeface="Arial Rounded MT Bold" pitchFamily="34" charset="0"/>
              </a:rPr>
              <a:t>bis</a:t>
            </a:r>
            <a:r>
              <a:rPr lang="fr-FR" sz="5400" dirty="0" smtClean="0">
                <a:solidFill>
                  <a:srgbClr val="66FFFF"/>
                </a:solidFill>
                <a:latin typeface="Arial Rounded MT Bold" pitchFamily="34" charset="0"/>
              </a:rPr>
              <a:t>)</a:t>
            </a:r>
            <a:endParaRPr lang="en-US" sz="5400" dirty="0" smtClean="0">
              <a:solidFill>
                <a:srgbClr val="66FFFF"/>
              </a:solidFill>
              <a:latin typeface="Arial Rounded MT Bold" pitchFamily="34" charset="0"/>
            </a:endParaRPr>
          </a:p>
          <a:p>
            <a:pPr marL="0" indent="0" algn="ctr">
              <a:buNone/>
            </a:pPr>
            <a:r>
              <a:rPr lang="fr-FR" sz="5400" dirty="0" smtClean="0">
                <a:solidFill>
                  <a:srgbClr val="66FFFF"/>
                </a:solidFill>
                <a:latin typeface="Arial Rounded MT Bold" pitchFamily="34" charset="0"/>
              </a:rPr>
              <a:t>Armes nos bras, </a:t>
            </a:r>
            <a:endParaRPr lang="fr-FR" sz="5400" dirty="0" smtClean="0">
              <a:solidFill>
                <a:srgbClr val="66FFFF"/>
              </a:solidFill>
              <a:latin typeface="Arial Rounded MT Bold" pitchFamily="34" charset="0"/>
            </a:endParaRPr>
          </a:p>
          <a:p>
            <a:pPr marL="0" indent="0" algn="ctr">
              <a:buNone/>
            </a:pPr>
            <a:r>
              <a:rPr lang="fr-FR" sz="5400" dirty="0" smtClean="0">
                <a:solidFill>
                  <a:srgbClr val="66FFFF"/>
                </a:solidFill>
                <a:latin typeface="Arial Rounded MT Bold" pitchFamily="34" charset="0"/>
              </a:rPr>
              <a:t>A</a:t>
            </a:r>
            <a:r>
              <a:rPr lang="fr-FR" sz="5400" dirty="0" smtClean="0">
                <a:solidFill>
                  <a:srgbClr val="66FFFF"/>
                </a:solidFill>
                <a:latin typeface="Arial Rounded MT Bold" pitchFamily="34" charset="0"/>
              </a:rPr>
              <a:t>rmes </a:t>
            </a:r>
            <a:r>
              <a:rPr lang="fr-FR" sz="5400" dirty="0" smtClean="0">
                <a:solidFill>
                  <a:srgbClr val="66FFFF"/>
                </a:solidFill>
                <a:latin typeface="Arial Rounded MT Bold" pitchFamily="34" charset="0"/>
              </a:rPr>
              <a:t>nos cœurs</a:t>
            </a:r>
            <a:r>
              <a:rPr lang="fr-FR" sz="5400" dirty="0" smtClean="0">
                <a:solidFill>
                  <a:srgbClr val="66FFFF"/>
                </a:solidFill>
                <a:latin typeface="Arial Rounded MT Bold" pitchFamily="34" charset="0"/>
              </a:rPr>
              <a:t>.</a:t>
            </a:r>
            <a:endParaRPr lang="en-US" sz="5400" dirty="0" smtClean="0">
              <a:solidFill>
                <a:srgbClr val="66FFFF"/>
              </a:solidFill>
              <a:latin typeface="Arial Rounded MT Bold" pitchFamily="34" charset="0"/>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marL="0" indent="0" algn="ctr">
              <a:buNone/>
            </a:pPr>
            <a:r>
              <a:rPr lang="fr-FR" sz="4400" dirty="0" smtClean="0">
                <a:solidFill>
                  <a:srgbClr val="66FFFF"/>
                </a:solidFill>
                <a:latin typeface="Arial Rounded MT Bold" pitchFamily="34" charset="0"/>
              </a:rPr>
              <a:t>3-</a:t>
            </a:r>
            <a:endParaRPr lang="en-US" sz="4400" dirty="0" smtClean="0">
              <a:solidFill>
                <a:srgbClr val="66FFFF"/>
              </a:solidFill>
              <a:latin typeface="Arial Rounded MT Bold" pitchFamily="34" charset="0"/>
            </a:endParaRPr>
          </a:p>
          <a:p>
            <a:pPr marL="0" indent="0" algn="ctr">
              <a:buNone/>
            </a:pPr>
            <a:r>
              <a:rPr lang="fr-FR" sz="4800" dirty="0" smtClean="0">
                <a:latin typeface="Arial Rounded MT Bold" pitchFamily="34" charset="0"/>
              </a:rPr>
              <a:t>Nous tiendrons ferme et haut </a:t>
            </a:r>
            <a:endParaRPr lang="fr-FR" sz="4800" dirty="0" smtClean="0">
              <a:latin typeface="Arial Rounded MT Bold" pitchFamily="34" charset="0"/>
            </a:endParaRPr>
          </a:p>
          <a:p>
            <a:pPr marL="0" indent="0" algn="ctr">
              <a:buNone/>
            </a:pPr>
            <a:r>
              <a:rPr lang="fr-FR" sz="4800" dirty="0" smtClean="0">
                <a:latin typeface="Arial Rounded MT Bold" pitchFamily="34" charset="0"/>
              </a:rPr>
              <a:t>La </a:t>
            </a:r>
            <a:r>
              <a:rPr lang="fr-FR" sz="4800" dirty="0" smtClean="0">
                <a:latin typeface="Arial Rounded MT Bold" pitchFamily="34" charset="0"/>
              </a:rPr>
              <a:t>croix notre </a:t>
            </a:r>
            <a:r>
              <a:rPr lang="fr-FR" sz="4800" dirty="0" smtClean="0">
                <a:latin typeface="Arial Rounded MT Bold" pitchFamily="34" charset="0"/>
              </a:rPr>
              <a:t>bannière,</a:t>
            </a:r>
            <a:endParaRPr lang="en-US" sz="4800" dirty="0" smtClean="0">
              <a:latin typeface="Arial Rounded MT Bold" pitchFamily="34" charset="0"/>
            </a:endParaRPr>
          </a:p>
          <a:p>
            <a:pPr marL="0" indent="0" algn="ctr">
              <a:buNone/>
            </a:pPr>
            <a:r>
              <a:rPr lang="fr-FR" sz="4800" dirty="0" smtClean="0">
                <a:latin typeface="Arial Rounded MT Bold" pitchFamily="34" charset="0"/>
              </a:rPr>
              <a:t>Pour vaincre l’adversaire </a:t>
            </a:r>
            <a:endParaRPr lang="fr-FR" sz="4800" dirty="0" smtClean="0">
              <a:latin typeface="Arial Rounded MT Bold" pitchFamily="34" charset="0"/>
            </a:endParaRPr>
          </a:p>
          <a:p>
            <a:pPr marL="0" indent="0" algn="ctr">
              <a:buNone/>
            </a:pPr>
            <a:r>
              <a:rPr lang="fr-FR" sz="4800" dirty="0" smtClean="0">
                <a:latin typeface="Arial Rounded MT Bold" pitchFamily="34" charset="0"/>
              </a:rPr>
              <a:t>P</a:t>
            </a:r>
            <a:r>
              <a:rPr lang="fr-FR" sz="4800" dirty="0" smtClean="0">
                <a:latin typeface="Arial Rounded MT Bold" pitchFamily="34" charset="0"/>
              </a:rPr>
              <a:t>ar </a:t>
            </a:r>
            <a:r>
              <a:rPr lang="fr-FR" sz="4800" dirty="0" smtClean="0">
                <a:latin typeface="Arial Rounded MT Bold" pitchFamily="34" charset="0"/>
              </a:rPr>
              <a:t>le sang de l’Agneau,</a:t>
            </a:r>
            <a:endParaRPr lang="en-US" sz="4800" dirty="0" smtClean="0">
              <a:latin typeface="Arial Rounded MT Bold" pitchFamily="34" charset="0"/>
            </a:endParaRPr>
          </a:p>
          <a:p>
            <a:pPr marL="0" indent="0" algn="ctr">
              <a:buNone/>
            </a:pPr>
            <a:r>
              <a:rPr lang="fr-FR" sz="4800" dirty="0" smtClean="0">
                <a:latin typeface="Arial Rounded MT Bold" pitchFamily="34" charset="0"/>
              </a:rPr>
              <a:t>Oui, nous tiendrons bien haut </a:t>
            </a:r>
            <a:endParaRPr lang="fr-FR" sz="4800" dirty="0" smtClean="0">
              <a:latin typeface="Arial Rounded MT Bold" pitchFamily="34" charset="0"/>
            </a:endParaRPr>
          </a:p>
          <a:p>
            <a:pPr marL="0" indent="0" algn="ctr">
              <a:buNone/>
            </a:pPr>
            <a:r>
              <a:rPr lang="fr-FR" sz="4800" dirty="0" smtClean="0">
                <a:latin typeface="Arial Rounded MT Bold" pitchFamily="34" charset="0"/>
              </a:rPr>
              <a:t>L</a:t>
            </a:r>
            <a:r>
              <a:rPr lang="fr-FR" sz="4800" dirty="0" smtClean="0">
                <a:latin typeface="Arial Rounded MT Bold" pitchFamily="34" charset="0"/>
              </a:rPr>
              <a:t>a </a:t>
            </a:r>
            <a:r>
              <a:rPr lang="fr-FR" sz="4800" dirty="0" smtClean="0">
                <a:latin typeface="Arial Rounded MT Bold" pitchFamily="34" charset="0"/>
              </a:rPr>
              <a:t>croix notre drapeau</a:t>
            </a:r>
            <a:r>
              <a:rPr lang="fr-FR" sz="4800" dirty="0" smtClean="0">
                <a:latin typeface="Arial Rounded MT Bold" pitchFamily="34" charset="0"/>
              </a:rPr>
              <a:t>.</a:t>
            </a:r>
            <a:endParaRPr lang="en-US" sz="4800" dirty="0" smtClean="0">
              <a:latin typeface="Arial Rounded MT Bold" pitchFamily="34" charset="0"/>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rgbClr val="002060"/>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marL="0" indent="0" algn="ctr">
              <a:buNone/>
            </a:pPr>
            <a:r>
              <a:rPr lang="fr-FR" sz="2400" dirty="0" smtClean="0">
                <a:latin typeface="Arial Rounded MT Bold" pitchFamily="34" charset="0"/>
              </a:rPr>
              <a:t> </a:t>
            </a:r>
            <a:r>
              <a:rPr lang="fr-FR" sz="2400" dirty="0" smtClean="0">
                <a:latin typeface="Arial Rounded MT Bold" pitchFamily="34" charset="0"/>
              </a:rPr>
              <a:t>REFRAIN</a:t>
            </a:r>
            <a:endParaRPr lang="en-US" sz="2400" dirty="0" smtClean="0">
              <a:latin typeface="Arial Rounded MT Bold" pitchFamily="34" charset="0"/>
            </a:endParaRPr>
          </a:p>
          <a:p>
            <a:pPr marL="0" indent="0" algn="ctr">
              <a:buNone/>
            </a:pPr>
            <a:r>
              <a:rPr lang="fr-FR" sz="5400" dirty="0" smtClean="0">
                <a:solidFill>
                  <a:srgbClr val="66FFFF"/>
                </a:solidFill>
                <a:latin typeface="Arial Rounded MT Bold" pitchFamily="34" charset="0"/>
              </a:rPr>
              <a:t>Armes </a:t>
            </a:r>
            <a:r>
              <a:rPr lang="fr-FR" sz="5400" dirty="0" smtClean="0">
                <a:solidFill>
                  <a:srgbClr val="66FFFF"/>
                </a:solidFill>
                <a:latin typeface="Arial Rounded MT Bold" pitchFamily="34" charset="0"/>
              </a:rPr>
              <a:t>nos bras, </a:t>
            </a:r>
            <a:endParaRPr lang="fr-FR" sz="5400" dirty="0" smtClean="0">
              <a:solidFill>
                <a:srgbClr val="66FFFF"/>
              </a:solidFill>
              <a:latin typeface="Arial Rounded MT Bold" pitchFamily="34" charset="0"/>
            </a:endParaRPr>
          </a:p>
          <a:p>
            <a:pPr marL="0" indent="0" algn="ctr">
              <a:buNone/>
            </a:pPr>
            <a:r>
              <a:rPr lang="fr-FR" sz="5400" dirty="0" smtClean="0">
                <a:solidFill>
                  <a:srgbClr val="66FFFF"/>
                </a:solidFill>
                <a:latin typeface="Arial Rounded MT Bold" pitchFamily="34" charset="0"/>
              </a:rPr>
              <a:t>Arme </a:t>
            </a:r>
            <a:r>
              <a:rPr lang="fr-FR" sz="5400" dirty="0" smtClean="0">
                <a:solidFill>
                  <a:srgbClr val="66FFFF"/>
                </a:solidFill>
                <a:latin typeface="Arial Rounded MT Bold" pitchFamily="34" charset="0"/>
              </a:rPr>
              <a:t>nos cœurs,</a:t>
            </a:r>
            <a:endParaRPr lang="en-US" sz="5400" dirty="0" smtClean="0">
              <a:solidFill>
                <a:srgbClr val="66FFFF"/>
              </a:solidFill>
              <a:latin typeface="Arial Rounded MT Bold" pitchFamily="34" charset="0"/>
            </a:endParaRPr>
          </a:p>
          <a:p>
            <a:pPr marL="0" indent="0" algn="ctr">
              <a:buNone/>
            </a:pPr>
            <a:r>
              <a:rPr lang="fr-FR" sz="5400" dirty="0" smtClean="0">
                <a:solidFill>
                  <a:schemeClr val="bg1"/>
                </a:solidFill>
                <a:latin typeface="Arial Rounded MT Bold" pitchFamily="34" charset="0"/>
              </a:rPr>
              <a:t>Et nous serons plus que vainqueur</a:t>
            </a:r>
            <a:r>
              <a:rPr lang="fr-FR" sz="5400" dirty="0" smtClean="0">
                <a:solidFill>
                  <a:srgbClr val="66FFFF"/>
                </a:solidFill>
                <a:latin typeface="Arial Rounded MT Bold" pitchFamily="34" charset="0"/>
              </a:rPr>
              <a:t>. (</a:t>
            </a:r>
            <a:r>
              <a:rPr lang="fr-FR" sz="5400" dirty="0" smtClean="0">
                <a:solidFill>
                  <a:schemeClr val="bg1"/>
                </a:solidFill>
                <a:latin typeface="Arial Rounded MT Bold" pitchFamily="34" charset="0"/>
              </a:rPr>
              <a:t>bis</a:t>
            </a:r>
            <a:r>
              <a:rPr lang="fr-FR" sz="5400" dirty="0" smtClean="0">
                <a:solidFill>
                  <a:srgbClr val="66FFFF"/>
                </a:solidFill>
                <a:latin typeface="Arial Rounded MT Bold" pitchFamily="34" charset="0"/>
              </a:rPr>
              <a:t>)</a:t>
            </a:r>
            <a:endParaRPr lang="en-US" sz="5400" dirty="0" smtClean="0">
              <a:solidFill>
                <a:srgbClr val="66FFFF"/>
              </a:solidFill>
              <a:latin typeface="Arial Rounded MT Bold" pitchFamily="34" charset="0"/>
            </a:endParaRPr>
          </a:p>
          <a:p>
            <a:pPr marL="0" indent="0" algn="ctr">
              <a:buNone/>
            </a:pPr>
            <a:r>
              <a:rPr lang="fr-FR" sz="5400" dirty="0" smtClean="0">
                <a:solidFill>
                  <a:srgbClr val="66FFFF"/>
                </a:solidFill>
                <a:latin typeface="Arial Rounded MT Bold" pitchFamily="34" charset="0"/>
              </a:rPr>
              <a:t>Armes nos bras, </a:t>
            </a:r>
            <a:endParaRPr lang="fr-FR" sz="5400" dirty="0" smtClean="0">
              <a:solidFill>
                <a:srgbClr val="66FFFF"/>
              </a:solidFill>
              <a:latin typeface="Arial Rounded MT Bold" pitchFamily="34" charset="0"/>
            </a:endParaRPr>
          </a:p>
          <a:p>
            <a:pPr marL="0" indent="0" algn="ctr">
              <a:buNone/>
            </a:pPr>
            <a:r>
              <a:rPr lang="fr-FR" sz="5400" dirty="0" smtClean="0">
                <a:solidFill>
                  <a:srgbClr val="66FFFF"/>
                </a:solidFill>
                <a:latin typeface="Arial Rounded MT Bold" pitchFamily="34" charset="0"/>
              </a:rPr>
              <a:t>A</a:t>
            </a:r>
            <a:r>
              <a:rPr lang="fr-FR" sz="5400" dirty="0" smtClean="0">
                <a:solidFill>
                  <a:srgbClr val="66FFFF"/>
                </a:solidFill>
                <a:latin typeface="Arial Rounded MT Bold" pitchFamily="34" charset="0"/>
              </a:rPr>
              <a:t>rmes </a:t>
            </a:r>
            <a:r>
              <a:rPr lang="fr-FR" sz="5400" dirty="0" smtClean="0">
                <a:solidFill>
                  <a:srgbClr val="66FFFF"/>
                </a:solidFill>
                <a:latin typeface="Arial Rounded MT Bold" pitchFamily="34" charset="0"/>
              </a:rPr>
              <a:t>nos cœurs</a:t>
            </a:r>
            <a:r>
              <a:rPr lang="fr-FR" sz="5400" dirty="0" smtClean="0">
                <a:solidFill>
                  <a:srgbClr val="66FFFF"/>
                </a:solidFill>
                <a:latin typeface="Arial Rounded MT Bold" pitchFamily="34" charset="0"/>
              </a:rPr>
              <a:t>.</a:t>
            </a:r>
            <a:endParaRPr lang="en-US" sz="5400" dirty="0" smtClean="0">
              <a:solidFill>
                <a:srgbClr val="66FFFF"/>
              </a:solidFill>
              <a:latin typeface="Arial Rounded MT Bold" pitchFamily="34" charset="0"/>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marL="0" indent="0" algn="ctr">
              <a:buNone/>
            </a:pPr>
            <a:r>
              <a:rPr lang="fr-FR" sz="4400" dirty="0" smtClean="0">
                <a:solidFill>
                  <a:srgbClr val="66FFFF"/>
                </a:solidFill>
                <a:latin typeface="Arial Rounded MT Bold" pitchFamily="34" charset="0"/>
              </a:rPr>
              <a:t>4-</a:t>
            </a:r>
            <a:endParaRPr lang="en-US" sz="4400" dirty="0" smtClean="0">
              <a:solidFill>
                <a:srgbClr val="66FFFF"/>
              </a:solidFill>
              <a:latin typeface="Arial Rounded MT Bold" pitchFamily="34" charset="0"/>
            </a:endParaRPr>
          </a:p>
          <a:p>
            <a:pPr marL="0" indent="0" algn="ctr">
              <a:buNone/>
            </a:pPr>
            <a:r>
              <a:rPr lang="fr-FR" sz="4800" dirty="0" smtClean="0">
                <a:latin typeface="Arial Rounded MT Bold" pitchFamily="34" charset="0"/>
              </a:rPr>
              <a:t>Luttons, prions, souffrons! </a:t>
            </a:r>
            <a:endParaRPr lang="fr-FR" sz="4800" dirty="0" smtClean="0">
              <a:latin typeface="Arial Rounded MT Bold" pitchFamily="34" charset="0"/>
            </a:endParaRPr>
          </a:p>
          <a:p>
            <a:pPr marL="0" indent="0" algn="ctr">
              <a:buNone/>
            </a:pPr>
            <a:r>
              <a:rPr lang="fr-FR" sz="4800" dirty="0" smtClean="0">
                <a:latin typeface="Arial Rounded MT Bold" pitchFamily="34" charset="0"/>
              </a:rPr>
              <a:t>Nous </a:t>
            </a:r>
            <a:r>
              <a:rPr lang="fr-FR" sz="4800" dirty="0" smtClean="0">
                <a:latin typeface="Arial Rounded MT Bold" pitchFamily="34" charset="0"/>
              </a:rPr>
              <a:t>aurons la victoire;</a:t>
            </a:r>
            <a:endParaRPr lang="en-US" sz="4800" dirty="0" smtClean="0">
              <a:latin typeface="Arial Rounded MT Bold" pitchFamily="34" charset="0"/>
            </a:endParaRPr>
          </a:p>
          <a:p>
            <a:pPr marL="0" indent="0" algn="ctr">
              <a:buNone/>
            </a:pPr>
            <a:r>
              <a:rPr lang="fr-FR" sz="4800" dirty="0" smtClean="0">
                <a:latin typeface="Arial Rounded MT Bold" pitchFamily="34" charset="0"/>
              </a:rPr>
              <a:t>La couronne de gloire </a:t>
            </a:r>
            <a:endParaRPr lang="fr-FR" sz="4800" dirty="0" smtClean="0">
              <a:latin typeface="Arial Rounded MT Bold" pitchFamily="34" charset="0"/>
            </a:endParaRPr>
          </a:p>
          <a:p>
            <a:pPr marL="0" indent="0" algn="ctr">
              <a:buNone/>
            </a:pPr>
            <a:r>
              <a:rPr lang="fr-FR" sz="4800" dirty="0" smtClean="0">
                <a:latin typeface="Arial Rounded MT Bold" pitchFamily="34" charset="0"/>
              </a:rPr>
              <a:t>U</a:t>
            </a:r>
            <a:r>
              <a:rPr lang="fr-FR" sz="4800" dirty="0" smtClean="0">
                <a:latin typeface="Arial Rounded MT Bold" pitchFamily="34" charset="0"/>
              </a:rPr>
              <a:t>n </a:t>
            </a:r>
            <a:r>
              <a:rPr lang="fr-FR" sz="4800" dirty="0" smtClean="0">
                <a:latin typeface="Arial Rounded MT Bold" pitchFamily="34" charset="0"/>
              </a:rPr>
              <a:t>jour ceindra nos fronts.</a:t>
            </a:r>
            <a:endParaRPr lang="en-US" sz="4800" dirty="0" smtClean="0">
              <a:latin typeface="Arial Rounded MT Bold" pitchFamily="34" charset="0"/>
            </a:endParaRPr>
          </a:p>
          <a:p>
            <a:pPr marL="0" indent="0" algn="ctr">
              <a:buNone/>
            </a:pPr>
            <a:r>
              <a:rPr lang="fr-FR" sz="4800" dirty="0" smtClean="0">
                <a:latin typeface="Arial Rounded MT Bold" pitchFamily="34" charset="0"/>
              </a:rPr>
              <a:t>Luttons, prions, souffrons, Bientôt nous règnerons!</a:t>
            </a:r>
            <a:endParaRPr lang="en-US" sz="4800" dirty="0">
              <a:latin typeface="Arial Rounded MT Bold" pitchFamily="34" charset="0"/>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rgbClr val="002060"/>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marL="0" indent="0" algn="ctr">
              <a:buNone/>
            </a:pPr>
            <a:r>
              <a:rPr lang="fr-FR" sz="2400" dirty="0" smtClean="0">
                <a:latin typeface="Arial Rounded MT Bold" pitchFamily="34" charset="0"/>
              </a:rPr>
              <a:t> </a:t>
            </a:r>
            <a:r>
              <a:rPr lang="fr-FR" sz="2400" dirty="0" smtClean="0">
                <a:latin typeface="Arial Rounded MT Bold" pitchFamily="34" charset="0"/>
              </a:rPr>
              <a:t>REFRAIN</a:t>
            </a:r>
            <a:endParaRPr lang="en-US" sz="2400" dirty="0" smtClean="0">
              <a:latin typeface="Arial Rounded MT Bold" pitchFamily="34" charset="0"/>
            </a:endParaRPr>
          </a:p>
          <a:p>
            <a:pPr marL="0" indent="0" algn="ctr">
              <a:buNone/>
            </a:pPr>
            <a:r>
              <a:rPr lang="fr-FR" sz="5400" dirty="0" smtClean="0">
                <a:solidFill>
                  <a:srgbClr val="66FFFF"/>
                </a:solidFill>
                <a:latin typeface="Arial Rounded MT Bold" pitchFamily="34" charset="0"/>
              </a:rPr>
              <a:t>Armes </a:t>
            </a:r>
            <a:r>
              <a:rPr lang="fr-FR" sz="5400" dirty="0" smtClean="0">
                <a:solidFill>
                  <a:srgbClr val="66FFFF"/>
                </a:solidFill>
                <a:latin typeface="Arial Rounded MT Bold" pitchFamily="34" charset="0"/>
              </a:rPr>
              <a:t>nos bras, </a:t>
            </a:r>
            <a:endParaRPr lang="fr-FR" sz="5400" dirty="0" smtClean="0">
              <a:solidFill>
                <a:srgbClr val="66FFFF"/>
              </a:solidFill>
              <a:latin typeface="Arial Rounded MT Bold" pitchFamily="34" charset="0"/>
            </a:endParaRPr>
          </a:p>
          <a:p>
            <a:pPr marL="0" indent="0" algn="ctr">
              <a:buNone/>
            </a:pPr>
            <a:r>
              <a:rPr lang="fr-FR" sz="5400" dirty="0" smtClean="0">
                <a:solidFill>
                  <a:srgbClr val="66FFFF"/>
                </a:solidFill>
                <a:latin typeface="Arial Rounded MT Bold" pitchFamily="34" charset="0"/>
              </a:rPr>
              <a:t>Arme </a:t>
            </a:r>
            <a:r>
              <a:rPr lang="fr-FR" sz="5400" dirty="0" smtClean="0">
                <a:solidFill>
                  <a:srgbClr val="66FFFF"/>
                </a:solidFill>
                <a:latin typeface="Arial Rounded MT Bold" pitchFamily="34" charset="0"/>
              </a:rPr>
              <a:t>nos cœurs,</a:t>
            </a:r>
            <a:endParaRPr lang="en-US" sz="5400" dirty="0" smtClean="0">
              <a:solidFill>
                <a:srgbClr val="66FFFF"/>
              </a:solidFill>
              <a:latin typeface="Arial Rounded MT Bold" pitchFamily="34" charset="0"/>
            </a:endParaRPr>
          </a:p>
          <a:p>
            <a:pPr marL="0" indent="0" algn="ctr">
              <a:buNone/>
            </a:pPr>
            <a:r>
              <a:rPr lang="fr-FR" sz="5400" dirty="0" smtClean="0">
                <a:solidFill>
                  <a:schemeClr val="bg1"/>
                </a:solidFill>
                <a:latin typeface="Arial Rounded MT Bold" pitchFamily="34" charset="0"/>
              </a:rPr>
              <a:t>Et nous serons plus que vainqueur</a:t>
            </a:r>
            <a:r>
              <a:rPr lang="fr-FR" sz="5400" dirty="0" smtClean="0">
                <a:solidFill>
                  <a:srgbClr val="66FFFF"/>
                </a:solidFill>
                <a:latin typeface="Arial Rounded MT Bold" pitchFamily="34" charset="0"/>
              </a:rPr>
              <a:t>. (</a:t>
            </a:r>
            <a:r>
              <a:rPr lang="fr-FR" sz="5400" dirty="0" smtClean="0">
                <a:solidFill>
                  <a:schemeClr val="bg1"/>
                </a:solidFill>
                <a:latin typeface="Arial Rounded MT Bold" pitchFamily="34" charset="0"/>
              </a:rPr>
              <a:t>bis</a:t>
            </a:r>
            <a:r>
              <a:rPr lang="fr-FR" sz="5400" dirty="0" smtClean="0">
                <a:solidFill>
                  <a:srgbClr val="66FFFF"/>
                </a:solidFill>
                <a:latin typeface="Arial Rounded MT Bold" pitchFamily="34" charset="0"/>
              </a:rPr>
              <a:t>)</a:t>
            </a:r>
            <a:endParaRPr lang="en-US" sz="5400" dirty="0" smtClean="0">
              <a:solidFill>
                <a:srgbClr val="66FFFF"/>
              </a:solidFill>
              <a:latin typeface="Arial Rounded MT Bold" pitchFamily="34" charset="0"/>
            </a:endParaRPr>
          </a:p>
          <a:p>
            <a:pPr marL="0" indent="0" algn="ctr">
              <a:buNone/>
            </a:pPr>
            <a:r>
              <a:rPr lang="fr-FR" sz="5400" dirty="0" smtClean="0">
                <a:solidFill>
                  <a:srgbClr val="66FFFF"/>
                </a:solidFill>
                <a:latin typeface="Arial Rounded MT Bold" pitchFamily="34" charset="0"/>
              </a:rPr>
              <a:t>Armes nos bras, </a:t>
            </a:r>
            <a:endParaRPr lang="fr-FR" sz="5400" dirty="0" smtClean="0">
              <a:solidFill>
                <a:srgbClr val="66FFFF"/>
              </a:solidFill>
              <a:latin typeface="Arial Rounded MT Bold" pitchFamily="34" charset="0"/>
            </a:endParaRPr>
          </a:p>
          <a:p>
            <a:pPr marL="0" indent="0" algn="ctr">
              <a:buNone/>
            </a:pPr>
            <a:r>
              <a:rPr lang="fr-FR" sz="5400" dirty="0" smtClean="0">
                <a:solidFill>
                  <a:srgbClr val="66FFFF"/>
                </a:solidFill>
                <a:latin typeface="Arial Rounded MT Bold" pitchFamily="34" charset="0"/>
              </a:rPr>
              <a:t>A</a:t>
            </a:r>
            <a:r>
              <a:rPr lang="fr-FR" sz="5400" dirty="0" smtClean="0">
                <a:solidFill>
                  <a:srgbClr val="66FFFF"/>
                </a:solidFill>
                <a:latin typeface="Arial Rounded MT Bold" pitchFamily="34" charset="0"/>
              </a:rPr>
              <a:t>rmes </a:t>
            </a:r>
            <a:r>
              <a:rPr lang="fr-FR" sz="5400" dirty="0" smtClean="0">
                <a:solidFill>
                  <a:srgbClr val="66FFFF"/>
                </a:solidFill>
                <a:latin typeface="Arial Rounded MT Bold" pitchFamily="34" charset="0"/>
              </a:rPr>
              <a:t>nos cœurs</a:t>
            </a:r>
            <a:r>
              <a:rPr lang="fr-FR" sz="5400" dirty="0" smtClean="0">
                <a:solidFill>
                  <a:srgbClr val="66FFFF"/>
                </a:solidFill>
                <a:latin typeface="Arial Rounded MT Bold" pitchFamily="34" charset="0"/>
              </a:rPr>
              <a:t>.</a:t>
            </a:r>
            <a:endParaRPr lang="en-US" sz="5400" dirty="0" smtClean="0">
              <a:solidFill>
                <a:srgbClr val="66FFFF"/>
              </a:solidFill>
              <a:latin typeface="Arial Rounded MT Bold" pitchFamily="34" charset="0"/>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1905000"/>
            <a:ext cx="9144000" cy="2514600"/>
          </a:xfrm>
          <a:solidFill>
            <a:srgbClr val="66FFFF"/>
          </a:solidFill>
        </p:spPr>
        <p:style>
          <a:lnRef idx="1">
            <a:schemeClr val="accent2"/>
          </a:lnRef>
          <a:fillRef idx="3">
            <a:schemeClr val="accent2"/>
          </a:fillRef>
          <a:effectRef idx="2">
            <a:schemeClr val="accent2"/>
          </a:effectRef>
          <a:fontRef idx="minor">
            <a:schemeClr val="lt1"/>
          </a:fontRef>
        </p:style>
        <p:txBody>
          <a:bodyPr/>
          <a:lstStyle/>
          <a:p>
            <a:pPr algn="ctr">
              <a:buNone/>
            </a:pPr>
            <a:endParaRPr lang="en-US" sz="3600" b="1" dirty="0">
              <a:solidFill>
                <a:srgbClr val="FF0000"/>
              </a:solidFill>
            </a:endParaRPr>
          </a:p>
          <a:p>
            <a:pPr algn="ctr">
              <a:buNone/>
            </a:pPr>
            <a:r>
              <a:rPr lang="en-US" sz="3600" b="1" dirty="0">
                <a:solidFill>
                  <a:schemeClr val="tx1"/>
                </a:solidFill>
              </a:rPr>
              <a:t>PRIERE  FINALE</a:t>
            </a:r>
          </a:p>
          <a:p>
            <a:pPr algn="ctr">
              <a:buNone/>
            </a:pPr>
            <a:r>
              <a:rPr lang="en-US" sz="3600" b="1" dirty="0">
                <a:solidFill>
                  <a:schemeClr val="tx1"/>
                </a:solidFill>
              </a:rPr>
              <a:t>/BENEDICTION</a:t>
            </a:r>
          </a:p>
          <a:p>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83447</TotalTime>
  <Words>3646</Words>
  <Application>Microsoft Macintosh PowerPoint</Application>
  <PresentationFormat>On-screen Show (4:3)</PresentationFormat>
  <Paragraphs>407</Paragraphs>
  <Slides>100</Slides>
  <Notes>12</Notes>
  <HiddenSlides>0</HiddenSlides>
  <MMClips>0</MMClips>
  <ScaleCrop>false</ScaleCrop>
  <HeadingPairs>
    <vt:vector size="4" baseType="variant">
      <vt:variant>
        <vt:lpstr>Theme</vt:lpstr>
      </vt:variant>
      <vt:variant>
        <vt:i4>1</vt:i4>
      </vt:variant>
      <vt:variant>
        <vt:lpstr>Slide Titles</vt:lpstr>
      </vt:variant>
      <vt:variant>
        <vt:i4>100</vt:i4>
      </vt:variant>
    </vt:vector>
  </HeadingPairs>
  <TitlesOfParts>
    <vt:vector size="101" baseType="lpstr">
      <vt:lpstr>Equity</vt:lpstr>
      <vt:lpstr>CHRIST THE ROCK CONGREGATION WORSHIP SERVICE</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VISITORS WELCOME</vt:lpstr>
      <vt:lpstr>VISITORS WELCOME</vt:lpstr>
      <vt:lpstr>OFFRANDE</vt:lpstr>
      <vt:lpstr>MOMENT D’ADORATION AVEC  MAESTRO RENAUD TERZIER </vt:lpstr>
      <vt:lpstr>Slide 37</vt:lpstr>
      <vt:lpstr>Slide 38</vt:lpstr>
      <vt:lpstr>Slide 39</vt:lpstr>
      <vt:lpstr>Slide 40</vt:lpstr>
      <vt:lpstr>Slide 41</vt:lpstr>
      <vt:lpstr>Slide 42</vt:lpstr>
      <vt:lpstr>Slide 43</vt:lpstr>
      <vt:lpstr>Slide 44</vt:lpstr>
      <vt:lpstr>Slide 45</vt:lpstr>
      <vt:lpstr>Slide 46</vt:lpstr>
      <vt:lpstr>PRIÈRE  POUR  L’OFFRANDE  ET LE SERMON</vt:lpstr>
      <vt:lpstr>CHRIST THE ROCK CONGREGATION SUNDAY FEBRUARY 11TH 2024  Sermon by Pastor JEAN CLAUDE JEAN-BAPTISTE </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Slide 95</vt:lpstr>
      <vt:lpstr>Slide 96</vt:lpstr>
      <vt:lpstr>Slide 97</vt:lpstr>
      <vt:lpstr>Slide 98</vt:lpstr>
      <vt:lpstr>Slide 99</vt:lpstr>
      <vt:lpstr>Slide 100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WORSHIP SERVICE</dc:title>
  <dc:creator>Admin</dc:creator>
  <cp:lastModifiedBy>MARC EDOUARD SIMEON</cp:lastModifiedBy>
  <cp:revision>523</cp:revision>
  <dcterms:created xsi:type="dcterms:W3CDTF">2012-11-25T13:28:17Z</dcterms:created>
  <dcterms:modified xsi:type="dcterms:W3CDTF">2024-02-10T19:01:30Z</dcterms:modified>
</cp:coreProperties>
</file>