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6" r:id="rId2"/>
    <p:sldId id="795" r:id="rId3"/>
    <p:sldId id="751" r:id="rId4"/>
    <p:sldId id="806" r:id="rId5"/>
    <p:sldId id="807" r:id="rId6"/>
    <p:sldId id="808" r:id="rId7"/>
    <p:sldId id="796" r:id="rId8"/>
    <p:sldId id="809" r:id="rId9"/>
    <p:sldId id="797" r:id="rId10"/>
    <p:sldId id="810" r:id="rId11"/>
    <p:sldId id="811" r:id="rId12"/>
    <p:sldId id="800" r:id="rId13"/>
    <p:sldId id="812" r:id="rId14"/>
    <p:sldId id="813" r:id="rId15"/>
    <p:sldId id="820" r:id="rId16"/>
    <p:sldId id="814" r:id="rId17"/>
    <p:sldId id="815" r:id="rId18"/>
    <p:sldId id="804" r:id="rId19"/>
    <p:sldId id="821" r:id="rId20"/>
    <p:sldId id="822" r:id="rId21"/>
    <p:sldId id="752" r:id="rId22"/>
    <p:sldId id="823" r:id="rId23"/>
    <p:sldId id="824" r:id="rId24"/>
    <p:sldId id="805" r:id="rId25"/>
    <p:sldId id="825" r:id="rId26"/>
    <p:sldId id="826" r:id="rId27"/>
    <p:sldId id="827" r:id="rId28"/>
    <p:sldId id="828" r:id="rId29"/>
    <p:sldId id="82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69A"/>
    <a:srgbClr val="99FF33"/>
    <a:srgbClr val="FC0AFC"/>
    <a:srgbClr val="99FF66"/>
    <a:srgbClr val="FF99CC"/>
    <a:srgbClr val="00FF00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919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12/28/2023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gradFill flip="none" rotWithShape="1">
            <a:gsLst>
              <a:gs pos="0">
                <a:srgbClr val="99FF66">
                  <a:tint val="66000"/>
                  <a:satMod val="160000"/>
                </a:srgbClr>
              </a:gs>
              <a:gs pos="50000">
                <a:srgbClr val="99FF66">
                  <a:tint val="44500"/>
                  <a:satMod val="160000"/>
                </a:srgbClr>
              </a:gs>
              <a:gs pos="100000">
                <a:srgbClr val="99FF66">
                  <a:tint val="23500"/>
                  <a:satMod val="160000"/>
                </a:srgbClr>
              </a:gs>
            </a:gsLst>
            <a:lin ang="10800000" scaled="1"/>
            <a:tileRect/>
          </a:gra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SUNDAY DECEMBER </a:t>
            </a:r>
            <a:r>
              <a:rPr lang="en-US" b="1" dirty="0" smtClean="0">
                <a:solidFill>
                  <a:srgbClr val="0D069A"/>
                </a:solidFill>
              </a:rPr>
              <a:t>31</a:t>
            </a:r>
            <a:r>
              <a:rPr lang="en-US" b="1" baseline="30000" dirty="0" smtClean="0">
                <a:solidFill>
                  <a:srgbClr val="0D069A"/>
                </a:solidFill>
              </a:rPr>
              <a:t>ST</a:t>
            </a:r>
            <a:r>
              <a:rPr lang="en-US" b="1" dirty="0" smtClean="0">
                <a:solidFill>
                  <a:srgbClr val="0D069A"/>
                </a:solidFill>
              </a:rPr>
              <a:t> </a:t>
            </a:r>
            <a:r>
              <a:rPr lang="en-US" b="1" dirty="0" smtClean="0">
                <a:solidFill>
                  <a:srgbClr val="0D069A"/>
                </a:solidFill>
              </a:rPr>
              <a:t> </a:t>
            </a:r>
            <a:r>
              <a:rPr lang="en-US" b="1" dirty="0" smtClean="0">
                <a:solidFill>
                  <a:srgbClr val="0D069A"/>
                </a:solidFill>
              </a:rPr>
              <a:t>2023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Crossover Sermon </a:t>
            </a:r>
            <a:r>
              <a:rPr lang="en-US" b="1" dirty="0" smtClean="0">
                <a:solidFill>
                  <a:srgbClr val="FF0000"/>
                </a:solidFill>
              </a:rPr>
              <a:t>by Pastor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b="1" u="sng" dirty="0" smtClean="0">
                <a:solidFill>
                  <a:schemeClr val="bg1"/>
                </a:solidFill>
              </a:rPr>
              <a:t>DROP </a:t>
            </a:r>
            <a:r>
              <a:rPr lang="en-US" sz="4800" b="1" u="sng" dirty="0" smtClean="0">
                <a:solidFill>
                  <a:schemeClr val="bg1"/>
                </a:solidFill>
              </a:rPr>
              <a:t>THE </a:t>
            </a:r>
            <a:r>
              <a:rPr lang="en-US" sz="4800" b="1" u="sng" dirty="0" smtClean="0">
                <a:solidFill>
                  <a:schemeClr val="bg1"/>
                </a:solidFill>
              </a:rPr>
              <a:t>WORRY</a:t>
            </a:r>
          </a:p>
          <a:p>
            <a:endParaRPr lang="fr-FR" sz="4800" b="1" u="sng" dirty="0" smtClean="0">
              <a:solidFill>
                <a:srgbClr val="FF99CC"/>
              </a:solidFill>
            </a:endParaRPr>
          </a:p>
          <a:p>
            <a:r>
              <a:rPr lang="fr-FR" sz="4800" b="1" u="sng" dirty="0" smtClean="0">
                <a:solidFill>
                  <a:srgbClr val="FF99CC"/>
                </a:solidFill>
              </a:rPr>
              <a:t>NE </a:t>
            </a:r>
            <a:r>
              <a:rPr lang="fr-FR" sz="4800" b="1" u="sng" dirty="0" smtClean="0">
                <a:solidFill>
                  <a:srgbClr val="FF99CC"/>
                </a:solidFill>
              </a:rPr>
              <a:t>VOUS INQUIETEZ DONC DE RIEN</a:t>
            </a:r>
            <a:endParaRPr lang="en-US" sz="4800" dirty="0" smtClean="0">
              <a:solidFill>
                <a:srgbClr val="FF99CC"/>
              </a:solidFill>
            </a:endParaRPr>
          </a:p>
          <a:p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/>
              <a:t>CHRIST THE ROCK CONGREGATION</a:t>
            </a:r>
            <a:endParaRPr lang="en-US" sz="4000" dirty="0" smtClean="0"/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DIMANCHE 31 DECEMBRE 2023 </a:t>
            </a:r>
            <a:endParaRPr lang="fr-FR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b="1" dirty="0" smtClean="0"/>
              <a:t>CROSSOVER SERVICE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</a:rPr>
              <a:t>SERMON PAR PASTEUR MARC SIMEON</a:t>
            </a:r>
            <a:endParaRPr lang="en-US" sz="40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fr-FR" sz="4000" b="1" u="sng" dirty="0" smtClean="0">
              <a:solidFill>
                <a:srgbClr val="0D069A"/>
              </a:solidFill>
            </a:endParaRPr>
          </a:p>
          <a:p>
            <a:pPr algn="ctr">
              <a:buNone/>
            </a:pPr>
            <a:r>
              <a:rPr lang="fr-FR" sz="4000" b="1" u="sng" dirty="0" smtClean="0">
                <a:solidFill>
                  <a:srgbClr val="0D069A"/>
                </a:solidFill>
              </a:rPr>
              <a:t>NE </a:t>
            </a:r>
            <a:r>
              <a:rPr lang="fr-FR" sz="4000" b="1" u="sng" dirty="0" smtClean="0">
                <a:solidFill>
                  <a:srgbClr val="0D069A"/>
                </a:solidFill>
              </a:rPr>
              <a:t>VOUS INQUIETEZ DONC DE RIEN</a:t>
            </a:r>
            <a:endParaRPr lang="en-US" sz="4000" dirty="0" smtClean="0">
              <a:solidFill>
                <a:srgbClr val="0D069A"/>
              </a:solidFill>
            </a:endParaRPr>
          </a:p>
          <a:p>
            <a:pPr algn="ctr">
              <a:buNone/>
            </a:pPr>
            <a:endParaRPr lang="en-US" sz="4000" b="1" u="sng" dirty="0" smtClean="0"/>
          </a:p>
          <a:p>
            <a:pPr algn="ctr">
              <a:buNone/>
            </a:pPr>
            <a:r>
              <a:rPr lang="en-US" sz="4000" b="1" u="sng" dirty="0" smtClean="0"/>
              <a:t>THEREFORE </a:t>
            </a:r>
            <a:r>
              <a:rPr lang="en-US" sz="4000" b="1" u="sng" dirty="0" smtClean="0"/>
              <a:t>BE ANXIOUS FOR NOTHING (</a:t>
            </a:r>
            <a:r>
              <a:rPr lang="en-US" sz="4000" b="1" u="sng" dirty="0" smtClean="0">
                <a:solidFill>
                  <a:srgbClr val="C00000"/>
                </a:solidFill>
              </a:rPr>
              <a:t>DROP THE WORRY</a:t>
            </a:r>
            <a:r>
              <a:rPr lang="en-US" sz="4000" b="1" u="sng" dirty="0" smtClean="0"/>
              <a:t>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Luc 12:22-31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22 ¶ Jésus dit ensuite </a:t>
            </a:r>
            <a:r>
              <a:rPr lang="fr-FR" sz="4000" b="1" u="sng" dirty="0" smtClean="0">
                <a:latin typeface="Arial Rounded MT Bold" pitchFamily="34" charset="0"/>
              </a:rPr>
              <a:t>à ses disciples</a:t>
            </a:r>
            <a:r>
              <a:rPr lang="fr-FR" sz="4000" dirty="0" smtClean="0">
                <a:latin typeface="Arial Rounded MT Bold" pitchFamily="34" charset="0"/>
              </a:rPr>
              <a:t>: C'est pourquoi je vous dis: Ne vous inquiétez pas pour votre </a:t>
            </a:r>
            <a:r>
              <a:rPr lang="fr-FR" sz="4000" b="1" u="sng" dirty="0" smtClean="0">
                <a:latin typeface="Arial Rounded MT Bold" pitchFamily="34" charset="0"/>
              </a:rPr>
              <a:t>vie</a:t>
            </a:r>
            <a:r>
              <a:rPr lang="fr-FR" sz="4000" dirty="0" smtClean="0">
                <a:latin typeface="Arial Rounded MT Bold" pitchFamily="34" charset="0"/>
              </a:rPr>
              <a:t> de ce que </a:t>
            </a:r>
            <a:r>
              <a:rPr lang="fr-FR" sz="4000" b="1" u="sng" dirty="0" smtClean="0">
                <a:latin typeface="Arial Rounded MT Bold" pitchFamily="34" charset="0"/>
              </a:rPr>
              <a:t>vous mangerez</a:t>
            </a:r>
            <a:r>
              <a:rPr lang="fr-FR" sz="4000" dirty="0" smtClean="0">
                <a:latin typeface="Arial Rounded MT Bold" pitchFamily="34" charset="0"/>
              </a:rPr>
              <a:t>, ni pour votre </a:t>
            </a:r>
            <a:r>
              <a:rPr lang="fr-FR" sz="4000" b="1" u="sng" dirty="0" smtClean="0">
                <a:latin typeface="Arial Rounded MT Bold" pitchFamily="34" charset="0"/>
              </a:rPr>
              <a:t>corps</a:t>
            </a:r>
            <a:r>
              <a:rPr lang="fr-FR" sz="4000" dirty="0" smtClean="0">
                <a:latin typeface="Arial Rounded MT Bold" pitchFamily="34" charset="0"/>
              </a:rPr>
              <a:t> de quoi vous serez </a:t>
            </a:r>
            <a:r>
              <a:rPr lang="fr-FR" sz="4000" b="1" u="sng" dirty="0" smtClean="0">
                <a:latin typeface="Arial Rounded MT Bold" pitchFamily="34" charset="0"/>
              </a:rPr>
              <a:t>vêtus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23 La vie est plus que la nourriture, et le corps plus que le vêtement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24 </a:t>
            </a:r>
            <a:r>
              <a:rPr lang="fr-FR" sz="4000" dirty="0" smtClean="0">
                <a:latin typeface="Arial Rounded MT Bold" pitchFamily="34" charset="0"/>
              </a:rPr>
              <a:t>Considérez les </a:t>
            </a:r>
            <a:r>
              <a:rPr lang="fr-FR" sz="4000" b="1" u="sng" dirty="0" smtClean="0">
                <a:latin typeface="Arial Rounded MT Bold" pitchFamily="34" charset="0"/>
              </a:rPr>
              <a:t>corbeaux</a:t>
            </a:r>
            <a:r>
              <a:rPr lang="fr-FR" sz="4000" dirty="0" smtClean="0">
                <a:latin typeface="Arial Rounded MT Bold" pitchFamily="34" charset="0"/>
              </a:rPr>
              <a:t>: ils ne sèment ni ne moissonnent, ils n'ont </a:t>
            </a:r>
            <a:r>
              <a:rPr lang="fr-FR" sz="4000" b="1" u="sng" dirty="0" smtClean="0">
                <a:latin typeface="Arial Rounded MT Bold" pitchFamily="34" charset="0"/>
              </a:rPr>
              <a:t>ni cellier</a:t>
            </a:r>
            <a:r>
              <a:rPr lang="fr-FR" sz="4000" dirty="0" smtClean="0">
                <a:latin typeface="Arial Rounded MT Bold" pitchFamily="34" charset="0"/>
              </a:rPr>
              <a:t> ni </a:t>
            </a:r>
            <a:r>
              <a:rPr lang="fr-FR" sz="4000" b="1" u="sng" dirty="0" smtClean="0">
                <a:latin typeface="Arial Rounded MT Bold" pitchFamily="34" charset="0"/>
              </a:rPr>
              <a:t>grenier</a:t>
            </a:r>
            <a:r>
              <a:rPr lang="fr-FR" sz="4000" dirty="0" smtClean="0">
                <a:latin typeface="Arial Rounded MT Bold" pitchFamily="34" charset="0"/>
              </a:rPr>
              <a:t>; et </a:t>
            </a:r>
            <a:r>
              <a:rPr lang="fr-FR" sz="4000" b="1" u="sng" dirty="0" smtClean="0">
                <a:latin typeface="Arial Rounded MT Bold" pitchFamily="34" charset="0"/>
              </a:rPr>
              <a:t>Dieu les nourrit</a:t>
            </a:r>
            <a:r>
              <a:rPr lang="fr-FR" sz="4000" dirty="0" smtClean="0">
                <a:latin typeface="Arial Rounded MT Bold" pitchFamily="34" charset="0"/>
              </a:rPr>
              <a:t>. Combien ne valez-vous pas plus que les oiseaux!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u="sng" dirty="0" smtClean="0">
                <a:solidFill>
                  <a:srgbClr val="C00000"/>
                </a:solidFill>
                <a:latin typeface="Arial Rounded MT Bold" pitchFamily="34" charset="0"/>
              </a:rPr>
              <a:t>25 Qui de vous, par ses inquiétudes, peut ajouter une coudée à la durée de sa vie?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26 Si donc vous ne pouvez pas même la </a:t>
            </a:r>
            <a:r>
              <a:rPr lang="fr-FR" sz="4000" b="1" u="sng" dirty="0" smtClean="0">
                <a:latin typeface="Arial Rounded MT Bold" pitchFamily="34" charset="0"/>
              </a:rPr>
              <a:t>moindre chose</a:t>
            </a:r>
            <a:r>
              <a:rPr lang="fr-FR" sz="4000" dirty="0" smtClean="0">
                <a:latin typeface="Arial Rounded MT Bold" pitchFamily="34" charset="0"/>
              </a:rPr>
              <a:t>, pourquoi vous inquiétez-vous du reste</a:t>
            </a:r>
            <a:r>
              <a:rPr lang="fr-FR" sz="4000" dirty="0" smtClean="0">
                <a:latin typeface="Arial Rounded MT Bold" pitchFamily="34" charset="0"/>
              </a:rPr>
              <a:t>?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27 </a:t>
            </a:r>
            <a:r>
              <a:rPr lang="fr-FR" sz="4000" dirty="0" smtClean="0">
                <a:latin typeface="Arial Rounded MT Bold" pitchFamily="34" charset="0"/>
              </a:rPr>
              <a:t>Considérez comment croissent les </a:t>
            </a:r>
            <a:r>
              <a:rPr lang="fr-FR" sz="4000" b="1" u="sng" dirty="0" smtClean="0">
                <a:latin typeface="Arial Rounded MT Bold" pitchFamily="34" charset="0"/>
              </a:rPr>
              <a:t>lis</a:t>
            </a:r>
            <a:r>
              <a:rPr lang="fr-FR" sz="4000" dirty="0" smtClean="0">
                <a:latin typeface="Arial Rounded MT Bold" pitchFamily="34" charset="0"/>
              </a:rPr>
              <a:t>: ils ne travaillent ni ne filent; cependant je vous dis que </a:t>
            </a:r>
            <a:r>
              <a:rPr lang="fr-FR" sz="4000" b="1" u="sng" dirty="0" smtClean="0">
                <a:latin typeface="Arial Rounded MT Bold" pitchFamily="34" charset="0"/>
              </a:rPr>
              <a:t>Salomon</a:t>
            </a:r>
            <a:r>
              <a:rPr lang="fr-FR" sz="4000" dirty="0" smtClean="0">
                <a:latin typeface="Arial Rounded MT Bold" pitchFamily="34" charset="0"/>
              </a:rPr>
              <a:t> même, dans toute sa gloire, n'a pas été vêtu comme l'un d'eux.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28 Si Dieu revêt ainsi l'herbe qui est aujourd'hui dans les champs et qui demain sera jetée au four, à combien plus forte raison ne vous vêtira-t-il pas, gens de peu de foi?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29 </a:t>
            </a:r>
            <a:r>
              <a:rPr lang="fr-FR" sz="4000" dirty="0" smtClean="0">
                <a:latin typeface="Arial Rounded MT Bold" pitchFamily="34" charset="0"/>
              </a:rPr>
              <a:t>Et vous, ne cherchez pas ce que vous </a:t>
            </a:r>
            <a:r>
              <a:rPr lang="fr-FR" sz="4000" b="1" u="sng" dirty="0" smtClean="0">
                <a:latin typeface="Arial Rounded MT Bold" pitchFamily="34" charset="0"/>
              </a:rPr>
              <a:t>mangerez</a:t>
            </a:r>
            <a:r>
              <a:rPr lang="fr-FR" sz="4000" dirty="0" smtClean="0">
                <a:latin typeface="Arial Rounded MT Bold" pitchFamily="34" charset="0"/>
              </a:rPr>
              <a:t> et ce que vous </a:t>
            </a:r>
            <a:r>
              <a:rPr lang="fr-FR" sz="4000" b="1" u="sng" dirty="0" smtClean="0">
                <a:latin typeface="Arial Rounded MT Bold" pitchFamily="34" charset="0"/>
              </a:rPr>
              <a:t>boirez</a:t>
            </a:r>
            <a:r>
              <a:rPr lang="fr-FR" sz="4000" dirty="0" smtClean="0">
                <a:latin typeface="Arial Rounded MT Bold" pitchFamily="34" charset="0"/>
              </a:rPr>
              <a:t>, et </a:t>
            </a:r>
            <a:r>
              <a:rPr lang="fr-FR" sz="4000" b="1" u="sng" dirty="0" smtClean="0">
                <a:latin typeface="Arial Rounded MT Bold" pitchFamily="34" charset="0"/>
              </a:rPr>
              <a:t>ne soyez pas inquiets.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30 </a:t>
            </a:r>
            <a:r>
              <a:rPr lang="fr-FR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Car toutes ces choses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, ce sont les </a:t>
            </a:r>
            <a:r>
              <a:rPr lang="fr-FR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païens du monde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qui les recherchent. Votre Père </a:t>
            </a:r>
            <a:r>
              <a:rPr lang="fr-FR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sait que vous en avez besoin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31 Cherchez </a:t>
            </a:r>
            <a:r>
              <a:rPr lang="fr-FR" sz="4000" b="1" u="sng" dirty="0" smtClean="0">
                <a:latin typeface="Arial Rounded MT Bold" pitchFamily="34" charset="0"/>
              </a:rPr>
              <a:t>plutôt</a:t>
            </a:r>
            <a:r>
              <a:rPr lang="fr-FR" sz="4000" dirty="0" smtClean="0">
                <a:latin typeface="Arial Rounded MT Bold" pitchFamily="34" charset="0"/>
              </a:rPr>
              <a:t> le royaume de Dieu; et </a:t>
            </a:r>
            <a:r>
              <a:rPr lang="fr-FR" sz="4000" b="1" u="sng" dirty="0" smtClean="0">
                <a:latin typeface="Arial Rounded MT Bold" pitchFamily="34" charset="0"/>
              </a:rPr>
              <a:t>toutes ces choses</a:t>
            </a:r>
            <a:r>
              <a:rPr lang="fr-FR" sz="4000" dirty="0" smtClean="0">
                <a:latin typeface="Arial Rounded MT Bold" pitchFamily="34" charset="0"/>
              </a:rPr>
              <a:t> vous seront données </a:t>
            </a:r>
            <a:r>
              <a:rPr lang="fr-FR" sz="4000" b="1" u="sng" dirty="0" smtClean="0">
                <a:latin typeface="Arial Rounded MT Bold" pitchFamily="34" charset="0"/>
              </a:rPr>
              <a:t>par-dessus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u="sng" dirty="0" smtClean="0">
                <a:solidFill>
                  <a:srgbClr val="0D069A"/>
                </a:solidFill>
                <a:latin typeface="Arial Rounded MT Bold" pitchFamily="34" charset="0"/>
              </a:rPr>
              <a:t>INTRODUCTION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Whether you notice it or not, this world is run by fear.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Fear of terror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Fear of war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Fear of economic disaster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Fear of diseases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Fear of </a:t>
            </a:r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famine</a:t>
            </a:r>
            <a:endParaRPr lang="en-US" sz="40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Fear </a:t>
            </a:r>
            <a:r>
              <a:rPr lang="en-US" sz="4000" dirty="0" smtClean="0">
                <a:latin typeface="Arial Rounded MT Bold" pitchFamily="34" charset="0"/>
              </a:rPr>
              <a:t>of foreign or alien invasion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Fear of old age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Fear of disability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Fear of tomorrow 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Fear of the unknown</a:t>
            </a:r>
          </a:p>
          <a:p>
            <a:pPr lvl="0" algn="just"/>
            <a:r>
              <a:rPr lang="en-US" sz="4000" dirty="0" smtClean="0">
                <a:solidFill>
                  <a:srgbClr val="0D069A"/>
                </a:solidFill>
                <a:latin typeface="Arial Rounded MT Bold" pitchFamily="34" charset="0"/>
              </a:rPr>
              <a:t>Fear of oppression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Fear of lacking the skills and resources to survive in the future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THE FEAR INDUCERS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news media cash on these fears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The governments bank on these fears to cease all our freedom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insurance companies prey on us using these fears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The security companies make a kill with these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fears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</a:t>
            </a:r>
            <a:r>
              <a:rPr lang="en-US" sz="4000" dirty="0" smtClean="0">
                <a:latin typeface="Arial Rounded MT Bold" pitchFamily="34" charset="0"/>
              </a:rPr>
              <a:t>hospitals, the psychiatric centers, the counselors, the psychologists flourish on these fears.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Every crime must make headline news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Every vandalism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Every catastrophe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Every </a:t>
            </a:r>
            <a:r>
              <a:rPr lang="en-US" sz="4000" dirty="0" smtClean="0">
                <a:latin typeface="Arial Rounded MT Bold" pitchFamily="34" charset="0"/>
              </a:rPr>
              <a:t>threat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Every </a:t>
            </a:r>
            <a:r>
              <a:rPr lang="en-US" sz="4000" dirty="0" smtClean="0">
                <a:latin typeface="Arial Rounded MT Bold" pitchFamily="34" charset="0"/>
              </a:rPr>
              <a:t>rumor must be become a propaganda</a:t>
            </a:r>
          </a:p>
          <a:p>
            <a:pPr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The Negative Impacts of These Worries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Depression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Hypertension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Mood swing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Anxiety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Cardiac arrest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99FF33"/>
                </a:solidFill>
                <a:latin typeface="Arial Rounded MT Bold" pitchFamily="34" charset="0"/>
              </a:rPr>
              <a:t>JESUS DENOUNCES OUR FEAR DRIVEN WORLD </a:t>
            </a:r>
            <a:endParaRPr lang="en-US" sz="24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just"/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Lu 12:22 ¶ Then He said to His disciples, "Therefore I say to you, do not worry about your life, what you </a:t>
            </a:r>
            <a:r>
              <a:rPr lang="en-US" sz="40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will eat;</a:t>
            </a:r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 nor </a:t>
            </a:r>
            <a:r>
              <a:rPr lang="en-US" sz="40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about the body</a:t>
            </a:r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, what </a:t>
            </a:r>
            <a:r>
              <a:rPr lang="en-US" sz="40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you will put on</a:t>
            </a:r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.</a:t>
            </a:r>
          </a:p>
          <a:p>
            <a:pPr lvl="0"/>
            <a:r>
              <a:rPr lang="en-US" sz="4000" dirty="0" smtClean="0">
                <a:solidFill>
                  <a:srgbClr val="99FF33"/>
                </a:solidFill>
                <a:latin typeface="Arial Rounded MT Bold" pitchFamily="34" charset="0"/>
              </a:rPr>
              <a:t>In verse 22 </a:t>
            </a:r>
          </a:p>
          <a:p>
            <a:pPr lvl="1"/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Fear not for your life in general</a:t>
            </a:r>
          </a:p>
          <a:p>
            <a:pPr lvl="1"/>
            <a:r>
              <a:rPr lang="en-US" sz="4000" dirty="0" smtClean="0">
                <a:solidFill>
                  <a:srgbClr val="99FF33"/>
                </a:solidFill>
                <a:latin typeface="Arial Rounded MT Bold" pitchFamily="34" charset="0"/>
              </a:rPr>
              <a:t>Fear not for your food</a:t>
            </a:r>
          </a:p>
          <a:p>
            <a:pPr lvl="1"/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Fear not for your </a:t>
            </a:r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clothes</a:t>
            </a:r>
            <a:endParaRPr lang="en-US" sz="4000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Lu </a:t>
            </a:r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12:24 "Consider the ravens, for they neither sow nor reap, which have neither storehouse nor barn; and God feeds them. Of how much more value are you than the birds?</a:t>
            </a:r>
          </a:p>
          <a:p>
            <a:pPr lvl="1" algn="just"/>
            <a:r>
              <a:rPr lang="en-US" sz="4000" dirty="0" smtClean="0">
                <a:solidFill>
                  <a:srgbClr val="99FF33"/>
                </a:solidFill>
                <a:latin typeface="Arial Rounded MT Bold" pitchFamily="34" charset="0"/>
              </a:rPr>
              <a:t>We are far better off than the birds</a:t>
            </a:r>
          </a:p>
          <a:p>
            <a:pPr lvl="2" algn="just"/>
            <a:r>
              <a:rPr lang="en-US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They are all unemployed</a:t>
            </a:r>
          </a:p>
          <a:p>
            <a:pPr lvl="2" algn="just"/>
            <a:r>
              <a:rPr lang="en-US" sz="4000" dirty="0" smtClean="0">
                <a:solidFill>
                  <a:srgbClr val="99FF33"/>
                </a:solidFill>
                <a:latin typeface="Arial Rounded MT Bold" pitchFamily="34" charset="0"/>
              </a:rPr>
              <a:t>They have no </a:t>
            </a:r>
            <a:r>
              <a:rPr lang="en-US" sz="4000" dirty="0" smtClean="0">
                <a:solidFill>
                  <a:srgbClr val="99FF33"/>
                </a:solidFill>
                <a:latin typeface="Arial Rounded MT Bold" pitchFamily="34" charset="0"/>
              </a:rPr>
              <a:t>land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2"/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They </a:t>
            </a:r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do not plant</a:t>
            </a:r>
          </a:p>
          <a:p>
            <a:pPr lvl="2"/>
            <a:r>
              <a:rPr lang="en-US" sz="4400" dirty="0" smtClean="0">
                <a:solidFill>
                  <a:srgbClr val="99FF33"/>
                </a:solidFill>
                <a:latin typeface="Arial Rounded MT Bold" pitchFamily="34" charset="0"/>
              </a:rPr>
              <a:t>They do not reap</a:t>
            </a:r>
          </a:p>
          <a:p>
            <a:pPr lvl="2"/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They make no provision for the future</a:t>
            </a:r>
          </a:p>
          <a:p>
            <a:pPr lvl="2"/>
            <a:r>
              <a:rPr lang="en-US" sz="4400" dirty="0" smtClean="0">
                <a:solidFill>
                  <a:srgbClr val="99FF33"/>
                </a:solidFill>
                <a:latin typeface="Arial Rounded MT Bold" pitchFamily="34" charset="0"/>
              </a:rPr>
              <a:t>They have no barns</a:t>
            </a:r>
          </a:p>
          <a:p>
            <a:pPr lvl="2"/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They have no houses</a:t>
            </a:r>
          </a:p>
          <a:p>
            <a:pPr lvl="2"/>
            <a:r>
              <a:rPr lang="en-US" sz="4400" dirty="0" smtClean="0">
                <a:solidFill>
                  <a:srgbClr val="99FF33"/>
                </a:solidFill>
                <a:latin typeface="Arial Rounded MT Bold" pitchFamily="34" charset="0"/>
              </a:rPr>
              <a:t>None of them are running mad about the </a:t>
            </a:r>
            <a:r>
              <a:rPr lang="en-US" sz="4400" dirty="0" smtClean="0">
                <a:solidFill>
                  <a:srgbClr val="99FF33"/>
                </a:solidFill>
                <a:latin typeface="Arial Rounded MT Bold" pitchFamily="34" charset="0"/>
              </a:rPr>
              <a:t>future</a:t>
            </a:r>
            <a:endParaRPr lang="en-US" sz="44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2"/>
            <a:r>
              <a:rPr lang="en-US" sz="4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They </a:t>
            </a:r>
            <a:r>
              <a:rPr lang="en-US" sz="4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have faith in God</a:t>
            </a:r>
          </a:p>
          <a:p>
            <a:pPr lvl="2"/>
            <a:r>
              <a:rPr lang="en-US" sz="4800" dirty="0" smtClean="0">
                <a:solidFill>
                  <a:srgbClr val="99FF33"/>
                </a:solidFill>
                <a:latin typeface="Arial Rounded MT Bold" pitchFamily="34" charset="0"/>
              </a:rPr>
              <a:t>They have faith in nature</a:t>
            </a:r>
          </a:p>
          <a:p>
            <a:pPr lvl="2"/>
            <a:r>
              <a:rPr lang="en-US" sz="4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They know where to fly to in each season</a:t>
            </a:r>
          </a:p>
          <a:p>
            <a:pPr lvl="2"/>
            <a:r>
              <a:rPr lang="en-US" sz="4800" dirty="0" smtClean="0">
                <a:solidFill>
                  <a:srgbClr val="99FF33"/>
                </a:solidFill>
                <a:latin typeface="Arial Rounded MT Bold" pitchFamily="34" charset="0"/>
              </a:rPr>
              <a:t>They are all taken care by God</a:t>
            </a:r>
          </a:p>
          <a:p>
            <a:pPr lvl="2"/>
            <a:r>
              <a:rPr lang="en-US" sz="4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They have no </a:t>
            </a:r>
            <a:r>
              <a:rPr lang="en-US" sz="4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lack</a:t>
            </a:r>
            <a:endParaRPr lang="en-US" sz="4800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Jesus </a:t>
            </a:r>
            <a:r>
              <a:rPr lang="en-US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Urges us to Look at the Big Picture</a:t>
            </a:r>
            <a:endParaRPr lang="en-US" sz="4800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  <a:p>
            <a:pPr algn="just"/>
            <a:r>
              <a:rPr lang="en-US" sz="4800" b="1" dirty="0" smtClean="0">
                <a:solidFill>
                  <a:srgbClr val="99FF33"/>
                </a:solidFill>
                <a:latin typeface="Arial Rounded MT Bold" pitchFamily="34" charset="0"/>
              </a:rPr>
              <a:t>What is the good use of worry? </a:t>
            </a:r>
            <a:endParaRPr lang="en-US" sz="48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25 Qui de vous, par ses inquiétudes, peut ajouter une coudée à la durée de sa vie</a:t>
            </a:r>
            <a:r>
              <a:rPr lang="fr-FR" sz="4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?</a:t>
            </a:r>
            <a:endParaRPr lang="en-US" sz="4800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Worry </a:t>
            </a:r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can shorten your life.</a:t>
            </a:r>
          </a:p>
          <a:p>
            <a:pPr lvl="0" algn="just"/>
            <a:r>
              <a:rPr lang="en-US" sz="4400" dirty="0" smtClean="0">
                <a:solidFill>
                  <a:srgbClr val="99FF33"/>
                </a:solidFill>
                <a:latin typeface="Arial Rounded MT Bold" pitchFamily="34" charset="0"/>
              </a:rPr>
              <a:t>Worry can cause you to commit suicide</a:t>
            </a:r>
          </a:p>
          <a:p>
            <a:pPr lvl="0" algn="just"/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Worry can cause you to age prematurely</a:t>
            </a:r>
          </a:p>
          <a:p>
            <a:pPr lvl="0" algn="just"/>
            <a:r>
              <a:rPr lang="en-US" sz="4400" dirty="0" smtClean="0">
                <a:solidFill>
                  <a:srgbClr val="99FF33"/>
                </a:solidFill>
                <a:latin typeface="Arial Rounded MT Bold" pitchFamily="34" charset="0"/>
              </a:rPr>
              <a:t>Worry is the source of a number of marital problems</a:t>
            </a:r>
          </a:p>
          <a:p>
            <a:pPr lvl="0" algn="just"/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Worry can cause you to disengage in life </a:t>
            </a: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WORRY CAN NEVER ADD A MINUTE TO YOUR LIFE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When people get trapped in the web of worries, they tend to narrow their views on life</a:t>
            </a:r>
          </a:p>
          <a:p>
            <a:pPr lvl="1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They take multiple employments </a:t>
            </a:r>
          </a:p>
          <a:p>
            <a:pPr lvl="1" algn="just"/>
            <a:r>
              <a:rPr lang="en-US" sz="4400" dirty="0" smtClean="0">
                <a:latin typeface="Arial Rounded MT Bold" pitchFamily="34" charset="0"/>
              </a:rPr>
              <a:t>They have to sign up in all </a:t>
            </a:r>
            <a:r>
              <a:rPr lang="en-US" sz="4400" dirty="0" smtClean="0">
                <a:latin typeface="Arial Rounded MT Bold" pitchFamily="34" charset="0"/>
              </a:rPr>
              <a:t>programs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en-US" sz="4400" dirty="0" smtClean="0">
                <a:latin typeface="Arial Rounded MT Bold" pitchFamily="34" charset="0"/>
              </a:rPr>
              <a:t>They </a:t>
            </a:r>
            <a:r>
              <a:rPr lang="en-US" sz="4400" dirty="0" smtClean="0">
                <a:latin typeface="Arial Rounded MT Bold" pitchFamily="34" charset="0"/>
              </a:rPr>
              <a:t>run their lives 100 miles an hour in order to assure themselves a better tomorrow</a:t>
            </a:r>
          </a:p>
          <a:p>
            <a:pPr lvl="1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A tomorrow that may not happen</a:t>
            </a:r>
          </a:p>
          <a:p>
            <a:pPr lvl="1" algn="just"/>
            <a:r>
              <a:rPr lang="en-US" sz="4400" dirty="0" smtClean="0">
                <a:latin typeface="Arial Rounded MT Bold" pitchFamily="34" charset="0"/>
              </a:rPr>
              <a:t>A tomorrow they have no control over</a:t>
            </a:r>
          </a:p>
          <a:p>
            <a:pPr lvl="1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A tomorrow that is completely dependent upon God</a:t>
            </a: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Only </a:t>
            </a:r>
            <a:r>
              <a:rPr lang="en-US" sz="4400" dirty="0" smtClean="0">
                <a:latin typeface="Arial Rounded MT Bold" pitchFamily="34" charset="0"/>
              </a:rPr>
              <a:t>God can guaranty your tomorrow</a:t>
            </a:r>
          </a:p>
          <a:p>
            <a:pPr lvl="0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Only God can prevent you from sudden death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Only God  can prevent you from a fatal accident</a:t>
            </a:r>
          </a:p>
          <a:p>
            <a:pPr lvl="0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Only God determines the length of one’s life</a:t>
            </a:r>
          </a:p>
          <a:p>
            <a:pPr algn="just">
              <a:buNone/>
            </a:pP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CHRISTIANS SHOULD HAVE HIGHER PUSUITS THAN THE MARE NECESSITIES OF LIFE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Christians are to be mindful of the kingdom of God on earth</a:t>
            </a:r>
          </a:p>
          <a:p>
            <a:pPr lvl="0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Christians are like ambassadors with privileges in this </a:t>
            </a:r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world</a:t>
            </a:r>
            <a:endParaRPr lang="en-US" sz="44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Ambassadors </a:t>
            </a:r>
            <a:r>
              <a:rPr lang="en-US" sz="4400" dirty="0" smtClean="0">
                <a:latin typeface="Arial Rounded MT Bold" pitchFamily="34" charset="0"/>
              </a:rPr>
              <a:t>have no basic worries when they live abroad</a:t>
            </a:r>
          </a:p>
          <a:p>
            <a:pPr lvl="0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They live in choicest neighborhoods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Their children attend the best schools</a:t>
            </a:r>
          </a:p>
          <a:p>
            <a:pPr lvl="0" algn="just"/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All their basic living expenses are taken </a:t>
            </a:r>
            <a:r>
              <a:rPr lang="en-US" sz="4400" dirty="0" smtClean="0">
                <a:solidFill>
                  <a:srgbClr val="0D069A"/>
                </a:solidFill>
                <a:latin typeface="Arial Rounded MT Bold" pitchFamily="34" charset="0"/>
              </a:rPr>
              <a:t>care</a:t>
            </a:r>
            <a:endParaRPr lang="en-US" sz="4400" dirty="0" smtClean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They </a:t>
            </a:r>
            <a:r>
              <a:rPr lang="en-US" sz="4400" dirty="0" smtClean="0">
                <a:latin typeface="Arial Rounded MT Bold" pitchFamily="34" charset="0"/>
              </a:rPr>
              <a:t>have to be worry free, so that they can best represent their countries</a:t>
            </a:r>
          </a:p>
          <a:p>
            <a:pPr lvl="1" algn="just"/>
            <a:r>
              <a:rPr lang="fr-FR" sz="4400" i="1" dirty="0" smtClean="0">
                <a:solidFill>
                  <a:srgbClr val="0D069A"/>
                </a:solidFill>
                <a:latin typeface="Arial Rounded MT Bold" pitchFamily="34" charset="0"/>
              </a:rPr>
              <a:t>31 </a:t>
            </a:r>
            <a:r>
              <a:rPr lang="fr-FR" sz="4400" b="1" i="1" dirty="0" smtClean="0">
                <a:solidFill>
                  <a:srgbClr val="0D069A"/>
                </a:solidFill>
                <a:latin typeface="Arial Rounded MT Bold" pitchFamily="34" charset="0"/>
              </a:rPr>
              <a:t>Cherchez plutôt (premièrement) le royaume de Dieu; et toutes ces choses vous seront données par-dessus.</a:t>
            </a:r>
            <a:endParaRPr lang="en-US" sz="4400" dirty="0">
              <a:solidFill>
                <a:srgbClr val="0D069A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As children of God, God does not want us to waste our energy on the </a:t>
            </a:r>
            <a:r>
              <a:rPr lang="en-US" sz="4000" b="1" dirty="0" smtClean="0">
                <a:latin typeface="Arial Rounded MT Bold" pitchFamily="34" charset="0"/>
              </a:rPr>
              <a:t>what-ifs of tomorrow.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God does not deny your need of </a:t>
            </a:r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shelter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comfort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peace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food</a:t>
            </a:r>
            <a:r>
              <a:rPr lang="en-US" sz="4000" b="1" dirty="0" smtClean="0">
                <a:solidFill>
                  <a:srgbClr val="C00000"/>
                </a:solidFill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clothing</a:t>
            </a:r>
            <a:r>
              <a:rPr lang="en-US" sz="4000" b="1" dirty="0" smtClean="0">
                <a:solidFill>
                  <a:srgbClr val="C00000"/>
                </a:solidFill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transportation</a:t>
            </a:r>
            <a:r>
              <a:rPr lang="en-US" sz="4000" b="1" dirty="0" smtClean="0">
                <a:solidFill>
                  <a:srgbClr val="C00000"/>
                </a:solidFill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security for old age</a:t>
            </a:r>
            <a:r>
              <a:rPr lang="en-US" sz="4000" b="1" dirty="0" smtClean="0">
                <a:solidFill>
                  <a:srgbClr val="C00000"/>
                </a:solidFill>
                <a:latin typeface="Arial Rounded MT Bold" pitchFamily="34" charset="0"/>
              </a:rPr>
              <a:t>, and </a:t>
            </a:r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pleasure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God </a:t>
            </a:r>
            <a:r>
              <a:rPr lang="en-US" sz="4800" dirty="0" smtClean="0">
                <a:latin typeface="Arial Rounded MT Bold" pitchFamily="34" charset="0"/>
              </a:rPr>
              <a:t>promises to take that burden from your shoulder, while you engage yourself in advancing His kingdom on earth.</a:t>
            </a:r>
          </a:p>
          <a:p>
            <a:pPr lvl="0" algn="just"/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God promises to take care of all His little children</a:t>
            </a:r>
            <a:r>
              <a:rPr lang="en-US" sz="48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i="1" dirty="0" smtClean="0">
                <a:latin typeface="Arial Rounded MT Bold" pitchFamily="34" charset="0"/>
              </a:rPr>
              <a:t>2Co </a:t>
            </a:r>
            <a:r>
              <a:rPr lang="fr-FR" sz="4000" i="1" dirty="0" smtClean="0">
                <a:latin typeface="Arial Rounded MT Bold" pitchFamily="34" charset="0"/>
              </a:rPr>
              <a:t>9:10 Celui qui Fournit de la </a:t>
            </a:r>
            <a:r>
              <a:rPr lang="fr-FR" sz="4000" i="1" u="sng" dirty="0" smtClean="0">
                <a:latin typeface="Arial Rounded MT Bold" pitchFamily="34" charset="0"/>
              </a:rPr>
              <a:t>semence au semeur</a:t>
            </a:r>
            <a:r>
              <a:rPr lang="fr-FR" sz="4000" i="1" dirty="0" smtClean="0">
                <a:latin typeface="Arial Rounded MT Bold" pitchFamily="34" charset="0"/>
              </a:rPr>
              <a:t>, Et du pain pour sa nourriture, vous </a:t>
            </a:r>
            <a:r>
              <a:rPr lang="fr-FR" sz="4000" i="1" u="sng" dirty="0" smtClean="0">
                <a:latin typeface="Arial Rounded MT Bold" pitchFamily="34" charset="0"/>
              </a:rPr>
              <a:t>fournira et vous multipliera la semence</a:t>
            </a:r>
            <a:r>
              <a:rPr lang="fr-FR" sz="4000" i="1" dirty="0" smtClean="0">
                <a:latin typeface="Arial Rounded MT Bold" pitchFamily="34" charset="0"/>
              </a:rPr>
              <a:t>, et il </a:t>
            </a:r>
            <a:r>
              <a:rPr lang="fr-FR" sz="4000" i="1" u="sng" dirty="0" smtClean="0">
                <a:latin typeface="Arial Rounded MT Bold" pitchFamily="34" charset="0"/>
              </a:rPr>
              <a:t>augmentera les fruits de votre justice</a:t>
            </a:r>
            <a:r>
              <a:rPr lang="fr-FR" sz="4000" i="1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Pray God to wipe away all your worries and replace them </a:t>
            </a:r>
            <a:r>
              <a:rPr lang="en-US" sz="4000" b="1" u="sng" dirty="0" smtClean="0">
                <a:solidFill>
                  <a:srgbClr val="C00000"/>
                </a:solidFill>
                <a:latin typeface="Arial Rounded MT Bold" pitchFamily="34" charset="0"/>
              </a:rPr>
              <a:t>with faith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</a:p>
          <a:p>
            <a:pPr lvl="0" algn="just"/>
            <a:r>
              <a:rPr lang="en-US" sz="4000" i="1" dirty="0" smtClean="0">
                <a:latin typeface="Arial Rounded MT Bold" pitchFamily="34" charset="0"/>
              </a:rPr>
              <a:t>Remember that worry is detrimental in all aspects of life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i="1" dirty="0" smtClean="0">
                <a:latin typeface="Arial Rounded MT Bold" pitchFamily="34" charset="0"/>
              </a:rPr>
              <a:t>Lu </a:t>
            </a:r>
            <a:r>
              <a:rPr lang="en-US" sz="4000" i="1" dirty="0" smtClean="0">
                <a:latin typeface="Arial Rounded MT Bold" pitchFamily="34" charset="0"/>
              </a:rPr>
              <a:t>12:25 "And which of you by worrying can add one cubit to his stature? </a:t>
            </a:r>
            <a:r>
              <a:rPr lang="fr-FR" sz="4000" i="1" dirty="0" smtClean="0">
                <a:latin typeface="Arial Rounded MT Bold" pitchFamily="34" charset="0"/>
              </a:rPr>
              <a:t>(NKJV)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i="1" dirty="0" smtClean="0">
                <a:latin typeface="Arial Rounded MT Bold" pitchFamily="34" charset="0"/>
              </a:rPr>
              <a:t> </a:t>
            </a:r>
            <a:r>
              <a:rPr lang="fr-FR" sz="4000" i="1" dirty="0" smtClean="0">
                <a:solidFill>
                  <a:srgbClr val="C00000"/>
                </a:solidFill>
                <a:latin typeface="Arial Rounded MT Bold" pitchFamily="34" charset="0"/>
              </a:rPr>
              <a:t>25 Qui de vous, par ses inquiétudes, peut ajouter une coudée à la durée de sa vie? </a:t>
            </a:r>
            <a:r>
              <a:rPr lang="en-US" sz="4000" i="1" dirty="0" smtClean="0">
                <a:solidFill>
                  <a:srgbClr val="C00000"/>
                </a:solidFill>
                <a:latin typeface="Arial Rounded MT Bold" pitchFamily="34" charset="0"/>
              </a:rPr>
              <a:t>(LSV)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en-US" sz="4000" i="1" dirty="0" smtClean="0">
                <a:latin typeface="Arial Rounded MT Bold" pitchFamily="34" charset="0"/>
              </a:rPr>
              <a:t>AMEN!</a:t>
            </a:r>
            <a:endParaRPr lang="en-US" sz="40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HAPPY NEW YEAR 2024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/>
            <a:r>
              <a:rPr lang="en-US" sz="4000" dirty="0" smtClean="0"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As children of God, God does not want us to waste our energy on the </a:t>
            </a:r>
            <a:r>
              <a:rPr lang="en-US" sz="4000" b="1" dirty="0" smtClean="0">
                <a:latin typeface="Arial Rounded MT Bold" pitchFamily="34" charset="0"/>
              </a:rPr>
              <a:t>what-ifs of tomorrow.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God does not deny your need of </a:t>
            </a:r>
            <a:r>
              <a:rPr lang="en-US" sz="4000" b="1" u="sng" dirty="0" smtClean="0">
                <a:latin typeface="Arial Rounded MT Bold" pitchFamily="34" charset="0"/>
              </a:rPr>
              <a:t>shelter</a:t>
            </a:r>
            <a:r>
              <a:rPr lang="en-US" sz="4000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comfort</a:t>
            </a:r>
            <a:r>
              <a:rPr lang="en-US" sz="4000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peace</a:t>
            </a:r>
            <a:r>
              <a:rPr lang="en-US" sz="4000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food</a:t>
            </a:r>
            <a:r>
              <a:rPr lang="en-US" sz="4000" b="1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clothing</a:t>
            </a:r>
            <a:r>
              <a:rPr lang="en-US" sz="4000" b="1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transportation</a:t>
            </a:r>
            <a:r>
              <a:rPr lang="en-US" sz="4000" b="1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security for old age</a:t>
            </a:r>
            <a:r>
              <a:rPr lang="en-US" sz="4000" b="1" dirty="0" smtClean="0">
                <a:latin typeface="Arial Rounded MT Bold" pitchFamily="34" charset="0"/>
              </a:rPr>
              <a:t>, and </a:t>
            </a:r>
            <a:r>
              <a:rPr lang="en-US" sz="4000" b="1" u="sng" dirty="0" smtClean="0">
                <a:latin typeface="Arial Rounded MT Bold" pitchFamily="34" charset="0"/>
              </a:rPr>
              <a:t>pleasure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God promises to take that burden from your shoulder, while you engage yourself in advancing His kingdom on earth.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God promises to take care of all His little children.</a:t>
            </a:r>
          </a:p>
          <a:p>
            <a:pPr algn="just"/>
            <a:r>
              <a:rPr lang="fr-FR" sz="4000" i="1" dirty="0" smtClean="0">
                <a:latin typeface="Arial Rounded MT Bold" pitchFamily="34" charset="0"/>
              </a:rPr>
              <a:t>2Co 9:10 Celui qui Fournit de la </a:t>
            </a:r>
            <a:r>
              <a:rPr lang="fr-FR" sz="4000" i="1" u="sng" dirty="0" smtClean="0">
                <a:latin typeface="Arial Rounded MT Bold" pitchFamily="34" charset="0"/>
              </a:rPr>
              <a:t>semence au semeur</a:t>
            </a:r>
            <a:r>
              <a:rPr lang="fr-FR" sz="4000" i="1" dirty="0" smtClean="0">
                <a:latin typeface="Arial Rounded MT Bold" pitchFamily="34" charset="0"/>
              </a:rPr>
              <a:t>, Et du pain pour sa nourriture, vous </a:t>
            </a:r>
            <a:r>
              <a:rPr lang="fr-FR" sz="4000" i="1" u="sng" dirty="0" smtClean="0">
                <a:latin typeface="Arial Rounded MT Bold" pitchFamily="34" charset="0"/>
              </a:rPr>
              <a:t>fournira et vous multipliera la semence</a:t>
            </a:r>
            <a:r>
              <a:rPr lang="fr-FR" sz="4000" i="1" dirty="0" smtClean="0">
                <a:latin typeface="Arial Rounded MT Bold" pitchFamily="34" charset="0"/>
              </a:rPr>
              <a:t>, et il </a:t>
            </a:r>
            <a:r>
              <a:rPr lang="fr-FR" sz="4000" i="1" u="sng" dirty="0" smtClean="0">
                <a:latin typeface="Arial Rounded MT Bold" pitchFamily="34" charset="0"/>
              </a:rPr>
              <a:t>augmentera les fruits de votre justice</a:t>
            </a:r>
            <a:r>
              <a:rPr lang="fr-FR" sz="4000" i="1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Pray God to wipe away all your worries and replace them </a:t>
            </a:r>
            <a:r>
              <a:rPr lang="en-US" sz="4000" b="1" u="sng" dirty="0" smtClean="0">
                <a:latin typeface="Arial Rounded MT Bold" pitchFamily="34" charset="0"/>
              </a:rPr>
              <a:t>with faith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</a:p>
          <a:p>
            <a:pPr lvl="0" algn="just"/>
            <a:r>
              <a:rPr lang="en-US" sz="4000" i="1" dirty="0" smtClean="0">
                <a:latin typeface="Arial Rounded MT Bold" pitchFamily="34" charset="0"/>
              </a:rPr>
              <a:t>Remember that worry is detrimental in all aspects of life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i="1" dirty="0" smtClean="0">
                <a:latin typeface="Arial Rounded MT Bold" pitchFamily="34" charset="0"/>
              </a:rPr>
              <a:t>Lu 12:25 "And which of you by worrying can add one cubit to his stature? </a:t>
            </a:r>
            <a:r>
              <a:rPr lang="fr-FR" sz="4000" i="1" dirty="0" smtClean="0">
                <a:latin typeface="Arial Rounded MT Bold" pitchFamily="34" charset="0"/>
              </a:rPr>
              <a:t>(NKJV)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i="1" dirty="0" smtClean="0">
                <a:latin typeface="Arial Rounded MT Bold" pitchFamily="34" charset="0"/>
              </a:rPr>
              <a:t> 25 Qui de vous, par ses inquiétudes, peut ajouter une coudée à la durée de sa vie? </a:t>
            </a:r>
            <a:r>
              <a:rPr lang="en-US" sz="4000" i="1" dirty="0" smtClean="0">
                <a:latin typeface="Arial Rounded MT Bold" pitchFamily="34" charset="0"/>
              </a:rPr>
              <a:t>(LSV)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i="1" dirty="0" smtClean="0">
                <a:latin typeface="Arial Rounded MT Bold" pitchFamily="34" charset="0"/>
              </a:rPr>
              <a:t>AMEN!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i="1" dirty="0" smtClean="0">
                <a:latin typeface="Arial Rounded MT Bold" pitchFamily="34" charset="0"/>
              </a:rPr>
              <a:t>HAPPY NEW YEAR 2024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/>
            <a:r>
              <a:rPr lang="en-US" sz="4000" dirty="0" smtClean="0"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As children of God, God does not want us to waste our energy on the </a:t>
            </a:r>
            <a:r>
              <a:rPr lang="en-US" sz="4000" b="1" dirty="0" smtClean="0">
                <a:latin typeface="Arial Rounded MT Bold" pitchFamily="34" charset="0"/>
              </a:rPr>
              <a:t>what-ifs of tomorrow.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God does not deny your need of </a:t>
            </a:r>
            <a:r>
              <a:rPr lang="en-US" sz="4000" b="1" u="sng" dirty="0" smtClean="0">
                <a:latin typeface="Arial Rounded MT Bold" pitchFamily="34" charset="0"/>
              </a:rPr>
              <a:t>shelter</a:t>
            </a:r>
            <a:r>
              <a:rPr lang="en-US" sz="4000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comfort</a:t>
            </a:r>
            <a:r>
              <a:rPr lang="en-US" sz="4000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peace</a:t>
            </a:r>
            <a:r>
              <a:rPr lang="en-US" sz="4000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food</a:t>
            </a:r>
            <a:r>
              <a:rPr lang="en-US" sz="4000" b="1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clothing</a:t>
            </a:r>
            <a:r>
              <a:rPr lang="en-US" sz="4000" b="1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transportation</a:t>
            </a:r>
            <a:r>
              <a:rPr lang="en-US" sz="4000" b="1" dirty="0" smtClean="0">
                <a:latin typeface="Arial Rounded MT Bold" pitchFamily="34" charset="0"/>
              </a:rPr>
              <a:t>, </a:t>
            </a:r>
            <a:r>
              <a:rPr lang="en-US" sz="4000" b="1" u="sng" dirty="0" smtClean="0">
                <a:latin typeface="Arial Rounded MT Bold" pitchFamily="34" charset="0"/>
              </a:rPr>
              <a:t>security for old age</a:t>
            </a:r>
            <a:r>
              <a:rPr lang="en-US" sz="4000" b="1" dirty="0" smtClean="0">
                <a:latin typeface="Arial Rounded MT Bold" pitchFamily="34" charset="0"/>
              </a:rPr>
              <a:t>, and </a:t>
            </a:r>
            <a:r>
              <a:rPr lang="en-US" sz="4000" b="1" u="sng" dirty="0" smtClean="0">
                <a:latin typeface="Arial Rounded MT Bold" pitchFamily="34" charset="0"/>
              </a:rPr>
              <a:t>pleasure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God promises to take that burden from your shoulder, while you engage yourself in advancing His kingdom on earth.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God promises to take care of all His little children.</a:t>
            </a:r>
          </a:p>
          <a:p>
            <a:pPr algn="just"/>
            <a:r>
              <a:rPr lang="fr-FR" sz="4000" i="1" dirty="0" smtClean="0">
                <a:latin typeface="Arial Rounded MT Bold" pitchFamily="34" charset="0"/>
              </a:rPr>
              <a:t>2Co 9:10 Celui qui Fournit de la </a:t>
            </a:r>
            <a:r>
              <a:rPr lang="fr-FR" sz="4000" i="1" u="sng" dirty="0" smtClean="0">
                <a:latin typeface="Arial Rounded MT Bold" pitchFamily="34" charset="0"/>
              </a:rPr>
              <a:t>semence au semeur</a:t>
            </a:r>
            <a:r>
              <a:rPr lang="fr-FR" sz="4000" i="1" dirty="0" smtClean="0">
                <a:latin typeface="Arial Rounded MT Bold" pitchFamily="34" charset="0"/>
              </a:rPr>
              <a:t>, Et du pain pour sa nourriture, vous </a:t>
            </a:r>
            <a:r>
              <a:rPr lang="fr-FR" sz="4000" i="1" u="sng" dirty="0" smtClean="0">
                <a:latin typeface="Arial Rounded MT Bold" pitchFamily="34" charset="0"/>
              </a:rPr>
              <a:t>fournira et vous multipliera la semence</a:t>
            </a:r>
            <a:r>
              <a:rPr lang="fr-FR" sz="4000" i="1" dirty="0" smtClean="0">
                <a:latin typeface="Arial Rounded MT Bold" pitchFamily="34" charset="0"/>
              </a:rPr>
              <a:t>, et il </a:t>
            </a:r>
            <a:r>
              <a:rPr lang="fr-FR" sz="4000" i="1" u="sng" dirty="0" smtClean="0">
                <a:latin typeface="Arial Rounded MT Bold" pitchFamily="34" charset="0"/>
              </a:rPr>
              <a:t>augmentera les fruits de votre justice</a:t>
            </a:r>
            <a:r>
              <a:rPr lang="fr-FR" sz="4000" i="1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Pray God to wipe away all your worries and replace them </a:t>
            </a:r>
            <a:r>
              <a:rPr lang="en-US" sz="4000" b="1" u="sng" dirty="0" smtClean="0">
                <a:latin typeface="Arial Rounded MT Bold" pitchFamily="34" charset="0"/>
              </a:rPr>
              <a:t>with faith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</a:p>
          <a:p>
            <a:pPr lvl="0" algn="just"/>
            <a:r>
              <a:rPr lang="en-US" sz="4000" i="1" dirty="0" smtClean="0">
                <a:latin typeface="Arial Rounded MT Bold" pitchFamily="34" charset="0"/>
              </a:rPr>
              <a:t>Remember that worry is detrimental in all aspects of life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i="1" dirty="0" smtClean="0">
                <a:latin typeface="Arial Rounded MT Bold" pitchFamily="34" charset="0"/>
              </a:rPr>
              <a:t>Lu 12:25 "And which of you by worrying can add one cubit to his stature? </a:t>
            </a:r>
            <a:r>
              <a:rPr lang="fr-FR" sz="4000" i="1" dirty="0" smtClean="0">
                <a:latin typeface="Arial Rounded MT Bold" pitchFamily="34" charset="0"/>
              </a:rPr>
              <a:t>(NKJV)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i="1" dirty="0" smtClean="0">
                <a:latin typeface="Arial Rounded MT Bold" pitchFamily="34" charset="0"/>
              </a:rPr>
              <a:t> 25 Qui de vous, par ses inquiétudes, peut ajouter une coudée à la durée de sa vie? </a:t>
            </a:r>
            <a:r>
              <a:rPr lang="en-US" sz="4000" i="1" dirty="0" smtClean="0">
                <a:latin typeface="Arial Rounded MT Bold" pitchFamily="34" charset="0"/>
              </a:rPr>
              <a:t>(LSV)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i="1" dirty="0" smtClean="0">
                <a:latin typeface="Arial Rounded MT Bold" pitchFamily="34" charset="0"/>
              </a:rPr>
              <a:t>AMEN!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i="1" dirty="0" smtClean="0">
                <a:latin typeface="Arial Rounded MT Bold" pitchFamily="34" charset="0"/>
              </a:rPr>
              <a:t>HAPPY NEW YEAR 2024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49337</TotalTime>
  <Words>1493</Words>
  <Application>Microsoft Office PowerPoint</Application>
  <PresentationFormat>On-screen Show (4:3)</PresentationFormat>
  <Paragraphs>140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CHRIST THE ROCK CONGREGATION SUNDAY DECEMBER 31ST  2023  Crossover Sermon by Pastor 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187</cp:revision>
  <dcterms:created xsi:type="dcterms:W3CDTF">2020-08-22T16:53:36Z</dcterms:created>
  <dcterms:modified xsi:type="dcterms:W3CDTF">2023-12-28T18:46:25Z</dcterms:modified>
</cp:coreProperties>
</file>