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66" r:id="rId2"/>
    <p:sldId id="795" r:id="rId3"/>
    <p:sldId id="806" r:id="rId4"/>
    <p:sldId id="807" r:id="rId5"/>
    <p:sldId id="751" r:id="rId6"/>
    <p:sldId id="808" r:id="rId7"/>
    <p:sldId id="796" r:id="rId8"/>
    <p:sldId id="809" r:id="rId9"/>
    <p:sldId id="810" r:id="rId10"/>
    <p:sldId id="811" r:id="rId11"/>
    <p:sldId id="812" r:id="rId12"/>
    <p:sldId id="813" r:id="rId13"/>
    <p:sldId id="797" r:id="rId14"/>
    <p:sldId id="814" r:id="rId15"/>
    <p:sldId id="815" r:id="rId16"/>
    <p:sldId id="800" r:id="rId17"/>
    <p:sldId id="816" r:id="rId18"/>
    <p:sldId id="817" r:id="rId19"/>
    <p:sldId id="804" r:id="rId20"/>
    <p:sldId id="818" r:id="rId21"/>
    <p:sldId id="819" r:id="rId22"/>
    <p:sldId id="820" r:id="rId23"/>
    <p:sldId id="752" r:id="rId24"/>
    <p:sldId id="821" r:id="rId25"/>
    <p:sldId id="822" r:id="rId26"/>
    <p:sldId id="823" r:id="rId27"/>
    <p:sldId id="826" r:id="rId28"/>
    <p:sldId id="827" r:id="rId29"/>
    <p:sldId id="828" r:id="rId30"/>
    <p:sldId id="829" r:id="rId31"/>
    <p:sldId id="805" r:id="rId32"/>
    <p:sldId id="830" r:id="rId33"/>
    <p:sldId id="831" r:id="rId34"/>
    <p:sldId id="832" r:id="rId35"/>
    <p:sldId id="833"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069A"/>
    <a:srgbClr val="00FF00"/>
    <a:srgbClr val="99FF33"/>
    <a:srgbClr val="99FF66"/>
    <a:srgbClr val="FF99CC"/>
    <a:srgbClr val="CCCC00"/>
    <a:srgbClr val="FC0AF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526" autoAdjust="0"/>
  </p:normalViewPr>
  <p:slideViewPr>
    <p:cSldViewPr>
      <p:cViewPr varScale="1">
        <p:scale>
          <a:sx n="64" d="100"/>
          <a:sy n="64" d="100"/>
        </p:scale>
        <p:origin x="-1260" y="-120"/>
      </p:cViewPr>
      <p:guideLst>
        <p:guide orient="horz" pos="2160"/>
        <p:guide pos="2880"/>
      </p:guideLst>
    </p:cSldViewPr>
  </p:slideViewPr>
  <p:outlineViewPr>
    <p:cViewPr>
      <p:scale>
        <a:sx n="33" d="100"/>
        <a:sy n="33" d="100"/>
      </p:scale>
      <p:origin x="0" y="1670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3C8A98-96FB-4DDD-A5A8-2C80E89327C6}" type="datetimeFigureOut">
              <a:rPr lang="en-US" smtClean="0"/>
              <a:pPr/>
              <a:t>1/18/2024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D2AD66-D737-4503-B968-E2AEB03177D5}"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1/18/2024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1/18/2024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214796-E883-48CC-A762-8154D418AD5F}" type="datetimeFigureOut">
              <a:rPr lang="en-US" smtClean="0"/>
              <a:pPr/>
              <a:t>1/18/2024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214796-E883-48CC-A762-8154D418AD5F}" type="datetimeFigureOut">
              <a:rPr lang="en-US" smtClean="0"/>
              <a:pPr/>
              <a:t>1/18/2024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214796-E883-48CC-A762-8154D418AD5F}" type="datetimeFigureOut">
              <a:rPr lang="en-US" smtClean="0"/>
              <a:pPr/>
              <a:t>1/18/2024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214796-E883-48CC-A762-8154D418AD5F}" type="datetimeFigureOut">
              <a:rPr lang="en-US" smtClean="0"/>
              <a:pPr/>
              <a:t>1/18/2024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214796-E883-48CC-A762-8154D418AD5F}" type="datetimeFigureOut">
              <a:rPr lang="en-US" smtClean="0"/>
              <a:pPr/>
              <a:t>1/18/2024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1/18/2024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1/18/2024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1/18/2024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1/18/2024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214796-E883-48CC-A762-8154D418AD5F}" type="datetimeFigureOut">
              <a:rPr lang="en-US" smtClean="0"/>
              <a:pPr/>
              <a:t>1/18/2024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7139AD-4975-4341-9F4D-1FF9F106752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chemeClr val="bg1"/>
          </a:solidFill>
          <a:ln/>
        </p:spPr>
        <p:style>
          <a:lnRef idx="3">
            <a:schemeClr val="lt1"/>
          </a:lnRef>
          <a:fillRef idx="1">
            <a:schemeClr val="dk1"/>
          </a:fillRef>
          <a:effectRef idx="1">
            <a:schemeClr val="dk1"/>
          </a:effectRef>
          <a:fontRef idx="minor">
            <a:schemeClr val="lt1"/>
          </a:fontRef>
        </p:style>
        <p:txBody>
          <a:bodyPr>
            <a:normAutofit fontScale="90000"/>
          </a:bodyPr>
          <a:lstStyle/>
          <a:p>
            <a:r>
              <a:rPr lang="en-US" b="1" dirty="0" smtClean="0">
                <a:solidFill>
                  <a:schemeClr val="bg2">
                    <a:lumMod val="25000"/>
                  </a:schemeClr>
                </a:solidFill>
              </a:rPr>
              <a:t>CHRIST THE ROCK CONGREGATION</a:t>
            </a:r>
            <a:r>
              <a:rPr lang="en-US" b="1" dirty="0" smtClean="0">
                <a:solidFill>
                  <a:schemeClr val="bg1"/>
                </a:solidFill>
              </a:rPr>
              <a:t/>
            </a:r>
            <a:br>
              <a:rPr lang="en-US" b="1" dirty="0" smtClean="0">
                <a:solidFill>
                  <a:schemeClr val="bg1"/>
                </a:solidFill>
              </a:rPr>
            </a:br>
            <a:r>
              <a:rPr lang="en-US" b="1" dirty="0" smtClean="0">
                <a:solidFill>
                  <a:srgbClr val="0D069A"/>
                </a:solidFill>
              </a:rPr>
              <a:t>SUNDAY JANUARY </a:t>
            </a:r>
            <a:r>
              <a:rPr lang="en-US" b="1" dirty="0" smtClean="0">
                <a:solidFill>
                  <a:srgbClr val="0D069A"/>
                </a:solidFill>
              </a:rPr>
              <a:t>21</a:t>
            </a:r>
            <a:r>
              <a:rPr lang="en-US" b="1" baseline="30000" dirty="0" smtClean="0">
                <a:solidFill>
                  <a:srgbClr val="0D069A"/>
                </a:solidFill>
              </a:rPr>
              <a:t>ST</a:t>
            </a:r>
            <a:r>
              <a:rPr lang="en-US" b="1" dirty="0" smtClean="0">
                <a:solidFill>
                  <a:srgbClr val="0D069A"/>
                </a:solidFill>
              </a:rPr>
              <a:t> </a:t>
            </a:r>
            <a:r>
              <a:rPr lang="en-US" b="1" dirty="0" smtClean="0">
                <a:solidFill>
                  <a:srgbClr val="0D069A"/>
                </a:solidFill>
              </a:rPr>
              <a:t>2024 </a:t>
            </a:r>
            <a:r>
              <a:rPr lang="en-US" b="1" dirty="0" smtClean="0">
                <a:solidFill>
                  <a:schemeClr val="bg1"/>
                </a:solidFill>
              </a:rPr>
              <a:t/>
            </a:r>
            <a:br>
              <a:rPr lang="en-US" b="1" dirty="0" smtClean="0">
                <a:solidFill>
                  <a:schemeClr val="bg1"/>
                </a:solidFill>
              </a:rPr>
            </a:br>
            <a:r>
              <a:rPr lang="en-US" b="1" dirty="0" smtClean="0">
                <a:solidFill>
                  <a:srgbClr val="FF0000"/>
                </a:solidFill>
              </a:rPr>
              <a:t>Sermon by Pastor </a:t>
            </a:r>
            <a:r>
              <a:rPr lang="en-US" b="1" dirty="0" smtClean="0">
                <a:solidFill>
                  <a:schemeClr val="bg1"/>
                </a:solidFill>
              </a:rPr>
              <a:t/>
            </a:r>
            <a:br>
              <a:rPr lang="en-US" b="1" dirty="0" smtClean="0">
                <a:solidFill>
                  <a:schemeClr val="bg1"/>
                </a:solidFill>
              </a:rPr>
            </a:br>
            <a:r>
              <a:rPr lang="en-US" b="1" dirty="0" smtClean="0">
                <a:solidFill>
                  <a:srgbClr val="0D069A"/>
                </a:solidFill>
              </a:rPr>
              <a:t>Marc E Simeon</a:t>
            </a:r>
            <a:endParaRPr lang="en-US" dirty="0">
              <a:solidFill>
                <a:srgbClr val="0D069A"/>
              </a:solidFill>
            </a:endParaRPr>
          </a:p>
        </p:txBody>
      </p:sp>
      <p:sp>
        <p:nvSpPr>
          <p:cNvPr id="3" name="Subtitle 2"/>
          <p:cNvSpPr>
            <a:spLocks noGrp="1"/>
          </p:cNvSpPr>
          <p:nvPr>
            <p:ph type="subTitle" idx="1"/>
          </p:nvPr>
        </p:nvSpPr>
        <p:spPr>
          <a:xfrm>
            <a:off x="0" y="2743200"/>
            <a:ext cx="9144000" cy="4114800"/>
          </a:xfrm>
          <a:solidFill>
            <a:srgbClr val="00B0F0"/>
          </a:solidFill>
        </p:spPr>
        <p:style>
          <a:lnRef idx="2">
            <a:schemeClr val="dk1">
              <a:shade val="50000"/>
            </a:schemeClr>
          </a:lnRef>
          <a:fillRef idx="1">
            <a:schemeClr val="dk1"/>
          </a:fillRef>
          <a:effectRef idx="0">
            <a:schemeClr val="dk1"/>
          </a:effectRef>
          <a:fontRef idx="minor">
            <a:schemeClr val="lt1"/>
          </a:fontRef>
        </p:style>
        <p:txBody>
          <a:bodyPr>
            <a:normAutofit/>
          </a:bodyPr>
          <a:lstStyle/>
          <a:p>
            <a:endParaRPr lang="en-US" sz="4800" b="1" dirty="0" smtClean="0">
              <a:solidFill>
                <a:schemeClr val="bg1"/>
              </a:solidFill>
            </a:endParaRPr>
          </a:p>
          <a:p>
            <a:r>
              <a:rPr lang="en-US" sz="4800" b="1" dirty="0" smtClean="0">
                <a:solidFill>
                  <a:schemeClr val="bg1"/>
                </a:solidFill>
              </a:rPr>
              <a:t>BEFORE I FORMED YOU IN THE WOMB I KNEW YOU</a:t>
            </a:r>
            <a:endParaRPr lang="en-US" sz="4800"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en-US" sz="4400" dirty="0" smtClean="0">
                <a:solidFill>
                  <a:srgbClr val="FF0000"/>
                </a:solidFill>
                <a:latin typeface="Arial Rounded MT Bold" pitchFamily="34" charset="0"/>
              </a:rPr>
              <a:t>Jeremiah 1:4-9</a:t>
            </a:r>
          </a:p>
          <a:p>
            <a:pPr algn="just"/>
            <a:r>
              <a:rPr lang="en-US" sz="4400" dirty="0" smtClean="0">
                <a:latin typeface="Arial Rounded MT Bold" pitchFamily="34" charset="0"/>
              </a:rPr>
              <a:t> 4 ¶ Then the word of the LORD came to me, saying:</a:t>
            </a:r>
          </a:p>
          <a:p>
            <a:pPr algn="just"/>
            <a:r>
              <a:rPr lang="en-US" sz="4400" dirty="0" smtClean="0">
                <a:latin typeface="Arial Rounded MT Bold" pitchFamily="34" charset="0"/>
              </a:rPr>
              <a:t> </a:t>
            </a:r>
            <a:r>
              <a:rPr lang="en-US" sz="4400" dirty="0" smtClean="0">
                <a:solidFill>
                  <a:srgbClr val="FF0000"/>
                </a:solidFill>
                <a:latin typeface="Arial Rounded MT Bold" pitchFamily="34" charset="0"/>
              </a:rPr>
              <a:t>5 "Before I formed you in the womb I knew you; Before you were born I sanctified you; I ordained you a prophet to the nations</a:t>
            </a:r>
            <a:r>
              <a:rPr lang="en-US"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400" dirty="0" smtClean="0">
                <a:latin typeface="Arial Rounded MT Bold" pitchFamily="34" charset="0"/>
              </a:rPr>
              <a:t>6 </a:t>
            </a:r>
            <a:r>
              <a:rPr lang="en-US" sz="4400" dirty="0" smtClean="0">
                <a:latin typeface="Arial Rounded MT Bold" pitchFamily="34" charset="0"/>
              </a:rPr>
              <a:t>Then said I: "Ah, Lord GOD! Behold, I cannot speak, for I am a youth."</a:t>
            </a:r>
          </a:p>
          <a:p>
            <a:pPr algn="just"/>
            <a:r>
              <a:rPr lang="en-US" sz="4400" dirty="0" smtClean="0">
                <a:latin typeface="Arial Rounded MT Bold" pitchFamily="34" charset="0"/>
              </a:rPr>
              <a:t> </a:t>
            </a:r>
            <a:r>
              <a:rPr lang="en-US" sz="4400" dirty="0" smtClean="0">
                <a:solidFill>
                  <a:srgbClr val="FF0000"/>
                </a:solidFill>
                <a:latin typeface="Arial Rounded MT Bold" pitchFamily="34" charset="0"/>
              </a:rPr>
              <a:t>7 But the LORD said to me: "Do not say, 'I am a youth,' For you shall go to all to whom I send you, And whatever I command you, you shall speak.</a:t>
            </a:r>
          </a:p>
          <a:p>
            <a:pPr algn="just">
              <a:buNone/>
            </a:pPr>
            <a:endParaRPr lang="en-US" sz="4000"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800" dirty="0" smtClean="0">
                <a:latin typeface="Arial Rounded MT Bold" pitchFamily="34" charset="0"/>
              </a:rPr>
              <a:t>8 </a:t>
            </a:r>
            <a:r>
              <a:rPr lang="en-US" sz="4800" dirty="0" smtClean="0">
                <a:latin typeface="Arial Rounded MT Bold" pitchFamily="34" charset="0"/>
              </a:rPr>
              <a:t>Do not be afraid of their faces, For I am with you to deliver you," says the LORD.</a:t>
            </a:r>
          </a:p>
          <a:p>
            <a:pPr algn="just"/>
            <a:r>
              <a:rPr lang="en-US" sz="4800" dirty="0" smtClean="0">
                <a:latin typeface="Arial Rounded MT Bold" pitchFamily="34" charset="0"/>
              </a:rPr>
              <a:t> </a:t>
            </a:r>
            <a:r>
              <a:rPr lang="en-US" sz="4800" dirty="0" smtClean="0">
                <a:solidFill>
                  <a:srgbClr val="FF0000"/>
                </a:solidFill>
                <a:latin typeface="Arial Rounded MT Bold" pitchFamily="34" charset="0"/>
              </a:rPr>
              <a:t>9 Then the LORD put forth His hand and touched my mouth, and the LORD said to me: "Behold, I have put My words in your mouth.</a:t>
            </a:r>
            <a:endParaRPr lang="en-US" sz="4800"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000" dirty="0" smtClean="0">
                <a:solidFill>
                  <a:srgbClr val="0D069A"/>
                </a:solidFill>
                <a:latin typeface="Arial Rounded MT Bold" pitchFamily="34" charset="0"/>
              </a:rPr>
              <a:t>INTRODUCTION</a:t>
            </a:r>
          </a:p>
          <a:p>
            <a:pPr lvl="0" algn="just"/>
            <a:r>
              <a:rPr lang="en-US" sz="4000" dirty="0" smtClean="0">
                <a:latin typeface="Arial Rounded MT Bold" pitchFamily="34" charset="0"/>
              </a:rPr>
              <a:t>Today we are going to analyze Jeremiah’s calling to be a prophet.</a:t>
            </a:r>
          </a:p>
          <a:p>
            <a:pPr lvl="0" algn="just"/>
            <a:r>
              <a:rPr lang="en-US" sz="4000" dirty="0" smtClean="0">
                <a:solidFill>
                  <a:srgbClr val="0D069A"/>
                </a:solidFill>
                <a:latin typeface="Arial Rounded MT Bold" pitchFamily="34" charset="0"/>
              </a:rPr>
              <a:t>We will discover God’s great interest in the life of every human being.</a:t>
            </a:r>
          </a:p>
          <a:p>
            <a:pPr lvl="0" algn="just"/>
            <a:r>
              <a:rPr lang="en-US" sz="4000" dirty="0" smtClean="0">
                <a:latin typeface="Arial Rounded MT Bold" pitchFamily="34" charset="0"/>
              </a:rPr>
              <a:t>We will when God’s interest in an individual begins</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latin typeface="Arial Rounded MT Bold" pitchFamily="34" charset="0"/>
              </a:rPr>
              <a:t>We </a:t>
            </a:r>
            <a:r>
              <a:rPr lang="en-US" sz="4400" dirty="0" smtClean="0">
                <a:latin typeface="Arial Rounded MT Bold" pitchFamily="34" charset="0"/>
              </a:rPr>
              <a:t>will what God thinks about age of service.</a:t>
            </a:r>
          </a:p>
          <a:p>
            <a:pPr lvl="0" algn="just"/>
            <a:r>
              <a:rPr lang="en-US" sz="4400" dirty="0" smtClean="0">
                <a:solidFill>
                  <a:srgbClr val="0D069A"/>
                </a:solidFill>
                <a:latin typeface="Arial Rounded MT Bold" pitchFamily="34" charset="0"/>
              </a:rPr>
              <a:t>We will personalize the calling of Jeremiah as our own.</a:t>
            </a:r>
          </a:p>
          <a:p>
            <a:pPr lvl="0" algn="just"/>
            <a:r>
              <a:rPr lang="en-US" sz="4400" dirty="0" smtClean="0">
                <a:latin typeface="Arial Rounded MT Bold" pitchFamily="34" charset="0"/>
              </a:rPr>
              <a:t>We will challenge our present way to view life according to God’s word.</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en-US" sz="4000" dirty="0" smtClean="0">
                <a:solidFill>
                  <a:srgbClr val="FF0000"/>
                </a:solidFill>
                <a:latin typeface="Arial Rounded MT Bold" pitchFamily="34" charset="0"/>
              </a:rPr>
              <a:t>GOD IS THE SOLE AUTHOR OF LIFE</a:t>
            </a:r>
          </a:p>
          <a:p>
            <a:pPr lvl="0" algn="just"/>
            <a:r>
              <a:rPr lang="en-US" sz="4000" dirty="0" smtClean="0">
                <a:solidFill>
                  <a:srgbClr val="0D069A"/>
                </a:solidFill>
                <a:latin typeface="Arial Rounded MT Bold" pitchFamily="34" charset="0"/>
              </a:rPr>
              <a:t>God takes full responsibility of the existence of every human being.</a:t>
            </a:r>
          </a:p>
          <a:p>
            <a:pPr lvl="0" algn="just"/>
            <a:r>
              <a:rPr lang="en-US" sz="4000" dirty="0" smtClean="0">
                <a:solidFill>
                  <a:srgbClr val="FF0000"/>
                </a:solidFill>
                <a:latin typeface="Arial Rounded MT Bold" pitchFamily="34" charset="0"/>
              </a:rPr>
              <a:t>Although the human element is present for the formation of the body, God is the sole author of life.</a:t>
            </a:r>
          </a:p>
          <a:p>
            <a:pPr lvl="0" algn="just"/>
            <a:r>
              <a:rPr lang="en-US" sz="4000" dirty="0" smtClean="0">
                <a:solidFill>
                  <a:srgbClr val="0D069A"/>
                </a:solidFill>
                <a:latin typeface="Arial Rounded MT Bold" pitchFamily="34" charset="0"/>
              </a:rPr>
              <a:t>Since God is eternal, His forth-knowing ability makes the future to look like the past for Him</a:t>
            </a:r>
            <a:r>
              <a:rPr lang="en-US" sz="4000" dirty="0" smtClean="0">
                <a:solidFill>
                  <a:srgbClr val="0D069A"/>
                </a:solidFill>
                <a:latin typeface="Arial Rounded MT Bold" pitchFamily="34" charset="0"/>
              </a:rPr>
              <a:t>.</a:t>
            </a:r>
            <a:endParaRPr lang="en-US" sz="40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000" dirty="0" smtClean="0">
                <a:solidFill>
                  <a:srgbClr val="0D069A"/>
                </a:solidFill>
                <a:latin typeface="Arial Rounded MT Bold" pitchFamily="34" charset="0"/>
              </a:rPr>
              <a:t>Nothing </a:t>
            </a:r>
            <a:r>
              <a:rPr lang="en-US" sz="4000" dirty="0" smtClean="0">
                <a:solidFill>
                  <a:srgbClr val="0D069A"/>
                </a:solidFill>
                <a:latin typeface="Arial Rounded MT Bold" pitchFamily="34" charset="0"/>
              </a:rPr>
              <a:t>escapes the knowledge of God; nothing can surprise God for all eternity. </a:t>
            </a:r>
          </a:p>
          <a:p>
            <a:pPr lvl="0" algn="just"/>
            <a:r>
              <a:rPr lang="en-US" sz="4000" dirty="0" smtClean="0">
                <a:solidFill>
                  <a:srgbClr val="FF0000"/>
                </a:solidFill>
                <a:latin typeface="Arial Rounded MT Bold" pitchFamily="34" charset="0"/>
              </a:rPr>
              <a:t>God knows the end from the beginning.</a:t>
            </a:r>
          </a:p>
          <a:p>
            <a:pPr lvl="0" algn="just"/>
            <a:r>
              <a:rPr lang="en-US" sz="4000" dirty="0" smtClean="0">
                <a:solidFill>
                  <a:srgbClr val="0D069A"/>
                </a:solidFill>
                <a:latin typeface="Arial Rounded MT Bold" pitchFamily="34" charset="0"/>
              </a:rPr>
              <a:t>God can tell you the minutest details of the events that will happen a million years from now.</a:t>
            </a:r>
          </a:p>
          <a:p>
            <a:pPr lvl="0" algn="just"/>
            <a:r>
              <a:rPr lang="en-US" sz="4000" dirty="0" smtClean="0">
                <a:solidFill>
                  <a:srgbClr val="FF0000"/>
                </a:solidFill>
                <a:latin typeface="Arial Rounded MT Bold" pitchFamily="34" charset="0"/>
              </a:rPr>
              <a:t>Everyone who will walk on the face of this world is already known by God</a:t>
            </a:r>
            <a:r>
              <a:rPr lang="en-US"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solidFill>
                  <a:srgbClr val="0D069A"/>
                </a:solidFill>
                <a:latin typeface="Arial Rounded MT Bold" pitchFamily="34" charset="0"/>
              </a:rPr>
              <a:t>Everyone </a:t>
            </a:r>
            <a:r>
              <a:rPr lang="en-US" sz="4000" dirty="0" smtClean="0">
                <a:solidFill>
                  <a:srgbClr val="0D069A"/>
                </a:solidFill>
                <a:latin typeface="Arial Rounded MT Bold" pitchFamily="34" charset="0"/>
              </a:rPr>
              <a:t>is born with an assignment pre-ordained by God to fulfill in his or her lifetime.</a:t>
            </a:r>
          </a:p>
          <a:p>
            <a:pPr lvl="0" algn="just"/>
            <a:r>
              <a:rPr lang="en-US" sz="4000" dirty="0" smtClean="0">
                <a:solidFill>
                  <a:srgbClr val="FF0000"/>
                </a:solidFill>
                <a:latin typeface="Arial Rounded MT Bold" pitchFamily="34" charset="0"/>
              </a:rPr>
              <a:t>God always equip people to impact their generation.</a:t>
            </a:r>
          </a:p>
          <a:p>
            <a:pPr lvl="0" algn="just"/>
            <a:r>
              <a:rPr lang="en-US" sz="4000" dirty="0" smtClean="0">
                <a:solidFill>
                  <a:srgbClr val="0D069A"/>
                </a:solidFill>
                <a:latin typeface="Arial Rounded MT Bold" pitchFamily="34" charset="0"/>
              </a:rPr>
              <a:t>If you are alive today, it’s not by accident.</a:t>
            </a:r>
          </a:p>
          <a:p>
            <a:pPr lvl="0" algn="just"/>
            <a:r>
              <a:rPr lang="en-US" sz="4000" dirty="0" smtClean="0">
                <a:solidFill>
                  <a:srgbClr val="FF0000"/>
                </a:solidFill>
                <a:latin typeface="Arial Rounded MT Bold" pitchFamily="34" charset="0"/>
              </a:rPr>
              <a:t>To your parents, you </a:t>
            </a:r>
            <a:r>
              <a:rPr lang="en-US" sz="4000" dirty="0" smtClean="0">
                <a:solidFill>
                  <a:srgbClr val="FF0000"/>
                </a:solidFill>
                <a:latin typeface="Arial Rounded MT Bold" pitchFamily="34" charset="0"/>
              </a:rPr>
              <a:t>might have </a:t>
            </a:r>
            <a:r>
              <a:rPr lang="en-US" sz="4000" dirty="0" smtClean="0">
                <a:solidFill>
                  <a:srgbClr val="FF0000"/>
                </a:solidFill>
                <a:latin typeface="Arial Rounded MT Bold" pitchFamily="34" charset="0"/>
              </a:rPr>
              <a:t>been an accident, but not to God</a:t>
            </a:r>
            <a:r>
              <a:rPr lang="en-US"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solidFill>
                  <a:srgbClr val="0D069A"/>
                </a:solidFill>
                <a:latin typeface="Arial Rounded MT Bold" pitchFamily="34" charset="0"/>
              </a:rPr>
              <a:t>You </a:t>
            </a:r>
            <a:r>
              <a:rPr lang="en-US" sz="4000" dirty="0" smtClean="0">
                <a:solidFill>
                  <a:srgbClr val="0D069A"/>
                </a:solidFill>
                <a:latin typeface="Arial Rounded MT Bold" pitchFamily="34" charset="0"/>
              </a:rPr>
              <a:t>may have been born out of wedlock but you are not an accident for God.</a:t>
            </a:r>
          </a:p>
          <a:p>
            <a:pPr lvl="0" algn="just"/>
            <a:r>
              <a:rPr lang="en-US" sz="4000" dirty="0" smtClean="0">
                <a:solidFill>
                  <a:srgbClr val="FF0000"/>
                </a:solidFill>
                <a:latin typeface="Arial Rounded MT Bold" pitchFamily="34" charset="0"/>
              </a:rPr>
              <a:t>Everyone’s life is purposeful and timely.</a:t>
            </a:r>
          </a:p>
          <a:p>
            <a:pPr lvl="0" algn="just"/>
            <a:r>
              <a:rPr lang="en-US" sz="4000" dirty="0" smtClean="0">
                <a:solidFill>
                  <a:srgbClr val="0D069A"/>
                </a:solidFill>
                <a:latin typeface="Arial Rounded MT Bold" pitchFamily="34" charset="0"/>
              </a:rPr>
              <a:t>There is a mission with your name tag on it waiting for you to be born.</a:t>
            </a:r>
          </a:p>
          <a:p>
            <a:pPr lvl="0" algn="just"/>
            <a:r>
              <a:rPr lang="en-US" sz="4000" dirty="0" smtClean="0">
                <a:solidFill>
                  <a:srgbClr val="FF0000"/>
                </a:solidFill>
                <a:latin typeface="Arial Rounded MT Bold" pitchFamily="34" charset="0"/>
              </a:rPr>
              <a:t>There are some wrong to fix before you leave this earth</a:t>
            </a:r>
            <a:r>
              <a:rPr lang="en-US"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solidFill>
                  <a:srgbClr val="0D069A"/>
                </a:solidFill>
                <a:latin typeface="Arial Rounded MT Bold" pitchFamily="34" charset="0"/>
              </a:rPr>
              <a:t>There </a:t>
            </a:r>
            <a:r>
              <a:rPr lang="en-US" sz="4000" dirty="0" smtClean="0">
                <a:solidFill>
                  <a:srgbClr val="0D069A"/>
                </a:solidFill>
                <a:latin typeface="Arial Rounded MT Bold" pitchFamily="34" charset="0"/>
              </a:rPr>
              <a:t>is a contribution to make for the wellbeing of the human race before you die.</a:t>
            </a:r>
          </a:p>
          <a:p>
            <a:pPr lvl="0" algn="just"/>
            <a:r>
              <a:rPr lang="en-US" sz="4000" dirty="0" smtClean="0">
                <a:solidFill>
                  <a:srgbClr val="FF0000"/>
                </a:solidFill>
                <a:latin typeface="Arial Rounded MT Bold" pitchFamily="34" charset="0"/>
              </a:rPr>
              <a:t>There is something to invent.</a:t>
            </a:r>
          </a:p>
          <a:p>
            <a:pPr lvl="0" algn="just"/>
            <a:r>
              <a:rPr lang="en-US" sz="4000" dirty="0" smtClean="0">
                <a:solidFill>
                  <a:srgbClr val="0D069A"/>
                </a:solidFill>
                <a:latin typeface="Arial Rounded MT Bold" pitchFamily="34" charset="0"/>
              </a:rPr>
              <a:t>There are some books or articles to write in your lifetime before you leave this earth.</a:t>
            </a:r>
          </a:p>
          <a:p>
            <a:pPr lvl="0" algn="just"/>
            <a:r>
              <a:rPr lang="en-US" sz="4000" dirty="0" smtClean="0">
                <a:solidFill>
                  <a:srgbClr val="FF0000"/>
                </a:solidFill>
                <a:latin typeface="Arial Rounded MT Bold" pitchFamily="34" charset="0"/>
              </a:rPr>
              <a:t>There is something to build</a:t>
            </a:r>
            <a:r>
              <a:rPr lang="en-US"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solidFill>
                  <a:srgbClr val="0D069A"/>
                </a:solidFill>
                <a:latin typeface="Arial Rounded MT Bold" pitchFamily="34" charset="0"/>
              </a:rPr>
              <a:t>There </a:t>
            </a:r>
            <a:r>
              <a:rPr lang="en-US" sz="4000" dirty="0" smtClean="0">
                <a:solidFill>
                  <a:srgbClr val="0D069A"/>
                </a:solidFill>
                <a:latin typeface="Arial Rounded MT Bold" pitchFamily="34" charset="0"/>
              </a:rPr>
              <a:t>are some bridges to build for the coming generations.</a:t>
            </a:r>
          </a:p>
          <a:p>
            <a:pPr lvl="0" algn="just"/>
            <a:r>
              <a:rPr lang="en-US" sz="4000" dirty="0" smtClean="0">
                <a:solidFill>
                  <a:srgbClr val="FF0000"/>
                </a:solidFill>
                <a:latin typeface="Arial Rounded MT Bold" pitchFamily="34" charset="0"/>
              </a:rPr>
              <a:t>There are some errors to fix in this present generation that you alone have the ability and the mandate to do it.</a:t>
            </a:r>
          </a:p>
          <a:p>
            <a:pPr lvl="0" algn="just"/>
            <a:r>
              <a:rPr lang="en-US" sz="4000" dirty="0" smtClean="0">
                <a:solidFill>
                  <a:srgbClr val="0D069A"/>
                </a:solidFill>
                <a:latin typeface="Arial Rounded MT Bold" pitchFamily="34" charset="0"/>
              </a:rPr>
              <a:t>There are some people to reach with the good news of Salvation that God put on your account to do.</a:t>
            </a:r>
          </a:p>
          <a:p>
            <a:endParaRPr lang="en-US" sz="4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en-US" sz="4000" dirty="0" smtClean="0">
                <a:solidFill>
                  <a:srgbClr val="0D069A"/>
                </a:solidFill>
                <a:latin typeface="Arial Rounded MT Bold" pitchFamily="34" charset="0"/>
              </a:rPr>
              <a:t>GOD KNOWS US EVEN BEFORE OUR CONCEPTION</a:t>
            </a:r>
          </a:p>
          <a:p>
            <a:pPr lvl="0" algn="just"/>
            <a:r>
              <a:rPr lang="en-US" sz="4000" dirty="0" smtClean="0">
                <a:latin typeface="Arial Rounded MT Bold" pitchFamily="34" charset="0"/>
              </a:rPr>
              <a:t>God knew who you would before your dad met your mom.</a:t>
            </a:r>
          </a:p>
          <a:p>
            <a:pPr lvl="0" algn="just"/>
            <a:r>
              <a:rPr lang="en-US" sz="4000" dirty="0" smtClean="0">
                <a:solidFill>
                  <a:srgbClr val="0D069A"/>
                </a:solidFill>
                <a:latin typeface="Arial Rounded MT Bold" pitchFamily="34" charset="0"/>
              </a:rPr>
              <a:t>God is saying to each one of us that He is your designer.</a:t>
            </a:r>
          </a:p>
          <a:p>
            <a:pPr lvl="0" algn="just"/>
            <a:r>
              <a:rPr lang="en-US" sz="4000" dirty="0" smtClean="0">
                <a:latin typeface="Arial Rounded MT Bold" pitchFamily="34" charset="0"/>
              </a:rPr>
              <a:t>God wants you to know that you are tailor made and fashioned by Him.</a:t>
            </a:r>
          </a:p>
          <a:p>
            <a:pPr>
              <a:buNone/>
            </a:pPr>
            <a:endParaRPr lang="en-US" sz="4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latin typeface="Arial Rounded MT Bold" pitchFamily="34" charset="0"/>
              </a:rPr>
              <a:t>God </a:t>
            </a:r>
            <a:r>
              <a:rPr lang="en-US" sz="4000" dirty="0" smtClean="0">
                <a:latin typeface="Arial Rounded MT Bold" pitchFamily="34" charset="0"/>
              </a:rPr>
              <a:t>chose your gender.</a:t>
            </a:r>
          </a:p>
          <a:p>
            <a:pPr lvl="0" algn="just"/>
            <a:r>
              <a:rPr lang="en-US" sz="4000" dirty="0" smtClean="0">
                <a:solidFill>
                  <a:srgbClr val="0D069A"/>
                </a:solidFill>
                <a:latin typeface="Arial Rounded MT Bold" pitchFamily="34" charset="0"/>
              </a:rPr>
              <a:t>God chose your physiognomy.</a:t>
            </a:r>
          </a:p>
          <a:p>
            <a:pPr lvl="0" algn="just"/>
            <a:r>
              <a:rPr lang="en-US" sz="4000" dirty="0" smtClean="0">
                <a:latin typeface="Arial Rounded MT Bold" pitchFamily="34" charset="0"/>
              </a:rPr>
              <a:t>God chose the time of your entrance and the time of your exit on this earth.</a:t>
            </a:r>
          </a:p>
          <a:p>
            <a:pPr lvl="0" algn="just"/>
            <a:r>
              <a:rPr lang="en-US" sz="4000" dirty="0" smtClean="0">
                <a:solidFill>
                  <a:srgbClr val="0D069A"/>
                </a:solidFill>
                <a:latin typeface="Arial Rounded MT Bold" pitchFamily="34" charset="0"/>
              </a:rPr>
              <a:t>God chose your parents, your race, and the geographical location of your birth.</a:t>
            </a:r>
          </a:p>
          <a:p>
            <a:pPr lvl="0" algn="just"/>
            <a:r>
              <a:rPr lang="en-US" sz="4000" dirty="0" smtClean="0">
                <a:latin typeface="Arial Rounded MT Bold" pitchFamily="34" charset="0"/>
              </a:rPr>
              <a:t>God put all your body parts together.</a:t>
            </a:r>
          </a:p>
          <a:p>
            <a:pPr>
              <a:buNone/>
            </a:pPr>
            <a:endParaRPr lang="en-US" sz="4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latin typeface="Arial Rounded MT Bold" pitchFamily="34" charset="0"/>
              </a:rPr>
              <a:t>All </a:t>
            </a:r>
            <a:r>
              <a:rPr lang="en-US" sz="4000" dirty="0" smtClean="0">
                <a:latin typeface="Arial Rounded MT Bold" pitchFamily="34" charset="0"/>
              </a:rPr>
              <a:t>of us are wonderfully made but different.</a:t>
            </a:r>
          </a:p>
          <a:p>
            <a:pPr lvl="0" algn="just"/>
            <a:r>
              <a:rPr lang="en-US" sz="4000" dirty="0" smtClean="0">
                <a:solidFill>
                  <a:srgbClr val="0D069A"/>
                </a:solidFill>
                <a:latin typeface="Arial Rounded MT Bold" pitchFamily="34" charset="0"/>
              </a:rPr>
              <a:t>Don’t waste your time and energy wishing to look like someone else.</a:t>
            </a:r>
          </a:p>
          <a:p>
            <a:pPr lvl="0" algn="just"/>
            <a:r>
              <a:rPr lang="en-US" sz="4000" dirty="0" smtClean="0">
                <a:latin typeface="Arial Rounded MT Bold" pitchFamily="34" charset="0"/>
              </a:rPr>
              <a:t>Take pride on the way God made you and discover your inner and outer beauty by yourself and not the magazines.</a:t>
            </a:r>
          </a:p>
          <a:p>
            <a:pPr>
              <a:buNone/>
            </a:pPr>
            <a:endParaRPr lang="en-US" sz="4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en-US" sz="4800" dirty="0" smtClean="0">
                <a:solidFill>
                  <a:srgbClr val="0D069A"/>
                </a:solidFill>
                <a:latin typeface="Arial Rounded MT Bold" pitchFamily="34" charset="0"/>
              </a:rPr>
              <a:t>I SANCTIFIED YOU</a:t>
            </a:r>
          </a:p>
          <a:p>
            <a:pPr lvl="0" algn="just"/>
            <a:r>
              <a:rPr lang="en-US" sz="4800" dirty="0" smtClean="0">
                <a:latin typeface="Arial Rounded MT Bold" pitchFamily="34" charset="0"/>
              </a:rPr>
              <a:t>I picked you.</a:t>
            </a:r>
          </a:p>
          <a:p>
            <a:pPr lvl="0" algn="just"/>
            <a:r>
              <a:rPr lang="en-US" sz="4800" dirty="0" smtClean="0">
                <a:solidFill>
                  <a:srgbClr val="C00000"/>
                </a:solidFill>
                <a:latin typeface="Arial Rounded MT Bold" pitchFamily="34" charset="0"/>
              </a:rPr>
              <a:t>I selected you.</a:t>
            </a:r>
          </a:p>
          <a:p>
            <a:pPr lvl="0" algn="just"/>
            <a:r>
              <a:rPr lang="en-US" sz="4800" dirty="0" smtClean="0">
                <a:latin typeface="Arial Rounded MT Bold" pitchFamily="34" charset="0"/>
              </a:rPr>
              <a:t>I empowered you.</a:t>
            </a:r>
          </a:p>
          <a:p>
            <a:pPr lvl="0" algn="just"/>
            <a:r>
              <a:rPr lang="en-US" sz="4800" dirty="0" smtClean="0">
                <a:solidFill>
                  <a:srgbClr val="C00000"/>
                </a:solidFill>
                <a:latin typeface="Arial Rounded MT Bold" pitchFamily="34" charset="0"/>
              </a:rPr>
              <a:t>I equipped you.</a:t>
            </a:r>
          </a:p>
          <a:p>
            <a:pPr lvl="0" algn="just"/>
            <a:r>
              <a:rPr lang="en-US" sz="4800" dirty="0" smtClean="0">
                <a:latin typeface="Arial Rounded MT Bold" pitchFamily="34" charset="0"/>
              </a:rPr>
              <a:t>I fashioned you.</a:t>
            </a:r>
          </a:p>
          <a:p>
            <a:pPr lvl="0" algn="just"/>
            <a:r>
              <a:rPr lang="en-US" sz="4800" dirty="0" smtClean="0">
                <a:solidFill>
                  <a:srgbClr val="C00000"/>
                </a:solidFill>
                <a:latin typeface="Arial Rounded MT Bold" pitchFamily="34" charset="0"/>
              </a:rPr>
              <a:t>I set you apart</a:t>
            </a:r>
            <a:r>
              <a:rPr lang="en-US" sz="4800" dirty="0" smtClean="0">
                <a:solidFill>
                  <a:srgbClr val="C00000"/>
                </a:solidFill>
                <a:latin typeface="Arial Rounded MT Bold" pitchFamily="34" charset="0"/>
              </a:rPr>
              <a:t>.</a:t>
            </a:r>
            <a:endParaRPr lang="en-US" sz="48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algn="just"/>
            <a:r>
              <a:rPr lang="en-US" sz="4800" dirty="0" smtClean="0">
                <a:latin typeface="Arial Rounded MT Bold" pitchFamily="34" charset="0"/>
              </a:rPr>
              <a:t>I </a:t>
            </a:r>
            <a:r>
              <a:rPr lang="en-US" sz="4800" dirty="0" smtClean="0">
                <a:latin typeface="Arial Rounded MT Bold" pitchFamily="34" charset="0"/>
              </a:rPr>
              <a:t>molded you for your mission on earth.</a:t>
            </a:r>
          </a:p>
          <a:p>
            <a:pPr lvl="0" algn="just"/>
            <a:r>
              <a:rPr lang="en-US" sz="4800" dirty="0" smtClean="0">
                <a:solidFill>
                  <a:srgbClr val="C00000"/>
                </a:solidFill>
                <a:latin typeface="Arial Rounded MT Bold" pitchFamily="34" charset="0"/>
              </a:rPr>
              <a:t>In the case of Jeremiah, God forth-ordained him to be a mighty prophet to the nations.</a:t>
            </a:r>
          </a:p>
          <a:p>
            <a:pPr lvl="0" algn="just"/>
            <a:r>
              <a:rPr lang="en-US" sz="4800" dirty="0" smtClean="0">
                <a:latin typeface="Arial Rounded MT Bold" pitchFamily="34" charset="0"/>
              </a:rPr>
              <a:t>I’ve already given you authority to speak to anyone on my behalf even at a young age.</a:t>
            </a:r>
          </a:p>
          <a:p>
            <a:pPr lvl="0" algn="just"/>
            <a:r>
              <a:rPr lang="en-US" sz="4800" dirty="0" smtClean="0">
                <a:solidFill>
                  <a:srgbClr val="C00000"/>
                </a:solidFill>
                <a:latin typeface="Arial Rounded MT Bold" pitchFamily="34" charset="0"/>
              </a:rPr>
              <a:t>I have lent you my </a:t>
            </a:r>
            <a:r>
              <a:rPr lang="en-US" sz="4800" dirty="0" smtClean="0">
                <a:solidFill>
                  <a:srgbClr val="C00000"/>
                </a:solidFill>
                <a:latin typeface="Arial Rounded MT Bold" pitchFamily="34" charset="0"/>
              </a:rPr>
              <a:t>energy.</a:t>
            </a:r>
            <a:endParaRPr lang="en-US" sz="48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r>
              <a:rPr lang="en-US" sz="4800" dirty="0" smtClean="0">
                <a:latin typeface="Arial Rounded MT Bold" pitchFamily="34" charset="0"/>
              </a:rPr>
              <a:t>I </a:t>
            </a:r>
            <a:r>
              <a:rPr lang="en-US" sz="4800" dirty="0" smtClean="0">
                <a:latin typeface="Arial Rounded MT Bold" pitchFamily="34" charset="0"/>
              </a:rPr>
              <a:t>have put in you everything necessary for your mission.</a:t>
            </a:r>
          </a:p>
          <a:p>
            <a:pPr lvl="0" algn="just"/>
            <a:r>
              <a:rPr lang="en-US" sz="4800" dirty="0" smtClean="0">
                <a:solidFill>
                  <a:srgbClr val="C00000"/>
                </a:solidFill>
                <a:latin typeface="Arial Rounded MT Bold" pitchFamily="34" charset="0"/>
              </a:rPr>
              <a:t>We are so busy looking at our weaknesses that we fail to discover our strength.</a:t>
            </a:r>
          </a:p>
          <a:p>
            <a:pPr lvl="0" algn="just"/>
            <a:r>
              <a:rPr lang="en-US" sz="4800" dirty="0" smtClean="0">
                <a:latin typeface="Arial Rounded MT Bold" pitchFamily="34" charset="0"/>
              </a:rPr>
              <a:t>We are so busy gazing at our obstacles that we fail to embrace our mission.</a:t>
            </a:r>
          </a:p>
          <a:p>
            <a:pPr lvl="0" algn="just"/>
            <a:r>
              <a:rPr lang="en-US" sz="4800" dirty="0" smtClean="0">
                <a:solidFill>
                  <a:srgbClr val="C00000"/>
                </a:solidFill>
                <a:latin typeface="Arial Rounded MT Bold" pitchFamily="34" charset="0"/>
              </a:rPr>
              <a:t>We are so busy comparing ourselves with others that we fail to notice our uniqueness.</a:t>
            </a:r>
            <a:endParaRPr lang="en-US" sz="4800" dirty="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en-US" sz="4000" dirty="0" smtClean="0">
                <a:solidFill>
                  <a:srgbClr val="00FF00"/>
                </a:solidFill>
                <a:latin typeface="Arial Rounded MT Bold" pitchFamily="34" charset="0"/>
              </a:rPr>
              <a:t>PRE-BIRTH INDIVIDUAL ASSIGNMENTS OF GOD</a:t>
            </a:r>
          </a:p>
          <a:p>
            <a:pPr lvl="0" algn="just"/>
            <a:r>
              <a:rPr lang="en-US" sz="4000" dirty="0" smtClean="0">
                <a:latin typeface="Arial Rounded MT Bold" pitchFamily="34" charset="0"/>
              </a:rPr>
              <a:t>The Bible contends a list of people who were prophesied about long before their birth.</a:t>
            </a:r>
          </a:p>
          <a:p>
            <a:pPr lvl="0" algn="just"/>
            <a:r>
              <a:rPr lang="en-US" sz="4000" dirty="0" smtClean="0">
                <a:solidFill>
                  <a:srgbClr val="00FF00"/>
                </a:solidFill>
                <a:latin typeface="Arial Rounded MT Bold" pitchFamily="34" charset="0"/>
              </a:rPr>
              <a:t>For example Jesus in Genesis 3 verse 15 that was the first prophecy about his coming</a:t>
            </a:r>
            <a:r>
              <a:rPr lang="en-US" sz="4000" dirty="0" smtClean="0">
                <a:solidFill>
                  <a:srgbClr val="00FF00"/>
                </a:solidFill>
                <a:latin typeface="Arial Rounded MT Bold" pitchFamily="34" charset="0"/>
              </a:rPr>
              <a:t>.</a:t>
            </a:r>
            <a:endParaRPr lang="en-US" sz="4000" dirty="0" smtClean="0">
              <a:solidFill>
                <a:srgbClr val="00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4000" dirty="0" smtClean="0">
                <a:latin typeface="Arial Rounded MT Bold" pitchFamily="34" charset="0"/>
              </a:rPr>
              <a:t>Isaac </a:t>
            </a:r>
            <a:r>
              <a:rPr lang="en-US" sz="4000" dirty="0" smtClean="0">
                <a:latin typeface="Arial Rounded MT Bold" pitchFamily="34" charset="0"/>
              </a:rPr>
              <a:t>was prophesied by God although Abraham was very old, though his name was not mentioned. </a:t>
            </a:r>
          </a:p>
          <a:p>
            <a:pPr lvl="0" algn="just"/>
            <a:r>
              <a:rPr lang="en-US" sz="4000" dirty="0" smtClean="0">
                <a:solidFill>
                  <a:srgbClr val="00FF00"/>
                </a:solidFill>
                <a:latin typeface="Arial Rounded MT Bold" pitchFamily="34" charset="0"/>
              </a:rPr>
              <a:t>Samson was prophesied by God before his birth with the mission he was to accomplish. </a:t>
            </a:r>
          </a:p>
          <a:p>
            <a:pPr lvl="0" algn="just"/>
            <a:r>
              <a:rPr lang="en-US" sz="4000" dirty="0" smtClean="0">
                <a:latin typeface="Arial Rounded MT Bold" pitchFamily="34" charset="0"/>
              </a:rPr>
              <a:t>John the Baptist was prophesied by God with great details about his mission on earth.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en-US" sz="4000" dirty="0" smtClean="0">
                <a:latin typeface="Arial Rounded MT Bold" pitchFamily="34" charset="0"/>
              </a:rPr>
              <a:t>There </a:t>
            </a:r>
            <a:r>
              <a:rPr lang="en-US" sz="4000" dirty="0" smtClean="0">
                <a:latin typeface="Arial Rounded MT Bold" pitchFamily="34" charset="0"/>
              </a:rPr>
              <a:t>is a king in the Bible named </a:t>
            </a:r>
            <a:r>
              <a:rPr lang="en-US" sz="4000" dirty="0" err="1" smtClean="0">
                <a:latin typeface="Arial Rounded MT Bold" pitchFamily="34" charset="0"/>
              </a:rPr>
              <a:t>Cirus</a:t>
            </a:r>
            <a:r>
              <a:rPr lang="en-US" sz="4000" dirty="0" smtClean="0">
                <a:latin typeface="Arial Rounded MT Bold" pitchFamily="34" charset="0"/>
              </a:rPr>
              <a:t> that was prophesied by name by God hundreds of years before his birth.</a:t>
            </a:r>
          </a:p>
          <a:p>
            <a:pPr lvl="0" algn="just"/>
            <a:r>
              <a:rPr lang="en-US" sz="4000" dirty="0" smtClean="0">
                <a:solidFill>
                  <a:srgbClr val="00FF00"/>
                </a:solidFill>
                <a:latin typeface="Arial Rounded MT Bold" pitchFamily="34" charset="0"/>
              </a:rPr>
              <a:t>He was not even an Israelite King, he's from the </a:t>
            </a:r>
            <a:r>
              <a:rPr lang="en-US" sz="4000" dirty="0" err="1" smtClean="0">
                <a:solidFill>
                  <a:srgbClr val="00FF00"/>
                </a:solidFill>
                <a:latin typeface="Arial Rounded MT Bold" pitchFamily="34" charset="0"/>
              </a:rPr>
              <a:t>Medo</a:t>
            </a:r>
            <a:r>
              <a:rPr lang="en-US" sz="4000" dirty="0" smtClean="0">
                <a:solidFill>
                  <a:srgbClr val="00FF00"/>
                </a:solidFill>
                <a:latin typeface="Arial Rounded MT Bold" pitchFamily="34" charset="0"/>
              </a:rPr>
              <a:t>-Persia Kingdom and God prophesied about that he would be the one to send the deported Jews back to the land after the Babylonian captivity.</a:t>
            </a:r>
          </a:p>
          <a:p>
            <a:pPr lvl="0" algn="just"/>
            <a:endParaRPr lang="en-US" sz="4000" dirty="0">
              <a:latin typeface="Arial Rounded MT Bold"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en-US" sz="4000" dirty="0" smtClean="0">
                <a:latin typeface="Arial Rounded MT Bold" pitchFamily="34" charset="0"/>
              </a:rPr>
              <a:t>When </a:t>
            </a:r>
            <a:r>
              <a:rPr lang="en-US" sz="4000" dirty="0" smtClean="0">
                <a:latin typeface="Arial Rounded MT Bold" pitchFamily="34" charset="0"/>
              </a:rPr>
              <a:t>the Northern Kingdom of Israel fell into spiritual idolatry, God told them that a king from the Southern Kingdom named Josiah would someday destroy those pagan altars by putting their priest of those altars.</a:t>
            </a:r>
          </a:p>
          <a:p>
            <a:pPr lvl="0" algn="just"/>
            <a:r>
              <a:rPr lang="en-US" sz="4000" dirty="0" smtClean="0">
                <a:solidFill>
                  <a:srgbClr val="00FF00"/>
                </a:solidFill>
                <a:latin typeface="Arial Rounded MT Bold" pitchFamily="34" charset="0"/>
              </a:rPr>
              <a:t>These are just the reported cases, but all of us are pre-ordained by God before we take our first breath on this earth. </a:t>
            </a:r>
            <a:endParaRPr lang="en-US" sz="4000" dirty="0">
              <a:solidFill>
                <a:srgbClr val="00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92500" lnSpcReduction="20000"/>
          </a:bodyPr>
          <a:lstStyle/>
          <a:p>
            <a:pPr algn="ctr">
              <a:buNone/>
            </a:pPr>
            <a:r>
              <a:rPr lang="en-US" sz="4800" dirty="0" smtClean="0">
                <a:solidFill>
                  <a:srgbClr val="FF0000"/>
                </a:solidFill>
                <a:latin typeface="Arial Rounded MT Bold" pitchFamily="34" charset="0"/>
              </a:rPr>
              <a:t>GOD KNOWS THE END FROM THE BEGINNING</a:t>
            </a:r>
          </a:p>
          <a:p>
            <a:pPr lvl="0" algn="just"/>
            <a:r>
              <a:rPr lang="en-US" sz="4800" dirty="0" smtClean="0">
                <a:latin typeface="Arial Rounded MT Bold" pitchFamily="34" charset="0"/>
              </a:rPr>
              <a:t>In God's forth-knowing ability, he also knows your future. </a:t>
            </a:r>
          </a:p>
          <a:p>
            <a:pPr lvl="0" algn="just"/>
            <a:r>
              <a:rPr lang="en-US" sz="4800" dirty="0" smtClean="0">
                <a:solidFill>
                  <a:srgbClr val="FF0000"/>
                </a:solidFill>
                <a:latin typeface="Arial Rounded MT Bold" pitchFamily="34" charset="0"/>
              </a:rPr>
              <a:t>You will always have choices to make throughout your life because God has built you with a free will, but God already knows the choices you're going to make because nothing escapes God</a:t>
            </a:r>
            <a:r>
              <a:rPr lang="en-US" sz="4800" dirty="0" smtClean="0">
                <a:solidFill>
                  <a:srgbClr val="FF0000"/>
                </a:solidFill>
                <a:latin typeface="Arial Rounded MT Bold" pitchFamily="34" charset="0"/>
              </a:rPr>
              <a:t>.</a:t>
            </a:r>
            <a:endParaRPr lang="en-US" sz="48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92500" lnSpcReduction="20000"/>
          </a:bodyPr>
          <a:lstStyle/>
          <a:p>
            <a:pPr lvl="0" algn="just"/>
            <a:r>
              <a:rPr lang="en-US" sz="4800" dirty="0" smtClean="0">
                <a:latin typeface="Arial Rounded MT Bold" pitchFamily="34" charset="0"/>
              </a:rPr>
              <a:t>God </a:t>
            </a:r>
            <a:r>
              <a:rPr lang="en-US" sz="4800" dirty="0" smtClean="0">
                <a:latin typeface="Arial Rounded MT Bold" pitchFamily="34" charset="0"/>
              </a:rPr>
              <a:t>is not surprised by anything.</a:t>
            </a:r>
          </a:p>
          <a:p>
            <a:pPr lvl="0" algn="just"/>
            <a:r>
              <a:rPr lang="en-US" sz="4800" dirty="0" smtClean="0">
                <a:solidFill>
                  <a:srgbClr val="FF0000"/>
                </a:solidFill>
                <a:latin typeface="Arial Rounded MT Bold" pitchFamily="34" charset="0"/>
              </a:rPr>
              <a:t>God will always send all sorts of help at your disposal to keep you in the right part, but He already knows where you will spend your eternity whether with Him in heaven or with the devil in the Lake of Fire. </a:t>
            </a:r>
          </a:p>
          <a:p>
            <a:pPr lvl="0" algn="just"/>
            <a:r>
              <a:rPr lang="en-US" sz="4800" dirty="0" smtClean="0">
                <a:latin typeface="Arial Rounded MT Bold" pitchFamily="34" charset="0"/>
              </a:rPr>
              <a:t>God will not interfere with your free will</a:t>
            </a:r>
            <a:r>
              <a:rPr lang="en-US"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lnSpcReduction="10000"/>
          </a:bodyPr>
          <a:lstStyle/>
          <a:p>
            <a:pPr lvl="0" algn="just"/>
            <a:r>
              <a:rPr lang="en-US" sz="4800" dirty="0" smtClean="0">
                <a:latin typeface="Arial Rounded MT Bold" pitchFamily="34" charset="0"/>
              </a:rPr>
              <a:t>God </a:t>
            </a:r>
            <a:r>
              <a:rPr lang="en-US" sz="4800" dirty="0" smtClean="0">
                <a:latin typeface="Arial Rounded MT Bold" pitchFamily="34" charset="0"/>
              </a:rPr>
              <a:t>says that life and death are before you, but God advises all of us to choose life.</a:t>
            </a:r>
          </a:p>
          <a:p>
            <a:pPr lvl="0" algn="just"/>
            <a:r>
              <a:rPr lang="en-US" sz="4800" dirty="0" smtClean="0">
                <a:solidFill>
                  <a:srgbClr val="FF0000"/>
                </a:solidFill>
                <a:latin typeface="Arial Rounded MT Bold" pitchFamily="34" charset="0"/>
              </a:rPr>
              <a:t>Christians need to seriously seek the Lord concerning their future so that they would deviate from the plan that God originally created them</a:t>
            </a:r>
            <a:r>
              <a:rPr lang="en-US" sz="4800" dirty="0" smtClean="0">
                <a:solidFill>
                  <a:srgbClr val="FF0000"/>
                </a:solidFill>
                <a:latin typeface="Arial Rounded MT Bold" pitchFamily="34" charset="0"/>
              </a:rPr>
              <a:t>.</a:t>
            </a:r>
            <a:endParaRPr lang="en-US" sz="48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pPr lvl="0" algn="just"/>
            <a:r>
              <a:rPr lang="en-US" sz="4800" dirty="0" smtClean="0">
                <a:latin typeface="Arial Rounded MT Bold" pitchFamily="34" charset="0"/>
              </a:rPr>
              <a:t>It </a:t>
            </a:r>
            <a:r>
              <a:rPr lang="en-US" sz="4800" dirty="0" smtClean="0">
                <a:latin typeface="Arial Rounded MT Bold" pitchFamily="34" charset="0"/>
              </a:rPr>
              <a:t>is a big waste when people deter from God’s pre-ordained plans for their lives, for they can never achieve anything in life with as much effectiveness as if they had yielded to God’s plan.</a:t>
            </a:r>
          </a:p>
          <a:p>
            <a:pPr lvl="0" algn="just"/>
            <a:r>
              <a:rPr lang="en-US" sz="4800" dirty="0" smtClean="0">
                <a:solidFill>
                  <a:srgbClr val="FF0000"/>
                </a:solidFill>
                <a:latin typeface="Arial Rounded MT Bold" pitchFamily="34" charset="0"/>
              </a:rPr>
              <a:t>God already orchestrated all the dots to fall in their places when you are his perfect will.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92500"/>
          </a:bodyPr>
          <a:lstStyle/>
          <a:p>
            <a:pPr lvl="0" algn="just"/>
            <a:r>
              <a:rPr lang="en-US" sz="4800" dirty="0" smtClean="0">
                <a:latin typeface="Arial Rounded MT Bold" pitchFamily="34" charset="0"/>
              </a:rPr>
              <a:t>Your </a:t>
            </a:r>
            <a:r>
              <a:rPr lang="en-US" sz="4800" dirty="0" smtClean="0">
                <a:latin typeface="Arial Rounded MT Bold" pitchFamily="34" charset="0"/>
              </a:rPr>
              <a:t>husband is there; your wife is there; your children are there; your career is there; the people to be affected by you are in your folder if you follow God's plan. </a:t>
            </a:r>
          </a:p>
          <a:p>
            <a:pPr lvl="0" algn="just"/>
            <a:r>
              <a:rPr lang="en-US" sz="4800" dirty="0" smtClean="0">
                <a:solidFill>
                  <a:srgbClr val="FF0000"/>
                </a:solidFill>
                <a:latin typeface="Arial Rounded MT Bold" pitchFamily="34" charset="0"/>
              </a:rPr>
              <a:t>Many pick a different folder for convenience’s sake, but at the end of their lives, they feel void</a:t>
            </a:r>
            <a:r>
              <a:rPr lang="en-US" sz="4800" dirty="0" smtClean="0">
                <a:solidFill>
                  <a:srgbClr val="FF0000"/>
                </a:solidFill>
                <a:latin typeface="Arial Rounded MT Bold" pitchFamily="34" charset="0"/>
              </a:rPr>
              <a:t>.</a:t>
            </a:r>
            <a:endParaRPr lang="en-US" sz="48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85000" lnSpcReduction="10000"/>
          </a:bodyPr>
          <a:lstStyle/>
          <a:p>
            <a:pPr lvl="0" algn="just"/>
            <a:r>
              <a:rPr lang="en-US" sz="4800" dirty="0" smtClean="0">
                <a:latin typeface="Arial Rounded MT Bold" pitchFamily="34" charset="0"/>
              </a:rPr>
              <a:t>Satan </a:t>
            </a:r>
            <a:r>
              <a:rPr lang="en-US" sz="4800" dirty="0" smtClean="0">
                <a:latin typeface="Arial Rounded MT Bold" pitchFamily="34" charset="0"/>
              </a:rPr>
              <a:t>also has a pre-planned program for everyone. </a:t>
            </a:r>
          </a:p>
          <a:p>
            <a:pPr lvl="0" algn="just"/>
            <a:r>
              <a:rPr lang="en-US" sz="4800" dirty="0" smtClean="0">
                <a:solidFill>
                  <a:srgbClr val="FF0000"/>
                </a:solidFill>
                <a:latin typeface="Arial Rounded MT Bold" pitchFamily="34" charset="0"/>
              </a:rPr>
              <a:t>There are endless distractions to numb people from pursuing the most important things in life</a:t>
            </a:r>
            <a:r>
              <a:rPr lang="en-US" sz="4800" dirty="0" smtClean="0">
                <a:latin typeface="Arial Rounded MT Bold" pitchFamily="34" charset="0"/>
              </a:rPr>
              <a:t>. </a:t>
            </a:r>
          </a:p>
          <a:p>
            <a:pPr lvl="0" algn="just"/>
            <a:r>
              <a:rPr lang="en-US" sz="4800" dirty="0" smtClean="0">
                <a:latin typeface="Arial Rounded MT Bold" pitchFamily="34" charset="0"/>
              </a:rPr>
              <a:t>The plan of God also includes eternal life.</a:t>
            </a:r>
          </a:p>
          <a:p>
            <a:pPr lvl="0" algn="just"/>
            <a:r>
              <a:rPr lang="en-US" sz="4800" dirty="0" smtClean="0">
                <a:solidFill>
                  <a:srgbClr val="FF0000"/>
                </a:solidFill>
                <a:latin typeface="Arial Rounded MT Bold" pitchFamily="34" charset="0"/>
              </a:rPr>
              <a:t>By dismissing your mission in life, you also risk missing your salvation because it’s all in </a:t>
            </a:r>
            <a:r>
              <a:rPr lang="en-US" sz="4800" dirty="0" smtClean="0">
                <a:solidFill>
                  <a:srgbClr val="FF0000"/>
                </a:solidFill>
                <a:latin typeface="Arial Rounded MT Bold" pitchFamily="34" charset="0"/>
              </a:rPr>
              <a:t>God’s </a:t>
            </a:r>
            <a:r>
              <a:rPr lang="en-US" sz="4800" dirty="0" smtClean="0">
                <a:solidFill>
                  <a:srgbClr val="FF0000"/>
                </a:solidFill>
                <a:latin typeface="Arial Rounded MT Bold" pitchFamily="34" charset="0"/>
              </a:rPr>
              <a:t>package for you.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en-US" sz="4800" dirty="0" smtClean="0">
                <a:latin typeface="Arial Rounded MT Bold" pitchFamily="34" charset="0"/>
              </a:rPr>
              <a:t>Those </a:t>
            </a:r>
            <a:r>
              <a:rPr lang="en-US" sz="4800" dirty="0" smtClean="0">
                <a:latin typeface="Arial Rounded MT Bold" pitchFamily="34" charset="0"/>
              </a:rPr>
              <a:t>who make it to Heaven without fulfilling their mission will spend eternity regretting it; the missed opportunities will be flashing before their eyes for them to see</a:t>
            </a:r>
            <a:r>
              <a:rPr lang="en-US"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en-US" sz="4800" dirty="0" smtClean="0">
                <a:latin typeface="Arial Rounded MT Bold" pitchFamily="34" charset="0"/>
              </a:rPr>
              <a:t>The </a:t>
            </a:r>
            <a:r>
              <a:rPr lang="en-US" sz="4800" dirty="0" smtClean="0">
                <a:latin typeface="Arial Rounded MT Bold" pitchFamily="34" charset="0"/>
              </a:rPr>
              <a:t>associated rewards they would have had if they had obeyed will also be flashing in their eyes. </a:t>
            </a:r>
          </a:p>
          <a:p>
            <a:pPr lvl="0" algn="just"/>
            <a:r>
              <a:rPr lang="en-US" sz="4800" dirty="0" smtClean="0">
                <a:solidFill>
                  <a:srgbClr val="FF0000"/>
                </a:solidFill>
                <a:latin typeface="Arial Rounded MT Bold" pitchFamily="34" charset="0"/>
              </a:rPr>
              <a:t>You will have only yourself to blame for not embracing the destiny that God had put in life for you. </a:t>
            </a:r>
            <a:endParaRPr lang="en-US" sz="4800"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en-US" sz="4000" b="1" dirty="0" smtClean="0">
                <a:solidFill>
                  <a:srgbClr val="0D069A"/>
                </a:solidFill>
                <a:latin typeface="Arial Rounded MT Bold" pitchFamily="34" charset="0"/>
              </a:rPr>
              <a:t>CONCLUSION</a:t>
            </a:r>
            <a:endParaRPr lang="en-US" sz="4000" dirty="0" smtClean="0">
              <a:solidFill>
                <a:srgbClr val="0D069A"/>
              </a:solidFill>
              <a:latin typeface="Arial Rounded MT Bold" pitchFamily="34" charset="0"/>
            </a:endParaRPr>
          </a:p>
          <a:p>
            <a:pPr algn="just"/>
            <a:r>
              <a:rPr lang="en-US" sz="4000" dirty="0" err="1" smtClean="0">
                <a:latin typeface="Arial Rounded MT Bold" pitchFamily="34" charset="0"/>
              </a:rPr>
              <a:t>Jer</a:t>
            </a:r>
            <a:r>
              <a:rPr lang="en-US" sz="4000" dirty="0" smtClean="0">
                <a:latin typeface="Arial Rounded MT Bold" pitchFamily="34" charset="0"/>
              </a:rPr>
              <a:t> 1:4 ¶ Then the word of the LORD came to me, saying:</a:t>
            </a:r>
          </a:p>
          <a:p>
            <a:pPr algn="just"/>
            <a:r>
              <a:rPr lang="en-US" sz="4000" dirty="0" smtClean="0">
                <a:latin typeface="Arial Rounded MT Bold" pitchFamily="34" charset="0"/>
              </a:rPr>
              <a:t> </a:t>
            </a:r>
            <a:r>
              <a:rPr lang="en-US" sz="4000" dirty="0" smtClean="0">
                <a:solidFill>
                  <a:srgbClr val="0D069A"/>
                </a:solidFill>
                <a:latin typeface="Arial Rounded MT Bold" pitchFamily="34" charset="0"/>
              </a:rPr>
              <a:t>5 "Before I formed you in the womb I knew you; Before you were born I sanctified you; I ordained you a prophet to the nations."</a:t>
            </a:r>
          </a:p>
          <a:p>
            <a:pPr algn="just"/>
            <a:r>
              <a:rPr lang="en-US" sz="4000" dirty="0" smtClean="0">
                <a:latin typeface="Arial Rounded MT Bold" pitchFamily="34" charset="0"/>
              </a:rPr>
              <a:t> 6 Then said I: "Ah, Lord GOD! Behold, I cannot speak, for I am a youth</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000" dirty="0" smtClean="0">
                <a:latin typeface="Arial Rounded MT Bold" pitchFamily="34" charset="0"/>
              </a:rPr>
              <a:t>7 </a:t>
            </a:r>
            <a:r>
              <a:rPr lang="en-US" sz="4000" dirty="0" smtClean="0">
                <a:latin typeface="Arial Rounded MT Bold" pitchFamily="34" charset="0"/>
              </a:rPr>
              <a:t>But the LORD said to me: "Do not say, 'I am a youth,' For you shall go to all to whom I send you, And whatever I command you, you shall speak.</a:t>
            </a:r>
          </a:p>
          <a:p>
            <a:pPr algn="just"/>
            <a:r>
              <a:rPr lang="en-US" sz="4000" dirty="0" smtClean="0">
                <a:latin typeface="Arial Rounded MT Bold" pitchFamily="34" charset="0"/>
              </a:rPr>
              <a:t> </a:t>
            </a:r>
            <a:r>
              <a:rPr lang="en-US" sz="4000" dirty="0" smtClean="0">
                <a:solidFill>
                  <a:srgbClr val="0D069A"/>
                </a:solidFill>
                <a:latin typeface="Arial Rounded MT Bold" pitchFamily="34" charset="0"/>
              </a:rPr>
              <a:t>8 Do not be afraid of their faces, For I am with you to deliver you," says the LORD</a:t>
            </a:r>
            <a:r>
              <a:rPr lang="en-US" sz="4000" dirty="0" smtClean="0">
                <a:solidFill>
                  <a:srgbClr val="0D069A"/>
                </a:solidFill>
                <a:latin typeface="Arial Rounded MT Bold" pitchFamily="34" charset="0"/>
              </a:rPr>
              <a:t>.</a:t>
            </a:r>
            <a:endParaRPr lang="en-US" sz="40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000" dirty="0" smtClean="0">
                <a:latin typeface="Arial Rounded MT Bold" pitchFamily="34" charset="0"/>
              </a:rPr>
              <a:t>9 </a:t>
            </a:r>
            <a:r>
              <a:rPr lang="en-US" sz="4000" dirty="0" smtClean="0">
                <a:latin typeface="Arial Rounded MT Bold" pitchFamily="34" charset="0"/>
              </a:rPr>
              <a:t>Then the LORD put forth His hand and touched my mouth, and the LORD said to me: "Behold, I have put My words in your mouth.</a:t>
            </a:r>
          </a:p>
          <a:p>
            <a:pPr lvl="0" algn="just"/>
            <a:r>
              <a:rPr lang="en-US" sz="4000" dirty="0" smtClean="0">
                <a:solidFill>
                  <a:srgbClr val="0D069A"/>
                </a:solidFill>
                <a:latin typeface="Arial Rounded MT Bold" pitchFamily="34" charset="0"/>
              </a:rPr>
              <a:t>You may have a ton of excuses as to why you cannot embrace the plan of God, but none of them will hold ground when you stand before God</a:t>
            </a:r>
            <a:r>
              <a:rPr lang="en-US" sz="4000" dirty="0" smtClean="0">
                <a:solidFill>
                  <a:srgbClr val="0D069A"/>
                </a:solidFill>
                <a:latin typeface="Arial Rounded MT Bold" pitchFamily="34" charset="0"/>
              </a:rPr>
              <a:t>.</a:t>
            </a:r>
            <a:endParaRPr lang="en-US" sz="40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latin typeface="Arial Rounded MT Bold" pitchFamily="34" charset="0"/>
              </a:rPr>
              <a:t>God </a:t>
            </a:r>
            <a:r>
              <a:rPr lang="en-US" sz="4000" dirty="0" smtClean="0">
                <a:latin typeface="Arial Rounded MT Bold" pitchFamily="34" charset="0"/>
              </a:rPr>
              <a:t>will also show you the help He had at your disposal if you had obeyed.</a:t>
            </a:r>
          </a:p>
          <a:p>
            <a:pPr lvl="0" algn="just"/>
            <a:r>
              <a:rPr lang="en-US" sz="4000" dirty="0" smtClean="0">
                <a:solidFill>
                  <a:srgbClr val="0D069A"/>
                </a:solidFill>
                <a:latin typeface="Arial Rounded MT Bold" pitchFamily="34" charset="0"/>
              </a:rPr>
              <a:t>At a young age David already had a great reputation for killing a giant enemy of God named Goliath.</a:t>
            </a:r>
          </a:p>
          <a:p>
            <a:pPr lvl="0" algn="just"/>
            <a:r>
              <a:rPr lang="en-US" sz="4000" dirty="0" smtClean="0">
                <a:latin typeface="Arial Rounded MT Bold" pitchFamily="34" charset="0"/>
              </a:rPr>
              <a:t>At the age of twelve, Jesus was found in the temple discussing the word of God with the religious leaders.</a:t>
            </a:r>
          </a:p>
          <a:p>
            <a:pPr lvl="0" algn="just"/>
            <a:endParaRPr lang="en-US" sz="4000" dirty="0">
              <a:latin typeface="Arial Rounded MT Bold"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latin typeface="Arial Rounded MT Bold" pitchFamily="34" charset="0"/>
              </a:rPr>
              <a:t>Don’t </a:t>
            </a:r>
            <a:r>
              <a:rPr lang="en-US" sz="4000" dirty="0" smtClean="0">
                <a:latin typeface="Arial Rounded MT Bold" pitchFamily="34" charset="0"/>
              </a:rPr>
              <a:t>think of the big task at end but think of the big intervention of God to help you through.</a:t>
            </a:r>
          </a:p>
          <a:p>
            <a:pPr lvl="0" algn="just"/>
            <a:r>
              <a:rPr lang="en-US" sz="4000" dirty="0" smtClean="0">
                <a:solidFill>
                  <a:srgbClr val="0D069A"/>
                </a:solidFill>
                <a:latin typeface="Arial Rounded MT Bold" pitchFamily="34" charset="0"/>
              </a:rPr>
              <a:t>God is not looking for your skills but He is looking at your willingness to let him help you.</a:t>
            </a:r>
          </a:p>
          <a:p>
            <a:pPr lvl="0" algn="just"/>
            <a:r>
              <a:rPr lang="en-US" sz="4000" dirty="0" smtClean="0">
                <a:latin typeface="Arial Rounded MT Bold" pitchFamily="34" charset="0"/>
              </a:rPr>
              <a:t>Avail yourself fully to God and you will see how far He will take you. Amen! </a:t>
            </a:r>
            <a:endParaRPr lang="en-US" sz="4000" dirty="0">
              <a:latin typeface="Arial Rounded MT Bold"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57932</TotalTime>
  <Words>1781</Words>
  <Application>Microsoft Office PowerPoint</Application>
  <PresentationFormat>On-screen Show (4:3)</PresentationFormat>
  <Paragraphs>110</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CHRIST THE ROCK CONGREGATION SUNDAY JANUARY 21ST 2024  Sermon by Pastor  Marc E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AUGUST 23RD  2020  Sermon by Pastor Marc E Simeon</dc:title>
  <dc:creator>MARC EDOUARD SIMEON</dc:creator>
  <cp:lastModifiedBy>MARC EDOUARD SIMEON</cp:lastModifiedBy>
  <cp:revision>193</cp:revision>
  <dcterms:created xsi:type="dcterms:W3CDTF">2020-08-22T16:53:36Z</dcterms:created>
  <dcterms:modified xsi:type="dcterms:W3CDTF">2024-01-19T01:46:33Z</dcterms:modified>
</cp:coreProperties>
</file>