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99.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0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slides/slide89.xml" ContentType="application/vnd.openxmlformats-officedocument.presentationml.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7"/>
  </p:notesMasterIdLst>
  <p:sldIdLst>
    <p:sldId id="256" r:id="rId2"/>
    <p:sldId id="667" r:id="rId3"/>
    <p:sldId id="936" r:id="rId4"/>
    <p:sldId id="1966" r:id="rId5"/>
    <p:sldId id="2059" r:id="rId6"/>
    <p:sldId id="2060" r:id="rId7"/>
    <p:sldId id="2061" r:id="rId8"/>
    <p:sldId id="716" r:id="rId9"/>
    <p:sldId id="2015" r:id="rId10"/>
    <p:sldId id="2018" r:id="rId11"/>
    <p:sldId id="2062" r:id="rId12"/>
    <p:sldId id="2063" r:id="rId13"/>
    <p:sldId id="2064" r:id="rId14"/>
    <p:sldId id="2065" r:id="rId15"/>
    <p:sldId id="2052" r:id="rId16"/>
    <p:sldId id="2028" r:id="rId17"/>
    <p:sldId id="2066" r:id="rId18"/>
    <p:sldId id="2067" r:id="rId19"/>
    <p:sldId id="2068" r:id="rId20"/>
    <p:sldId id="2069" r:id="rId21"/>
    <p:sldId id="2034" r:id="rId22"/>
    <p:sldId id="2035" r:id="rId23"/>
    <p:sldId id="2070" r:id="rId24"/>
    <p:sldId id="2071" r:id="rId25"/>
    <p:sldId id="2072" r:id="rId26"/>
    <p:sldId id="2073" r:id="rId27"/>
    <p:sldId id="2074" r:id="rId28"/>
    <p:sldId id="2075" r:id="rId29"/>
    <p:sldId id="2076" r:id="rId30"/>
    <p:sldId id="2038" r:id="rId31"/>
    <p:sldId id="2077" r:id="rId32"/>
    <p:sldId id="2078" r:id="rId33"/>
    <p:sldId id="2040" r:id="rId34"/>
    <p:sldId id="2079" r:id="rId35"/>
    <p:sldId id="2080" r:id="rId36"/>
    <p:sldId id="2053" r:id="rId37"/>
    <p:sldId id="2046" r:id="rId38"/>
    <p:sldId id="2081" r:id="rId39"/>
    <p:sldId id="2082" r:id="rId40"/>
    <p:sldId id="2083" r:id="rId41"/>
    <p:sldId id="2054" r:id="rId42"/>
    <p:sldId id="2049" r:id="rId43"/>
    <p:sldId id="1691" r:id="rId44"/>
    <p:sldId id="1365" r:id="rId45"/>
    <p:sldId id="1367" r:id="rId46"/>
    <p:sldId id="1711" r:id="rId47"/>
    <p:sldId id="2055" r:id="rId48"/>
    <p:sldId id="2084" r:id="rId49"/>
    <p:sldId id="2085" r:id="rId50"/>
    <p:sldId id="2058" r:id="rId51"/>
    <p:sldId id="2086" r:id="rId52"/>
    <p:sldId id="2087" r:id="rId53"/>
    <p:sldId id="2088" r:id="rId54"/>
    <p:sldId id="461" r:id="rId55"/>
    <p:sldId id="949" r:id="rId56"/>
    <p:sldId id="634" r:id="rId57"/>
    <p:sldId id="2092" r:id="rId58"/>
    <p:sldId id="2093" r:id="rId59"/>
    <p:sldId id="2094" r:id="rId60"/>
    <p:sldId id="2095" r:id="rId61"/>
    <p:sldId id="2096" r:id="rId62"/>
    <p:sldId id="2097" r:id="rId63"/>
    <p:sldId id="2098" r:id="rId64"/>
    <p:sldId id="2099" r:id="rId65"/>
    <p:sldId id="2100" r:id="rId66"/>
    <p:sldId id="2101" r:id="rId67"/>
    <p:sldId id="2102" r:id="rId68"/>
    <p:sldId id="2103" r:id="rId69"/>
    <p:sldId id="2104" r:id="rId70"/>
    <p:sldId id="2105" r:id="rId71"/>
    <p:sldId id="2106" r:id="rId72"/>
    <p:sldId id="2107" r:id="rId73"/>
    <p:sldId id="2108" r:id="rId74"/>
    <p:sldId id="2109" r:id="rId75"/>
    <p:sldId id="2110" r:id="rId76"/>
    <p:sldId id="2111" r:id="rId77"/>
    <p:sldId id="2112" r:id="rId78"/>
    <p:sldId id="2113" r:id="rId79"/>
    <p:sldId id="2114" r:id="rId80"/>
    <p:sldId id="2115" r:id="rId81"/>
    <p:sldId id="2116" r:id="rId82"/>
    <p:sldId id="2117" r:id="rId83"/>
    <p:sldId id="2118" r:id="rId84"/>
    <p:sldId id="2119" r:id="rId85"/>
    <p:sldId id="2120" r:id="rId86"/>
    <p:sldId id="2121" r:id="rId87"/>
    <p:sldId id="2122" r:id="rId88"/>
    <p:sldId id="2123" r:id="rId89"/>
    <p:sldId id="2124" r:id="rId90"/>
    <p:sldId id="2125" r:id="rId91"/>
    <p:sldId id="2126" r:id="rId92"/>
    <p:sldId id="2127" r:id="rId93"/>
    <p:sldId id="2128" r:id="rId94"/>
    <p:sldId id="2129" r:id="rId95"/>
    <p:sldId id="2130" r:id="rId96"/>
    <p:sldId id="2131" r:id="rId97"/>
    <p:sldId id="2132" r:id="rId98"/>
    <p:sldId id="2133" r:id="rId99"/>
    <p:sldId id="2134" r:id="rId100"/>
    <p:sldId id="2135" r:id="rId101"/>
    <p:sldId id="2009" r:id="rId102"/>
    <p:sldId id="2089" r:id="rId103"/>
    <p:sldId id="2090" r:id="rId104"/>
    <p:sldId id="2091" r:id="rId105"/>
    <p:sldId id="1650" r:id="rId10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003300"/>
    <a:srgbClr val="0000FF"/>
    <a:srgbClr val="0D069A"/>
    <a:srgbClr val="66FFFF"/>
    <a:srgbClr val="CCFF33"/>
    <a:srgbClr val="FC0AFC"/>
    <a:srgbClr val="99FF33"/>
    <a:srgbClr val="0000CC"/>
    <a:srgbClr val="00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1" autoAdjust="0"/>
    <p:restoredTop sz="94576" autoAdjust="0"/>
  </p:normalViewPr>
  <p:slideViewPr>
    <p:cSldViewPr>
      <p:cViewPr varScale="1">
        <p:scale>
          <a:sx n="69" d="100"/>
          <a:sy n="69" d="100"/>
        </p:scale>
        <p:origin x="-1110" y="-108"/>
      </p:cViewPr>
      <p:guideLst>
        <p:guide orient="horz" pos="2160"/>
        <p:guide pos="2880"/>
      </p:guideLst>
    </p:cSldViewPr>
  </p:slideViewPr>
  <p:outlineViewPr>
    <p:cViewPr>
      <p:scale>
        <a:sx n="33" d="100"/>
        <a:sy n="33" d="100"/>
      </p:scale>
      <p:origin x="0" y="337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notesMaster" Target="notesMasters/notesMaster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12/23/2023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7" name="Shape 12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A8E0AB8-8F2E-47F5-A215-35053825AE15}" type="slidenum">
              <a:rPr lang="en-US" smtClean="0"/>
              <a:pPr/>
              <a:t>57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C3F416CD-67A3-4CF0-A210-F6AF31AC147F}" type="datetimeFigureOut">
              <a:rPr lang="en-US" smtClean="0"/>
              <a:pPr/>
              <a:t>12/23/2023</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12/23/2023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12/23/2023</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3F416CD-67A3-4CF0-A210-F6AF31AC147F}" type="datetimeFigureOut">
              <a:rPr lang="en-US" smtClean="0"/>
              <a:pPr/>
              <a:t>12/23/2023</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12/23/2023</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3F416CD-67A3-4CF0-A210-F6AF31AC147F}" type="datetimeFigureOut">
              <a:rPr lang="en-US" smtClean="0"/>
              <a:pPr/>
              <a:t>12/23/2023</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12/23/2023</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12/23/2023</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12/23/2023</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12/23/2023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12/23/2023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11" name="Shape 11"/>
          <p:cNvSpPr txBox="1">
            <a:spLocks noGrp="1"/>
          </p:cNvSpPr>
          <p:nvPr>
            <p:ph type="title"/>
          </p:nvPr>
        </p:nvSpPr>
        <p:spPr>
          <a:xfrm>
            <a:off x="457200" y="274637"/>
            <a:ext cx="8229600" cy="1143000"/>
          </a:xfrm>
          <a:prstGeom prst="rect">
            <a:avLst/>
          </a:prstGeom>
        </p:spPr>
        <p:txBody>
          <a:bodyPr lIns="91425" tIns="91425" rIns="91425" bIns="91425" anchor="b" anchorCtr="0"/>
          <a:lstStyle>
            <a:lvl1pPr>
              <a:defRPr/>
            </a:lvl1pPr>
            <a:lvl2pPr>
              <a:defRPr/>
            </a:lvl2pPr>
            <a:lvl3pPr>
              <a:defRPr/>
            </a:lvl3pPr>
            <a:lvl4pPr>
              <a:defRPr/>
            </a:lvl4pPr>
            <a:lvl5pPr>
              <a:defRPr/>
            </a:lvl5pPr>
            <a:lvl6pPr>
              <a:defRPr/>
            </a:lvl6pPr>
            <a:lvl7pPr>
              <a:defRPr/>
            </a:lvl7pPr>
            <a:lvl8pPr>
              <a:defRPr/>
            </a:lvl8pPr>
            <a:lvl9pPr>
              <a:defRPr/>
            </a:lvl9pPr>
          </a:lstStyle>
          <a:p>
            <a:endParaRPr/>
          </a:p>
        </p:txBody>
      </p:sp>
      <p:sp>
        <p:nvSpPr>
          <p:cNvPr id="12" name="Shape 12"/>
          <p:cNvSpPr txBox="1">
            <a:spLocks noGrp="1"/>
          </p:cNvSpPr>
          <p:nvPr>
            <p:ph type="body" idx="1"/>
          </p:nvPr>
        </p:nvSpPr>
        <p:spPr>
          <a:xfrm>
            <a:off x="457200" y="1600200"/>
            <a:ext cx="8229600" cy="4967573"/>
          </a:xfrm>
          <a:prstGeom prst="rect">
            <a:avLst/>
          </a:prstGeom>
        </p:spPr>
        <p:txBody>
          <a:bodyPr lIns="91425" tIns="91425" rIns="91425" bIns="91425" anchor="t" anchorCtr="0"/>
          <a:lstStyle>
            <a:lvl1pPr>
              <a:defRPr/>
            </a:lvl1pPr>
            <a:lvl2pPr indent="457200">
              <a:defRPr/>
            </a:lvl2pPr>
            <a:lvl3pPr indent="914400">
              <a:defRPr/>
            </a:lvl3pPr>
            <a:lvl4pPr indent="1371600">
              <a:defRPr/>
            </a:lvl4pPr>
            <a:lvl5pPr>
              <a:defRPr/>
            </a:lvl5pPr>
            <a:lvl6pPr>
              <a:defRPr/>
            </a:lvl6pPr>
            <a:lvl7pPr>
              <a:defRPr/>
            </a:lvl7pPr>
            <a:lvl8pPr>
              <a:defRPr/>
            </a:lvl8pPr>
            <a:lvl9pP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12/23/2023</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4.gif"/><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5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images6.fanpop.com/image/photos/33500000/Tulips-flowers-33551630-1024-768.jpg"/>
          <p:cNvPicPr/>
          <p:nvPr/>
        </p:nvPicPr>
        <p:blipFill>
          <a:blip r:embed="rId2" cstate="print"/>
          <a:srcRect/>
          <a:stretch>
            <a:fillRect/>
          </a:stretch>
        </p:blipFill>
        <p:spPr bwMode="auto">
          <a:xfrm>
            <a:off x="2133600" y="0"/>
            <a:ext cx="7010400" cy="1676400"/>
          </a:xfrm>
          <a:prstGeom prst="rect">
            <a:avLst/>
          </a:prstGeom>
          <a:noFill/>
          <a:ln w="9525">
            <a:noFill/>
            <a:miter lim="800000"/>
            <a:headEnd/>
            <a:tailEnd/>
          </a:ln>
        </p:spPr>
      </p:pic>
      <p:sp>
        <p:nvSpPr>
          <p:cNvPr id="3" name="Subtitle 2"/>
          <p:cNvSpPr>
            <a:spLocks noGrp="1"/>
          </p:cNvSpPr>
          <p:nvPr>
            <p:ph type="subTitle" idx="1"/>
          </p:nvPr>
        </p:nvSpPr>
        <p:spPr>
          <a:xfrm>
            <a:off x="2209800" y="3124200"/>
            <a:ext cx="6934200" cy="3505200"/>
          </a:xfrm>
          <a:solidFill>
            <a:srgbClr val="FC0AFC"/>
          </a:solidFill>
          <a:ln>
            <a:solidFill>
              <a:schemeClr val="accent1"/>
            </a:solidFill>
          </a:ln>
        </p:spPr>
        <p:txBody>
          <a:bodyPr>
            <a:normAutofit/>
          </a:bodyPr>
          <a:lstStyle/>
          <a:p>
            <a:pPr algn="ctr"/>
            <a:r>
              <a:rPr lang="en-US" sz="5400" b="1" dirty="0" smtClean="0">
                <a:solidFill>
                  <a:schemeClr val="bg1"/>
                </a:solidFill>
                <a:latin typeface="Agency FB" pitchFamily="34" charset="0"/>
              </a:rPr>
              <a:t>DECEM</a:t>
            </a:r>
            <a:r>
              <a:rPr lang="en-US" sz="5400" b="1" dirty="0" smtClean="0">
                <a:solidFill>
                  <a:schemeClr val="bg1"/>
                </a:solidFill>
                <a:latin typeface="Agency FB" pitchFamily="34" charset="0"/>
              </a:rPr>
              <a:t>BER  31</a:t>
            </a:r>
            <a:r>
              <a:rPr lang="en-US" sz="5400" b="1" baseline="30000" dirty="0" smtClean="0">
                <a:solidFill>
                  <a:schemeClr val="bg1"/>
                </a:solidFill>
                <a:latin typeface="Agency FB" pitchFamily="34" charset="0"/>
              </a:rPr>
              <a:t>ST</a:t>
            </a:r>
            <a:r>
              <a:rPr lang="en-US" sz="5400" b="1" dirty="0" smtClean="0">
                <a:solidFill>
                  <a:schemeClr val="bg1"/>
                </a:solidFill>
                <a:latin typeface="Agency FB" pitchFamily="34" charset="0"/>
              </a:rPr>
              <a:t> 2023</a:t>
            </a:r>
            <a:endParaRPr lang="en-US" sz="5400" b="1" dirty="0" smtClean="0">
              <a:solidFill>
                <a:schemeClr val="bg1"/>
              </a:solidFill>
              <a:latin typeface="Agency FB" pitchFamily="34" charset="0"/>
            </a:endParaRPr>
          </a:p>
          <a:p>
            <a:pPr algn="ctr"/>
            <a:r>
              <a:rPr lang="en-US" sz="2800" b="1" dirty="0" smtClean="0">
                <a:solidFill>
                  <a:srgbClr val="CCFF33"/>
                </a:solidFill>
                <a:latin typeface="Agency FB" pitchFamily="34" charset="0"/>
              </a:rPr>
              <a:t>Lead by </a:t>
            </a:r>
          </a:p>
          <a:p>
            <a:pPr algn="ctr"/>
            <a:r>
              <a:rPr lang="en-US" sz="5400" b="1" dirty="0" err="1" smtClean="0">
                <a:solidFill>
                  <a:srgbClr val="003300"/>
                </a:solidFill>
                <a:latin typeface="Agency FB" pitchFamily="34" charset="0"/>
              </a:rPr>
              <a:t>Sr</a:t>
            </a:r>
            <a:r>
              <a:rPr lang="en-US" sz="5400" b="1" dirty="0" smtClean="0">
                <a:solidFill>
                  <a:srgbClr val="003300"/>
                </a:solidFill>
                <a:latin typeface="Agency FB" pitchFamily="34" charset="0"/>
              </a:rPr>
              <a:t> DAMBREVILLE CHERY</a:t>
            </a:r>
            <a:endParaRPr lang="en-US" sz="5400" b="1" dirty="0" smtClean="0">
              <a:solidFill>
                <a:srgbClr val="003300"/>
              </a:solidFill>
              <a:latin typeface="Agency FB" pitchFamily="34" charset="0"/>
            </a:endParaRPr>
          </a:p>
        </p:txBody>
      </p:sp>
      <p:sp>
        <p:nvSpPr>
          <p:cNvPr id="7" name="TextBox 6"/>
          <p:cNvSpPr txBox="1"/>
          <p:nvPr/>
        </p:nvSpPr>
        <p:spPr>
          <a:xfrm>
            <a:off x="0" y="1"/>
            <a:ext cx="2286000" cy="7017306"/>
          </a:xfrm>
          <a:prstGeom prst="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p:spPr>
        <p:style>
          <a:lnRef idx="1">
            <a:schemeClr val="accent1"/>
          </a:lnRef>
          <a:fillRef idx="2">
            <a:schemeClr val="accent1"/>
          </a:fillRef>
          <a:effectRef idx="1">
            <a:schemeClr val="accent1"/>
          </a:effectRef>
          <a:fontRef idx="minor">
            <a:schemeClr val="dk1"/>
          </a:fontRef>
        </p:style>
        <p:txBody>
          <a:bodyPr wrap="square" rtlCol="0">
            <a:spAutoFit/>
          </a:bodyPr>
          <a:lstStyle/>
          <a:p>
            <a:endParaRPr lang="en-US" dirty="0" smtClean="0">
              <a:solidFill>
                <a:schemeClr val="bg1"/>
              </a:solidFill>
            </a:endParaRPr>
          </a:p>
          <a:p>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b="1" dirty="0" smtClean="0">
                <a:solidFill>
                  <a:schemeClr val="tx1"/>
                </a:solidFill>
              </a:rPr>
              <a:t>@</a:t>
            </a:r>
            <a:r>
              <a:rPr lang="en-US" dirty="0" smtClean="0">
                <a:solidFill>
                  <a:schemeClr val="bg1"/>
                </a:solidFill>
              </a:rPr>
              <a:t>@@@</a:t>
            </a:r>
            <a:r>
              <a:rPr lang="en-US" dirty="0" smtClean="0">
                <a:solidFill>
                  <a:srgbClr val="FF00FF"/>
                </a:solidFill>
              </a:rPr>
              <a:t>@@</a:t>
            </a:r>
            <a:r>
              <a:rPr lang="en-US" b="1" dirty="0" smtClean="0">
                <a:solidFill>
                  <a:schemeClr val="tx1"/>
                </a:solidFill>
              </a:rPr>
              <a:t>@@@@@@@</a:t>
            </a:r>
            <a:r>
              <a:rPr lang="en-US" dirty="0" smtClean="0">
                <a:solidFill>
                  <a:srgbClr val="FF00FF"/>
                </a:solidFill>
              </a:rPr>
              <a:t>@@</a:t>
            </a:r>
            <a:r>
              <a:rPr lang="en-US" dirty="0" smtClean="0">
                <a:solidFill>
                  <a:schemeClr val="bg1"/>
                </a:solidFill>
              </a:rPr>
              <a:t>@@@</a:t>
            </a:r>
            <a:r>
              <a:rPr lang="en-US" b="1"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b="1"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b="1"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b="1"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b="1"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b="1"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b="1" dirty="0" smtClean="0">
                <a:solidFill>
                  <a:schemeClr val="tx1"/>
                </a:solidFill>
              </a:rPr>
              <a:t>@</a:t>
            </a:r>
            <a:r>
              <a:rPr lang="en-US" dirty="0" smtClean="0">
                <a:solidFill>
                  <a:schemeClr val="bg1"/>
                </a:solidFill>
              </a:rPr>
              <a:t>@@@</a:t>
            </a:r>
            <a:r>
              <a:rPr lang="en-US" b="1" dirty="0" smtClean="0">
                <a:solidFill>
                  <a:schemeClr val="tx1"/>
                </a:solidFill>
              </a:rPr>
              <a:t>@</a:t>
            </a:r>
            <a:r>
              <a:rPr lang="en-US" dirty="0" smtClean="0">
                <a:solidFill>
                  <a:schemeClr val="bg1"/>
                </a:solidFill>
              </a:rPr>
              <a:t>@</a:t>
            </a:r>
            <a:r>
              <a:rPr lang="en-US" dirty="0" smtClean="0">
                <a:solidFill>
                  <a:srgbClr val="FF00FF"/>
                </a:solidFill>
              </a:rPr>
              <a:t>@@</a:t>
            </a:r>
            <a:r>
              <a:rPr lang="en-US" b="1" dirty="0" smtClean="0">
                <a:solidFill>
                  <a:schemeClr val="tx1"/>
                </a:solidFill>
              </a:rPr>
              <a:t>@</a:t>
            </a:r>
            <a:r>
              <a:rPr lang="en-US" dirty="0" smtClean="0">
                <a:solidFill>
                  <a:srgbClr val="FF00FF"/>
                </a:solidFill>
              </a:rPr>
              <a:t>@</a:t>
            </a:r>
            <a:r>
              <a:rPr lang="en-US" b="1" dirty="0" smtClean="0">
                <a:solidFill>
                  <a:schemeClr val="tx1"/>
                </a:solidFill>
              </a:rPr>
              <a:t>@</a:t>
            </a:r>
            <a:r>
              <a:rPr lang="en-US" dirty="0" smtClean="0">
                <a:solidFill>
                  <a:srgbClr val="FF00FF"/>
                </a:solidFill>
              </a:rPr>
              <a:t>@</a:t>
            </a:r>
            <a:r>
              <a:rPr lang="en-US" b="1" dirty="0" smtClean="0">
                <a:solidFill>
                  <a:schemeClr val="tx1"/>
                </a:solidFill>
              </a:rPr>
              <a:t>@</a:t>
            </a:r>
            <a:r>
              <a:rPr lang="en-US" dirty="0" smtClean="0">
                <a:solidFill>
                  <a:srgbClr val="FF00FF"/>
                </a:solidFill>
              </a:rPr>
              <a:t>@</a:t>
            </a:r>
            <a:r>
              <a:rPr lang="en-US" b="1" dirty="0" smtClean="0">
                <a:solidFill>
                  <a:schemeClr val="tx1"/>
                </a:solidFill>
              </a:rPr>
              <a:t>@</a:t>
            </a:r>
            <a:r>
              <a:rPr lang="en-US" dirty="0" smtClean="0">
                <a:solidFill>
                  <a:srgbClr val="FF00FF"/>
                </a:solidFill>
              </a:rPr>
              <a:t>@@</a:t>
            </a:r>
            <a:r>
              <a:rPr lang="en-US" b="1" dirty="0" smtClean="0">
                <a:solidFill>
                  <a:schemeClr val="tx1"/>
                </a:solidFill>
              </a:rPr>
              <a:t>@</a:t>
            </a:r>
            <a:r>
              <a:rPr lang="en-US" dirty="0" smtClean="0">
                <a:solidFill>
                  <a:srgbClr val="FF00FF"/>
                </a:solidFill>
              </a:rPr>
              <a:t>@@</a:t>
            </a:r>
            <a:r>
              <a:rPr lang="en-US" b="1" dirty="0" smtClean="0">
                <a:solidFill>
                  <a:schemeClr val="tx1"/>
                </a:solidFill>
              </a:rPr>
              <a:t>@</a:t>
            </a:r>
            <a:r>
              <a:rPr lang="en-US" dirty="0" smtClean="0">
                <a:solidFill>
                  <a:srgbClr val="FF00FF"/>
                </a:solidFill>
              </a:rPr>
              <a:t>@@</a:t>
            </a:r>
            <a:r>
              <a:rPr lang="en-US" b="1" dirty="0" smtClean="0">
                <a:solidFill>
                  <a:schemeClr val="tx1"/>
                </a:solidFill>
              </a:rPr>
              <a:t>@</a:t>
            </a:r>
            <a:r>
              <a:rPr lang="en-US" dirty="0" smtClean="0">
                <a:solidFill>
                  <a:srgbClr val="FF00FF"/>
                </a:solidFill>
              </a:rPr>
              <a:t>@@</a:t>
            </a:r>
            <a:r>
              <a:rPr lang="en-US" dirty="0" smtClean="0">
                <a:solidFill>
                  <a:schemeClr val="bg1"/>
                </a:solidFill>
              </a:rPr>
              <a:t>@</a:t>
            </a:r>
            <a:r>
              <a:rPr lang="en-US" b="1" dirty="0" smtClean="0">
                <a:solidFill>
                  <a:schemeClr val="tx1"/>
                </a:solidFill>
              </a:rPr>
              <a:t>@</a:t>
            </a:r>
            <a:r>
              <a:rPr lang="en-US" dirty="0" smtClean="0">
                <a:solidFill>
                  <a:srgbClr val="FF00FF"/>
                </a:solidFill>
              </a:rPr>
              <a:t>@@@</a:t>
            </a:r>
            <a:r>
              <a:rPr lang="en-US" b="1"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b="1" dirty="0" smtClean="0">
                <a:solidFill>
                  <a:schemeClr val="tx1"/>
                </a:solidFill>
              </a:rPr>
              <a:t>@</a:t>
            </a:r>
            <a:r>
              <a:rPr lang="en-US" dirty="0" smtClean="0">
                <a:solidFill>
                  <a:srgbClr val="FF00FF"/>
                </a:solidFill>
              </a:rPr>
              <a:t>@</a:t>
            </a:r>
            <a:r>
              <a:rPr lang="en-US" b="1"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rgbClr val="99FF33"/>
                </a:solidFill>
              </a:rPr>
              <a:t>@@@</a:t>
            </a:r>
            <a:r>
              <a:rPr lang="en-US" b="1" dirty="0" smtClean="0">
                <a:solidFill>
                  <a:schemeClr val="tx1"/>
                </a:solidFill>
              </a:rPr>
              <a:t>@</a:t>
            </a:r>
            <a:r>
              <a:rPr lang="en-US" dirty="0" smtClean="0">
                <a:solidFill>
                  <a:srgbClr val="99FF33"/>
                </a:solidFill>
              </a:rPr>
              <a:t>@@@</a:t>
            </a:r>
            <a:r>
              <a:rPr lang="en-US" dirty="0" smtClean="0">
                <a:solidFill>
                  <a:srgbClr val="FF00FF"/>
                </a:solidFill>
              </a:rPr>
              <a:t>@@</a:t>
            </a:r>
            <a:endParaRPr lang="en-US" dirty="0">
              <a:solidFill>
                <a:srgbClr val="99FF33"/>
              </a:solidFill>
            </a:endParaRPr>
          </a:p>
        </p:txBody>
      </p:sp>
      <p:sp>
        <p:nvSpPr>
          <p:cNvPr id="2" name="Title 1"/>
          <p:cNvSpPr>
            <a:spLocks noGrp="1"/>
          </p:cNvSpPr>
          <p:nvPr>
            <p:ph type="ctrTitle"/>
          </p:nvPr>
        </p:nvSpPr>
        <p:spPr>
          <a:xfrm>
            <a:off x="0" y="1505930"/>
            <a:ext cx="9144000" cy="1470025"/>
          </a:xfrm>
          <a:solidFill>
            <a:srgbClr val="FC0AFC"/>
          </a:solidFill>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b="1" dirty="0" smtClean="0">
                <a:solidFill>
                  <a:srgbClr val="003300"/>
                </a:solidFill>
              </a:rPr>
              <a:t>CHRIST THE ROCK CONGREGATION</a:t>
            </a:r>
            <a:br>
              <a:rPr lang="en-US" b="1" dirty="0" smtClean="0">
                <a:solidFill>
                  <a:srgbClr val="003300"/>
                </a:solidFill>
              </a:rPr>
            </a:br>
            <a:r>
              <a:rPr lang="en-US" b="1" dirty="0" smtClean="0">
                <a:solidFill>
                  <a:srgbClr val="003300"/>
                </a:solidFill>
              </a:rPr>
              <a:t>WORSHIP SERVICE</a:t>
            </a:r>
            <a:endParaRPr lang="en-US" b="1" dirty="0">
              <a:solidFill>
                <a:srgbClr val="003300"/>
              </a:solidFill>
            </a:endParaRPr>
          </a:p>
        </p:txBody>
      </p:sp>
      <p:sp>
        <p:nvSpPr>
          <p:cNvPr id="5" name="TextBox 4"/>
          <p:cNvSpPr txBox="1"/>
          <p:nvPr/>
        </p:nvSpPr>
        <p:spPr>
          <a:xfrm>
            <a:off x="2057400" y="0"/>
            <a:ext cx="7086600" cy="369332"/>
          </a:xfrm>
          <a:prstGeom prst="rect">
            <a:avLst/>
          </a:prstGeom>
          <a:noFill/>
        </p:spPr>
        <p:txBody>
          <a:bodyPr wrap="square" rtlCol="0">
            <a:spAutoFit/>
          </a:bodyPr>
          <a:lstStyle/>
          <a:p>
            <a:endParaRPr lang="en-US" dirty="0"/>
          </a:p>
        </p:txBody>
      </p:sp>
      <p:sp>
        <p:nvSpPr>
          <p:cNvPr id="8" name="TextBox 7"/>
          <p:cNvSpPr txBox="1"/>
          <p:nvPr/>
        </p:nvSpPr>
        <p:spPr>
          <a:xfrm>
            <a:off x="0" y="0"/>
            <a:ext cx="2286000" cy="1569660"/>
          </a:xfrm>
          <a:prstGeom prst="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p:spPr>
        <p:txBody>
          <a:bodyPr wrap="square" rtlCol="0">
            <a:spAutoFit/>
          </a:bodyPr>
          <a:lstStyle/>
          <a:p>
            <a:pPr algn="ctr"/>
            <a:r>
              <a:rPr lang="en-US" sz="3100" b="1" dirty="0" smtClean="0">
                <a:solidFill>
                  <a:schemeClr val="bg1"/>
                </a:solidFill>
              </a:rPr>
              <a:t>JESUS</a:t>
            </a:r>
          </a:p>
          <a:p>
            <a:pPr algn="ctr"/>
            <a:r>
              <a:rPr lang="en-US" sz="3100" b="1" dirty="0" smtClean="0">
                <a:solidFill>
                  <a:schemeClr val="bg1"/>
                </a:solidFill>
              </a:rPr>
              <a:t>IS</a:t>
            </a:r>
          </a:p>
          <a:p>
            <a:pPr algn="ctr"/>
            <a:r>
              <a:rPr lang="en-US" sz="3100" b="1" dirty="0" smtClean="0">
                <a:solidFill>
                  <a:schemeClr val="bg1"/>
                </a:solidFill>
              </a:rPr>
              <a:t>LORD</a:t>
            </a:r>
            <a:endParaRPr lang="en-US" sz="3100" b="1"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lum bright="32000" contrast="40000"/>
          </a:blip>
          <a:srcRect/>
          <a:stretch>
            <a:fillRect/>
          </a:stretch>
        </p:blipFill>
        <p:spPr bwMode="auto">
          <a:xfrm>
            <a:off x="0" y="0"/>
            <a:ext cx="9144000" cy="6858000"/>
          </a:xfrm>
          <a:prstGeom prst="rect">
            <a:avLst/>
          </a:prstGeom>
          <a:gradFill flip="none" rotWithShape="1">
            <a:gsLst>
              <a:gs pos="0">
                <a:srgbClr val="FC0AFC">
                  <a:tint val="66000"/>
                  <a:satMod val="160000"/>
                </a:srgbClr>
              </a:gs>
              <a:gs pos="50000">
                <a:srgbClr val="FC0AFC">
                  <a:tint val="44500"/>
                  <a:satMod val="160000"/>
                </a:srgbClr>
              </a:gs>
              <a:gs pos="100000">
                <a:srgbClr val="FC0AFC">
                  <a:tint val="23500"/>
                  <a:satMod val="160000"/>
                </a:srgbClr>
              </a:gs>
            </a:gsLst>
            <a:lin ang="0" scaled="1"/>
            <a:tileRect/>
          </a:gra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0" y="5257800"/>
            <a:ext cx="9144000" cy="830997"/>
          </a:xfrm>
          <a:prstGeom prst="rect">
            <a:avLst/>
          </a:prstGeom>
          <a:solidFill>
            <a:srgbClr val="FC0AFC"/>
          </a:solidFill>
        </p:spPr>
        <p:txBody>
          <a:bodyPr wrap="square" rtlCol="0">
            <a:spAutoFit/>
          </a:bodyPr>
          <a:lstStyle/>
          <a:p>
            <a:pPr algn="ctr"/>
            <a:r>
              <a:rPr lang="en-US" sz="4800" b="1" dirty="0" smtClean="0">
                <a:solidFill>
                  <a:schemeClr val="bg1"/>
                </a:solidFill>
                <a:latin typeface="Arial Rounded MT Bold" pitchFamily="34" charset="0"/>
              </a:rPr>
              <a:t>31 DECEM</a:t>
            </a:r>
            <a:r>
              <a:rPr lang="en-US" sz="4800" b="1" dirty="0" smtClean="0">
                <a:solidFill>
                  <a:schemeClr val="bg1"/>
                </a:solidFill>
                <a:latin typeface="Arial Rounded MT Bold" pitchFamily="34" charset="0"/>
              </a:rPr>
              <a:t>BRE </a:t>
            </a:r>
            <a:r>
              <a:rPr lang="en-US" sz="4800" b="1" dirty="0" smtClean="0">
                <a:solidFill>
                  <a:schemeClr val="bg1"/>
                </a:solidFill>
                <a:latin typeface="Arial Rounded MT Bold" pitchFamily="34" charset="0"/>
              </a:rPr>
              <a:t>2023</a:t>
            </a:r>
            <a:endParaRPr lang="en-US" sz="4800" b="1"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en-US" sz="3600" b="1" u="sng" dirty="0" smtClean="0">
                <a:solidFill>
                  <a:srgbClr val="66FFFF"/>
                </a:solidFill>
                <a:latin typeface="Arial Rounded MT Bold" pitchFamily="34" charset="0"/>
              </a:rPr>
              <a:t>11 </a:t>
            </a:r>
            <a:r>
              <a:rPr lang="en-US" sz="3600" b="1" u="sng" dirty="0" err="1" smtClean="0">
                <a:solidFill>
                  <a:srgbClr val="66FFFF"/>
                </a:solidFill>
                <a:latin typeface="Arial Rounded MT Bold" pitchFamily="34" charset="0"/>
              </a:rPr>
              <a:t>kr</a:t>
            </a:r>
            <a:r>
              <a:rPr lang="en-US" sz="3600" b="1" u="sng" dirty="0" smtClean="0">
                <a:solidFill>
                  <a:srgbClr val="66FFFF"/>
                </a:solidFill>
                <a:latin typeface="Arial Rounded MT Bold" pitchFamily="34" charset="0"/>
              </a:rPr>
              <a:t> </a:t>
            </a:r>
            <a:r>
              <a:rPr lang="en-US" sz="3600" b="1" u="sng" dirty="0" err="1" smtClean="0">
                <a:solidFill>
                  <a:srgbClr val="66FFFF"/>
                </a:solidFill>
                <a:latin typeface="Arial Rounded MT Bold" pitchFamily="34" charset="0"/>
              </a:rPr>
              <a:t>Cht</a:t>
            </a:r>
            <a:r>
              <a:rPr lang="en-US" sz="3600" b="1" u="sng" dirty="0" smtClean="0">
                <a:solidFill>
                  <a:srgbClr val="66FFFF"/>
                </a:solidFill>
                <a:latin typeface="Arial Rounded MT Bold" pitchFamily="34" charset="0"/>
              </a:rPr>
              <a:t> </a:t>
            </a:r>
            <a:r>
              <a:rPr lang="en-US" sz="3600" b="1" u="sng" dirty="0" err="1" smtClean="0">
                <a:solidFill>
                  <a:srgbClr val="66FFFF"/>
                </a:solidFill>
                <a:latin typeface="Arial Rounded MT Bold" pitchFamily="34" charset="0"/>
              </a:rPr>
              <a:t>Esp</a:t>
            </a:r>
            <a:r>
              <a:rPr lang="en-US" sz="3600" b="1" u="sng" dirty="0" smtClean="0">
                <a:solidFill>
                  <a:srgbClr val="66FFFF"/>
                </a:solidFill>
                <a:latin typeface="Arial Rounded MT Bold" pitchFamily="34" charset="0"/>
              </a:rPr>
              <a:t> :  San </a:t>
            </a:r>
            <a:r>
              <a:rPr lang="en-US" sz="3600" b="1" u="sng" dirty="0" err="1" smtClean="0">
                <a:solidFill>
                  <a:srgbClr val="66FFFF"/>
                </a:solidFill>
                <a:latin typeface="Arial Rounded MT Bold" pitchFamily="34" charset="0"/>
              </a:rPr>
              <a:t>Jezu</a:t>
            </a:r>
            <a:r>
              <a:rPr lang="en-US" sz="3600" b="1" u="sng" dirty="0" smtClean="0">
                <a:solidFill>
                  <a:srgbClr val="66FFFF"/>
                </a:solidFill>
                <a:latin typeface="Arial Rounded MT Bold" pitchFamily="34" charset="0"/>
              </a:rPr>
              <a:t> </a:t>
            </a:r>
            <a:r>
              <a:rPr lang="en-US" sz="3600" b="1" u="sng" dirty="0" err="1" smtClean="0">
                <a:solidFill>
                  <a:srgbClr val="66FFFF"/>
                </a:solidFill>
                <a:latin typeface="Arial Rounded MT Bold" pitchFamily="34" charset="0"/>
              </a:rPr>
              <a:t>Mouin</a:t>
            </a:r>
            <a:r>
              <a:rPr lang="en-US" sz="3600" b="1" u="sng" dirty="0" smtClean="0">
                <a:solidFill>
                  <a:srgbClr val="66FFFF"/>
                </a:solidFill>
                <a:latin typeface="Arial Rounded MT Bold" pitchFamily="34" charset="0"/>
              </a:rPr>
              <a:t> Pa </a:t>
            </a:r>
            <a:r>
              <a:rPr lang="en-US" sz="3600" b="1" u="sng" dirty="0" err="1" smtClean="0">
                <a:solidFill>
                  <a:srgbClr val="66FFFF"/>
                </a:solidFill>
                <a:latin typeface="Arial Rounded MT Bold" pitchFamily="34" charset="0"/>
              </a:rPr>
              <a:t>Kap</a:t>
            </a:r>
            <a:endParaRPr lang="en-US" sz="3600" dirty="0" smtClean="0">
              <a:solidFill>
                <a:srgbClr val="66FFFF"/>
              </a:solidFill>
              <a:latin typeface="Arial Rounded MT Bold" pitchFamily="34" charset="0"/>
            </a:endParaRPr>
          </a:p>
          <a:p>
            <a:pPr algn="ctr">
              <a:buNone/>
            </a:pPr>
            <a:r>
              <a:rPr lang="en-US" sz="3600" dirty="0" smtClean="0">
                <a:solidFill>
                  <a:srgbClr val="66FFFF"/>
                </a:solidFill>
                <a:latin typeface="Arial Rounded MT Bold" pitchFamily="34" charset="0"/>
              </a:rPr>
              <a:t>1.</a:t>
            </a:r>
          </a:p>
          <a:p>
            <a:pPr algn="ctr">
              <a:buNone/>
            </a:pPr>
            <a:r>
              <a:rPr lang="en-US" sz="4000" dirty="0" smtClean="0">
                <a:latin typeface="Arial Rounded MT Bold" pitchFamily="34" charset="0"/>
              </a:rPr>
              <a:t>San </a:t>
            </a:r>
            <a:r>
              <a:rPr lang="en-US" sz="4000" dirty="0" err="1" smtClean="0">
                <a:latin typeface="Arial Rounded MT Bold" pitchFamily="34" charset="0"/>
              </a:rPr>
              <a:t>Jézu</a:t>
            </a:r>
            <a:r>
              <a:rPr lang="en-US" sz="4000" dirty="0" smtClean="0">
                <a:latin typeface="Arial Rounded MT Bold" pitchFamily="34" charset="0"/>
              </a:rPr>
              <a:t>, </a:t>
            </a:r>
            <a:r>
              <a:rPr lang="en-US" sz="4000" dirty="0" err="1" smtClean="0">
                <a:latin typeface="Arial Rounded MT Bold" pitchFamily="34" charset="0"/>
              </a:rPr>
              <a:t>mouin</a:t>
            </a:r>
            <a:r>
              <a:rPr lang="en-US" sz="4000" dirty="0" smtClean="0">
                <a:latin typeface="Arial Rounded MT Bold" pitchFamily="34" charset="0"/>
              </a:rPr>
              <a:t> pa </a:t>
            </a:r>
            <a:r>
              <a:rPr lang="en-US" sz="4000" dirty="0" err="1" smtClean="0">
                <a:latin typeface="Arial Rounded MT Bold" pitchFamily="34" charset="0"/>
              </a:rPr>
              <a:t>kapab</a:t>
            </a:r>
            <a:r>
              <a:rPr lang="en-US" sz="4000" dirty="0" smtClean="0">
                <a:latin typeface="Arial Rounded MT Bold" pitchFamily="34" charset="0"/>
              </a:rPr>
              <a:t> </a:t>
            </a:r>
            <a:r>
              <a:rPr lang="en-US" sz="4000" dirty="0" err="1" smtClean="0">
                <a:latin typeface="Arial Rounded MT Bold" pitchFamily="34" charset="0"/>
              </a:rPr>
              <a:t>viv</a:t>
            </a:r>
            <a:r>
              <a:rPr lang="en-US" sz="4000" dirty="0" smtClean="0">
                <a:latin typeface="Arial Rounded MT Bold" pitchFamily="34" charset="0"/>
              </a:rPr>
              <a:t>,</a:t>
            </a:r>
          </a:p>
          <a:p>
            <a:pPr algn="ctr">
              <a:buNone/>
            </a:pPr>
            <a:r>
              <a:rPr lang="fr-FR" sz="4000" dirty="0" err="1" smtClean="0">
                <a:latin typeface="Arial Rounded MT Bold" pitchFamily="34" charset="0"/>
              </a:rPr>
              <a:t>Mouin</a:t>
            </a:r>
            <a:r>
              <a:rPr lang="fr-FR" sz="4000" dirty="0" smtClean="0">
                <a:latin typeface="Arial Rounded MT Bold" pitchFamily="34" charset="0"/>
              </a:rPr>
              <a:t> </a:t>
            </a:r>
            <a:r>
              <a:rPr lang="fr-FR" sz="4000" dirty="0" err="1" smtClean="0">
                <a:latin typeface="Arial Rounded MT Bold" pitchFamily="34" charset="0"/>
              </a:rPr>
              <a:t>pa</a:t>
            </a:r>
            <a:r>
              <a:rPr lang="fr-FR" sz="4000" dirty="0" smtClean="0">
                <a:latin typeface="Arial Rounded MT Bold" pitchFamily="34" charset="0"/>
              </a:rPr>
              <a:t> sa </a:t>
            </a:r>
            <a:r>
              <a:rPr lang="fr-FR" sz="4000" dirty="0" err="1" smtClean="0">
                <a:latin typeface="Arial Rounded MT Bold" pitchFamily="34" charset="0"/>
              </a:rPr>
              <a:t>fe</a:t>
            </a:r>
            <a:r>
              <a:rPr lang="fr-FR" sz="4000" dirty="0" smtClean="0">
                <a:latin typeface="Arial Rounded MT Bold" pitchFamily="34" charset="0"/>
              </a:rPr>
              <a:t> gnou sel </a:t>
            </a:r>
            <a:r>
              <a:rPr lang="fr-FR" sz="4000" dirty="0" err="1" smtClean="0">
                <a:latin typeface="Arial Rounded MT Bold" pitchFamily="34" charset="0"/>
              </a:rPr>
              <a:t>pa</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fr-FR" sz="4000" dirty="0" smtClean="0">
                <a:latin typeface="Arial Rounded MT Bold" pitchFamily="34" charset="0"/>
              </a:rPr>
              <a:t>Se li-</a:t>
            </a:r>
            <a:r>
              <a:rPr lang="fr-FR" sz="4000" dirty="0" err="1" smtClean="0">
                <a:latin typeface="Arial Rounded MT Bold" pitchFamily="34" charset="0"/>
              </a:rPr>
              <a:t>minm</a:t>
            </a:r>
            <a:r>
              <a:rPr lang="fr-FR" sz="4000" dirty="0" smtClean="0">
                <a:latin typeface="Arial Rounded MT Bold" pitchFamily="34" charset="0"/>
              </a:rPr>
              <a:t> sel </a:t>
            </a:r>
            <a:r>
              <a:rPr lang="fr-FR" sz="4000" dirty="0" err="1" smtClean="0">
                <a:latin typeface="Arial Rounded MT Bold" pitchFamily="34" charset="0"/>
              </a:rPr>
              <a:t>mouin</a:t>
            </a:r>
            <a:r>
              <a:rPr lang="fr-FR" sz="4000" dirty="0" smtClean="0">
                <a:latin typeface="Arial Rounded MT Bold" pitchFamily="34" charset="0"/>
              </a:rPr>
              <a:t> ta </a:t>
            </a:r>
            <a:r>
              <a:rPr lang="fr-FR" sz="4000" dirty="0" err="1" smtClean="0">
                <a:latin typeface="Arial Rounded MT Bold" pitchFamily="34" charset="0"/>
              </a:rPr>
              <a:t>vle</a:t>
            </a:r>
            <a:r>
              <a:rPr lang="fr-FR" sz="4000" dirty="0" smtClean="0">
                <a:latin typeface="Arial Rounded MT Bold" pitchFamily="34" charset="0"/>
              </a:rPr>
              <a:t> </a:t>
            </a:r>
            <a:r>
              <a:rPr lang="fr-FR" sz="4000" dirty="0" err="1" smtClean="0">
                <a:latin typeface="Arial Rounded MT Bold" pitchFamily="34" charset="0"/>
              </a:rPr>
              <a:t>suiv</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fr-FR" sz="4000" dirty="0" err="1" smtClean="0">
                <a:latin typeface="Arial Rounded MT Bold" pitchFamily="34" charset="0"/>
              </a:rPr>
              <a:t>Mouin</a:t>
            </a:r>
            <a:r>
              <a:rPr lang="fr-FR" sz="4000" dirty="0" smtClean="0">
                <a:latin typeface="Arial Rounded MT Bold" pitchFamily="34" charset="0"/>
              </a:rPr>
              <a:t> </a:t>
            </a:r>
            <a:r>
              <a:rPr lang="fr-FR" sz="4000" dirty="0" err="1" smtClean="0">
                <a:latin typeface="Arial Rounded MT Bold" pitchFamily="34" charset="0"/>
              </a:rPr>
              <a:t>suiv</a:t>
            </a:r>
            <a:r>
              <a:rPr lang="fr-FR" sz="4000" dirty="0" smtClean="0">
                <a:latin typeface="Arial Rounded MT Bold" pitchFamily="34" charset="0"/>
              </a:rPr>
              <a:t> li </a:t>
            </a:r>
            <a:r>
              <a:rPr lang="fr-FR" sz="4000" dirty="0" err="1" smtClean="0">
                <a:latin typeface="Arial Rounded MT Bold" pitchFamily="34" charset="0"/>
              </a:rPr>
              <a:t>jouk</a:t>
            </a:r>
            <a:r>
              <a:rPr lang="fr-FR" sz="4000" dirty="0" smtClean="0">
                <a:latin typeface="Arial Rounded MT Bold" pitchFamily="34" charset="0"/>
              </a:rPr>
              <a:t> sa </a:t>
            </a:r>
            <a:r>
              <a:rPr lang="fr-FR" sz="4000" dirty="0" err="1" smtClean="0">
                <a:latin typeface="Arial Rounded MT Bold" pitchFamily="34" charset="0"/>
              </a:rPr>
              <a:t>kaba</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en-US" sz="4000" dirty="0" err="1" smtClean="0">
                <a:solidFill>
                  <a:srgbClr val="66FFFF"/>
                </a:solidFill>
                <a:latin typeface="Arial Rounded MT Bold" pitchFamily="34" charset="0"/>
              </a:rPr>
              <a:t>Kè</a:t>
            </a:r>
            <a:endParaRPr lang="en-US" sz="4000" dirty="0" smtClean="0">
              <a:solidFill>
                <a:srgbClr val="66FFFF"/>
              </a:solidFill>
              <a:latin typeface="Arial Rounded MT Bold" pitchFamily="34" charset="0"/>
            </a:endParaRPr>
          </a:p>
          <a:p>
            <a:pPr algn="ctr">
              <a:buNone/>
            </a:pPr>
            <a:r>
              <a:rPr lang="en-US" sz="4000" dirty="0" err="1" smtClean="0">
                <a:solidFill>
                  <a:srgbClr val="FFC000"/>
                </a:solidFill>
                <a:latin typeface="Arial Rounded MT Bold" pitchFamily="34" charset="0"/>
              </a:rPr>
              <a:t>Angnin</a:t>
            </a:r>
            <a:r>
              <a:rPr lang="en-US" sz="4000" dirty="0" smtClean="0">
                <a:solidFill>
                  <a:srgbClr val="FFC000"/>
                </a:solidFill>
                <a:latin typeface="Arial Rounded MT Bold" pitchFamily="34" charset="0"/>
              </a:rPr>
              <a:t> </a:t>
            </a:r>
            <a:r>
              <a:rPr lang="en-US" sz="4000" dirty="0" err="1" smtClean="0">
                <a:solidFill>
                  <a:srgbClr val="FFC000"/>
                </a:solidFill>
                <a:latin typeface="Arial Rounded MT Bold" pitchFamily="34" charset="0"/>
              </a:rPr>
              <a:t>mouin</a:t>
            </a:r>
            <a:r>
              <a:rPr lang="en-US" sz="4000" dirty="0" smtClean="0">
                <a:solidFill>
                  <a:srgbClr val="FFC000"/>
                </a:solidFill>
                <a:latin typeface="Arial Rounded MT Bold" pitchFamily="34" charset="0"/>
              </a:rPr>
              <a:t> pa gin </a:t>
            </a:r>
            <a:r>
              <a:rPr lang="en-US" sz="4000" dirty="0" err="1" smtClean="0">
                <a:solidFill>
                  <a:srgbClr val="FFC000"/>
                </a:solidFill>
                <a:latin typeface="Arial Rounded MT Bold" pitchFamily="34" charset="0"/>
              </a:rPr>
              <a:t>pou</a:t>
            </a:r>
            <a:r>
              <a:rPr lang="en-US" sz="4000" dirty="0" smtClean="0">
                <a:solidFill>
                  <a:srgbClr val="FFC000"/>
                </a:solidFill>
                <a:latin typeface="Arial Rounded MT Bold" pitchFamily="34" charset="0"/>
              </a:rPr>
              <a:t>-m </a:t>
            </a:r>
            <a:r>
              <a:rPr lang="en-US" sz="4000" dirty="0" err="1" smtClean="0">
                <a:solidFill>
                  <a:srgbClr val="FFC000"/>
                </a:solidFill>
                <a:latin typeface="Arial Rounded MT Bold" pitchFamily="34" charset="0"/>
              </a:rPr>
              <a:t>krinn</a:t>
            </a:r>
            <a:r>
              <a:rPr lang="en-US" sz="4000" dirty="0" smtClean="0">
                <a:solidFill>
                  <a:srgbClr val="FFC000"/>
                </a:solidFill>
                <a:latin typeface="Arial Rounded MT Bold" pitchFamily="34" charset="0"/>
              </a:rPr>
              <a:t>,</a:t>
            </a:r>
          </a:p>
          <a:p>
            <a:pPr algn="ctr">
              <a:buNone/>
            </a:pPr>
            <a:r>
              <a:rPr lang="en-US" sz="4000" dirty="0" err="1" smtClean="0">
                <a:solidFill>
                  <a:srgbClr val="FFC000"/>
                </a:solidFill>
                <a:latin typeface="Arial Rounded MT Bold" pitchFamily="34" charset="0"/>
              </a:rPr>
              <a:t>Puiske</a:t>
            </a:r>
            <a:r>
              <a:rPr lang="en-US" sz="4000" dirty="0" smtClean="0">
                <a:solidFill>
                  <a:srgbClr val="FFC000"/>
                </a:solidFill>
                <a:latin typeface="Arial Rounded MT Bold" pitchFamily="34" charset="0"/>
              </a:rPr>
              <a:t> </a:t>
            </a:r>
            <a:r>
              <a:rPr lang="en-US" sz="4000" dirty="0" err="1" smtClean="0">
                <a:solidFill>
                  <a:srgbClr val="FFC000"/>
                </a:solidFill>
                <a:latin typeface="Arial Rounded MT Bold" pitchFamily="34" charset="0"/>
              </a:rPr>
              <a:t>Sove</a:t>
            </a:r>
            <a:r>
              <a:rPr lang="en-US" sz="4000" dirty="0" smtClean="0">
                <a:solidFill>
                  <a:srgbClr val="FFC000"/>
                </a:solidFill>
                <a:latin typeface="Arial Rounded MT Bold" pitchFamily="34" charset="0"/>
              </a:rPr>
              <a:t>-m </a:t>
            </a:r>
            <a:r>
              <a:rPr lang="en-US" sz="4000" dirty="0" err="1" smtClean="0">
                <a:solidFill>
                  <a:srgbClr val="FFC000"/>
                </a:solidFill>
                <a:latin typeface="Arial Rounded MT Bold" pitchFamily="34" charset="0"/>
              </a:rPr>
              <a:t>ap</a:t>
            </a:r>
            <a:r>
              <a:rPr lang="en-US" sz="4000" dirty="0" smtClean="0">
                <a:solidFill>
                  <a:srgbClr val="FFC000"/>
                </a:solidFill>
                <a:latin typeface="Arial Rounded MT Bold" pitchFamily="34" charset="0"/>
              </a:rPr>
              <a:t> </a:t>
            </a:r>
            <a:r>
              <a:rPr lang="en-US" sz="4000" dirty="0" err="1" smtClean="0">
                <a:solidFill>
                  <a:srgbClr val="FFC000"/>
                </a:solidFill>
                <a:latin typeface="Arial Rounded MT Bold" pitchFamily="34" charset="0"/>
              </a:rPr>
              <a:t>veye</a:t>
            </a:r>
            <a:r>
              <a:rPr lang="en-US" sz="4000" dirty="0" smtClean="0">
                <a:solidFill>
                  <a:srgbClr val="FFC000"/>
                </a:solidFill>
                <a:latin typeface="Arial Rounded MT Bold" pitchFamily="34" charset="0"/>
              </a:rPr>
              <a:t>;</a:t>
            </a:r>
          </a:p>
          <a:p>
            <a:pPr algn="ctr">
              <a:buNone/>
            </a:pPr>
            <a:r>
              <a:rPr lang="fr-FR" sz="4000" dirty="0" smtClean="0">
                <a:solidFill>
                  <a:srgbClr val="FFC000"/>
                </a:solidFill>
                <a:latin typeface="Arial Rounded MT Bold" pitchFamily="34" charset="0"/>
              </a:rPr>
              <a:t>Ma </a:t>
            </a:r>
            <a:r>
              <a:rPr lang="fr-FR" sz="4000" dirty="0" err="1" smtClean="0">
                <a:solidFill>
                  <a:srgbClr val="FFC000"/>
                </a:solidFill>
                <a:latin typeface="Arial Rounded MT Bold" pitchFamily="34" charset="0"/>
              </a:rPr>
              <a:t>suiv</a:t>
            </a:r>
            <a:r>
              <a:rPr lang="fr-FR" sz="4000" dirty="0" smtClean="0">
                <a:solidFill>
                  <a:srgbClr val="FFC000"/>
                </a:solidFill>
                <a:latin typeface="Arial Rounded MT Bold" pitchFamily="34" charset="0"/>
              </a:rPr>
              <a:t> li </a:t>
            </a:r>
            <a:r>
              <a:rPr lang="fr-FR" sz="4000" dirty="0" err="1" smtClean="0">
                <a:solidFill>
                  <a:srgbClr val="FFC000"/>
                </a:solidFill>
                <a:latin typeface="Arial Rounded MT Bold" pitchFamily="34" charset="0"/>
              </a:rPr>
              <a:t>san</a:t>
            </a:r>
            <a:r>
              <a:rPr lang="fr-FR" sz="4000" dirty="0" smtClean="0">
                <a:solidFill>
                  <a:srgbClr val="FFC000"/>
                </a:solidFill>
                <a:latin typeface="Arial Rounded MT Bold" pitchFamily="34" charset="0"/>
              </a:rPr>
              <a:t> </a:t>
            </a:r>
            <a:r>
              <a:rPr lang="fr-FR" sz="4000" dirty="0" err="1" smtClean="0">
                <a:solidFill>
                  <a:srgbClr val="FFC000"/>
                </a:solidFill>
                <a:latin typeface="Arial Rounded MT Bold" pitchFamily="34" charset="0"/>
              </a:rPr>
              <a:t>mouin</a:t>
            </a:r>
            <a:r>
              <a:rPr lang="fr-FR" sz="4000" dirty="0" smtClean="0">
                <a:solidFill>
                  <a:srgbClr val="FFC000"/>
                </a:solidFill>
                <a:latin typeface="Arial Rounded MT Bold" pitchFamily="34" charset="0"/>
              </a:rPr>
              <a:t> </a:t>
            </a:r>
            <a:r>
              <a:rPr lang="fr-FR" sz="4000" dirty="0" err="1" smtClean="0">
                <a:solidFill>
                  <a:srgbClr val="FFC000"/>
                </a:solidFill>
                <a:latin typeface="Arial Rounded MT Bold" pitchFamily="34" charset="0"/>
              </a:rPr>
              <a:t>pa</a:t>
            </a:r>
            <a:r>
              <a:rPr lang="fr-FR" sz="4000" dirty="0" smtClean="0">
                <a:solidFill>
                  <a:srgbClr val="FFC000"/>
                </a:solidFill>
                <a:latin typeface="Arial Rounded MT Bold" pitchFamily="34" charset="0"/>
              </a:rPr>
              <a:t> </a:t>
            </a:r>
            <a:r>
              <a:rPr lang="fr-FR" sz="4000" dirty="0" err="1" smtClean="0">
                <a:solidFill>
                  <a:srgbClr val="FFC000"/>
                </a:solidFill>
                <a:latin typeface="Arial Rounded MT Bold" pitchFamily="34" charset="0"/>
              </a:rPr>
              <a:t>janm</a:t>
            </a:r>
            <a:r>
              <a:rPr lang="fr-FR" sz="4000" dirty="0" smtClean="0">
                <a:solidFill>
                  <a:srgbClr val="FFC000"/>
                </a:solidFill>
                <a:latin typeface="Arial Rounded MT Bold" pitchFamily="34" charset="0"/>
              </a:rPr>
              <a:t> </a:t>
            </a:r>
            <a:r>
              <a:rPr lang="fr-FR" sz="4000" dirty="0" err="1" smtClean="0">
                <a:solidFill>
                  <a:srgbClr val="FFC000"/>
                </a:solidFill>
                <a:latin typeface="Arial Rounded MT Bold" pitchFamily="34" charset="0"/>
              </a:rPr>
              <a:t>plinn</a:t>
            </a:r>
            <a:r>
              <a:rPr lang="fr-FR" sz="4000" dirty="0" smtClean="0">
                <a:solidFill>
                  <a:srgbClr val="FFC000"/>
                </a:solidFill>
                <a:latin typeface="Arial Rounded MT Bold" pitchFamily="34" charset="0"/>
              </a:rPr>
              <a:t>,</a:t>
            </a:r>
            <a:endParaRPr lang="en-US" sz="4000" dirty="0" smtClean="0">
              <a:solidFill>
                <a:srgbClr val="FFC000"/>
              </a:solidFill>
              <a:latin typeface="Arial Rounded MT Bold" pitchFamily="34" charset="0"/>
            </a:endParaRPr>
          </a:p>
          <a:p>
            <a:pPr algn="ctr">
              <a:buNone/>
            </a:pPr>
            <a:r>
              <a:rPr lang="fr-FR" sz="4000" dirty="0" smtClean="0">
                <a:solidFill>
                  <a:srgbClr val="FFC000"/>
                </a:solidFill>
                <a:latin typeface="Arial Rounded MT Bold" pitchFamily="34" charset="0"/>
              </a:rPr>
              <a:t>Li </a:t>
            </a:r>
            <a:r>
              <a:rPr lang="fr-FR" sz="4000" dirty="0" err="1" smtClean="0">
                <a:solidFill>
                  <a:srgbClr val="FFC000"/>
                </a:solidFill>
                <a:latin typeface="Arial Rounded MT Bold" pitchFamily="34" charset="0"/>
              </a:rPr>
              <a:t>pap</a:t>
            </a:r>
            <a:r>
              <a:rPr lang="fr-FR" sz="4000" dirty="0" smtClean="0">
                <a:solidFill>
                  <a:srgbClr val="FFC000"/>
                </a:solidFill>
                <a:latin typeface="Arial Rounded MT Bold" pitchFamily="34" charset="0"/>
              </a:rPr>
              <a:t> </a:t>
            </a:r>
            <a:r>
              <a:rPr lang="fr-FR" sz="4000" dirty="0" err="1" smtClean="0">
                <a:solidFill>
                  <a:srgbClr val="FFC000"/>
                </a:solidFill>
                <a:latin typeface="Arial Rounded MT Bold" pitchFamily="34" charset="0"/>
              </a:rPr>
              <a:t>kite</a:t>
            </a:r>
            <a:r>
              <a:rPr lang="fr-FR" sz="4000" dirty="0" smtClean="0">
                <a:solidFill>
                  <a:srgbClr val="FFC000"/>
                </a:solidFill>
                <a:latin typeface="Arial Rounded MT Bold" pitchFamily="34" charset="0"/>
              </a:rPr>
              <a:t> </a:t>
            </a:r>
            <a:r>
              <a:rPr lang="fr-FR" sz="4000" dirty="0" err="1" smtClean="0">
                <a:solidFill>
                  <a:srgbClr val="FFC000"/>
                </a:solidFill>
                <a:latin typeface="Arial Rounded MT Bold" pitchFamily="34" charset="0"/>
              </a:rPr>
              <a:t>mouin</a:t>
            </a:r>
            <a:r>
              <a:rPr lang="fr-FR" sz="4000" dirty="0" smtClean="0">
                <a:solidFill>
                  <a:srgbClr val="FFC000"/>
                </a:solidFill>
                <a:latin typeface="Arial Rounded MT Bold" pitchFamily="34" charset="0"/>
              </a:rPr>
              <a:t> </a:t>
            </a:r>
            <a:r>
              <a:rPr lang="fr-FR" sz="4000" dirty="0" err="1" smtClean="0">
                <a:solidFill>
                  <a:srgbClr val="FFC000"/>
                </a:solidFill>
                <a:latin typeface="Arial Rounded MT Bold" pitchFamily="34" charset="0"/>
              </a:rPr>
              <a:t>neye</a:t>
            </a:r>
            <a:r>
              <a:rPr lang="fr-FR" sz="4000" dirty="0" smtClean="0">
                <a:solidFill>
                  <a:srgbClr val="FFC000"/>
                </a:solidFill>
                <a:latin typeface="Arial Rounded MT Bold" pitchFamily="34" charset="0"/>
              </a:rPr>
              <a:t>.</a:t>
            </a:r>
            <a:endParaRPr lang="en-US" sz="4000" dirty="0" smtClean="0">
              <a:solidFill>
                <a:srgbClr val="FFC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fr-FR" sz="3600" dirty="0" smtClean="0">
                <a:solidFill>
                  <a:srgbClr val="66FFFF"/>
                </a:solidFill>
                <a:latin typeface="Arial Rounded MT Bold" pitchFamily="34" charset="0"/>
              </a:rPr>
              <a:t>2</a:t>
            </a:r>
            <a:r>
              <a:rPr lang="fr-FR" sz="3600" dirty="0" smtClean="0">
                <a:solidFill>
                  <a:srgbClr val="66FFFF"/>
                </a:solidFill>
                <a:latin typeface="Arial Rounded MT Bold" pitchFamily="34" charset="0"/>
              </a:rPr>
              <a:t>.</a:t>
            </a:r>
            <a:endParaRPr lang="en-US" sz="3600" dirty="0" smtClean="0">
              <a:solidFill>
                <a:srgbClr val="66FFFF"/>
              </a:solidFill>
              <a:latin typeface="Arial Rounded MT Bold" pitchFamily="34" charset="0"/>
            </a:endParaRPr>
          </a:p>
          <a:p>
            <a:pPr algn="ctr">
              <a:buNone/>
            </a:pPr>
            <a:r>
              <a:rPr lang="fr-FR" sz="4000" dirty="0" smtClean="0">
                <a:latin typeface="Arial Rounded MT Bold" pitchFamily="34" charset="0"/>
              </a:rPr>
              <a:t>Amou li </a:t>
            </a:r>
            <a:r>
              <a:rPr lang="fr-FR" sz="4000" dirty="0" err="1" smtClean="0">
                <a:latin typeface="Arial Rounded MT Bold" pitchFamily="34" charset="0"/>
              </a:rPr>
              <a:t>avek</a:t>
            </a:r>
            <a:r>
              <a:rPr lang="fr-FR" sz="4000" dirty="0" smtClean="0">
                <a:latin typeface="Arial Rounded MT Bold" pitchFamily="34" charset="0"/>
              </a:rPr>
              <a:t> </a:t>
            </a:r>
            <a:r>
              <a:rPr lang="fr-FR" sz="4000" dirty="0" err="1" smtClean="0">
                <a:latin typeface="Arial Rounded MT Bold" pitchFamily="34" charset="0"/>
              </a:rPr>
              <a:t>promes</a:t>
            </a:r>
            <a:r>
              <a:rPr lang="fr-FR" sz="4000" dirty="0" smtClean="0">
                <a:latin typeface="Arial Rounded MT Bold" pitchFamily="34" charset="0"/>
              </a:rPr>
              <a:t> li</a:t>
            </a:r>
            <a:endParaRPr lang="en-US" sz="4000" dirty="0" smtClean="0">
              <a:latin typeface="Arial Rounded MT Bold" pitchFamily="34" charset="0"/>
            </a:endParaRPr>
          </a:p>
          <a:p>
            <a:pPr algn="ctr">
              <a:buNone/>
            </a:pPr>
            <a:r>
              <a:rPr lang="fr-FR" sz="4000" dirty="0" err="1" smtClean="0">
                <a:latin typeface="Arial Rounded MT Bold" pitchFamily="34" charset="0"/>
              </a:rPr>
              <a:t>Plin</a:t>
            </a:r>
            <a:r>
              <a:rPr lang="fr-FR" sz="4000" dirty="0" smtClean="0">
                <a:latin typeface="Arial Rounded MT Bold" pitchFamily="34" charset="0"/>
              </a:rPr>
              <a:t> </a:t>
            </a:r>
            <a:r>
              <a:rPr lang="fr-FR" sz="4000" dirty="0" err="1" smtClean="0">
                <a:latin typeface="Arial Rounded MT Bold" pitchFamily="34" charset="0"/>
              </a:rPr>
              <a:t>ke</a:t>
            </a:r>
            <a:r>
              <a:rPr lang="fr-FR" sz="4000" dirty="0" smtClean="0">
                <a:latin typeface="Arial Rounded MT Bold" pitchFamily="34" charset="0"/>
              </a:rPr>
              <a:t> </a:t>
            </a:r>
            <a:r>
              <a:rPr lang="fr-FR" sz="4000" dirty="0" err="1" smtClean="0">
                <a:latin typeface="Arial Rounded MT Bold" pitchFamily="34" charset="0"/>
              </a:rPr>
              <a:t>mouin</a:t>
            </a:r>
            <a:r>
              <a:rPr lang="fr-FR" sz="4000" dirty="0" smtClean="0">
                <a:latin typeface="Arial Rounded MT Bold" pitchFamily="34" charset="0"/>
              </a:rPr>
              <a:t> </a:t>
            </a:r>
            <a:r>
              <a:rPr lang="fr-FR" sz="4000" dirty="0" err="1" smtClean="0">
                <a:latin typeface="Arial Rounded MT Bold" pitchFamily="34" charset="0"/>
              </a:rPr>
              <a:t>ak</a:t>
            </a:r>
            <a:r>
              <a:rPr lang="fr-FR" sz="4000" dirty="0" smtClean="0">
                <a:latin typeface="Arial Rounded MT Bold" pitchFamily="34" charset="0"/>
              </a:rPr>
              <a:t> gnou </a:t>
            </a:r>
            <a:r>
              <a:rPr lang="fr-FR" sz="4000" dirty="0" err="1" smtClean="0">
                <a:latin typeface="Arial Rounded MT Bold" pitchFamily="34" charset="0"/>
              </a:rPr>
              <a:t>gran</a:t>
            </a:r>
            <a:r>
              <a:rPr lang="fr-FR" sz="4000" dirty="0" smtClean="0">
                <a:latin typeface="Arial Rounded MT Bold" pitchFamily="34" charset="0"/>
              </a:rPr>
              <a:t> joua;</a:t>
            </a:r>
            <a:endParaRPr lang="en-US" sz="4000" dirty="0" smtClean="0">
              <a:latin typeface="Arial Rounded MT Bold" pitchFamily="34" charset="0"/>
            </a:endParaRPr>
          </a:p>
          <a:p>
            <a:pPr algn="ctr">
              <a:buNone/>
            </a:pPr>
            <a:r>
              <a:rPr lang="fr-FR" sz="4000" dirty="0" err="1" smtClean="0">
                <a:latin typeface="Arial Rounded MT Bold" pitchFamily="34" charset="0"/>
              </a:rPr>
              <a:t>Mouin</a:t>
            </a:r>
            <a:r>
              <a:rPr lang="fr-FR" sz="4000" dirty="0" smtClean="0">
                <a:latin typeface="Arial Rounded MT Bold" pitchFamily="34" charset="0"/>
              </a:rPr>
              <a:t> met tout </a:t>
            </a:r>
            <a:r>
              <a:rPr lang="fr-FR" sz="4000" dirty="0" err="1" smtClean="0">
                <a:latin typeface="Arial Rounded MT Bold" pitchFamily="34" charset="0"/>
              </a:rPr>
              <a:t>feb</a:t>
            </a:r>
            <a:r>
              <a:rPr lang="fr-FR" sz="4000" dirty="0" smtClean="0">
                <a:latin typeface="Arial Rounded MT Bold" pitchFamily="34" charset="0"/>
              </a:rPr>
              <a:t>, </a:t>
            </a:r>
            <a:r>
              <a:rPr lang="fr-FR" sz="4000" dirty="0" err="1" smtClean="0">
                <a:latin typeface="Arial Rounded MT Bold" pitchFamily="34" charset="0"/>
              </a:rPr>
              <a:t>mouin</a:t>
            </a:r>
            <a:r>
              <a:rPr lang="fr-FR" sz="4000" dirty="0" smtClean="0">
                <a:latin typeface="Arial Rounded MT Bold" pitchFamily="34" charset="0"/>
              </a:rPr>
              <a:t> met </a:t>
            </a:r>
            <a:r>
              <a:rPr lang="fr-FR" sz="4000" dirty="0" err="1" smtClean="0">
                <a:latin typeface="Arial Rounded MT Bold" pitchFamily="34" charset="0"/>
              </a:rPr>
              <a:t>kagou</a:t>
            </a:r>
            <a:endParaRPr lang="en-US" sz="4000" dirty="0" smtClean="0">
              <a:latin typeface="Arial Rounded MT Bold" pitchFamily="34" charset="0"/>
            </a:endParaRPr>
          </a:p>
          <a:p>
            <a:pPr algn="ctr">
              <a:buNone/>
            </a:pPr>
            <a:r>
              <a:rPr lang="fr-FR" sz="4000" dirty="0" err="1" smtClean="0">
                <a:latin typeface="Arial Rounded MT Bold" pitchFamily="34" charset="0"/>
              </a:rPr>
              <a:t>Setin</a:t>
            </a:r>
            <a:r>
              <a:rPr lang="fr-FR" sz="4000" dirty="0" smtClean="0">
                <a:latin typeface="Arial Rounded MT Bold" pitchFamily="34" charset="0"/>
              </a:rPr>
              <a:t> l-a ban-m la </a:t>
            </a:r>
            <a:r>
              <a:rPr lang="fr-FR" sz="4000" dirty="0" err="1" smtClean="0">
                <a:latin typeface="Arial Rounded MT Bold" pitchFamily="34" charset="0"/>
              </a:rPr>
              <a:t>viktoua</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en-US" sz="4000" dirty="0" err="1" smtClean="0">
                <a:solidFill>
                  <a:srgbClr val="66FFFF"/>
                </a:solidFill>
                <a:latin typeface="Arial Rounded MT Bold" pitchFamily="34" charset="0"/>
              </a:rPr>
              <a:t>Kè</a:t>
            </a:r>
            <a:endParaRPr lang="en-US" sz="4000" dirty="0" smtClean="0">
              <a:solidFill>
                <a:srgbClr val="66FFFF"/>
              </a:solidFill>
              <a:latin typeface="Arial Rounded MT Bold" pitchFamily="34" charset="0"/>
            </a:endParaRPr>
          </a:p>
          <a:p>
            <a:pPr algn="ctr">
              <a:buNone/>
            </a:pPr>
            <a:r>
              <a:rPr lang="en-US" sz="4000" dirty="0" err="1" smtClean="0">
                <a:solidFill>
                  <a:srgbClr val="FFC000"/>
                </a:solidFill>
                <a:latin typeface="Arial Rounded MT Bold" pitchFamily="34" charset="0"/>
              </a:rPr>
              <a:t>Angnin</a:t>
            </a:r>
            <a:r>
              <a:rPr lang="en-US" sz="4000" dirty="0" smtClean="0">
                <a:solidFill>
                  <a:srgbClr val="FFC000"/>
                </a:solidFill>
                <a:latin typeface="Arial Rounded MT Bold" pitchFamily="34" charset="0"/>
              </a:rPr>
              <a:t> </a:t>
            </a:r>
            <a:r>
              <a:rPr lang="en-US" sz="4000" dirty="0" err="1" smtClean="0">
                <a:solidFill>
                  <a:srgbClr val="FFC000"/>
                </a:solidFill>
                <a:latin typeface="Arial Rounded MT Bold" pitchFamily="34" charset="0"/>
              </a:rPr>
              <a:t>mouin</a:t>
            </a:r>
            <a:r>
              <a:rPr lang="en-US" sz="4000" dirty="0" smtClean="0">
                <a:solidFill>
                  <a:srgbClr val="FFC000"/>
                </a:solidFill>
                <a:latin typeface="Arial Rounded MT Bold" pitchFamily="34" charset="0"/>
              </a:rPr>
              <a:t> pa gin </a:t>
            </a:r>
            <a:r>
              <a:rPr lang="en-US" sz="4000" dirty="0" err="1" smtClean="0">
                <a:solidFill>
                  <a:srgbClr val="FFC000"/>
                </a:solidFill>
                <a:latin typeface="Arial Rounded MT Bold" pitchFamily="34" charset="0"/>
              </a:rPr>
              <a:t>pou</a:t>
            </a:r>
            <a:r>
              <a:rPr lang="en-US" sz="4000" dirty="0" smtClean="0">
                <a:solidFill>
                  <a:srgbClr val="FFC000"/>
                </a:solidFill>
                <a:latin typeface="Arial Rounded MT Bold" pitchFamily="34" charset="0"/>
              </a:rPr>
              <a:t>-m </a:t>
            </a:r>
            <a:r>
              <a:rPr lang="en-US" sz="4000" dirty="0" err="1" smtClean="0">
                <a:solidFill>
                  <a:srgbClr val="FFC000"/>
                </a:solidFill>
                <a:latin typeface="Arial Rounded MT Bold" pitchFamily="34" charset="0"/>
              </a:rPr>
              <a:t>krinn</a:t>
            </a:r>
            <a:r>
              <a:rPr lang="en-US" sz="4000" dirty="0" smtClean="0">
                <a:solidFill>
                  <a:srgbClr val="FFC000"/>
                </a:solidFill>
                <a:latin typeface="Arial Rounded MT Bold" pitchFamily="34" charset="0"/>
              </a:rPr>
              <a:t>,</a:t>
            </a:r>
          </a:p>
          <a:p>
            <a:pPr algn="ctr">
              <a:buNone/>
            </a:pPr>
            <a:r>
              <a:rPr lang="en-US" sz="4000" dirty="0" err="1" smtClean="0">
                <a:solidFill>
                  <a:srgbClr val="FFC000"/>
                </a:solidFill>
                <a:latin typeface="Arial Rounded MT Bold" pitchFamily="34" charset="0"/>
              </a:rPr>
              <a:t>Puiske</a:t>
            </a:r>
            <a:r>
              <a:rPr lang="en-US" sz="4000" dirty="0" smtClean="0">
                <a:solidFill>
                  <a:srgbClr val="FFC000"/>
                </a:solidFill>
                <a:latin typeface="Arial Rounded MT Bold" pitchFamily="34" charset="0"/>
              </a:rPr>
              <a:t> </a:t>
            </a:r>
            <a:r>
              <a:rPr lang="en-US" sz="4000" dirty="0" err="1" smtClean="0">
                <a:solidFill>
                  <a:srgbClr val="FFC000"/>
                </a:solidFill>
                <a:latin typeface="Arial Rounded MT Bold" pitchFamily="34" charset="0"/>
              </a:rPr>
              <a:t>Sove</a:t>
            </a:r>
            <a:r>
              <a:rPr lang="en-US" sz="4000" dirty="0" smtClean="0">
                <a:solidFill>
                  <a:srgbClr val="FFC000"/>
                </a:solidFill>
                <a:latin typeface="Arial Rounded MT Bold" pitchFamily="34" charset="0"/>
              </a:rPr>
              <a:t>-m </a:t>
            </a:r>
            <a:r>
              <a:rPr lang="en-US" sz="4000" dirty="0" err="1" smtClean="0">
                <a:solidFill>
                  <a:srgbClr val="FFC000"/>
                </a:solidFill>
                <a:latin typeface="Arial Rounded MT Bold" pitchFamily="34" charset="0"/>
              </a:rPr>
              <a:t>ap</a:t>
            </a:r>
            <a:r>
              <a:rPr lang="en-US" sz="4000" dirty="0" smtClean="0">
                <a:solidFill>
                  <a:srgbClr val="FFC000"/>
                </a:solidFill>
                <a:latin typeface="Arial Rounded MT Bold" pitchFamily="34" charset="0"/>
              </a:rPr>
              <a:t> </a:t>
            </a:r>
            <a:r>
              <a:rPr lang="en-US" sz="4000" dirty="0" err="1" smtClean="0">
                <a:solidFill>
                  <a:srgbClr val="FFC000"/>
                </a:solidFill>
                <a:latin typeface="Arial Rounded MT Bold" pitchFamily="34" charset="0"/>
              </a:rPr>
              <a:t>veye</a:t>
            </a:r>
            <a:r>
              <a:rPr lang="en-US" sz="4000" dirty="0" smtClean="0">
                <a:solidFill>
                  <a:srgbClr val="FFC000"/>
                </a:solidFill>
                <a:latin typeface="Arial Rounded MT Bold" pitchFamily="34" charset="0"/>
              </a:rPr>
              <a:t>;</a:t>
            </a:r>
          </a:p>
          <a:p>
            <a:pPr algn="ctr">
              <a:buNone/>
            </a:pPr>
            <a:r>
              <a:rPr lang="fr-FR" sz="4000" dirty="0" smtClean="0">
                <a:solidFill>
                  <a:srgbClr val="FFC000"/>
                </a:solidFill>
                <a:latin typeface="Arial Rounded MT Bold" pitchFamily="34" charset="0"/>
              </a:rPr>
              <a:t>Ma </a:t>
            </a:r>
            <a:r>
              <a:rPr lang="fr-FR" sz="4000" dirty="0" err="1" smtClean="0">
                <a:solidFill>
                  <a:srgbClr val="FFC000"/>
                </a:solidFill>
                <a:latin typeface="Arial Rounded MT Bold" pitchFamily="34" charset="0"/>
              </a:rPr>
              <a:t>suiv</a:t>
            </a:r>
            <a:r>
              <a:rPr lang="fr-FR" sz="4000" dirty="0" smtClean="0">
                <a:solidFill>
                  <a:srgbClr val="FFC000"/>
                </a:solidFill>
                <a:latin typeface="Arial Rounded MT Bold" pitchFamily="34" charset="0"/>
              </a:rPr>
              <a:t> li </a:t>
            </a:r>
            <a:r>
              <a:rPr lang="fr-FR" sz="4000" dirty="0" err="1" smtClean="0">
                <a:solidFill>
                  <a:srgbClr val="FFC000"/>
                </a:solidFill>
                <a:latin typeface="Arial Rounded MT Bold" pitchFamily="34" charset="0"/>
              </a:rPr>
              <a:t>san</a:t>
            </a:r>
            <a:r>
              <a:rPr lang="fr-FR" sz="4000" dirty="0" smtClean="0">
                <a:solidFill>
                  <a:srgbClr val="FFC000"/>
                </a:solidFill>
                <a:latin typeface="Arial Rounded MT Bold" pitchFamily="34" charset="0"/>
              </a:rPr>
              <a:t> </a:t>
            </a:r>
            <a:r>
              <a:rPr lang="fr-FR" sz="4000" dirty="0" err="1" smtClean="0">
                <a:solidFill>
                  <a:srgbClr val="FFC000"/>
                </a:solidFill>
                <a:latin typeface="Arial Rounded MT Bold" pitchFamily="34" charset="0"/>
              </a:rPr>
              <a:t>mouin</a:t>
            </a:r>
            <a:r>
              <a:rPr lang="fr-FR" sz="4000" dirty="0" smtClean="0">
                <a:solidFill>
                  <a:srgbClr val="FFC000"/>
                </a:solidFill>
                <a:latin typeface="Arial Rounded MT Bold" pitchFamily="34" charset="0"/>
              </a:rPr>
              <a:t> </a:t>
            </a:r>
            <a:r>
              <a:rPr lang="fr-FR" sz="4000" dirty="0" err="1" smtClean="0">
                <a:solidFill>
                  <a:srgbClr val="FFC000"/>
                </a:solidFill>
                <a:latin typeface="Arial Rounded MT Bold" pitchFamily="34" charset="0"/>
              </a:rPr>
              <a:t>pa</a:t>
            </a:r>
            <a:r>
              <a:rPr lang="fr-FR" sz="4000" dirty="0" smtClean="0">
                <a:solidFill>
                  <a:srgbClr val="FFC000"/>
                </a:solidFill>
                <a:latin typeface="Arial Rounded MT Bold" pitchFamily="34" charset="0"/>
              </a:rPr>
              <a:t> </a:t>
            </a:r>
            <a:r>
              <a:rPr lang="fr-FR" sz="4000" dirty="0" err="1" smtClean="0">
                <a:solidFill>
                  <a:srgbClr val="FFC000"/>
                </a:solidFill>
                <a:latin typeface="Arial Rounded MT Bold" pitchFamily="34" charset="0"/>
              </a:rPr>
              <a:t>janm</a:t>
            </a:r>
            <a:r>
              <a:rPr lang="fr-FR" sz="4000" dirty="0" smtClean="0">
                <a:solidFill>
                  <a:srgbClr val="FFC000"/>
                </a:solidFill>
                <a:latin typeface="Arial Rounded MT Bold" pitchFamily="34" charset="0"/>
              </a:rPr>
              <a:t> </a:t>
            </a:r>
            <a:r>
              <a:rPr lang="fr-FR" sz="4000" dirty="0" err="1" smtClean="0">
                <a:solidFill>
                  <a:srgbClr val="FFC000"/>
                </a:solidFill>
                <a:latin typeface="Arial Rounded MT Bold" pitchFamily="34" charset="0"/>
              </a:rPr>
              <a:t>plinn</a:t>
            </a:r>
            <a:r>
              <a:rPr lang="fr-FR" sz="4000" dirty="0" smtClean="0">
                <a:solidFill>
                  <a:srgbClr val="FFC000"/>
                </a:solidFill>
                <a:latin typeface="Arial Rounded MT Bold" pitchFamily="34" charset="0"/>
              </a:rPr>
              <a:t>,</a:t>
            </a:r>
            <a:endParaRPr lang="en-US" sz="4000" dirty="0" smtClean="0">
              <a:solidFill>
                <a:srgbClr val="FFC000"/>
              </a:solidFill>
              <a:latin typeface="Arial Rounded MT Bold" pitchFamily="34" charset="0"/>
            </a:endParaRPr>
          </a:p>
          <a:p>
            <a:pPr algn="ctr">
              <a:buNone/>
            </a:pPr>
            <a:r>
              <a:rPr lang="fr-FR" sz="4000" dirty="0" smtClean="0">
                <a:solidFill>
                  <a:srgbClr val="FFC000"/>
                </a:solidFill>
                <a:latin typeface="Arial Rounded MT Bold" pitchFamily="34" charset="0"/>
              </a:rPr>
              <a:t>Li </a:t>
            </a:r>
            <a:r>
              <a:rPr lang="fr-FR" sz="4000" dirty="0" err="1" smtClean="0">
                <a:solidFill>
                  <a:srgbClr val="FFC000"/>
                </a:solidFill>
                <a:latin typeface="Arial Rounded MT Bold" pitchFamily="34" charset="0"/>
              </a:rPr>
              <a:t>pap</a:t>
            </a:r>
            <a:r>
              <a:rPr lang="fr-FR" sz="4000" dirty="0" smtClean="0">
                <a:solidFill>
                  <a:srgbClr val="FFC000"/>
                </a:solidFill>
                <a:latin typeface="Arial Rounded MT Bold" pitchFamily="34" charset="0"/>
              </a:rPr>
              <a:t> </a:t>
            </a:r>
            <a:r>
              <a:rPr lang="fr-FR" sz="4000" dirty="0" err="1" smtClean="0">
                <a:solidFill>
                  <a:srgbClr val="FFC000"/>
                </a:solidFill>
                <a:latin typeface="Arial Rounded MT Bold" pitchFamily="34" charset="0"/>
              </a:rPr>
              <a:t>kite</a:t>
            </a:r>
            <a:r>
              <a:rPr lang="fr-FR" sz="4000" dirty="0" smtClean="0">
                <a:solidFill>
                  <a:srgbClr val="FFC000"/>
                </a:solidFill>
                <a:latin typeface="Arial Rounded MT Bold" pitchFamily="34" charset="0"/>
              </a:rPr>
              <a:t> </a:t>
            </a:r>
            <a:r>
              <a:rPr lang="fr-FR" sz="4000" dirty="0" err="1" smtClean="0">
                <a:solidFill>
                  <a:srgbClr val="FFC000"/>
                </a:solidFill>
                <a:latin typeface="Arial Rounded MT Bold" pitchFamily="34" charset="0"/>
              </a:rPr>
              <a:t>mouin</a:t>
            </a:r>
            <a:r>
              <a:rPr lang="fr-FR" sz="4000" dirty="0" smtClean="0">
                <a:solidFill>
                  <a:srgbClr val="FFC000"/>
                </a:solidFill>
                <a:latin typeface="Arial Rounded MT Bold" pitchFamily="34" charset="0"/>
              </a:rPr>
              <a:t> </a:t>
            </a:r>
            <a:r>
              <a:rPr lang="fr-FR" sz="4000" dirty="0" err="1" smtClean="0">
                <a:solidFill>
                  <a:srgbClr val="FFC000"/>
                </a:solidFill>
                <a:latin typeface="Arial Rounded MT Bold" pitchFamily="34" charset="0"/>
              </a:rPr>
              <a:t>neye</a:t>
            </a:r>
            <a:r>
              <a:rPr lang="fr-FR" sz="4000" dirty="0" smtClean="0">
                <a:solidFill>
                  <a:srgbClr val="FFC000"/>
                </a:solidFill>
                <a:latin typeface="Arial Rounded MT Bold" pitchFamily="34" charset="0"/>
              </a:rPr>
              <a:t>.</a:t>
            </a:r>
            <a:endParaRPr lang="en-US" sz="4000" dirty="0" smtClean="0">
              <a:solidFill>
                <a:srgbClr val="FFC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3600" dirty="0" smtClean="0">
                <a:solidFill>
                  <a:srgbClr val="66FFFF"/>
                </a:solidFill>
                <a:latin typeface="Arial Rounded MT Bold" pitchFamily="34" charset="0"/>
              </a:rPr>
              <a:t>3</a:t>
            </a:r>
            <a:r>
              <a:rPr lang="fr-FR" sz="3600" dirty="0" smtClean="0">
                <a:solidFill>
                  <a:srgbClr val="66FFFF"/>
                </a:solidFill>
                <a:latin typeface="Arial Rounded MT Bold" pitchFamily="34" charset="0"/>
              </a:rPr>
              <a:t>.</a:t>
            </a:r>
            <a:endParaRPr lang="en-US" sz="3600" dirty="0" smtClean="0">
              <a:solidFill>
                <a:srgbClr val="66FFFF"/>
              </a:solidFill>
              <a:latin typeface="Arial Rounded MT Bold" pitchFamily="34" charset="0"/>
            </a:endParaRPr>
          </a:p>
          <a:p>
            <a:pPr algn="ctr">
              <a:buNone/>
            </a:pPr>
            <a:r>
              <a:rPr lang="fr-FR" sz="4000" dirty="0" smtClean="0">
                <a:latin typeface="Arial Rounded MT Bold" pitchFamily="34" charset="0"/>
              </a:rPr>
              <a:t>Le </a:t>
            </a:r>
            <a:r>
              <a:rPr lang="fr-FR" sz="4000" dirty="0" err="1" smtClean="0">
                <a:latin typeface="Arial Rounded MT Bold" pitchFamily="34" charset="0"/>
              </a:rPr>
              <a:t>fe</a:t>
            </a:r>
            <a:r>
              <a:rPr lang="fr-FR" sz="4000" dirty="0" smtClean="0">
                <a:latin typeface="Arial Rounded MT Bold" pitchFamily="34" charset="0"/>
              </a:rPr>
              <a:t> noua </a:t>
            </a:r>
            <a:r>
              <a:rPr lang="fr-FR" sz="4000" dirty="0" err="1" smtClean="0">
                <a:latin typeface="Arial Rounded MT Bold" pitchFamily="34" charset="0"/>
              </a:rPr>
              <a:t>vi-n</a:t>
            </a:r>
            <a:r>
              <a:rPr lang="fr-FR" sz="4000" dirty="0" smtClean="0">
                <a:latin typeface="Arial Rounded MT Bold" pitchFamily="34" charset="0"/>
              </a:rPr>
              <a:t> pou </a:t>
            </a:r>
            <a:r>
              <a:rPr lang="fr-FR" sz="4000" dirty="0" err="1" smtClean="0">
                <a:latin typeface="Arial Rounded MT Bold" pitchFamily="34" charset="0"/>
              </a:rPr>
              <a:t>fe</a:t>
            </a:r>
            <a:r>
              <a:rPr lang="fr-FR" sz="4000" dirty="0" smtClean="0">
                <a:latin typeface="Arial Rounded MT Bold" pitchFamily="34" charset="0"/>
              </a:rPr>
              <a:t>-m </a:t>
            </a:r>
            <a:r>
              <a:rPr lang="fr-FR" sz="4000" dirty="0" err="1" smtClean="0">
                <a:latin typeface="Arial Rounded MT Bold" pitchFamily="34" charset="0"/>
              </a:rPr>
              <a:t>tranble</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fr-FR" sz="4000" dirty="0" err="1" smtClean="0">
                <a:latin typeface="Arial Rounded MT Bold" pitchFamily="34" charset="0"/>
              </a:rPr>
              <a:t>Avek</a:t>
            </a:r>
            <a:r>
              <a:rPr lang="fr-FR" sz="4000" dirty="0" smtClean="0">
                <a:latin typeface="Arial Rounded MT Bold" pitchFamily="34" charset="0"/>
              </a:rPr>
              <a:t> li </a:t>
            </a:r>
            <a:r>
              <a:rPr lang="fr-FR" sz="4000" dirty="0" err="1" smtClean="0">
                <a:latin typeface="Arial Rounded MT Bold" pitchFamily="34" charset="0"/>
              </a:rPr>
              <a:t>mouin</a:t>
            </a:r>
            <a:r>
              <a:rPr lang="fr-FR" sz="4000" dirty="0" smtClean="0">
                <a:latin typeface="Arial Rounded MT Bold" pitchFamily="34" charset="0"/>
              </a:rPr>
              <a:t> </a:t>
            </a:r>
            <a:r>
              <a:rPr lang="fr-FR" sz="4000" dirty="0" err="1" smtClean="0">
                <a:latin typeface="Arial Rounded MT Bold" pitchFamily="34" charset="0"/>
              </a:rPr>
              <a:t>brav</a:t>
            </a:r>
            <a:r>
              <a:rPr lang="fr-FR" sz="4000" dirty="0" smtClean="0">
                <a:latin typeface="Arial Rounded MT Bold" pitchFamily="34" charset="0"/>
              </a:rPr>
              <a:t> </a:t>
            </a:r>
            <a:r>
              <a:rPr lang="fr-FR" sz="4000" dirty="0" err="1" smtClean="0">
                <a:latin typeface="Arial Rounded MT Bold" pitchFamily="34" charset="0"/>
              </a:rPr>
              <a:t>fasil</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fr-FR" sz="4000" dirty="0" smtClean="0">
                <a:latin typeface="Arial Rounded MT Bold" pitchFamily="34" charset="0"/>
              </a:rPr>
              <a:t>Le voua Satan ape gronde</a:t>
            </a:r>
            <a:endParaRPr lang="en-US" sz="4000" dirty="0" smtClean="0">
              <a:latin typeface="Arial Rounded MT Bold" pitchFamily="34" charset="0"/>
            </a:endParaRPr>
          </a:p>
          <a:p>
            <a:pPr algn="ctr">
              <a:buNone/>
            </a:pPr>
            <a:r>
              <a:rPr lang="fr-FR" sz="4000" dirty="0" err="1" smtClean="0">
                <a:latin typeface="Arial Rounded MT Bold" pitchFamily="34" charset="0"/>
              </a:rPr>
              <a:t>Mouin</a:t>
            </a:r>
            <a:r>
              <a:rPr lang="fr-FR" sz="4000" dirty="0" smtClean="0">
                <a:latin typeface="Arial Rounded MT Bold" pitchFamily="34" charset="0"/>
              </a:rPr>
              <a:t> </a:t>
            </a:r>
            <a:r>
              <a:rPr lang="fr-FR" sz="4000" dirty="0" err="1" smtClean="0">
                <a:latin typeface="Arial Rounded MT Bold" pitchFamily="34" charset="0"/>
              </a:rPr>
              <a:t>rete</a:t>
            </a:r>
            <a:r>
              <a:rPr lang="fr-FR" sz="4000" dirty="0" smtClean="0">
                <a:latin typeface="Arial Rounded MT Bold" pitchFamily="34" charset="0"/>
              </a:rPr>
              <a:t> </a:t>
            </a:r>
            <a:r>
              <a:rPr lang="fr-FR" sz="4000" dirty="0" err="1" smtClean="0">
                <a:latin typeface="Arial Rounded MT Bold" pitchFamily="34" charset="0"/>
              </a:rPr>
              <a:t>dousman</a:t>
            </a:r>
            <a:r>
              <a:rPr lang="fr-FR" sz="4000" dirty="0" smtClean="0">
                <a:latin typeface="Arial Rounded MT Bold" pitchFamily="34" charset="0"/>
              </a:rPr>
              <a:t> </a:t>
            </a:r>
            <a:r>
              <a:rPr lang="fr-FR" sz="4000" dirty="0" err="1" smtClean="0">
                <a:latin typeface="Arial Rounded MT Bold" pitchFamily="34" charset="0"/>
              </a:rPr>
              <a:t>trankil</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en-US" sz="4000" dirty="0" err="1" smtClean="0">
                <a:solidFill>
                  <a:srgbClr val="66FFFF"/>
                </a:solidFill>
                <a:latin typeface="Arial Rounded MT Bold" pitchFamily="34" charset="0"/>
              </a:rPr>
              <a:t>Kè</a:t>
            </a:r>
            <a:endParaRPr lang="en-US" sz="4000" dirty="0" smtClean="0">
              <a:solidFill>
                <a:srgbClr val="66FFFF"/>
              </a:solidFill>
              <a:latin typeface="Arial Rounded MT Bold" pitchFamily="34" charset="0"/>
            </a:endParaRPr>
          </a:p>
          <a:p>
            <a:pPr algn="ctr">
              <a:buNone/>
            </a:pPr>
            <a:r>
              <a:rPr lang="en-US" sz="4000" dirty="0" err="1" smtClean="0">
                <a:solidFill>
                  <a:srgbClr val="FFC000"/>
                </a:solidFill>
                <a:latin typeface="Arial Rounded MT Bold" pitchFamily="34" charset="0"/>
              </a:rPr>
              <a:t>Angnin</a:t>
            </a:r>
            <a:r>
              <a:rPr lang="en-US" sz="4000" dirty="0" smtClean="0">
                <a:solidFill>
                  <a:srgbClr val="FFC000"/>
                </a:solidFill>
                <a:latin typeface="Arial Rounded MT Bold" pitchFamily="34" charset="0"/>
              </a:rPr>
              <a:t> </a:t>
            </a:r>
            <a:r>
              <a:rPr lang="en-US" sz="4000" dirty="0" err="1" smtClean="0">
                <a:solidFill>
                  <a:srgbClr val="FFC000"/>
                </a:solidFill>
                <a:latin typeface="Arial Rounded MT Bold" pitchFamily="34" charset="0"/>
              </a:rPr>
              <a:t>mouin</a:t>
            </a:r>
            <a:r>
              <a:rPr lang="en-US" sz="4000" dirty="0" smtClean="0">
                <a:solidFill>
                  <a:srgbClr val="FFC000"/>
                </a:solidFill>
                <a:latin typeface="Arial Rounded MT Bold" pitchFamily="34" charset="0"/>
              </a:rPr>
              <a:t> pa gin </a:t>
            </a:r>
            <a:r>
              <a:rPr lang="en-US" sz="4000" dirty="0" err="1" smtClean="0">
                <a:solidFill>
                  <a:srgbClr val="FFC000"/>
                </a:solidFill>
                <a:latin typeface="Arial Rounded MT Bold" pitchFamily="34" charset="0"/>
              </a:rPr>
              <a:t>pou</a:t>
            </a:r>
            <a:r>
              <a:rPr lang="en-US" sz="4000" dirty="0" smtClean="0">
                <a:solidFill>
                  <a:srgbClr val="FFC000"/>
                </a:solidFill>
                <a:latin typeface="Arial Rounded MT Bold" pitchFamily="34" charset="0"/>
              </a:rPr>
              <a:t>-m </a:t>
            </a:r>
            <a:r>
              <a:rPr lang="en-US" sz="4000" dirty="0" err="1" smtClean="0">
                <a:solidFill>
                  <a:srgbClr val="FFC000"/>
                </a:solidFill>
                <a:latin typeface="Arial Rounded MT Bold" pitchFamily="34" charset="0"/>
              </a:rPr>
              <a:t>krinn</a:t>
            </a:r>
            <a:r>
              <a:rPr lang="en-US" sz="4000" dirty="0" smtClean="0">
                <a:solidFill>
                  <a:srgbClr val="FFC000"/>
                </a:solidFill>
                <a:latin typeface="Arial Rounded MT Bold" pitchFamily="34" charset="0"/>
              </a:rPr>
              <a:t>,</a:t>
            </a:r>
          </a:p>
          <a:p>
            <a:pPr algn="ctr">
              <a:buNone/>
            </a:pPr>
            <a:r>
              <a:rPr lang="en-US" sz="4000" dirty="0" err="1" smtClean="0">
                <a:solidFill>
                  <a:srgbClr val="FFC000"/>
                </a:solidFill>
                <a:latin typeface="Arial Rounded MT Bold" pitchFamily="34" charset="0"/>
              </a:rPr>
              <a:t>Puiske</a:t>
            </a:r>
            <a:r>
              <a:rPr lang="en-US" sz="4000" dirty="0" smtClean="0">
                <a:solidFill>
                  <a:srgbClr val="FFC000"/>
                </a:solidFill>
                <a:latin typeface="Arial Rounded MT Bold" pitchFamily="34" charset="0"/>
              </a:rPr>
              <a:t> </a:t>
            </a:r>
            <a:r>
              <a:rPr lang="en-US" sz="4000" dirty="0" err="1" smtClean="0">
                <a:solidFill>
                  <a:srgbClr val="FFC000"/>
                </a:solidFill>
                <a:latin typeface="Arial Rounded MT Bold" pitchFamily="34" charset="0"/>
              </a:rPr>
              <a:t>Sove</a:t>
            </a:r>
            <a:r>
              <a:rPr lang="en-US" sz="4000" dirty="0" smtClean="0">
                <a:solidFill>
                  <a:srgbClr val="FFC000"/>
                </a:solidFill>
                <a:latin typeface="Arial Rounded MT Bold" pitchFamily="34" charset="0"/>
              </a:rPr>
              <a:t>-m </a:t>
            </a:r>
            <a:r>
              <a:rPr lang="en-US" sz="4000" dirty="0" err="1" smtClean="0">
                <a:solidFill>
                  <a:srgbClr val="FFC000"/>
                </a:solidFill>
                <a:latin typeface="Arial Rounded MT Bold" pitchFamily="34" charset="0"/>
              </a:rPr>
              <a:t>ap</a:t>
            </a:r>
            <a:r>
              <a:rPr lang="en-US" sz="4000" dirty="0" smtClean="0">
                <a:solidFill>
                  <a:srgbClr val="FFC000"/>
                </a:solidFill>
                <a:latin typeface="Arial Rounded MT Bold" pitchFamily="34" charset="0"/>
              </a:rPr>
              <a:t> </a:t>
            </a:r>
            <a:r>
              <a:rPr lang="en-US" sz="4000" dirty="0" err="1" smtClean="0">
                <a:solidFill>
                  <a:srgbClr val="FFC000"/>
                </a:solidFill>
                <a:latin typeface="Arial Rounded MT Bold" pitchFamily="34" charset="0"/>
              </a:rPr>
              <a:t>veye</a:t>
            </a:r>
            <a:r>
              <a:rPr lang="en-US" sz="4000" dirty="0" smtClean="0">
                <a:solidFill>
                  <a:srgbClr val="FFC000"/>
                </a:solidFill>
                <a:latin typeface="Arial Rounded MT Bold" pitchFamily="34" charset="0"/>
              </a:rPr>
              <a:t>;</a:t>
            </a:r>
          </a:p>
          <a:p>
            <a:pPr algn="ctr">
              <a:buNone/>
            </a:pPr>
            <a:r>
              <a:rPr lang="fr-FR" sz="4000" dirty="0" smtClean="0">
                <a:solidFill>
                  <a:srgbClr val="FFC000"/>
                </a:solidFill>
                <a:latin typeface="Arial Rounded MT Bold" pitchFamily="34" charset="0"/>
              </a:rPr>
              <a:t>Ma </a:t>
            </a:r>
            <a:r>
              <a:rPr lang="fr-FR" sz="4000" dirty="0" err="1" smtClean="0">
                <a:solidFill>
                  <a:srgbClr val="FFC000"/>
                </a:solidFill>
                <a:latin typeface="Arial Rounded MT Bold" pitchFamily="34" charset="0"/>
              </a:rPr>
              <a:t>suiv</a:t>
            </a:r>
            <a:r>
              <a:rPr lang="fr-FR" sz="4000" dirty="0" smtClean="0">
                <a:solidFill>
                  <a:srgbClr val="FFC000"/>
                </a:solidFill>
                <a:latin typeface="Arial Rounded MT Bold" pitchFamily="34" charset="0"/>
              </a:rPr>
              <a:t> li </a:t>
            </a:r>
            <a:r>
              <a:rPr lang="fr-FR" sz="4000" dirty="0" err="1" smtClean="0">
                <a:solidFill>
                  <a:srgbClr val="FFC000"/>
                </a:solidFill>
                <a:latin typeface="Arial Rounded MT Bold" pitchFamily="34" charset="0"/>
              </a:rPr>
              <a:t>san</a:t>
            </a:r>
            <a:r>
              <a:rPr lang="fr-FR" sz="4000" dirty="0" smtClean="0">
                <a:solidFill>
                  <a:srgbClr val="FFC000"/>
                </a:solidFill>
                <a:latin typeface="Arial Rounded MT Bold" pitchFamily="34" charset="0"/>
              </a:rPr>
              <a:t> </a:t>
            </a:r>
            <a:r>
              <a:rPr lang="fr-FR" sz="4000" dirty="0" err="1" smtClean="0">
                <a:solidFill>
                  <a:srgbClr val="FFC000"/>
                </a:solidFill>
                <a:latin typeface="Arial Rounded MT Bold" pitchFamily="34" charset="0"/>
              </a:rPr>
              <a:t>mouin</a:t>
            </a:r>
            <a:r>
              <a:rPr lang="fr-FR" sz="4000" dirty="0" smtClean="0">
                <a:solidFill>
                  <a:srgbClr val="FFC000"/>
                </a:solidFill>
                <a:latin typeface="Arial Rounded MT Bold" pitchFamily="34" charset="0"/>
              </a:rPr>
              <a:t> </a:t>
            </a:r>
            <a:r>
              <a:rPr lang="fr-FR" sz="4000" dirty="0" err="1" smtClean="0">
                <a:solidFill>
                  <a:srgbClr val="FFC000"/>
                </a:solidFill>
                <a:latin typeface="Arial Rounded MT Bold" pitchFamily="34" charset="0"/>
              </a:rPr>
              <a:t>pa</a:t>
            </a:r>
            <a:r>
              <a:rPr lang="fr-FR" sz="4000" dirty="0" smtClean="0">
                <a:solidFill>
                  <a:srgbClr val="FFC000"/>
                </a:solidFill>
                <a:latin typeface="Arial Rounded MT Bold" pitchFamily="34" charset="0"/>
              </a:rPr>
              <a:t> </a:t>
            </a:r>
            <a:r>
              <a:rPr lang="fr-FR" sz="4000" dirty="0" err="1" smtClean="0">
                <a:solidFill>
                  <a:srgbClr val="FFC000"/>
                </a:solidFill>
                <a:latin typeface="Arial Rounded MT Bold" pitchFamily="34" charset="0"/>
              </a:rPr>
              <a:t>janm</a:t>
            </a:r>
            <a:r>
              <a:rPr lang="fr-FR" sz="4000" dirty="0" smtClean="0">
                <a:solidFill>
                  <a:srgbClr val="FFC000"/>
                </a:solidFill>
                <a:latin typeface="Arial Rounded MT Bold" pitchFamily="34" charset="0"/>
              </a:rPr>
              <a:t> </a:t>
            </a:r>
            <a:r>
              <a:rPr lang="fr-FR" sz="4000" dirty="0" err="1" smtClean="0">
                <a:solidFill>
                  <a:srgbClr val="FFC000"/>
                </a:solidFill>
                <a:latin typeface="Arial Rounded MT Bold" pitchFamily="34" charset="0"/>
              </a:rPr>
              <a:t>plinn</a:t>
            </a:r>
            <a:r>
              <a:rPr lang="fr-FR" sz="4000" dirty="0" smtClean="0">
                <a:solidFill>
                  <a:srgbClr val="FFC000"/>
                </a:solidFill>
                <a:latin typeface="Arial Rounded MT Bold" pitchFamily="34" charset="0"/>
              </a:rPr>
              <a:t>,</a:t>
            </a:r>
            <a:endParaRPr lang="en-US" sz="4000" dirty="0" smtClean="0">
              <a:solidFill>
                <a:srgbClr val="FFC000"/>
              </a:solidFill>
              <a:latin typeface="Arial Rounded MT Bold" pitchFamily="34" charset="0"/>
            </a:endParaRPr>
          </a:p>
          <a:p>
            <a:pPr algn="ctr">
              <a:buNone/>
            </a:pPr>
            <a:r>
              <a:rPr lang="fr-FR" sz="4000" dirty="0" smtClean="0">
                <a:solidFill>
                  <a:srgbClr val="FFC000"/>
                </a:solidFill>
                <a:latin typeface="Arial Rounded MT Bold" pitchFamily="34" charset="0"/>
              </a:rPr>
              <a:t>Li </a:t>
            </a:r>
            <a:r>
              <a:rPr lang="fr-FR" sz="4000" dirty="0" err="1" smtClean="0">
                <a:solidFill>
                  <a:srgbClr val="FFC000"/>
                </a:solidFill>
                <a:latin typeface="Arial Rounded MT Bold" pitchFamily="34" charset="0"/>
              </a:rPr>
              <a:t>pap</a:t>
            </a:r>
            <a:r>
              <a:rPr lang="fr-FR" sz="4000" dirty="0" smtClean="0">
                <a:solidFill>
                  <a:srgbClr val="FFC000"/>
                </a:solidFill>
                <a:latin typeface="Arial Rounded MT Bold" pitchFamily="34" charset="0"/>
              </a:rPr>
              <a:t> </a:t>
            </a:r>
            <a:r>
              <a:rPr lang="fr-FR" sz="4000" dirty="0" err="1" smtClean="0">
                <a:solidFill>
                  <a:srgbClr val="FFC000"/>
                </a:solidFill>
                <a:latin typeface="Arial Rounded MT Bold" pitchFamily="34" charset="0"/>
              </a:rPr>
              <a:t>kite</a:t>
            </a:r>
            <a:r>
              <a:rPr lang="fr-FR" sz="4000" dirty="0" smtClean="0">
                <a:solidFill>
                  <a:srgbClr val="FFC000"/>
                </a:solidFill>
                <a:latin typeface="Arial Rounded MT Bold" pitchFamily="34" charset="0"/>
              </a:rPr>
              <a:t> </a:t>
            </a:r>
            <a:r>
              <a:rPr lang="fr-FR" sz="4000" dirty="0" err="1" smtClean="0">
                <a:solidFill>
                  <a:srgbClr val="FFC000"/>
                </a:solidFill>
                <a:latin typeface="Arial Rounded MT Bold" pitchFamily="34" charset="0"/>
              </a:rPr>
              <a:t>mouin</a:t>
            </a:r>
            <a:r>
              <a:rPr lang="fr-FR" sz="4000" dirty="0" smtClean="0">
                <a:solidFill>
                  <a:srgbClr val="FFC000"/>
                </a:solidFill>
                <a:latin typeface="Arial Rounded MT Bold" pitchFamily="34" charset="0"/>
              </a:rPr>
              <a:t> </a:t>
            </a:r>
            <a:r>
              <a:rPr lang="fr-FR" sz="4000" dirty="0" err="1" smtClean="0">
                <a:solidFill>
                  <a:srgbClr val="FFC000"/>
                </a:solidFill>
                <a:latin typeface="Arial Rounded MT Bold" pitchFamily="34" charset="0"/>
              </a:rPr>
              <a:t>neye</a:t>
            </a:r>
            <a:r>
              <a:rPr lang="fr-FR" sz="4000" dirty="0" smtClean="0">
                <a:solidFill>
                  <a:srgbClr val="FFC000"/>
                </a:solidFill>
                <a:latin typeface="Arial Rounded MT Bold" pitchFamily="34" charset="0"/>
              </a:rPr>
              <a:t>.</a:t>
            </a:r>
            <a:endParaRPr lang="en-US" sz="4000" dirty="0" smtClean="0">
              <a:solidFill>
                <a:srgbClr val="FFC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3600" dirty="0" smtClean="0">
                <a:solidFill>
                  <a:srgbClr val="66FFFF"/>
                </a:solidFill>
                <a:latin typeface="Arial Rounded MT Bold" pitchFamily="34" charset="0"/>
              </a:rPr>
              <a:t>4</a:t>
            </a:r>
            <a:r>
              <a:rPr lang="fr-FR" sz="3600" dirty="0" smtClean="0">
                <a:solidFill>
                  <a:srgbClr val="66FFFF"/>
                </a:solidFill>
                <a:latin typeface="Arial Rounded MT Bold" pitchFamily="34" charset="0"/>
              </a:rPr>
              <a:t>.</a:t>
            </a:r>
            <a:endParaRPr lang="en-US" sz="3600" dirty="0" smtClean="0">
              <a:solidFill>
                <a:srgbClr val="66FFFF"/>
              </a:solidFill>
              <a:latin typeface="Arial Rounded MT Bold" pitchFamily="34" charset="0"/>
            </a:endParaRPr>
          </a:p>
          <a:p>
            <a:pPr algn="ctr">
              <a:buNone/>
            </a:pPr>
            <a:r>
              <a:rPr lang="fr-FR" sz="4000" dirty="0" err="1" smtClean="0">
                <a:latin typeface="Arial Rounded MT Bold" pitchFamily="34" charset="0"/>
              </a:rPr>
              <a:t>Jézu</a:t>
            </a:r>
            <a:r>
              <a:rPr lang="fr-FR" sz="4000" dirty="0" smtClean="0">
                <a:latin typeface="Arial Rounded MT Bold" pitchFamily="34" charset="0"/>
              </a:rPr>
              <a:t> </a:t>
            </a:r>
            <a:r>
              <a:rPr lang="fr-FR" sz="4000" dirty="0" err="1" smtClean="0">
                <a:latin typeface="Arial Rounded MT Bold" pitchFamily="34" charset="0"/>
              </a:rPr>
              <a:t>ouete</a:t>
            </a:r>
            <a:r>
              <a:rPr lang="fr-FR" sz="4000" dirty="0" smtClean="0">
                <a:latin typeface="Arial Rounded MT Bold" pitchFamily="34" charset="0"/>
              </a:rPr>
              <a:t> </a:t>
            </a:r>
            <a:r>
              <a:rPr lang="fr-FR" sz="4000" dirty="0" err="1" smtClean="0">
                <a:latin typeface="Arial Rounded MT Bold" pitchFamily="34" charset="0"/>
              </a:rPr>
              <a:t>tou</a:t>
            </a:r>
            <a:r>
              <a:rPr lang="fr-FR" sz="4000" dirty="0" smtClean="0">
                <a:latin typeface="Arial Rounded MT Bold" pitchFamily="34" charset="0"/>
              </a:rPr>
              <a:t> sa </a:t>
            </a:r>
            <a:r>
              <a:rPr lang="fr-FR" sz="4000" dirty="0" err="1" smtClean="0">
                <a:latin typeface="Arial Rounded MT Bold" pitchFamily="34" charset="0"/>
              </a:rPr>
              <a:t>ki</a:t>
            </a:r>
            <a:r>
              <a:rPr lang="fr-FR" sz="4000" dirty="0" smtClean="0">
                <a:latin typeface="Arial Rounded MT Bold" pitchFamily="34" charset="0"/>
              </a:rPr>
              <a:t> trop</a:t>
            </a:r>
            <a:endParaRPr lang="en-US" sz="4000" dirty="0" smtClean="0">
              <a:latin typeface="Arial Rounded MT Bold" pitchFamily="34" charset="0"/>
            </a:endParaRPr>
          </a:p>
          <a:p>
            <a:pPr algn="ctr">
              <a:buNone/>
            </a:pPr>
            <a:r>
              <a:rPr lang="fr-FR" sz="4000" dirty="0" smtClean="0">
                <a:latin typeface="Arial Rounded MT Bold" pitchFamily="34" charset="0"/>
              </a:rPr>
              <a:t>Nan </a:t>
            </a:r>
            <a:r>
              <a:rPr lang="fr-FR" sz="4000" dirty="0" err="1" smtClean="0">
                <a:latin typeface="Arial Rounded MT Bold" pitchFamily="34" charset="0"/>
              </a:rPr>
              <a:t>ke</a:t>
            </a:r>
            <a:r>
              <a:rPr lang="fr-FR" sz="4000" dirty="0" smtClean="0">
                <a:latin typeface="Arial Rounded MT Bold" pitchFamily="34" charset="0"/>
              </a:rPr>
              <a:t> </a:t>
            </a:r>
            <a:r>
              <a:rPr lang="fr-FR" sz="4000" dirty="0" err="1" smtClean="0">
                <a:latin typeface="Arial Rounded MT Bold" pitchFamily="34" charset="0"/>
              </a:rPr>
              <a:t>mouin</a:t>
            </a:r>
            <a:r>
              <a:rPr lang="fr-FR" sz="4000" dirty="0" smtClean="0">
                <a:latin typeface="Arial Rounded MT Bold" pitchFamily="34" charset="0"/>
              </a:rPr>
              <a:t>, pou </a:t>
            </a:r>
            <a:r>
              <a:rPr lang="fr-FR" sz="4000" dirty="0" err="1" smtClean="0">
                <a:latin typeface="Arial Rounded MT Bold" pitchFamily="34" charset="0"/>
              </a:rPr>
              <a:t>mouin</a:t>
            </a:r>
            <a:r>
              <a:rPr lang="fr-FR" sz="4000" dirty="0" smtClean="0">
                <a:latin typeface="Arial Rounded MT Bold" pitchFamily="34" charset="0"/>
              </a:rPr>
              <a:t> </a:t>
            </a:r>
            <a:r>
              <a:rPr lang="fr-FR" sz="4000" dirty="0" err="1" smtClean="0">
                <a:latin typeface="Arial Rounded MT Bold" pitchFamily="34" charset="0"/>
              </a:rPr>
              <a:t>mache</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fr-FR" sz="4000" dirty="0" smtClean="0">
                <a:latin typeface="Arial Rounded MT Bold" pitchFamily="34" charset="0"/>
              </a:rPr>
              <a:t>Purifie </a:t>
            </a:r>
            <a:r>
              <a:rPr lang="fr-FR" sz="4000" dirty="0" err="1" smtClean="0">
                <a:latin typeface="Arial Rounded MT Bold" pitchFamily="34" charset="0"/>
              </a:rPr>
              <a:t>mouin</a:t>
            </a:r>
            <a:r>
              <a:rPr lang="fr-FR" sz="4000" dirty="0" smtClean="0">
                <a:latin typeface="Arial Rounded MT Bold" pitchFamily="34" charset="0"/>
              </a:rPr>
              <a:t>, lave-m, </a:t>
            </a:r>
            <a:r>
              <a:rPr lang="fr-FR" sz="4000" dirty="0" err="1" smtClean="0">
                <a:latin typeface="Arial Rounded MT Bold" pitchFamily="34" charset="0"/>
              </a:rPr>
              <a:t>fe</a:t>
            </a:r>
            <a:r>
              <a:rPr lang="fr-FR" sz="4000" dirty="0" smtClean="0">
                <a:latin typeface="Arial Rounded MT Bold" pitchFamily="34" charset="0"/>
              </a:rPr>
              <a:t>-m </a:t>
            </a:r>
            <a:r>
              <a:rPr lang="fr-FR" sz="4000" dirty="0" err="1" smtClean="0">
                <a:latin typeface="Arial Rounded MT Bold" pitchFamily="34" charset="0"/>
              </a:rPr>
              <a:t>prop</a:t>
            </a:r>
            <a:endParaRPr lang="en-US" sz="4000" dirty="0" smtClean="0">
              <a:latin typeface="Arial Rounded MT Bold" pitchFamily="34" charset="0"/>
            </a:endParaRPr>
          </a:p>
          <a:p>
            <a:pPr algn="ctr">
              <a:buNone/>
            </a:pPr>
            <a:r>
              <a:rPr lang="fr-FR" sz="4000" dirty="0" smtClean="0">
                <a:latin typeface="Arial Rounded MT Bold" pitchFamily="34" charset="0"/>
              </a:rPr>
              <a:t>Jan Bon-Dieu </a:t>
            </a:r>
            <a:r>
              <a:rPr lang="fr-FR" sz="4000" dirty="0" err="1" smtClean="0">
                <a:latin typeface="Arial Rounded MT Bold" pitchFamily="34" charset="0"/>
              </a:rPr>
              <a:t>vle</a:t>
            </a:r>
            <a:r>
              <a:rPr lang="fr-FR" sz="4000" dirty="0" smtClean="0">
                <a:latin typeface="Arial Rounded MT Bold" pitchFamily="34" charset="0"/>
              </a:rPr>
              <a:t> pou </a:t>
            </a:r>
            <a:r>
              <a:rPr lang="fr-FR" sz="4000" dirty="0" err="1" smtClean="0">
                <a:latin typeface="Arial Rounded MT Bold" pitchFamily="34" charset="0"/>
              </a:rPr>
              <a:t>mouin</a:t>
            </a:r>
            <a:r>
              <a:rPr lang="fr-FR" sz="4000" dirty="0" smtClean="0">
                <a:latin typeface="Arial Rounded MT Bold" pitchFamily="34" charset="0"/>
              </a:rPr>
              <a:t> </a:t>
            </a:r>
            <a:r>
              <a:rPr lang="fr-FR" sz="4000" dirty="0" err="1" smtClean="0">
                <a:latin typeface="Arial Rounded MT Bold" pitchFamily="34" charset="0"/>
              </a:rPr>
              <a:t>ye</a:t>
            </a:r>
            <a:r>
              <a:rPr lang="fr-FR" sz="4000" dirty="0" smtClean="0">
                <a:latin typeface="Arial Rounded MT Bold" pitchFamily="34" charset="0"/>
              </a:rPr>
              <a:t>.</a:t>
            </a:r>
          </a:p>
          <a:p>
            <a:pPr algn="ctr">
              <a:buNone/>
            </a:pPr>
            <a:r>
              <a:rPr lang="en-US" sz="4000" dirty="0" err="1" smtClean="0">
                <a:solidFill>
                  <a:srgbClr val="66FFFF"/>
                </a:solidFill>
                <a:latin typeface="Arial Rounded MT Bold" pitchFamily="34" charset="0"/>
              </a:rPr>
              <a:t>Kè</a:t>
            </a:r>
            <a:endParaRPr lang="en-US" sz="4000" dirty="0" smtClean="0">
              <a:solidFill>
                <a:srgbClr val="66FFFF"/>
              </a:solidFill>
              <a:latin typeface="Arial Rounded MT Bold" pitchFamily="34" charset="0"/>
            </a:endParaRPr>
          </a:p>
          <a:p>
            <a:pPr algn="ctr">
              <a:buNone/>
            </a:pPr>
            <a:r>
              <a:rPr lang="en-US" sz="4000" dirty="0" err="1" smtClean="0">
                <a:solidFill>
                  <a:srgbClr val="FFC000"/>
                </a:solidFill>
                <a:latin typeface="Arial Rounded MT Bold" pitchFamily="34" charset="0"/>
              </a:rPr>
              <a:t>Angnin</a:t>
            </a:r>
            <a:r>
              <a:rPr lang="en-US" sz="4000" dirty="0" smtClean="0">
                <a:solidFill>
                  <a:srgbClr val="FFC000"/>
                </a:solidFill>
                <a:latin typeface="Arial Rounded MT Bold" pitchFamily="34" charset="0"/>
              </a:rPr>
              <a:t> </a:t>
            </a:r>
            <a:r>
              <a:rPr lang="en-US" sz="4000" dirty="0" err="1" smtClean="0">
                <a:solidFill>
                  <a:srgbClr val="FFC000"/>
                </a:solidFill>
                <a:latin typeface="Arial Rounded MT Bold" pitchFamily="34" charset="0"/>
              </a:rPr>
              <a:t>mouin</a:t>
            </a:r>
            <a:r>
              <a:rPr lang="en-US" sz="4000" dirty="0" smtClean="0">
                <a:solidFill>
                  <a:srgbClr val="FFC000"/>
                </a:solidFill>
                <a:latin typeface="Arial Rounded MT Bold" pitchFamily="34" charset="0"/>
              </a:rPr>
              <a:t> pa gin </a:t>
            </a:r>
            <a:r>
              <a:rPr lang="en-US" sz="4000" dirty="0" err="1" smtClean="0">
                <a:solidFill>
                  <a:srgbClr val="FFC000"/>
                </a:solidFill>
                <a:latin typeface="Arial Rounded MT Bold" pitchFamily="34" charset="0"/>
              </a:rPr>
              <a:t>pou</a:t>
            </a:r>
            <a:r>
              <a:rPr lang="en-US" sz="4000" dirty="0" smtClean="0">
                <a:solidFill>
                  <a:srgbClr val="FFC000"/>
                </a:solidFill>
                <a:latin typeface="Arial Rounded MT Bold" pitchFamily="34" charset="0"/>
              </a:rPr>
              <a:t>-m </a:t>
            </a:r>
            <a:r>
              <a:rPr lang="en-US" sz="4000" dirty="0" err="1" smtClean="0">
                <a:solidFill>
                  <a:srgbClr val="FFC000"/>
                </a:solidFill>
                <a:latin typeface="Arial Rounded MT Bold" pitchFamily="34" charset="0"/>
              </a:rPr>
              <a:t>krinn</a:t>
            </a:r>
            <a:r>
              <a:rPr lang="en-US" sz="4000" dirty="0" smtClean="0">
                <a:solidFill>
                  <a:srgbClr val="FFC000"/>
                </a:solidFill>
                <a:latin typeface="Arial Rounded MT Bold" pitchFamily="34" charset="0"/>
              </a:rPr>
              <a:t>,</a:t>
            </a:r>
          </a:p>
          <a:p>
            <a:pPr algn="ctr">
              <a:buNone/>
            </a:pPr>
            <a:r>
              <a:rPr lang="en-US" sz="4000" dirty="0" err="1" smtClean="0">
                <a:solidFill>
                  <a:srgbClr val="FFC000"/>
                </a:solidFill>
                <a:latin typeface="Arial Rounded MT Bold" pitchFamily="34" charset="0"/>
              </a:rPr>
              <a:t>Puiske</a:t>
            </a:r>
            <a:r>
              <a:rPr lang="en-US" sz="4000" dirty="0" smtClean="0">
                <a:solidFill>
                  <a:srgbClr val="FFC000"/>
                </a:solidFill>
                <a:latin typeface="Arial Rounded MT Bold" pitchFamily="34" charset="0"/>
              </a:rPr>
              <a:t> </a:t>
            </a:r>
            <a:r>
              <a:rPr lang="en-US" sz="4000" dirty="0" err="1" smtClean="0">
                <a:solidFill>
                  <a:srgbClr val="FFC000"/>
                </a:solidFill>
                <a:latin typeface="Arial Rounded MT Bold" pitchFamily="34" charset="0"/>
              </a:rPr>
              <a:t>Sove</a:t>
            </a:r>
            <a:r>
              <a:rPr lang="en-US" sz="4000" dirty="0" smtClean="0">
                <a:solidFill>
                  <a:srgbClr val="FFC000"/>
                </a:solidFill>
                <a:latin typeface="Arial Rounded MT Bold" pitchFamily="34" charset="0"/>
              </a:rPr>
              <a:t>-m </a:t>
            </a:r>
            <a:r>
              <a:rPr lang="en-US" sz="4000" dirty="0" err="1" smtClean="0">
                <a:solidFill>
                  <a:srgbClr val="FFC000"/>
                </a:solidFill>
                <a:latin typeface="Arial Rounded MT Bold" pitchFamily="34" charset="0"/>
              </a:rPr>
              <a:t>ap</a:t>
            </a:r>
            <a:r>
              <a:rPr lang="en-US" sz="4000" dirty="0" smtClean="0">
                <a:solidFill>
                  <a:srgbClr val="FFC000"/>
                </a:solidFill>
                <a:latin typeface="Arial Rounded MT Bold" pitchFamily="34" charset="0"/>
              </a:rPr>
              <a:t> </a:t>
            </a:r>
            <a:r>
              <a:rPr lang="en-US" sz="4000" dirty="0" err="1" smtClean="0">
                <a:solidFill>
                  <a:srgbClr val="FFC000"/>
                </a:solidFill>
                <a:latin typeface="Arial Rounded MT Bold" pitchFamily="34" charset="0"/>
              </a:rPr>
              <a:t>veye</a:t>
            </a:r>
            <a:r>
              <a:rPr lang="en-US" sz="4000" dirty="0" smtClean="0">
                <a:solidFill>
                  <a:srgbClr val="FFC000"/>
                </a:solidFill>
                <a:latin typeface="Arial Rounded MT Bold" pitchFamily="34" charset="0"/>
              </a:rPr>
              <a:t>;</a:t>
            </a:r>
          </a:p>
          <a:p>
            <a:pPr algn="ctr">
              <a:buNone/>
            </a:pPr>
            <a:r>
              <a:rPr lang="fr-FR" sz="4000" dirty="0" smtClean="0">
                <a:solidFill>
                  <a:srgbClr val="FFC000"/>
                </a:solidFill>
                <a:latin typeface="Arial Rounded MT Bold" pitchFamily="34" charset="0"/>
              </a:rPr>
              <a:t>Ma </a:t>
            </a:r>
            <a:r>
              <a:rPr lang="fr-FR" sz="4000" dirty="0" err="1" smtClean="0">
                <a:solidFill>
                  <a:srgbClr val="FFC000"/>
                </a:solidFill>
                <a:latin typeface="Arial Rounded MT Bold" pitchFamily="34" charset="0"/>
              </a:rPr>
              <a:t>suiv</a:t>
            </a:r>
            <a:r>
              <a:rPr lang="fr-FR" sz="4000" dirty="0" smtClean="0">
                <a:solidFill>
                  <a:srgbClr val="FFC000"/>
                </a:solidFill>
                <a:latin typeface="Arial Rounded MT Bold" pitchFamily="34" charset="0"/>
              </a:rPr>
              <a:t> li </a:t>
            </a:r>
            <a:r>
              <a:rPr lang="fr-FR" sz="4000" dirty="0" err="1" smtClean="0">
                <a:solidFill>
                  <a:srgbClr val="FFC000"/>
                </a:solidFill>
                <a:latin typeface="Arial Rounded MT Bold" pitchFamily="34" charset="0"/>
              </a:rPr>
              <a:t>san</a:t>
            </a:r>
            <a:r>
              <a:rPr lang="fr-FR" sz="4000" dirty="0" smtClean="0">
                <a:solidFill>
                  <a:srgbClr val="FFC000"/>
                </a:solidFill>
                <a:latin typeface="Arial Rounded MT Bold" pitchFamily="34" charset="0"/>
              </a:rPr>
              <a:t> </a:t>
            </a:r>
            <a:r>
              <a:rPr lang="fr-FR" sz="4000" dirty="0" err="1" smtClean="0">
                <a:solidFill>
                  <a:srgbClr val="FFC000"/>
                </a:solidFill>
                <a:latin typeface="Arial Rounded MT Bold" pitchFamily="34" charset="0"/>
              </a:rPr>
              <a:t>mouin</a:t>
            </a:r>
            <a:r>
              <a:rPr lang="fr-FR" sz="4000" dirty="0" smtClean="0">
                <a:solidFill>
                  <a:srgbClr val="FFC000"/>
                </a:solidFill>
                <a:latin typeface="Arial Rounded MT Bold" pitchFamily="34" charset="0"/>
              </a:rPr>
              <a:t> </a:t>
            </a:r>
            <a:r>
              <a:rPr lang="fr-FR" sz="4000" dirty="0" err="1" smtClean="0">
                <a:solidFill>
                  <a:srgbClr val="FFC000"/>
                </a:solidFill>
                <a:latin typeface="Arial Rounded MT Bold" pitchFamily="34" charset="0"/>
              </a:rPr>
              <a:t>pa</a:t>
            </a:r>
            <a:r>
              <a:rPr lang="fr-FR" sz="4000" dirty="0" smtClean="0">
                <a:solidFill>
                  <a:srgbClr val="FFC000"/>
                </a:solidFill>
                <a:latin typeface="Arial Rounded MT Bold" pitchFamily="34" charset="0"/>
              </a:rPr>
              <a:t> </a:t>
            </a:r>
            <a:r>
              <a:rPr lang="fr-FR" sz="4000" dirty="0" err="1" smtClean="0">
                <a:solidFill>
                  <a:srgbClr val="FFC000"/>
                </a:solidFill>
                <a:latin typeface="Arial Rounded MT Bold" pitchFamily="34" charset="0"/>
              </a:rPr>
              <a:t>janm</a:t>
            </a:r>
            <a:r>
              <a:rPr lang="fr-FR" sz="4000" dirty="0" smtClean="0">
                <a:solidFill>
                  <a:srgbClr val="FFC000"/>
                </a:solidFill>
                <a:latin typeface="Arial Rounded MT Bold" pitchFamily="34" charset="0"/>
              </a:rPr>
              <a:t> </a:t>
            </a:r>
            <a:r>
              <a:rPr lang="fr-FR" sz="4000" dirty="0" err="1" smtClean="0">
                <a:solidFill>
                  <a:srgbClr val="FFC000"/>
                </a:solidFill>
                <a:latin typeface="Arial Rounded MT Bold" pitchFamily="34" charset="0"/>
              </a:rPr>
              <a:t>plinn</a:t>
            </a:r>
            <a:r>
              <a:rPr lang="fr-FR" sz="4000" dirty="0" smtClean="0">
                <a:solidFill>
                  <a:srgbClr val="FFC000"/>
                </a:solidFill>
                <a:latin typeface="Arial Rounded MT Bold" pitchFamily="34" charset="0"/>
              </a:rPr>
              <a:t>,</a:t>
            </a:r>
            <a:endParaRPr lang="en-US" sz="4000" dirty="0" smtClean="0">
              <a:solidFill>
                <a:srgbClr val="FFC000"/>
              </a:solidFill>
              <a:latin typeface="Arial Rounded MT Bold" pitchFamily="34" charset="0"/>
            </a:endParaRPr>
          </a:p>
          <a:p>
            <a:pPr algn="ctr">
              <a:buNone/>
            </a:pPr>
            <a:r>
              <a:rPr lang="fr-FR" sz="4000" dirty="0" smtClean="0">
                <a:solidFill>
                  <a:srgbClr val="FFC000"/>
                </a:solidFill>
                <a:latin typeface="Arial Rounded MT Bold" pitchFamily="34" charset="0"/>
              </a:rPr>
              <a:t>Li </a:t>
            </a:r>
            <a:r>
              <a:rPr lang="fr-FR" sz="4000" dirty="0" err="1" smtClean="0">
                <a:solidFill>
                  <a:srgbClr val="FFC000"/>
                </a:solidFill>
                <a:latin typeface="Arial Rounded MT Bold" pitchFamily="34" charset="0"/>
              </a:rPr>
              <a:t>pap</a:t>
            </a:r>
            <a:r>
              <a:rPr lang="fr-FR" sz="4000" dirty="0" smtClean="0">
                <a:solidFill>
                  <a:srgbClr val="FFC000"/>
                </a:solidFill>
                <a:latin typeface="Arial Rounded MT Bold" pitchFamily="34" charset="0"/>
              </a:rPr>
              <a:t> </a:t>
            </a:r>
            <a:r>
              <a:rPr lang="fr-FR" sz="4000" dirty="0" err="1" smtClean="0">
                <a:solidFill>
                  <a:srgbClr val="FFC000"/>
                </a:solidFill>
                <a:latin typeface="Arial Rounded MT Bold" pitchFamily="34" charset="0"/>
              </a:rPr>
              <a:t>kite</a:t>
            </a:r>
            <a:r>
              <a:rPr lang="fr-FR" sz="4000" dirty="0" smtClean="0">
                <a:solidFill>
                  <a:srgbClr val="FFC000"/>
                </a:solidFill>
                <a:latin typeface="Arial Rounded MT Bold" pitchFamily="34" charset="0"/>
              </a:rPr>
              <a:t> </a:t>
            </a:r>
            <a:r>
              <a:rPr lang="fr-FR" sz="4000" dirty="0" err="1" smtClean="0">
                <a:solidFill>
                  <a:srgbClr val="FFC000"/>
                </a:solidFill>
                <a:latin typeface="Arial Rounded MT Bold" pitchFamily="34" charset="0"/>
              </a:rPr>
              <a:t>mouin</a:t>
            </a:r>
            <a:r>
              <a:rPr lang="fr-FR" sz="4000" dirty="0" smtClean="0">
                <a:solidFill>
                  <a:srgbClr val="FFC000"/>
                </a:solidFill>
                <a:latin typeface="Arial Rounded MT Bold" pitchFamily="34" charset="0"/>
              </a:rPr>
              <a:t> </a:t>
            </a:r>
            <a:r>
              <a:rPr lang="fr-FR" sz="4000" dirty="0" err="1" smtClean="0">
                <a:solidFill>
                  <a:srgbClr val="FFC000"/>
                </a:solidFill>
                <a:latin typeface="Arial Rounded MT Bold" pitchFamily="34" charset="0"/>
              </a:rPr>
              <a:t>neye</a:t>
            </a:r>
            <a:r>
              <a:rPr lang="fr-FR" sz="4000" dirty="0" smtClean="0">
                <a:solidFill>
                  <a:srgbClr val="FFC000"/>
                </a:solidFill>
                <a:latin typeface="Arial Rounded MT Bold" pitchFamily="34" charset="0"/>
              </a:rPr>
              <a:t>.</a:t>
            </a:r>
            <a:endParaRPr lang="en-US" sz="4000" dirty="0" smtClean="0">
              <a:solidFill>
                <a:srgbClr val="FFC000"/>
              </a:solidFill>
              <a:latin typeface="Arial Rounded MT Bold" pitchFamily="34" charset="0"/>
            </a:endParaRPr>
          </a:p>
          <a:p>
            <a:pPr algn="ctr">
              <a:buNone/>
            </a:pPr>
            <a:endParaRPr lang="en-US" sz="3600" dirty="0">
              <a:latin typeface="Arial Rounded MT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www.funchap.com/wp-content/uploads/2014/01/pictures-of-flowers.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4" descr="http://previews.123rf.com/images/feverpitched/feverpitched1003/feverpitched100300011/6565908-Worry-Free-Zone-Green-Road-Sign-In-Front-of-Dramatic-Clouds-and-Sky--Stock-Photo.jpg"/>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001.JPG"/>
          <p:cNvPicPr>
            <a:picLocks noGrp="1" noChangeAspect="1"/>
          </p:cNvPicPr>
          <p:nvPr>
            <p:ph idx="1"/>
          </p:nvPr>
        </p:nvPicPr>
        <p:blipFill>
          <a:blip r:embed="rId3" cstate="print"/>
          <a:stretch>
            <a:fillRect/>
          </a:stretch>
        </p:blipFill>
        <p:spPr>
          <a:xfrm>
            <a:off x="0" y="-431800"/>
            <a:ext cx="9144000" cy="8153400"/>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9144000" cy="6567773"/>
          </a:xfrm>
        </p:spPr>
        <p:txBody>
          <a:bodyPr>
            <a:normAutofit fontScale="92500" lnSpcReduction="10000"/>
          </a:bodyPr>
          <a:lstStyle/>
          <a:p>
            <a:pPr algn="ctr">
              <a:buNone/>
            </a:pPr>
            <a:r>
              <a:rPr lang="fr-FR" b="1" dirty="0" smtClean="0">
                <a:solidFill>
                  <a:srgbClr val="FF0000"/>
                </a:solidFill>
                <a:latin typeface="Arial Rounded MT Bold" pitchFamily="34" charset="0"/>
              </a:rPr>
              <a:t>27 FCD Dieu Fort Et Grand</a:t>
            </a:r>
            <a:endParaRPr lang="en-US" b="1" dirty="0" smtClean="0">
              <a:solidFill>
                <a:srgbClr val="FF0000"/>
              </a:solidFill>
              <a:latin typeface="Arial Rounded MT Bold" pitchFamily="34" charset="0"/>
            </a:endParaRPr>
          </a:p>
          <a:p>
            <a:pPr algn="ctr">
              <a:buNone/>
            </a:pPr>
            <a:r>
              <a:rPr lang="fr-FR" b="1" dirty="0" smtClean="0">
                <a:solidFill>
                  <a:srgbClr val="FF0000"/>
                </a:solidFill>
                <a:latin typeface="Arial Rounded MT Bold" pitchFamily="34" charset="0"/>
              </a:rPr>
              <a:t>1-</a:t>
            </a:r>
            <a:endParaRPr lang="en-US" b="1" dirty="0" smtClean="0">
              <a:solidFill>
                <a:srgbClr val="FF0000"/>
              </a:solidFill>
              <a:latin typeface="Arial Rounded MT Bold" pitchFamily="34" charset="0"/>
            </a:endParaRPr>
          </a:p>
          <a:p>
            <a:pPr algn="ctr">
              <a:buNone/>
            </a:pPr>
            <a:r>
              <a:rPr lang="fr-FR" sz="4000" b="1" dirty="0" smtClean="0">
                <a:latin typeface="Arial Rounded MT Bold" pitchFamily="34" charset="0"/>
              </a:rPr>
              <a:t>Dieu fort et grand!</a:t>
            </a:r>
            <a:endParaRPr lang="en-US" sz="4000" b="1" dirty="0" smtClean="0">
              <a:latin typeface="Arial Rounded MT Bold" pitchFamily="34" charset="0"/>
            </a:endParaRPr>
          </a:p>
          <a:p>
            <a:pPr algn="ctr">
              <a:buNone/>
            </a:pPr>
            <a:r>
              <a:rPr lang="fr-FR" sz="4000" b="1" dirty="0" smtClean="0">
                <a:latin typeface="Arial Rounded MT Bold" pitchFamily="34" charset="0"/>
              </a:rPr>
              <a:t>Tu vois toute ma vie,</a:t>
            </a:r>
            <a:endParaRPr lang="en-US" sz="4000" b="1" dirty="0" smtClean="0">
              <a:latin typeface="Arial Rounded MT Bold" pitchFamily="34" charset="0"/>
            </a:endParaRPr>
          </a:p>
          <a:p>
            <a:pPr algn="ctr">
              <a:buNone/>
            </a:pPr>
            <a:r>
              <a:rPr lang="fr-FR" sz="4000" b="1" dirty="0" smtClean="0">
                <a:latin typeface="Arial Rounded MT Bold" pitchFamily="34" charset="0"/>
              </a:rPr>
              <a:t>T u m’as connu,</a:t>
            </a:r>
            <a:endParaRPr lang="en-US" sz="4000" b="1" dirty="0" smtClean="0">
              <a:latin typeface="Arial Rounded MT Bold" pitchFamily="34" charset="0"/>
            </a:endParaRPr>
          </a:p>
          <a:p>
            <a:pPr algn="ctr">
              <a:buNone/>
            </a:pPr>
            <a:r>
              <a:rPr lang="fr-FR" sz="4000" b="1" dirty="0" smtClean="0">
                <a:latin typeface="Arial Rounded MT Bold" pitchFamily="34" charset="0"/>
              </a:rPr>
              <a:t>Tu m’as sondé des cieux:</a:t>
            </a:r>
            <a:endParaRPr lang="en-US" sz="4000" b="1" dirty="0" smtClean="0">
              <a:latin typeface="Arial Rounded MT Bold" pitchFamily="34" charset="0"/>
            </a:endParaRPr>
          </a:p>
          <a:p>
            <a:pPr algn="ctr">
              <a:buNone/>
            </a:pPr>
            <a:r>
              <a:rPr lang="fr-FR" sz="4000" b="1" dirty="0" smtClean="0">
                <a:solidFill>
                  <a:srgbClr val="FF0000"/>
                </a:solidFill>
                <a:latin typeface="Arial Rounded MT Bold" pitchFamily="34" charset="0"/>
              </a:rPr>
              <a:t>Où puis-je fuir</a:t>
            </a:r>
            <a:endParaRPr lang="en-US" sz="4000" b="1" dirty="0" smtClean="0">
              <a:solidFill>
                <a:srgbClr val="FF0000"/>
              </a:solidFill>
              <a:latin typeface="Arial Rounded MT Bold" pitchFamily="34" charset="0"/>
            </a:endParaRPr>
          </a:p>
          <a:p>
            <a:pPr algn="ctr">
              <a:buNone/>
            </a:pPr>
            <a:r>
              <a:rPr lang="fr-FR" sz="4000" b="1" dirty="0" smtClean="0">
                <a:solidFill>
                  <a:srgbClr val="FF0000"/>
                </a:solidFill>
                <a:latin typeface="Arial Rounded MT Bold" pitchFamily="34" charset="0"/>
              </a:rPr>
              <a:t>Ta science infinie?</a:t>
            </a:r>
            <a:endParaRPr lang="en-US" sz="4000" b="1" dirty="0" smtClean="0">
              <a:solidFill>
                <a:srgbClr val="FF0000"/>
              </a:solidFill>
              <a:latin typeface="Arial Rounded MT Bold" pitchFamily="34" charset="0"/>
            </a:endParaRPr>
          </a:p>
          <a:p>
            <a:pPr algn="ctr">
              <a:buNone/>
            </a:pPr>
            <a:r>
              <a:rPr lang="fr-FR" sz="4000" b="1" dirty="0" smtClean="0">
                <a:solidFill>
                  <a:srgbClr val="FF0000"/>
                </a:solidFill>
                <a:latin typeface="Arial Rounded MT Bold" pitchFamily="34" charset="0"/>
              </a:rPr>
              <a:t>Eternel Roi,</a:t>
            </a:r>
            <a:endParaRPr lang="en-US" sz="4000" b="1" dirty="0" smtClean="0">
              <a:solidFill>
                <a:srgbClr val="FF0000"/>
              </a:solidFill>
              <a:latin typeface="Arial Rounded MT Bold" pitchFamily="34" charset="0"/>
            </a:endParaRPr>
          </a:p>
          <a:p>
            <a:pPr algn="ctr">
              <a:buNone/>
            </a:pPr>
            <a:r>
              <a:rPr lang="fr-FR" sz="4000" b="1" dirty="0" smtClean="0">
                <a:solidFill>
                  <a:srgbClr val="FF0000"/>
                </a:solidFill>
                <a:latin typeface="Arial Rounded MT Bold" pitchFamily="34" charset="0"/>
              </a:rPr>
              <a:t>Tu me suis en tous l</a:t>
            </a:r>
            <a:r>
              <a:rPr lang="fr-FR" sz="4000" b="1" dirty="0" smtClean="0">
                <a:solidFill>
                  <a:srgbClr val="FF0000"/>
                </a:solidFill>
                <a:latin typeface="Arial Rounded MT Bold" pitchFamily="34" charset="0"/>
              </a:rPr>
              <a:t>ieux</a:t>
            </a:r>
            <a:r>
              <a:rPr lang="fr-FR" sz="4000" b="1" dirty="0" smtClean="0">
                <a:solidFill>
                  <a:srgbClr val="FF0000"/>
                </a:solidFill>
                <a:latin typeface="Arial Rounded MT Bold" pitchFamily="34" charset="0"/>
              </a:rPr>
              <a:t>.</a:t>
            </a:r>
            <a:endParaRPr lang="en-US" sz="4000" b="1" dirty="0" smtClean="0">
              <a:solidFill>
                <a:srgbClr val="FF0000"/>
              </a:solidFill>
              <a:latin typeface="Arial Rounded MT Bold" pitchFamily="34" charset="0"/>
            </a:endParaRPr>
          </a:p>
          <a:p>
            <a:pPr algn="ctr">
              <a:buNone/>
            </a:pPr>
            <a:r>
              <a:rPr lang="fr-FR" sz="4000" b="1" dirty="0" smtClean="0">
                <a:latin typeface="Arial Rounded MT Bold" pitchFamily="34" charset="0"/>
              </a:rPr>
              <a:t>(bis 4 lignes</a:t>
            </a:r>
            <a:r>
              <a:rPr lang="fr-FR" sz="4000" b="1" dirty="0" smtClean="0">
                <a:latin typeface="Arial Rounded MT Bold" pitchFamily="34" charset="0"/>
              </a:rPr>
              <a:t>)</a:t>
            </a:r>
            <a:endParaRPr lang="en-US" sz="4000" b="1" dirty="0" smtClean="0">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9144000" cy="6567773"/>
          </a:xfrm>
        </p:spPr>
        <p:txBody>
          <a:bodyPr>
            <a:normAutofit/>
          </a:bodyPr>
          <a:lstStyle/>
          <a:p>
            <a:pPr algn="ctr">
              <a:buNone/>
            </a:pPr>
            <a:r>
              <a:rPr lang="fr-FR" sz="4000" b="1" dirty="0" smtClean="0">
                <a:solidFill>
                  <a:srgbClr val="FF0000"/>
                </a:solidFill>
                <a:latin typeface="Arial Rounded MT Bold" pitchFamily="34" charset="0"/>
              </a:rPr>
              <a:t>2-</a:t>
            </a:r>
            <a:endParaRPr lang="en-US" sz="4000" b="1" dirty="0" smtClean="0">
              <a:solidFill>
                <a:srgbClr val="FF0000"/>
              </a:solidFill>
              <a:latin typeface="Arial Rounded MT Bold" pitchFamily="34" charset="0"/>
            </a:endParaRPr>
          </a:p>
          <a:p>
            <a:pPr algn="ctr">
              <a:buNone/>
            </a:pPr>
            <a:r>
              <a:rPr lang="fr-FR" sz="4000" b="1" dirty="0" smtClean="0">
                <a:latin typeface="Arial Rounded MT Bold" pitchFamily="34" charset="0"/>
              </a:rPr>
              <a:t>Soit que je marche</a:t>
            </a:r>
            <a:endParaRPr lang="en-US" sz="4000" b="1" dirty="0" smtClean="0">
              <a:latin typeface="Arial Rounded MT Bold" pitchFamily="34" charset="0"/>
            </a:endParaRPr>
          </a:p>
          <a:p>
            <a:pPr algn="ctr">
              <a:buNone/>
            </a:pPr>
            <a:r>
              <a:rPr lang="fr-FR" sz="4000" b="1" dirty="0" smtClean="0">
                <a:latin typeface="Arial Rounded MT Bold" pitchFamily="34" charset="0"/>
              </a:rPr>
              <a:t>Ou bien que je m’arrête,</a:t>
            </a:r>
            <a:endParaRPr lang="en-US" sz="4000" b="1" dirty="0" smtClean="0">
              <a:latin typeface="Arial Rounded MT Bold" pitchFamily="34" charset="0"/>
            </a:endParaRPr>
          </a:p>
          <a:p>
            <a:pPr algn="ctr">
              <a:buNone/>
            </a:pPr>
            <a:r>
              <a:rPr lang="fr-FR" sz="4000" b="1" dirty="0" smtClean="0">
                <a:latin typeface="Arial Rounded MT Bold" pitchFamily="34" charset="0"/>
              </a:rPr>
              <a:t>Voici, Seigneur!</a:t>
            </a:r>
            <a:endParaRPr lang="en-US" sz="4000" b="1" dirty="0" smtClean="0">
              <a:latin typeface="Arial Rounded MT Bold" pitchFamily="34" charset="0"/>
            </a:endParaRPr>
          </a:p>
          <a:p>
            <a:pPr algn="ctr">
              <a:buNone/>
            </a:pPr>
            <a:r>
              <a:rPr lang="fr-FR" sz="4000" b="1" dirty="0" smtClean="0">
                <a:latin typeface="Arial Rounded MT Bold" pitchFamily="34" charset="0"/>
              </a:rPr>
              <a:t>Tu te tiens près de moi;</a:t>
            </a:r>
            <a:endParaRPr lang="en-US" sz="4000" b="1" dirty="0" smtClean="0">
              <a:latin typeface="Arial Rounded MT Bold" pitchFamily="34" charset="0"/>
            </a:endParaRPr>
          </a:p>
          <a:p>
            <a:pPr algn="ctr">
              <a:buNone/>
            </a:pPr>
            <a:r>
              <a:rPr lang="fr-FR" sz="4000" b="1" dirty="0" smtClean="0">
                <a:solidFill>
                  <a:srgbClr val="FF0000"/>
                </a:solidFill>
                <a:latin typeface="Arial Rounded MT Bold" pitchFamily="34" charset="0"/>
              </a:rPr>
              <a:t>Et, pour parler</a:t>
            </a:r>
            <a:endParaRPr lang="en-US" sz="4000" b="1" dirty="0" smtClean="0">
              <a:solidFill>
                <a:srgbClr val="FF0000"/>
              </a:solidFill>
              <a:latin typeface="Arial Rounded MT Bold" pitchFamily="34" charset="0"/>
            </a:endParaRPr>
          </a:p>
          <a:p>
            <a:pPr algn="ctr">
              <a:buNone/>
            </a:pPr>
            <a:r>
              <a:rPr lang="fr-FR" sz="4000" b="1" dirty="0" smtClean="0">
                <a:solidFill>
                  <a:srgbClr val="FF0000"/>
                </a:solidFill>
                <a:latin typeface="Arial Rounded MT Bold" pitchFamily="34" charset="0"/>
              </a:rPr>
              <a:t>Quand ma longue s’apprête,</a:t>
            </a:r>
            <a:endParaRPr lang="en-US" sz="4000" b="1" dirty="0" smtClean="0">
              <a:solidFill>
                <a:srgbClr val="FF0000"/>
              </a:solidFill>
              <a:latin typeface="Arial Rounded MT Bold" pitchFamily="34" charset="0"/>
            </a:endParaRPr>
          </a:p>
          <a:p>
            <a:pPr algn="ctr">
              <a:buNone/>
            </a:pPr>
            <a:r>
              <a:rPr lang="fr-FR" sz="4000" b="1" dirty="0" smtClean="0">
                <a:solidFill>
                  <a:srgbClr val="FF0000"/>
                </a:solidFill>
                <a:latin typeface="Arial Rounded MT Bold" pitchFamily="34" charset="0"/>
              </a:rPr>
              <a:t>Tout mon dessein</a:t>
            </a:r>
            <a:endParaRPr lang="en-US" sz="4000" b="1" dirty="0" smtClean="0">
              <a:solidFill>
                <a:srgbClr val="FF0000"/>
              </a:solidFill>
              <a:latin typeface="Arial Rounded MT Bold" pitchFamily="34" charset="0"/>
            </a:endParaRPr>
          </a:p>
          <a:p>
            <a:pPr algn="ctr">
              <a:buNone/>
            </a:pPr>
            <a:r>
              <a:rPr lang="fr-FR" sz="4000" b="1" dirty="0" smtClean="0">
                <a:solidFill>
                  <a:srgbClr val="FF0000"/>
                </a:solidFill>
                <a:latin typeface="Arial Rounded MT Bold" pitchFamily="34" charset="0"/>
              </a:rPr>
              <a:t>Est déjà devant toi</a:t>
            </a:r>
            <a:r>
              <a:rPr lang="fr-FR" sz="4000" b="1" dirty="0" smtClean="0">
                <a:solidFill>
                  <a:srgbClr val="FF0000"/>
                </a:solidFill>
                <a:latin typeface="Arial Rounded MT Bold" pitchFamily="34" charset="0"/>
              </a:rPr>
              <a:t>. (2x4L)</a:t>
            </a:r>
          </a:p>
          <a:p>
            <a:pPr algn="ctr">
              <a:buNone/>
            </a:pPr>
            <a:endParaRPr lang="en-US" sz="4000" b="1" dirty="0" smtClean="0">
              <a:solidFill>
                <a:srgbClr val="FF0000"/>
              </a:solidFill>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9144000" cy="6567773"/>
          </a:xfrm>
        </p:spPr>
        <p:txBody>
          <a:bodyPr>
            <a:normAutofit lnSpcReduction="10000"/>
          </a:bodyPr>
          <a:lstStyle/>
          <a:p>
            <a:pPr algn="ctr">
              <a:buNone/>
            </a:pPr>
            <a:r>
              <a:rPr lang="fr-FR" b="1" dirty="0" smtClean="0">
                <a:solidFill>
                  <a:srgbClr val="FF0000"/>
                </a:solidFill>
                <a:latin typeface="Arial Rounded MT Bold" pitchFamily="34" charset="0"/>
              </a:rPr>
              <a:t>3-</a:t>
            </a:r>
            <a:endParaRPr lang="en-US" b="1" dirty="0" smtClean="0">
              <a:solidFill>
                <a:srgbClr val="FF0000"/>
              </a:solidFill>
              <a:latin typeface="Arial Rounded MT Bold" pitchFamily="34" charset="0"/>
            </a:endParaRPr>
          </a:p>
          <a:p>
            <a:pPr algn="ctr">
              <a:buNone/>
            </a:pPr>
            <a:r>
              <a:rPr lang="fr-FR" sz="4000" b="1" dirty="0" smtClean="0">
                <a:latin typeface="Arial Rounded MT Bold" pitchFamily="34" charset="0"/>
              </a:rPr>
              <a:t>Vivant ou mort,</a:t>
            </a:r>
            <a:endParaRPr lang="en-US" sz="4000" b="1" dirty="0" smtClean="0">
              <a:latin typeface="Arial Rounded MT Bold" pitchFamily="34" charset="0"/>
            </a:endParaRPr>
          </a:p>
          <a:p>
            <a:pPr algn="ctr">
              <a:buNone/>
            </a:pPr>
            <a:r>
              <a:rPr lang="fr-FR" sz="4000" b="1" dirty="0" smtClean="0">
                <a:latin typeface="Arial Rounded MT Bold" pitchFamily="34" charset="0"/>
              </a:rPr>
              <a:t>Dans les cieux, sur la terre,</a:t>
            </a:r>
            <a:endParaRPr lang="en-US" sz="4000" b="1" dirty="0" smtClean="0">
              <a:latin typeface="Arial Rounded MT Bold" pitchFamily="34" charset="0"/>
            </a:endParaRPr>
          </a:p>
          <a:p>
            <a:pPr algn="ctr">
              <a:buNone/>
            </a:pPr>
            <a:r>
              <a:rPr lang="fr-FR" sz="4000" b="1" dirty="0" smtClean="0">
                <a:latin typeface="Arial Rounded MT Bold" pitchFamily="34" charset="0"/>
              </a:rPr>
              <a:t>Ceint de lumière</a:t>
            </a:r>
            <a:endParaRPr lang="en-US" sz="4000" b="1" dirty="0" smtClean="0">
              <a:latin typeface="Arial Rounded MT Bold" pitchFamily="34" charset="0"/>
            </a:endParaRPr>
          </a:p>
          <a:p>
            <a:pPr algn="ctr">
              <a:buNone/>
            </a:pPr>
            <a:r>
              <a:rPr lang="fr-FR" sz="4000" b="1" dirty="0" smtClean="0">
                <a:latin typeface="Arial Rounded MT Bold" pitchFamily="34" charset="0"/>
              </a:rPr>
              <a:t>Ou ceint d’obscurité,</a:t>
            </a:r>
            <a:endParaRPr lang="en-US" sz="4000" b="1" dirty="0" smtClean="0">
              <a:latin typeface="Arial Rounded MT Bold" pitchFamily="34" charset="0"/>
            </a:endParaRPr>
          </a:p>
          <a:p>
            <a:pPr algn="ctr">
              <a:buNone/>
            </a:pPr>
            <a:r>
              <a:rPr lang="fr-FR" sz="4000" b="1" dirty="0" smtClean="0">
                <a:solidFill>
                  <a:srgbClr val="FF0000"/>
                </a:solidFill>
                <a:latin typeface="Arial Rounded MT Bold" pitchFamily="34" charset="0"/>
              </a:rPr>
              <a:t>Partout </a:t>
            </a:r>
            <a:r>
              <a:rPr lang="fr-FR" sz="4000" b="1" dirty="0" smtClean="0">
                <a:solidFill>
                  <a:srgbClr val="FF0000"/>
                </a:solidFill>
                <a:latin typeface="Arial Rounded MT Bold" pitchFamily="34" charset="0"/>
              </a:rPr>
              <a:t>ta main</a:t>
            </a:r>
            <a:endParaRPr lang="en-US" sz="4000" b="1" dirty="0" smtClean="0">
              <a:solidFill>
                <a:srgbClr val="FF0000"/>
              </a:solidFill>
              <a:latin typeface="Arial Rounded MT Bold" pitchFamily="34" charset="0"/>
            </a:endParaRPr>
          </a:p>
          <a:p>
            <a:pPr algn="ctr">
              <a:buNone/>
            </a:pPr>
            <a:r>
              <a:rPr lang="fr-FR" sz="4000" b="1" dirty="0" smtClean="0">
                <a:solidFill>
                  <a:srgbClr val="FF0000"/>
                </a:solidFill>
                <a:latin typeface="Arial Rounded MT Bold" pitchFamily="34" charset="0"/>
              </a:rPr>
              <a:t>Peut me saisir, o Père!</a:t>
            </a:r>
            <a:endParaRPr lang="en-US" sz="4000" b="1" dirty="0" smtClean="0">
              <a:solidFill>
                <a:srgbClr val="FF0000"/>
              </a:solidFill>
              <a:latin typeface="Arial Rounded MT Bold" pitchFamily="34" charset="0"/>
            </a:endParaRPr>
          </a:p>
          <a:p>
            <a:pPr algn="ctr">
              <a:buNone/>
            </a:pPr>
            <a:r>
              <a:rPr lang="fr-FR" sz="4000" b="1" dirty="0" smtClean="0">
                <a:solidFill>
                  <a:srgbClr val="FF0000"/>
                </a:solidFill>
                <a:latin typeface="Arial Rounded MT Bold" pitchFamily="34" charset="0"/>
              </a:rPr>
              <a:t>Partout sur moi</a:t>
            </a:r>
            <a:endParaRPr lang="en-US" sz="4000" b="1" dirty="0" smtClean="0">
              <a:solidFill>
                <a:srgbClr val="FF0000"/>
              </a:solidFill>
              <a:latin typeface="Arial Rounded MT Bold" pitchFamily="34" charset="0"/>
            </a:endParaRPr>
          </a:p>
          <a:p>
            <a:pPr algn="ctr">
              <a:buNone/>
            </a:pPr>
            <a:r>
              <a:rPr lang="fr-FR" sz="4000" b="1" dirty="0" smtClean="0">
                <a:solidFill>
                  <a:srgbClr val="FF0000"/>
                </a:solidFill>
                <a:latin typeface="Arial Rounded MT Bold" pitchFamily="34" charset="0"/>
              </a:rPr>
              <a:t>Ton </a:t>
            </a:r>
            <a:r>
              <a:rPr lang="fr-FR" sz="4000" b="1" dirty="0" err="1" smtClean="0">
                <a:solidFill>
                  <a:srgbClr val="FF0000"/>
                </a:solidFill>
                <a:latin typeface="Arial Rounded MT Bold" pitchFamily="34" charset="0"/>
              </a:rPr>
              <a:t>oeiI</a:t>
            </a:r>
            <a:r>
              <a:rPr lang="fr-FR" sz="4000" b="1" dirty="0" smtClean="0">
                <a:solidFill>
                  <a:srgbClr val="FF0000"/>
                </a:solidFill>
                <a:latin typeface="Arial Rounded MT Bold" pitchFamily="34" charset="0"/>
              </a:rPr>
              <a:t> </a:t>
            </a:r>
            <a:r>
              <a:rPr lang="fr-FR" sz="4000" b="1" dirty="0" smtClean="0">
                <a:solidFill>
                  <a:srgbClr val="FF0000"/>
                </a:solidFill>
                <a:latin typeface="Arial Rounded MT Bold" pitchFamily="34" charset="0"/>
              </a:rPr>
              <a:t>est arrêté.</a:t>
            </a:r>
            <a:endParaRPr lang="en-US" sz="4000" b="1" dirty="0" smtClean="0">
              <a:solidFill>
                <a:srgbClr val="FF0000"/>
              </a:solidFill>
              <a:latin typeface="Arial Rounded MT Bold" pitchFamily="34" charset="0"/>
            </a:endParaRPr>
          </a:p>
          <a:p>
            <a:pPr algn="ctr">
              <a:buNone/>
            </a:pPr>
            <a:r>
              <a:rPr lang="fr-FR" sz="4000" b="1" dirty="0" smtClean="0">
                <a:latin typeface="Arial Rounded MT Bold" pitchFamily="34" charset="0"/>
              </a:rPr>
              <a:t>(bis 4 lignes</a:t>
            </a:r>
            <a:r>
              <a:rPr lang="fr-FR" sz="4000" b="1" dirty="0" smtClean="0">
                <a:latin typeface="Arial Rounded MT Bold" pitchFamily="34" charset="0"/>
              </a:rPr>
              <a:t>)</a:t>
            </a:r>
            <a:endParaRPr lang="en-US" sz="4000" b="1" dirty="0" smtClean="0">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9144000" cy="6567773"/>
          </a:xfrm>
        </p:spPr>
        <p:txBody>
          <a:bodyPr>
            <a:normAutofit lnSpcReduction="10000"/>
          </a:bodyPr>
          <a:lstStyle/>
          <a:p>
            <a:pPr algn="ctr">
              <a:buNone/>
            </a:pPr>
            <a:r>
              <a:rPr lang="fr-FR" b="1" dirty="0" smtClean="0">
                <a:solidFill>
                  <a:srgbClr val="FF0000"/>
                </a:solidFill>
                <a:latin typeface="Arial Rounded MT Bold" pitchFamily="34" charset="0"/>
              </a:rPr>
              <a:t>4-</a:t>
            </a:r>
            <a:endParaRPr lang="en-US" b="1" dirty="0" smtClean="0">
              <a:solidFill>
                <a:srgbClr val="FF0000"/>
              </a:solidFill>
              <a:latin typeface="Arial Rounded MT Bold" pitchFamily="34" charset="0"/>
            </a:endParaRPr>
          </a:p>
          <a:p>
            <a:pPr algn="ctr">
              <a:buNone/>
            </a:pPr>
            <a:r>
              <a:rPr lang="fr-FR" sz="4000" b="1" dirty="0" smtClean="0">
                <a:latin typeface="Arial Rounded MT Bold" pitchFamily="34" charset="0"/>
              </a:rPr>
              <a:t>Que ta pensée</a:t>
            </a:r>
            <a:endParaRPr lang="en-US" sz="4000" b="1" dirty="0" smtClean="0">
              <a:latin typeface="Arial Rounded MT Bold" pitchFamily="34" charset="0"/>
            </a:endParaRPr>
          </a:p>
          <a:p>
            <a:pPr algn="ctr">
              <a:buNone/>
            </a:pPr>
            <a:r>
              <a:rPr lang="fr-FR" sz="4000" b="1" dirty="0" smtClean="0">
                <a:latin typeface="Arial Rounded MT Bold" pitchFamily="34" charset="0"/>
              </a:rPr>
              <a:t>Est donc mystérieuse!</a:t>
            </a:r>
            <a:endParaRPr lang="en-US" sz="4000" b="1" dirty="0" smtClean="0">
              <a:latin typeface="Arial Rounded MT Bold" pitchFamily="34" charset="0"/>
            </a:endParaRPr>
          </a:p>
          <a:p>
            <a:pPr algn="ctr">
              <a:buNone/>
            </a:pPr>
            <a:r>
              <a:rPr lang="fr-FR" sz="4000" b="1" dirty="0" smtClean="0">
                <a:latin typeface="Arial Rounded MT Bold" pitchFamily="34" charset="0"/>
              </a:rPr>
              <a:t>Je n’ en saurais</a:t>
            </a:r>
            <a:endParaRPr lang="en-US" sz="4000" b="1" dirty="0" smtClean="0">
              <a:latin typeface="Arial Rounded MT Bold" pitchFamily="34" charset="0"/>
            </a:endParaRPr>
          </a:p>
          <a:p>
            <a:pPr algn="ctr">
              <a:buNone/>
            </a:pPr>
            <a:r>
              <a:rPr lang="fr-FR" sz="4000" b="1" dirty="0" smtClean="0">
                <a:latin typeface="Arial Rounded MT Bold" pitchFamily="34" charset="0"/>
              </a:rPr>
              <a:t>Mesurer la hauteur;</a:t>
            </a:r>
            <a:endParaRPr lang="en-US" sz="4000" b="1" dirty="0" smtClean="0">
              <a:latin typeface="Arial Rounded MT Bold" pitchFamily="34" charset="0"/>
            </a:endParaRPr>
          </a:p>
          <a:p>
            <a:pPr algn="ctr">
              <a:buNone/>
            </a:pPr>
            <a:r>
              <a:rPr lang="fr-FR" sz="4000" b="1" dirty="0" smtClean="0">
                <a:solidFill>
                  <a:srgbClr val="FF0000"/>
                </a:solidFill>
                <a:latin typeface="Arial Rounded MT Bold" pitchFamily="34" charset="0"/>
              </a:rPr>
              <a:t>A mes regards</a:t>
            </a:r>
            <a:endParaRPr lang="en-US" sz="4000" b="1" dirty="0" smtClean="0">
              <a:solidFill>
                <a:srgbClr val="FF0000"/>
              </a:solidFill>
              <a:latin typeface="Arial Rounded MT Bold" pitchFamily="34" charset="0"/>
            </a:endParaRPr>
          </a:p>
          <a:p>
            <a:pPr algn="ctr">
              <a:buNone/>
            </a:pPr>
            <a:r>
              <a:rPr lang="fr-FR" sz="4000" b="1" dirty="0" smtClean="0">
                <a:solidFill>
                  <a:srgbClr val="FF0000"/>
                </a:solidFill>
                <a:latin typeface="Arial Rounded MT Bold" pitchFamily="34" charset="0"/>
              </a:rPr>
              <a:t>Ton œuvre est merveilleuse,</a:t>
            </a:r>
            <a:endParaRPr lang="en-US" sz="4000" b="1" dirty="0" smtClean="0">
              <a:solidFill>
                <a:srgbClr val="FF0000"/>
              </a:solidFill>
              <a:latin typeface="Arial Rounded MT Bold" pitchFamily="34" charset="0"/>
            </a:endParaRPr>
          </a:p>
          <a:p>
            <a:pPr algn="ctr">
              <a:buNone/>
            </a:pPr>
            <a:r>
              <a:rPr lang="fr-FR" sz="4000" b="1" dirty="0" smtClean="0">
                <a:solidFill>
                  <a:srgbClr val="FF0000"/>
                </a:solidFill>
                <a:latin typeface="Arial Rounded MT Bold" pitchFamily="34" charset="0"/>
              </a:rPr>
              <a:t>Et, confondu,</a:t>
            </a:r>
            <a:endParaRPr lang="en-US" sz="4000" b="1" dirty="0" smtClean="0">
              <a:solidFill>
                <a:srgbClr val="FF0000"/>
              </a:solidFill>
              <a:latin typeface="Arial Rounded MT Bold" pitchFamily="34" charset="0"/>
            </a:endParaRPr>
          </a:p>
          <a:p>
            <a:pPr algn="ctr">
              <a:buNone/>
            </a:pPr>
            <a:r>
              <a:rPr lang="fr-FR" sz="4000" b="1" dirty="0" smtClean="0">
                <a:solidFill>
                  <a:srgbClr val="FF0000"/>
                </a:solidFill>
                <a:latin typeface="Arial Rounded MT Bold" pitchFamily="34" charset="0"/>
              </a:rPr>
              <a:t>J‘ adore ta grandeur.</a:t>
            </a:r>
            <a:endParaRPr lang="en-US" sz="4000" b="1" dirty="0" smtClean="0">
              <a:solidFill>
                <a:srgbClr val="FF0000"/>
              </a:solidFill>
              <a:latin typeface="Arial Rounded MT Bold" pitchFamily="34" charset="0"/>
            </a:endParaRPr>
          </a:p>
          <a:p>
            <a:pPr algn="ctr">
              <a:buNone/>
            </a:pPr>
            <a:r>
              <a:rPr lang="fr-FR" sz="4000" b="1" dirty="0" smtClean="0">
                <a:latin typeface="Arial Rounded MT Bold" pitchFamily="34" charset="0"/>
              </a:rPr>
              <a:t>(bis 4 lignes</a:t>
            </a:r>
            <a:r>
              <a:rPr lang="fr-FR" sz="4000" b="1" dirty="0" smtClean="0">
                <a:latin typeface="Arial Rounded MT Bold" pitchFamily="34" charset="0"/>
              </a:rPr>
              <a:t>)</a:t>
            </a:r>
            <a:endParaRPr lang="en-US" sz="4000" b="1" dirty="0" smtClean="0">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9144000" cy="6567773"/>
          </a:xfrm>
        </p:spPr>
        <p:txBody>
          <a:bodyPr>
            <a:normAutofit lnSpcReduction="10000"/>
          </a:bodyPr>
          <a:lstStyle/>
          <a:p>
            <a:pPr algn="ctr">
              <a:buNone/>
            </a:pPr>
            <a:r>
              <a:rPr lang="fr-FR" b="1" dirty="0" smtClean="0">
                <a:solidFill>
                  <a:srgbClr val="FF0000"/>
                </a:solidFill>
                <a:latin typeface="Arial Rounded MT Bold" pitchFamily="34" charset="0"/>
              </a:rPr>
              <a:t>5-</a:t>
            </a:r>
            <a:endParaRPr lang="en-US" b="1" dirty="0" smtClean="0">
              <a:solidFill>
                <a:srgbClr val="FF0000"/>
              </a:solidFill>
              <a:latin typeface="Arial Rounded MT Bold" pitchFamily="34" charset="0"/>
            </a:endParaRPr>
          </a:p>
          <a:p>
            <a:pPr algn="ctr">
              <a:buNone/>
            </a:pPr>
            <a:r>
              <a:rPr lang="fr-FR" sz="4000" b="1" dirty="0" smtClean="0">
                <a:latin typeface="Arial Rounded MT Bold" pitchFamily="34" charset="0"/>
              </a:rPr>
              <a:t>Connaître, o Dieu!</a:t>
            </a:r>
            <a:endParaRPr lang="en-US" sz="4000" b="1" dirty="0" smtClean="0">
              <a:latin typeface="Arial Rounded MT Bold" pitchFamily="34" charset="0"/>
            </a:endParaRPr>
          </a:p>
          <a:p>
            <a:pPr algn="ctr">
              <a:buNone/>
            </a:pPr>
            <a:r>
              <a:rPr lang="fr-FR" sz="4000" b="1" dirty="0" smtClean="0">
                <a:latin typeface="Arial Rounded MT Bold" pitchFamily="34" charset="0"/>
              </a:rPr>
              <a:t>Ton amour, ta puissance,</a:t>
            </a:r>
            <a:endParaRPr lang="en-US" sz="4000" b="1" dirty="0" smtClean="0">
              <a:latin typeface="Arial Rounded MT Bold" pitchFamily="34" charset="0"/>
            </a:endParaRPr>
          </a:p>
          <a:p>
            <a:pPr algn="ctr">
              <a:buNone/>
            </a:pPr>
            <a:r>
              <a:rPr lang="fr-FR" sz="4000" b="1" dirty="0" smtClean="0">
                <a:latin typeface="Arial Rounded MT Bold" pitchFamily="34" charset="0"/>
              </a:rPr>
              <a:t>Sur mon sentier</a:t>
            </a:r>
            <a:endParaRPr lang="en-US" sz="4000" b="1" dirty="0" smtClean="0">
              <a:latin typeface="Arial Rounded MT Bold" pitchFamily="34" charset="0"/>
            </a:endParaRPr>
          </a:p>
          <a:p>
            <a:pPr algn="ctr">
              <a:buNone/>
            </a:pPr>
            <a:r>
              <a:rPr lang="fr-FR" sz="4000" b="1" dirty="0" smtClean="0">
                <a:latin typeface="Arial Rounded MT Bold" pitchFamily="34" charset="0"/>
              </a:rPr>
              <a:t>Voir briller ta splendeur,</a:t>
            </a:r>
            <a:endParaRPr lang="en-US" sz="4000" b="1" dirty="0" smtClean="0">
              <a:latin typeface="Arial Rounded MT Bold" pitchFamily="34" charset="0"/>
            </a:endParaRPr>
          </a:p>
          <a:p>
            <a:pPr algn="ctr">
              <a:buNone/>
            </a:pPr>
            <a:r>
              <a:rPr lang="fr-FR" sz="4000" b="1" dirty="0" smtClean="0">
                <a:solidFill>
                  <a:srgbClr val="FF0000"/>
                </a:solidFill>
                <a:latin typeface="Arial Rounded MT Bold" pitchFamily="34" charset="0"/>
              </a:rPr>
              <a:t>Fonder sur toi</a:t>
            </a:r>
            <a:endParaRPr lang="en-US" sz="4000" b="1" dirty="0" smtClean="0">
              <a:solidFill>
                <a:srgbClr val="FF0000"/>
              </a:solidFill>
              <a:latin typeface="Arial Rounded MT Bold" pitchFamily="34" charset="0"/>
            </a:endParaRPr>
          </a:p>
          <a:p>
            <a:pPr algn="ctr">
              <a:buNone/>
            </a:pPr>
            <a:r>
              <a:rPr lang="fr-FR" sz="4000" b="1" dirty="0" smtClean="0">
                <a:solidFill>
                  <a:srgbClr val="FF0000"/>
                </a:solidFill>
                <a:latin typeface="Arial Rounded MT Bold" pitchFamily="34" charset="0"/>
              </a:rPr>
              <a:t>Toute mon espérance,</a:t>
            </a:r>
            <a:endParaRPr lang="en-US" sz="4000" b="1" dirty="0" smtClean="0">
              <a:solidFill>
                <a:srgbClr val="FF0000"/>
              </a:solidFill>
              <a:latin typeface="Arial Rounded MT Bold" pitchFamily="34" charset="0"/>
            </a:endParaRPr>
          </a:p>
          <a:p>
            <a:pPr algn="ctr">
              <a:buNone/>
            </a:pPr>
            <a:r>
              <a:rPr lang="fr-FR" sz="4000" b="1" dirty="0" smtClean="0">
                <a:solidFill>
                  <a:srgbClr val="FF0000"/>
                </a:solidFill>
                <a:latin typeface="Arial Rounded MT Bold" pitchFamily="34" charset="0"/>
              </a:rPr>
              <a:t>Sont les seuls biens;</a:t>
            </a:r>
            <a:endParaRPr lang="en-US" sz="4000" b="1" dirty="0" smtClean="0">
              <a:solidFill>
                <a:srgbClr val="FF0000"/>
              </a:solidFill>
              <a:latin typeface="Arial Rounded MT Bold" pitchFamily="34" charset="0"/>
            </a:endParaRPr>
          </a:p>
          <a:p>
            <a:pPr algn="ctr">
              <a:buNone/>
            </a:pPr>
            <a:r>
              <a:rPr lang="fr-FR" sz="4000" b="1" dirty="0" smtClean="0">
                <a:solidFill>
                  <a:srgbClr val="FF0000"/>
                </a:solidFill>
                <a:latin typeface="Arial Rounded MT Bold" pitchFamily="34" charset="0"/>
              </a:rPr>
              <a:t>Que </a:t>
            </a:r>
            <a:r>
              <a:rPr lang="fr-FR" sz="4000" b="1" dirty="0" smtClean="0">
                <a:solidFill>
                  <a:srgbClr val="FF0000"/>
                </a:solidFill>
                <a:latin typeface="Arial Rounded MT Bold" pitchFamily="34" charset="0"/>
              </a:rPr>
              <a:t>désire </a:t>
            </a:r>
            <a:r>
              <a:rPr lang="fr-FR" sz="4000" b="1" dirty="0" smtClean="0">
                <a:solidFill>
                  <a:srgbClr val="FF0000"/>
                </a:solidFill>
                <a:latin typeface="Arial Rounded MT Bold" pitchFamily="34" charset="0"/>
              </a:rPr>
              <a:t>mon </a:t>
            </a:r>
            <a:r>
              <a:rPr lang="fr-FR" sz="4000" b="1" dirty="0" smtClean="0">
                <a:solidFill>
                  <a:srgbClr val="FF0000"/>
                </a:solidFill>
                <a:latin typeface="Arial Rounded MT Bold" pitchFamily="34" charset="0"/>
              </a:rPr>
              <a:t>cœur.</a:t>
            </a:r>
            <a:endParaRPr lang="en-US" sz="4000" b="1" dirty="0" smtClean="0">
              <a:solidFill>
                <a:srgbClr val="FF0000"/>
              </a:solidFill>
              <a:latin typeface="Arial Rounded MT Bold" pitchFamily="34" charset="0"/>
            </a:endParaRPr>
          </a:p>
          <a:p>
            <a:pPr algn="ctr">
              <a:buNone/>
            </a:pPr>
            <a:r>
              <a:rPr lang="fr-FR" sz="4000" b="1" dirty="0" smtClean="0">
                <a:latin typeface="Arial Rounded MT Bold" pitchFamily="34" charset="0"/>
              </a:rPr>
              <a:t>(bis 4 lignes)</a:t>
            </a:r>
            <a:endParaRPr lang="en-US" sz="4000" b="1" dirty="0">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Intercessory Prayer — Knit Pray Share"/>
          <p:cNvPicPr>
            <a:picLocks noGrp="1"/>
          </p:cNvPicPr>
          <p:nvPr>
            <p:ph sz="quarter" idx="1"/>
          </p:nvPr>
        </p:nvPicPr>
        <p:blipFill>
          <a:blip r:embed="rId2"/>
          <a:srcRect/>
          <a:stretch>
            <a:fillRect/>
          </a:stretch>
        </p:blipFill>
        <p:spPr bwMode="auto">
          <a:xfrm>
            <a:off x="0" y="1"/>
            <a:ext cx="9143999" cy="6857999"/>
          </a:xfrm>
          <a:prstGeom prst="rect">
            <a:avLst/>
          </a:prstGeom>
          <a:noFill/>
          <a:ln w="9525">
            <a:noFill/>
            <a:miter lim="800000"/>
            <a:headEnd/>
            <a:tailEnd/>
          </a:ln>
        </p:spPr>
      </p:pic>
      <p:sp>
        <p:nvSpPr>
          <p:cNvPr id="5" name="TextBox 4"/>
          <p:cNvSpPr txBox="1"/>
          <p:nvPr/>
        </p:nvSpPr>
        <p:spPr>
          <a:xfrm>
            <a:off x="0" y="381000"/>
            <a:ext cx="9144000" cy="923330"/>
          </a:xfrm>
          <a:prstGeom prst="rect">
            <a:avLst/>
          </a:prstGeom>
          <a:noFill/>
        </p:spPr>
        <p:txBody>
          <a:bodyPr wrap="square" rtlCol="0">
            <a:spAutoFit/>
          </a:bodyPr>
          <a:lstStyle/>
          <a:p>
            <a:pPr algn="ctr"/>
            <a:r>
              <a:rPr lang="en-US" sz="5400" b="1" dirty="0" smtClean="0">
                <a:solidFill>
                  <a:schemeClr val="accent2">
                    <a:lumMod val="50000"/>
                  </a:schemeClr>
                </a:solidFill>
                <a:latin typeface="Algerian" pitchFamily="82" charset="0"/>
              </a:rPr>
              <a:t>PRIÈRE D’INTERCESSION</a:t>
            </a:r>
            <a:endParaRPr lang="en-US" sz="5400" b="1" dirty="0">
              <a:solidFill>
                <a:schemeClr val="accent2">
                  <a:lumMod val="50000"/>
                </a:schemeClr>
              </a:solidFill>
              <a:latin typeface="Algerian" pitchFamily="82"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9144000" cy="6858000"/>
          </a:xfrm>
          <a:solidFill>
            <a:srgbClr val="CCFF33"/>
          </a:solidFill>
        </p:spPr>
        <p:txBody>
          <a:bodyPr>
            <a:normAutofit lnSpcReduction="10000"/>
          </a:bodyPr>
          <a:lstStyle/>
          <a:p>
            <a:pPr marL="0" indent="0" algn="ctr">
              <a:buNone/>
            </a:pPr>
            <a:r>
              <a:rPr lang="fr-FR" b="1" dirty="0" smtClean="0">
                <a:solidFill>
                  <a:schemeClr val="accent2">
                    <a:lumMod val="75000"/>
                  </a:schemeClr>
                </a:solidFill>
                <a:latin typeface="Arial Rounded MT Bold" pitchFamily="34" charset="0"/>
              </a:rPr>
              <a:t>19 Fr. CE: </a:t>
            </a:r>
            <a:r>
              <a:rPr lang="fr-FR" b="1" u="sng" dirty="0" smtClean="0">
                <a:solidFill>
                  <a:schemeClr val="accent2">
                    <a:lumMod val="75000"/>
                  </a:schemeClr>
                </a:solidFill>
                <a:latin typeface="Arial Rounded MT Bold" pitchFamily="34" charset="0"/>
              </a:rPr>
              <a:t>Le Nom De </a:t>
            </a:r>
            <a:r>
              <a:rPr lang="fr-FR" b="1" u="sng" dirty="0" err="1" smtClean="0">
                <a:solidFill>
                  <a:schemeClr val="accent2">
                    <a:lumMod val="75000"/>
                  </a:schemeClr>
                </a:solidFill>
                <a:latin typeface="Arial Rounded MT Bold" pitchFamily="34" charset="0"/>
              </a:rPr>
              <a:t>Jesus</a:t>
            </a:r>
            <a:endParaRPr lang="en-US" b="1" dirty="0" smtClean="0">
              <a:solidFill>
                <a:schemeClr val="accent2">
                  <a:lumMod val="75000"/>
                </a:schemeClr>
              </a:solidFill>
              <a:latin typeface="Arial Rounded MT Bold" pitchFamily="34" charset="0"/>
            </a:endParaRPr>
          </a:p>
          <a:p>
            <a:pPr marL="0" indent="0" algn="ctr">
              <a:buNone/>
            </a:pPr>
            <a:r>
              <a:rPr lang="fr-FR" b="1" dirty="0" smtClean="0">
                <a:solidFill>
                  <a:schemeClr val="accent2">
                    <a:lumMod val="75000"/>
                  </a:schemeClr>
                </a:solidFill>
                <a:latin typeface="Arial Rounded MT Bold" pitchFamily="34" charset="0"/>
              </a:rPr>
              <a:t>1-</a:t>
            </a:r>
            <a:endParaRPr lang="en-US" b="1" dirty="0" smtClean="0">
              <a:solidFill>
                <a:schemeClr val="accent2">
                  <a:lumMod val="75000"/>
                </a:schemeClr>
              </a:solidFill>
              <a:latin typeface="Arial Rounded MT Bold" pitchFamily="34" charset="0"/>
            </a:endParaRPr>
          </a:p>
          <a:p>
            <a:pPr marL="0" indent="0" algn="ctr">
              <a:buNone/>
            </a:pPr>
            <a:r>
              <a:rPr lang="fr-FR" sz="4000" b="1" dirty="0" smtClean="0">
                <a:latin typeface="Arial Rounded MT Bold" pitchFamily="34" charset="0"/>
              </a:rPr>
              <a:t>Le Nom de Jésus est si doux!</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De Dieu désarmant le courroux,</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Il nous appelle au rendez-vous,</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Précieux nom de </a:t>
            </a:r>
            <a:r>
              <a:rPr lang="fr-FR" sz="4000" b="1" dirty="0" smtClean="0">
                <a:latin typeface="Arial Rounded MT Bold" pitchFamily="34" charset="0"/>
              </a:rPr>
              <a:t>Jésus</a:t>
            </a:r>
            <a:endParaRPr lang="en-US" sz="4000" b="1" dirty="0" smtClean="0">
              <a:latin typeface="Arial Rounded MT Bold" pitchFamily="34" charset="0"/>
            </a:endParaRPr>
          </a:p>
          <a:p>
            <a:pPr marL="0" indent="0" algn="ctr">
              <a:buNone/>
            </a:pPr>
            <a:r>
              <a:rPr lang="fr-FR" sz="4000" b="1" dirty="0" smtClean="0">
                <a:solidFill>
                  <a:schemeClr val="accent2">
                    <a:lumMod val="75000"/>
                  </a:schemeClr>
                </a:solidFill>
                <a:latin typeface="Arial Rounded MT Bold" pitchFamily="34" charset="0"/>
              </a:rPr>
              <a:t>Refrain</a:t>
            </a:r>
            <a:endParaRPr lang="en-US" sz="4000" b="1" dirty="0" smtClean="0">
              <a:solidFill>
                <a:schemeClr val="accent2">
                  <a:lumMod val="75000"/>
                </a:schemeClr>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Jésus! Béni soit ton Nom!</a:t>
            </a:r>
            <a:endParaRPr lang="en-US" sz="4000" b="1" dirty="0" smtClean="0">
              <a:solidFill>
                <a:srgbClr val="0D069A"/>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Jésus! Oh merveilleux don!</a:t>
            </a:r>
            <a:endParaRPr lang="en-US" sz="4000" b="1" dirty="0" smtClean="0">
              <a:solidFill>
                <a:srgbClr val="0D069A"/>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Jésus! Suprême rançon,</a:t>
            </a:r>
            <a:endParaRPr lang="en-US" sz="4000" b="1" dirty="0" smtClean="0">
              <a:solidFill>
                <a:srgbClr val="0D069A"/>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Sois adoré pour toujours</a:t>
            </a:r>
            <a:r>
              <a:rPr lang="fr-FR" sz="4000" b="1" dirty="0" smtClean="0">
                <a:solidFill>
                  <a:srgbClr val="0D069A"/>
                </a:solidFill>
                <a:latin typeface="Arial Rounded MT Bold" pitchFamily="34" charset="0"/>
              </a:rPr>
              <a:t>.</a:t>
            </a:r>
            <a:endParaRPr lang="en-US" sz="4000" b="1" dirty="0" smtClean="0">
              <a:solidFill>
                <a:srgbClr val="0D069A"/>
              </a:solidFill>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9144000" cy="6858000"/>
          </a:xfrm>
          <a:solidFill>
            <a:srgbClr val="CCFF33"/>
          </a:solidFill>
        </p:spPr>
        <p:txBody>
          <a:bodyPr>
            <a:normAutofit/>
          </a:bodyPr>
          <a:lstStyle/>
          <a:p>
            <a:pPr marL="0" indent="0" algn="ctr">
              <a:buNone/>
            </a:pPr>
            <a:r>
              <a:rPr lang="fr-FR" b="1" dirty="0" smtClean="0">
                <a:solidFill>
                  <a:schemeClr val="accent2">
                    <a:lumMod val="75000"/>
                  </a:schemeClr>
                </a:solidFill>
                <a:latin typeface="Arial Rounded MT Bold" pitchFamily="34" charset="0"/>
              </a:rPr>
              <a:t>2-</a:t>
            </a:r>
            <a:endParaRPr lang="en-US" b="1" dirty="0" smtClean="0">
              <a:solidFill>
                <a:schemeClr val="accent2">
                  <a:lumMod val="75000"/>
                </a:schemeClr>
              </a:solidFill>
              <a:latin typeface="Arial Rounded MT Bold" pitchFamily="34" charset="0"/>
            </a:endParaRPr>
          </a:p>
          <a:p>
            <a:pPr marL="0" indent="0" algn="ctr">
              <a:buNone/>
            </a:pPr>
            <a:r>
              <a:rPr lang="fr-FR" sz="4000" b="1" dirty="0" smtClean="0">
                <a:latin typeface="Arial Rounded MT Bold" pitchFamily="34" charset="0"/>
              </a:rPr>
              <a:t>J’aime ce Nom dans le chagrin</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Il me soutient sur le chemin,</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Sa musique est un son divin,</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Précieux </a:t>
            </a:r>
            <a:r>
              <a:rPr lang="fr-FR" sz="4000" b="1" dirty="0" smtClean="0">
                <a:latin typeface="Arial Rounded MT Bold" pitchFamily="34" charset="0"/>
              </a:rPr>
              <a:t>Nom de </a:t>
            </a:r>
            <a:r>
              <a:rPr lang="fr-FR" sz="4000" b="1" dirty="0" smtClean="0">
                <a:latin typeface="Arial Rounded MT Bold" pitchFamily="34" charset="0"/>
              </a:rPr>
              <a:t>Jésus!</a:t>
            </a:r>
            <a:endParaRPr lang="en-US" sz="4000" b="1" dirty="0" smtClean="0">
              <a:latin typeface="Arial Rounded MT Bold" pitchFamily="34" charset="0"/>
            </a:endParaRPr>
          </a:p>
          <a:p>
            <a:pPr marL="0" indent="0" algn="ctr">
              <a:buNone/>
            </a:pPr>
            <a:r>
              <a:rPr lang="fr-FR" sz="4000" b="1" dirty="0" smtClean="0">
                <a:solidFill>
                  <a:schemeClr val="accent2">
                    <a:lumMod val="75000"/>
                  </a:schemeClr>
                </a:solidFill>
                <a:latin typeface="Arial Rounded MT Bold" pitchFamily="34" charset="0"/>
              </a:rPr>
              <a:t>Refrain</a:t>
            </a:r>
            <a:endParaRPr lang="en-US" sz="4000" b="1" dirty="0" smtClean="0">
              <a:solidFill>
                <a:schemeClr val="accent2">
                  <a:lumMod val="75000"/>
                </a:schemeClr>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Jésus! Béni soit ton Nom!</a:t>
            </a:r>
            <a:endParaRPr lang="en-US" sz="4000" b="1" dirty="0" smtClean="0">
              <a:solidFill>
                <a:srgbClr val="0D069A"/>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Jésus! Oh merveilleux don!</a:t>
            </a:r>
            <a:endParaRPr lang="en-US" sz="4000" b="1" dirty="0" smtClean="0">
              <a:solidFill>
                <a:srgbClr val="0D069A"/>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Jésus! Suprême rançon,</a:t>
            </a:r>
            <a:endParaRPr lang="en-US" sz="4000" b="1" dirty="0" smtClean="0">
              <a:solidFill>
                <a:srgbClr val="0D069A"/>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Sois adoré pour toujours.</a:t>
            </a:r>
            <a:endParaRPr lang="en-US" sz="4000" b="1" dirty="0">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9144000" cy="6858000"/>
          </a:xfrm>
          <a:solidFill>
            <a:srgbClr val="CCFF33"/>
          </a:solidFill>
        </p:spPr>
        <p:txBody>
          <a:bodyPr>
            <a:normAutofit lnSpcReduction="10000"/>
          </a:bodyPr>
          <a:lstStyle/>
          <a:p>
            <a:pPr marL="0" indent="0" algn="ctr">
              <a:buNone/>
            </a:pPr>
            <a:r>
              <a:rPr lang="fr-FR" b="1" dirty="0" smtClean="0">
                <a:solidFill>
                  <a:schemeClr val="accent2">
                    <a:lumMod val="75000"/>
                  </a:schemeClr>
                </a:solidFill>
                <a:latin typeface="Arial Rounded MT Bold" pitchFamily="34" charset="0"/>
              </a:rPr>
              <a:t>3-</a:t>
            </a:r>
            <a:endParaRPr lang="en-US" b="1" dirty="0" smtClean="0">
              <a:solidFill>
                <a:schemeClr val="accent2">
                  <a:lumMod val="75000"/>
                </a:schemeClr>
              </a:solidFill>
              <a:latin typeface="Arial Rounded MT Bold" pitchFamily="34" charset="0"/>
            </a:endParaRPr>
          </a:p>
          <a:p>
            <a:pPr marL="0" indent="0" algn="ctr">
              <a:buNone/>
            </a:pPr>
            <a:r>
              <a:rPr lang="fr-FR" sz="4000" b="1" dirty="0" smtClean="0">
                <a:latin typeface="Arial Rounded MT Bold" pitchFamily="34" charset="0"/>
              </a:rPr>
              <a:t>J’aime le Nom de mon Sauveur,</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Car Lui-seul connaît tout mon cœur,</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Lui seul me rend plus que vainqueur:</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Précieux Nom de </a:t>
            </a:r>
            <a:r>
              <a:rPr lang="fr-FR" sz="4000" b="1" dirty="0" smtClean="0">
                <a:latin typeface="Arial Rounded MT Bold" pitchFamily="34" charset="0"/>
              </a:rPr>
              <a:t>Jésus!</a:t>
            </a:r>
            <a:endParaRPr lang="en-US" sz="4000" b="1" dirty="0" smtClean="0">
              <a:latin typeface="Arial Rounded MT Bold" pitchFamily="34" charset="0"/>
            </a:endParaRPr>
          </a:p>
          <a:p>
            <a:pPr marL="0" indent="0" algn="ctr">
              <a:buNone/>
            </a:pPr>
            <a:r>
              <a:rPr lang="fr-FR" sz="4000" b="1" dirty="0" smtClean="0">
                <a:solidFill>
                  <a:schemeClr val="accent2">
                    <a:lumMod val="75000"/>
                  </a:schemeClr>
                </a:solidFill>
                <a:latin typeface="Arial Rounded MT Bold" pitchFamily="34" charset="0"/>
              </a:rPr>
              <a:t>Refrain</a:t>
            </a:r>
            <a:endParaRPr lang="en-US" sz="4000" b="1" dirty="0" smtClean="0">
              <a:solidFill>
                <a:schemeClr val="accent2">
                  <a:lumMod val="75000"/>
                </a:schemeClr>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Jésus! Béni soit ton Nom!</a:t>
            </a:r>
            <a:endParaRPr lang="en-US" sz="4000" b="1" dirty="0" smtClean="0">
              <a:solidFill>
                <a:srgbClr val="0D069A"/>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Jésus! Oh merveilleux don!</a:t>
            </a:r>
            <a:endParaRPr lang="en-US" sz="4000" b="1" dirty="0" smtClean="0">
              <a:solidFill>
                <a:srgbClr val="0D069A"/>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Jésus! Suprême rançon,</a:t>
            </a:r>
            <a:endParaRPr lang="en-US" sz="4000" b="1" dirty="0" smtClean="0">
              <a:solidFill>
                <a:srgbClr val="0D069A"/>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Sois adoré pour toujours.</a:t>
            </a:r>
            <a:endParaRPr lang="en-US" sz="4000" b="1" dirty="0">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9144000" cy="6858000"/>
          </a:xfrm>
          <a:solidFill>
            <a:srgbClr val="CCFF33"/>
          </a:solidFill>
        </p:spPr>
        <p:txBody>
          <a:bodyPr>
            <a:normAutofit/>
          </a:bodyPr>
          <a:lstStyle/>
          <a:p>
            <a:pPr marL="0" indent="0" algn="ctr">
              <a:buNone/>
            </a:pPr>
            <a:r>
              <a:rPr lang="fr-FR" b="1" dirty="0" smtClean="0">
                <a:solidFill>
                  <a:schemeClr val="accent2">
                    <a:lumMod val="75000"/>
                  </a:schemeClr>
                </a:solidFill>
                <a:latin typeface="Arial Rounded MT Bold" pitchFamily="34" charset="0"/>
              </a:rPr>
              <a:t>4-</a:t>
            </a:r>
            <a:endParaRPr lang="en-US" b="1" dirty="0" smtClean="0">
              <a:solidFill>
                <a:schemeClr val="accent2">
                  <a:lumMod val="75000"/>
                </a:schemeClr>
              </a:solidFill>
              <a:latin typeface="Arial Rounded MT Bold" pitchFamily="34" charset="0"/>
            </a:endParaRPr>
          </a:p>
          <a:p>
            <a:pPr marL="0" indent="0" algn="ctr">
              <a:buNone/>
            </a:pPr>
            <a:r>
              <a:rPr lang="fr-FR" sz="4000" b="1" dirty="0" smtClean="0">
                <a:latin typeface="Arial Rounded MT Bold" pitchFamily="34" charset="0"/>
              </a:rPr>
              <a:t>Et si parfois j’ai succombé,</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Si dans le mal je suis tombé,</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Son Nom puissant m’a relevé</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Précieux </a:t>
            </a:r>
            <a:r>
              <a:rPr lang="fr-FR" sz="4000" b="1" dirty="0" smtClean="0">
                <a:latin typeface="Arial Rounded MT Bold" pitchFamily="34" charset="0"/>
              </a:rPr>
              <a:t>Nom de Jésus.</a:t>
            </a:r>
            <a:endParaRPr lang="en-US" sz="4000" b="1" dirty="0" smtClean="0">
              <a:latin typeface="Arial Rounded MT Bold" pitchFamily="34" charset="0"/>
            </a:endParaRPr>
          </a:p>
          <a:p>
            <a:pPr marL="0" indent="0" algn="ctr">
              <a:buNone/>
            </a:pPr>
            <a:r>
              <a:rPr lang="fr-FR" sz="4000" b="1" dirty="0" smtClean="0">
                <a:solidFill>
                  <a:schemeClr val="accent2">
                    <a:lumMod val="75000"/>
                  </a:schemeClr>
                </a:solidFill>
                <a:latin typeface="Arial Rounded MT Bold" pitchFamily="34" charset="0"/>
              </a:rPr>
              <a:t>Refrain</a:t>
            </a:r>
            <a:endParaRPr lang="en-US" sz="4000" b="1" dirty="0" smtClean="0">
              <a:solidFill>
                <a:schemeClr val="accent2">
                  <a:lumMod val="75000"/>
                </a:schemeClr>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Jésus! Béni soit ton Nom!</a:t>
            </a:r>
            <a:endParaRPr lang="en-US" sz="4000" b="1" dirty="0" smtClean="0">
              <a:solidFill>
                <a:srgbClr val="0D069A"/>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Jésus! Oh merveilleux don!</a:t>
            </a:r>
            <a:endParaRPr lang="en-US" sz="4000" b="1" dirty="0" smtClean="0">
              <a:solidFill>
                <a:srgbClr val="0D069A"/>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Jésus! Suprême rançon,</a:t>
            </a:r>
            <a:endParaRPr lang="en-US" sz="4000" b="1" dirty="0" smtClean="0">
              <a:solidFill>
                <a:srgbClr val="0D069A"/>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Sois adoré pour toujours.</a:t>
            </a:r>
            <a:endParaRPr lang="en-US" sz="4000" b="1" dirty="0">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9144000" cy="6858000"/>
          </a:xfrm>
          <a:solidFill>
            <a:srgbClr val="CCFF33"/>
          </a:solidFill>
        </p:spPr>
        <p:txBody>
          <a:bodyPr>
            <a:normAutofit/>
          </a:bodyPr>
          <a:lstStyle/>
          <a:p>
            <a:pPr marL="0" indent="0" algn="ctr">
              <a:buNone/>
            </a:pPr>
            <a:r>
              <a:rPr lang="fr-FR" b="1" dirty="0" smtClean="0">
                <a:solidFill>
                  <a:schemeClr val="accent2">
                    <a:lumMod val="75000"/>
                  </a:schemeClr>
                </a:solidFill>
                <a:latin typeface="Arial Rounded MT Bold" pitchFamily="34" charset="0"/>
              </a:rPr>
              <a:t>5-</a:t>
            </a:r>
            <a:endParaRPr lang="en-US" b="1" dirty="0" smtClean="0">
              <a:solidFill>
                <a:schemeClr val="accent2">
                  <a:lumMod val="75000"/>
                </a:schemeClr>
              </a:solidFill>
              <a:latin typeface="Arial Rounded MT Bold" pitchFamily="34" charset="0"/>
            </a:endParaRPr>
          </a:p>
          <a:p>
            <a:pPr marL="0" indent="0" algn="ctr">
              <a:buNone/>
            </a:pPr>
            <a:r>
              <a:rPr lang="fr-FR" sz="4000" b="1" dirty="0" smtClean="0">
                <a:latin typeface="Arial Rounded MT Bold" pitchFamily="34" charset="0"/>
              </a:rPr>
              <a:t>Et lorsqu’avec Lui je serai,</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Et lorsqu’enfin je Le verrai,</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Alors sans fin je redirai:</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Précieux Nom de Jésus</a:t>
            </a:r>
            <a:r>
              <a:rPr lang="fr-FR" sz="4000" b="1" dirty="0" smtClean="0">
                <a:latin typeface="Arial Rounded MT Bold" pitchFamily="34" charset="0"/>
              </a:rPr>
              <a:t>!</a:t>
            </a:r>
          </a:p>
          <a:p>
            <a:pPr marL="0" indent="0" algn="ctr">
              <a:buNone/>
            </a:pPr>
            <a:r>
              <a:rPr lang="fr-FR" sz="4000" b="1" dirty="0" smtClean="0">
                <a:solidFill>
                  <a:schemeClr val="accent2">
                    <a:lumMod val="75000"/>
                  </a:schemeClr>
                </a:solidFill>
                <a:latin typeface="Arial Rounded MT Bold" pitchFamily="34" charset="0"/>
              </a:rPr>
              <a:t>Refrain</a:t>
            </a:r>
            <a:endParaRPr lang="en-US" sz="4000" b="1" dirty="0" smtClean="0">
              <a:solidFill>
                <a:schemeClr val="accent2">
                  <a:lumMod val="75000"/>
                </a:schemeClr>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Jésus! Béni soit ton Nom!</a:t>
            </a:r>
            <a:endParaRPr lang="en-US" sz="4000" b="1" dirty="0" smtClean="0">
              <a:solidFill>
                <a:srgbClr val="0D069A"/>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Jésus! Oh merveilleux don!</a:t>
            </a:r>
            <a:endParaRPr lang="en-US" sz="4000" b="1" dirty="0" smtClean="0">
              <a:solidFill>
                <a:srgbClr val="0D069A"/>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Jésus! Suprême rançon,</a:t>
            </a:r>
            <a:endParaRPr lang="en-US" sz="4000" b="1" dirty="0" smtClean="0">
              <a:solidFill>
                <a:srgbClr val="0D069A"/>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Sois adoré pour toujours.</a:t>
            </a:r>
            <a:endParaRPr lang="en-US" sz="4000" b="1" dirty="0">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4" name="Shape 124"/>
          <p:cNvSpPr txBox="1">
            <a:spLocks noGrp="1"/>
          </p:cNvSpPr>
          <p:nvPr>
            <p:ph type="body" idx="1"/>
          </p:nvPr>
        </p:nvSpPr>
        <p:spPr>
          <a:prstGeom prst="rect">
            <a:avLst/>
          </a:prstGeom>
        </p:spPr>
        <p:txBody>
          <a:bodyPr lIns="91425" tIns="91425" rIns="91425" bIns="91425" anchor="t" anchorCtr="0">
            <a:noAutofit/>
          </a:bodyPr>
          <a:lstStyle/>
          <a:p>
            <a:pPr algn="ctr">
              <a:buNone/>
            </a:pPr>
            <a:r>
              <a:rPr lang="en" sz="6000" dirty="0" smtClean="0"/>
              <a:t>Lecture:</a:t>
            </a:r>
          </a:p>
          <a:p>
            <a:pPr algn="ctr">
              <a:buNone/>
            </a:pPr>
            <a:r>
              <a:rPr lang="en" sz="6000" dirty="0" smtClean="0"/>
              <a:t>PSAUME 33: 1-22</a:t>
            </a:r>
            <a:r>
              <a:rPr lang="en" sz="6000" dirty="0" smtClean="0"/>
              <a:t>  </a:t>
            </a:r>
            <a:endParaRPr lang="en" sz="6000" dirty="0" smtClean="0"/>
          </a:p>
          <a:p>
            <a:pPr>
              <a:buNone/>
            </a:pPr>
            <a:endParaRPr lang="en" dirty="0"/>
          </a:p>
        </p:txBody>
      </p:sp>
    </p:spTree>
  </p:cSld>
  <p:clrMapOvr>
    <a:masterClrMapping/>
  </p:clrMapOvr>
  <p:transition spd="slow">
    <p:cu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9144000" cy="6567773"/>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ctr"/>
            <a:r>
              <a:rPr lang="fr-FR" sz="4400" dirty="0" smtClean="0">
                <a:solidFill>
                  <a:srgbClr val="FF0000"/>
                </a:solidFill>
                <a:latin typeface="Arial Rounded MT Bold" pitchFamily="34" charset="0"/>
              </a:rPr>
              <a:t>PSAUME 33</a:t>
            </a:r>
            <a:endParaRPr lang="en-US" sz="4400" dirty="0" smtClean="0">
              <a:solidFill>
                <a:srgbClr val="FF0000"/>
              </a:solidFill>
              <a:latin typeface="Arial Rounded MT Bold" pitchFamily="34" charset="0"/>
            </a:endParaRPr>
          </a:p>
          <a:p>
            <a:pPr algn="just"/>
            <a:r>
              <a:rPr lang="fr-FR" sz="4400" dirty="0" smtClean="0">
                <a:solidFill>
                  <a:srgbClr val="003300"/>
                </a:solidFill>
                <a:latin typeface="Arial Rounded MT Bold" pitchFamily="34" charset="0"/>
              </a:rPr>
              <a:t>Ps 33:1 ¶ Justes, réjouissez-vous en l'Éternel! La louange sied aux hommes droits.</a:t>
            </a:r>
            <a:endParaRPr lang="en-US" sz="4400" dirty="0" smtClean="0">
              <a:solidFill>
                <a:srgbClr val="003300"/>
              </a:solidFill>
              <a:latin typeface="Arial Rounded MT Bold" pitchFamily="34" charset="0"/>
            </a:endParaRPr>
          </a:p>
          <a:p>
            <a:pPr algn="just"/>
            <a:r>
              <a:rPr lang="fr-FR" sz="4400" dirty="0" smtClean="0">
                <a:solidFill>
                  <a:srgbClr val="FF0000"/>
                </a:solidFill>
                <a:latin typeface="Arial Rounded MT Bold" pitchFamily="34" charset="0"/>
              </a:rPr>
              <a:t> 2 Célébrez l'Éternel avec la harpe, Célébrez-le sur le luth à dix cordes.</a:t>
            </a:r>
            <a:endParaRPr lang="en-US" sz="4400" dirty="0" smtClean="0">
              <a:solidFill>
                <a:srgbClr val="FF0000"/>
              </a:solidFill>
              <a:latin typeface="Arial Rounded MT Bold" pitchFamily="34" charset="0"/>
            </a:endParaRPr>
          </a:p>
          <a:p>
            <a:pPr algn="just"/>
            <a:r>
              <a:rPr lang="fr-FR" sz="4400" dirty="0" smtClean="0">
                <a:solidFill>
                  <a:srgbClr val="003300"/>
                </a:solidFill>
                <a:latin typeface="Arial Rounded MT Bold" pitchFamily="34" charset="0"/>
              </a:rPr>
              <a:t> 3 Chantez-lui un cantique nouveau! Faites retentir vos instruments et vos voix</a:t>
            </a:r>
            <a:r>
              <a:rPr lang="fr-FR" sz="4400" dirty="0" smtClean="0">
                <a:solidFill>
                  <a:srgbClr val="003300"/>
                </a:solidFill>
                <a:latin typeface="Arial Rounded MT Bold" pitchFamily="34" charset="0"/>
              </a:rPr>
              <a:t>!</a:t>
            </a:r>
            <a:endParaRPr lang="en-US" sz="4400" dirty="0" smtClean="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9144000" cy="6567773"/>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fr-FR" sz="4400" dirty="0" smtClean="0">
                <a:solidFill>
                  <a:srgbClr val="003300"/>
                </a:solidFill>
                <a:latin typeface="Arial Rounded MT Bold" pitchFamily="34" charset="0"/>
              </a:rPr>
              <a:t>4 </a:t>
            </a:r>
            <a:r>
              <a:rPr lang="fr-FR" sz="4400" dirty="0" smtClean="0">
                <a:solidFill>
                  <a:srgbClr val="003300"/>
                </a:solidFill>
                <a:latin typeface="Arial Rounded MT Bold" pitchFamily="34" charset="0"/>
              </a:rPr>
              <a:t>Car la parole de l'Éternel est droite, Et toutes ses œuvres s'accomplissent avec fidélité;</a:t>
            </a:r>
            <a:endParaRPr lang="en-US" sz="4400" dirty="0" smtClean="0">
              <a:solidFill>
                <a:srgbClr val="003300"/>
              </a:solidFill>
              <a:latin typeface="Arial Rounded MT Bold" pitchFamily="34" charset="0"/>
            </a:endParaRPr>
          </a:p>
          <a:p>
            <a:pPr algn="just"/>
            <a:r>
              <a:rPr lang="fr-FR" sz="4400" dirty="0" smtClean="0">
                <a:solidFill>
                  <a:srgbClr val="FF0000"/>
                </a:solidFill>
                <a:latin typeface="Arial Rounded MT Bold" pitchFamily="34" charset="0"/>
              </a:rPr>
              <a:t> 5 Il aime la justice et la droiture; La bonté de l'Éternel remplit la terre.</a:t>
            </a:r>
            <a:endParaRPr lang="en-US" sz="4400" dirty="0" smtClean="0">
              <a:solidFill>
                <a:srgbClr val="FF0000"/>
              </a:solidFill>
              <a:latin typeface="Arial Rounded MT Bold" pitchFamily="34" charset="0"/>
            </a:endParaRPr>
          </a:p>
          <a:p>
            <a:pPr algn="just"/>
            <a:r>
              <a:rPr lang="fr-FR" sz="4400" dirty="0" smtClean="0">
                <a:solidFill>
                  <a:srgbClr val="003300"/>
                </a:solidFill>
                <a:latin typeface="Arial Rounded MT Bold" pitchFamily="34" charset="0"/>
              </a:rPr>
              <a:t> 6 Les cieux ont été faits par la parole de l'Éternel, Et toute leur armée par le souffle de sa bouche</a:t>
            </a:r>
            <a:r>
              <a:rPr lang="fr-FR" sz="4400" dirty="0" smtClean="0">
                <a:solidFill>
                  <a:srgbClr val="003300"/>
                </a:solidFill>
                <a:latin typeface="Arial Rounded MT Bold" pitchFamily="34" charset="0"/>
              </a:rPr>
              <a:t>.</a:t>
            </a:r>
            <a:endParaRPr lang="en-US" sz="4400" dirty="0" smtClean="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9144000" cy="6567773"/>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smtClean="0">
                <a:solidFill>
                  <a:srgbClr val="003300"/>
                </a:solidFill>
                <a:latin typeface="Arial Rounded MT Bold" pitchFamily="34" charset="0"/>
              </a:rPr>
              <a:t>7 </a:t>
            </a:r>
            <a:r>
              <a:rPr lang="fr-FR" sz="4400" dirty="0" smtClean="0">
                <a:solidFill>
                  <a:srgbClr val="003300"/>
                </a:solidFill>
                <a:latin typeface="Arial Rounded MT Bold" pitchFamily="34" charset="0"/>
              </a:rPr>
              <a:t>Il amoncelle en un tas les eaux de la mer, Il met dans des réservoirs les abîmes.</a:t>
            </a:r>
            <a:endParaRPr lang="en-US" sz="4400" dirty="0" smtClean="0">
              <a:solidFill>
                <a:srgbClr val="003300"/>
              </a:solidFill>
              <a:latin typeface="Arial Rounded MT Bold" pitchFamily="34" charset="0"/>
            </a:endParaRPr>
          </a:p>
          <a:p>
            <a:pPr algn="just"/>
            <a:r>
              <a:rPr lang="fr-FR" sz="4400" dirty="0" smtClean="0">
                <a:solidFill>
                  <a:srgbClr val="003300"/>
                </a:solidFill>
                <a:latin typeface="Arial Rounded MT Bold" pitchFamily="34" charset="0"/>
              </a:rPr>
              <a:t> </a:t>
            </a:r>
            <a:r>
              <a:rPr lang="fr-FR" sz="4400" dirty="0" smtClean="0">
                <a:solidFill>
                  <a:srgbClr val="FF0000"/>
                </a:solidFill>
                <a:latin typeface="Arial Rounded MT Bold" pitchFamily="34" charset="0"/>
              </a:rPr>
              <a:t>8 Que toute la terre craigne l'Éternel! Que tous les habitants du monde tremblent devant lui!</a:t>
            </a:r>
            <a:endParaRPr lang="en-US" sz="4400" dirty="0" smtClean="0">
              <a:solidFill>
                <a:srgbClr val="FF0000"/>
              </a:solidFill>
              <a:latin typeface="Arial Rounded MT Bold" pitchFamily="34" charset="0"/>
            </a:endParaRPr>
          </a:p>
          <a:p>
            <a:pPr algn="just"/>
            <a:r>
              <a:rPr lang="fr-FR" sz="4400" dirty="0" smtClean="0">
                <a:solidFill>
                  <a:srgbClr val="003300"/>
                </a:solidFill>
                <a:latin typeface="Arial Rounded MT Bold" pitchFamily="34" charset="0"/>
              </a:rPr>
              <a:t> 9 Car il dit, et la chose arrive; Il ordonne, et elle existe</a:t>
            </a:r>
            <a:r>
              <a:rPr lang="fr-FR" sz="4400" dirty="0" smtClean="0">
                <a:solidFill>
                  <a:srgbClr val="003300"/>
                </a:solidFill>
                <a:latin typeface="Arial Rounded MT Bold" pitchFamily="34" charset="0"/>
              </a:rPr>
              <a:t>.</a:t>
            </a:r>
            <a:endParaRPr lang="en-US" sz="4400" dirty="0" smtClean="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9144000" cy="6567773"/>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fr-FR" sz="4400" dirty="0" smtClean="0">
                <a:solidFill>
                  <a:srgbClr val="003300"/>
                </a:solidFill>
                <a:latin typeface="Arial Rounded MT Bold" pitchFamily="34" charset="0"/>
              </a:rPr>
              <a:t>10 </a:t>
            </a:r>
            <a:r>
              <a:rPr lang="fr-FR" sz="4400" dirty="0" smtClean="0">
                <a:solidFill>
                  <a:srgbClr val="003300"/>
                </a:solidFill>
                <a:latin typeface="Arial Rounded MT Bold" pitchFamily="34" charset="0"/>
              </a:rPr>
              <a:t>L'Éternel renverse les desseins des nations, Il anéantit les projets des peuples;</a:t>
            </a:r>
            <a:endParaRPr lang="en-US" sz="4400" dirty="0" smtClean="0">
              <a:solidFill>
                <a:srgbClr val="003300"/>
              </a:solidFill>
              <a:latin typeface="Arial Rounded MT Bold" pitchFamily="34" charset="0"/>
            </a:endParaRPr>
          </a:p>
          <a:p>
            <a:pPr algn="just"/>
            <a:r>
              <a:rPr lang="fr-FR" sz="4400" dirty="0" smtClean="0">
                <a:solidFill>
                  <a:srgbClr val="003300"/>
                </a:solidFill>
                <a:latin typeface="Arial Rounded MT Bold" pitchFamily="34" charset="0"/>
              </a:rPr>
              <a:t> </a:t>
            </a:r>
            <a:r>
              <a:rPr lang="fr-FR" sz="4400" dirty="0" smtClean="0">
                <a:solidFill>
                  <a:srgbClr val="FF0000"/>
                </a:solidFill>
                <a:latin typeface="Arial Rounded MT Bold" pitchFamily="34" charset="0"/>
              </a:rPr>
              <a:t>11 Les desseins de l'Éternel subsistent à toujours, Et les projets de son cœur, de génération en génération.</a:t>
            </a:r>
            <a:endParaRPr lang="en-US" sz="4400" dirty="0" smtClean="0">
              <a:solidFill>
                <a:srgbClr val="FF0000"/>
              </a:solidFill>
              <a:latin typeface="Arial Rounded MT Bold" pitchFamily="34" charset="0"/>
            </a:endParaRPr>
          </a:p>
          <a:p>
            <a:pPr algn="just"/>
            <a:r>
              <a:rPr lang="fr-FR" sz="4400" dirty="0" smtClean="0">
                <a:solidFill>
                  <a:srgbClr val="003300"/>
                </a:solidFill>
                <a:latin typeface="Arial Rounded MT Bold" pitchFamily="34" charset="0"/>
              </a:rPr>
              <a:t> 12 ¶ Heureuse la nation dont l'Éternel est le Dieu! Heureux le peuple qu'il choisit pour son héritage!</a:t>
            </a:r>
            <a:endParaRPr lang="en-US" sz="4400" dirty="0" smtClean="0">
              <a:solidFill>
                <a:srgbClr val="003300"/>
              </a:solidFill>
              <a:latin typeface="Arial Rounded MT Bold" pitchFamily="34" charset="0"/>
            </a:endParaRPr>
          </a:p>
          <a:p>
            <a:pPr algn="just"/>
            <a:endParaRPr lang="en-US" sz="4400" dirty="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9144000" cy="6567773"/>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smtClean="0">
                <a:solidFill>
                  <a:srgbClr val="003300"/>
                </a:solidFill>
                <a:latin typeface="Arial Rounded MT Bold" pitchFamily="34" charset="0"/>
              </a:rPr>
              <a:t>13 </a:t>
            </a:r>
            <a:r>
              <a:rPr lang="fr-FR" sz="4400" dirty="0" smtClean="0">
                <a:solidFill>
                  <a:srgbClr val="003300"/>
                </a:solidFill>
                <a:latin typeface="Arial Rounded MT Bold" pitchFamily="34" charset="0"/>
              </a:rPr>
              <a:t>L'Éternel regarde du haut des cieux, Il voit tous les fils de l'homme;</a:t>
            </a:r>
            <a:endParaRPr lang="en-US" sz="4400" dirty="0" smtClean="0">
              <a:solidFill>
                <a:srgbClr val="003300"/>
              </a:solidFill>
              <a:latin typeface="Arial Rounded MT Bold" pitchFamily="34" charset="0"/>
            </a:endParaRPr>
          </a:p>
          <a:p>
            <a:pPr algn="just"/>
            <a:r>
              <a:rPr lang="fr-FR" sz="4400" dirty="0" smtClean="0">
                <a:solidFill>
                  <a:srgbClr val="FF0000"/>
                </a:solidFill>
                <a:latin typeface="Arial Rounded MT Bold" pitchFamily="34" charset="0"/>
              </a:rPr>
              <a:t> 14 Du lieu de sa demeure il observe Tous les habitants de la terre,</a:t>
            </a:r>
            <a:endParaRPr lang="en-US" sz="4400" dirty="0" smtClean="0">
              <a:solidFill>
                <a:srgbClr val="FF0000"/>
              </a:solidFill>
              <a:latin typeface="Arial Rounded MT Bold" pitchFamily="34" charset="0"/>
            </a:endParaRPr>
          </a:p>
          <a:p>
            <a:pPr algn="just"/>
            <a:r>
              <a:rPr lang="fr-FR" sz="4400" dirty="0" smtClean="0">
                <a:solidFill>
                  <a:srgbClr val="003300"/>
                </a:solidFill>
                <a:latin typeface="Arial Rounded MT Bold" pitchFamily="34" charset="0"/>
              </a:rPr>
              <a:t> 15 Lui qui forme leur cœur à tous, Qui est attentif à toutes leurs actions.</a:t>
            </a:r>
            <a:endParaRPr lang="en-US" sz="4400" dirty="0" smtClean="0">
              <a:solidFill>
                <a:srgbClr val="003300"/>
              </a:solidFill>
              <a:latin typeface="Arial Rounded MT Bold" pitchFamily="34" charset="0"/>
            </a:endParaRPr>
          </a:p>
          <a:p>
            <a:pPr algn="just"/>
            <a:endParaRPr lang="en-US" sz="4400" dirty="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9144000" cy="6567773"/>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fr-FR" sz="4400" dirty="0" smtClean="0">
                <a:solidFill>
                  <a:srgbClr val="003300"/>
                </a:solidFill>
                <a:latin typeface="Arial Rounded MT Bold" pitchFamily="34" charset="0"/>
              </a:rPr>
              <a:t>16 </a:t>
            </a:r>
            <a:r>
              <a:rPr lang="fr-FR" sz="4400" dirty="0" smtClean="0">
                <a:solidFill>
                  <a:srgbClr val="003300"/>
                </a:solidFill>
                <a:latin typeface="Arial Rounded MT Bold" pitchFamily="34" charset="0"/>
              </a:rPr>
              <a:t>Ce n'est pas une grande armée qui sauve le roi, Ce n'est pas une grande force qui délivre le héros;</a:t>
            </a:r>
            <a:endParaRPr lang="en-US" sz="4400" dirty="0" smtClean="0">
              <a:solidFill>
                <a:srgbClr val="003300"/>
              </a:solidFill>
              <a:latin typeface="Arial Rounded MT Bold" pitchFamily="34" charset="0"/>
            </a:endParaRPr>
          </a:p>
          <a:p>
            <a:pPr algn="just"/>
            <a:r>
              <a:rPr lang="fr-FR" sz="4400" dirty="0" smtClean="0">
                <a:solidFill>
                  <a:srgbClr val="FF0000"/>
                </a:solidFill>
                <a:latin typeface="Arial Rounded MT Bold" pitchFamily="34" charset="0"/>
              </a:rPr>
              <a:t> 17 Le cheval est impuissant pour assurer le salut, Et toute sa vigueur ne donne pas la délivrance.</a:t>
            </a:r>
            <a:endParaRPr lang="en-US" sz="4400" dirty="0" smtClean="0">
              <a:solidFill>
                <a:srgbClr val="FF0000"/>
              </a:solidFill>
              <a:latin typeface="Arial Rounded MT Bold" pitchFamily="34" charset="0"/>
            </a:endParaRPr>
          </a:p>
          <a:p>
            <a:pPr algn="just"/>
            <a:r>
              <a:rPr lang="fr-FR" sz="4400" dirty="0" smtClean="0">
                <a:solidFill>
                  <a:srgbClr val="003300"/>
                </a:solidFill>
                <a:latin typeface="Arial Rounded MT Bold" pitchFamily="34" charset="0"/>
              </a:rPr>
              <a:t> 18 Voici, l'œil de l'Éternel est sur ceux qui le craignent, Sur ceux qui espèrent en sa bonté,</a:t>
            </a:r>
            <a:endParaRPr lang="en-US" sz="4400" dirty="0" smtClean="0">
              <a:solidFill>
                <a:srgbClr val="003300"/>
              </a:solidFill>
              <a:latin typeface="Arial Rounded MT Bold" pitchFamily="34" charset="0"/>
            </a:endParaRPr>
          </a:p>
          <a:p>
            <a:pPr algn="just"/>
            <a:endParaRPr lang="en-US" sz="4400" dirty="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9144000" cy="6567773"/>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5400" dirty="0" smtClean="0">
                <a:solidFill>
                  <a:srgbClr val="003300"/>
                </a:solidFill>
                <a:latin typeface="Arial Rounded MT Bold" pitchFamily="34" charset="0"/>
              </a:rPr>
              <a:t>19 </a:t>
            </a:r>
            <a:r>
              <a:rPr lang="fr-FR" sz="5400" dirty="0" smtClean="0">
                <a:solidFill>
                  <a:srgbClr val="003300"/>
                </a:solidFill>
                <a:latin typeface="Arial Rounded MT Bold" pitchFamily="34" charset="0"/>
              </a:rPr>
              <a:t>Afin d'arracher leur âme à la mort Et de les faire vivre au milieu de la famine.</a:t>
            </a:r>
            <a:endParaRPr lang="en-US" sz="5400" dirty="0" smtClean="0">
              <a:solidFill>
                <a:srgbClr val="003300"/>
              </a:solidFill>
              <a:latin typeface="Arial Rounded MT Bold" pitchFamily="34" charset="0"/>
            </a:endParaRPr>
          </a:p>
          <a:p>
            <a:pPr algn="just"/>
            <a:r>
              <a:rPr lang="fr-FR" sz="5400" dirty="0" smtClean="0">
                <a:solidFill>
                  <a:srgbClr val="003300"/>
                </a:solidFill>
                <a:latin typeface="Arial Rounded MT Bold" pitchFamily="34" charset="0"/>
              </a:rPr>
              <a:t> </a:t>
            </a:r>
            <a:r>
              <a:rPr lang="fr-FR" sz="5400" dirty="0" smtClean="0">
                <a:solidFill>
                  <a:srgbClr val="FF0000"/>
                </a:solidFill>
                <a:latin typeface="Arial Rounded MT Bold" pitchFamily="34" charset="0"/>
              </a:rPr>
              <a:t>20 Notre âme espère en l'Éternel; Il est notre secours et notre bouclier.</a:t>
            </a:r>
            <a:endParaRPr lang="en-US" sz="5400" dirty="0" smtClean="0">
              <a:solidFill>
                <a:srgbClr val="FF0000"/>
              </a:solidFill>
              <a:latin typeface="Arial Rounded MT Bold" pitchFamily="34" charset="0"/>
            </a:endParaRPr>
          </a:p>
          <a:p>
            <a:pPr algn="just"/>
            <a:endParaRPr lang="en-US" sz="4400" dirty="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9144000" cy="6567773"/>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smtClean="0">
                <a:solidFill>
                  <a:srgbClr val="003300"/>
                </a:solidFill>
                <a:latin typeface="Arial Rounded MT Bold" pitchFamily="34" charset="0"/>
              </a:rPr>
              <a:t>21 </a:t>
            </a:r>
            <a:r>
              <a:rPr lang="fr-FR" sz="4400" dirty="0" smtClean="0">
                <a:solidFill>
                  <a:srgbClr val="003300"/>
                </a:solidFill>
                <a:latin typeface="Arial Rounded MT Bold" pitchFamily="34" charset="0"/>
              </a:rPr>
              <a:t>Car notre cœur met en lui sa joie, Car nous avons confiance en son saint nom.</a:t>
            </a:r>
            <a:endParaRPr lang="en-US" sz="4400" dirty="0" smtClean="0">
              <a:solidFill>
                <a:srgbClr val="003300"/>
              </a:solidFill>
              <a:latin typeface="Arial Rounded MT Bold" pitchFamily="34" charset="0"/>
            </a:endParaRPr>
          </a:p>
          <a:p>
            <a:pPr algn="just"/>
            <a:r>
              <a:rPr lang="fr-FR" sz="4400" dirty="0" smtClean="0">
                <a:solidFill>
                  <a:srgbClr val="FF0000"/>
                </a:solidFill>
                <a:latin typeface="Arial Rounded MT Bold" pitchFamily="34" charset="0"/>
              </a:rPr>
              <a:t> 22 Éternel! que ta grâce soit sur nous, Comme nous espérons en toi</a:t>
            </a:r>
            <a:r>
              <a:rPr lang="fr-FR" sz="4400" dirty="0" smtClean="0">
                <a:solidFill>
                  <a:srgbClr val="FF0000"/>
                </a:solidFill>
                <a:latin typeface="Arial Rounded MT Bold" pitchFamily="34" charset="0"/>
              </a:rPr>
              <a:t>!</a:t>
            </a:r>
          </a:p>
          <a:p>
            <a:pPr algn="r"/>
            <a:r>
              <a:rPr lang="fr-FR" sz="4400" dirty="0" smtClean="0">
                <a:solidFill>
                  <a:srgbClr val="003300"/>
                </a:solidFill>
                <a:latin typeface="Arial Rounded MT Bold" pitchFamily="34" charset="0"/>
              </a:rPr>
              <a:t>AMEN</a:t>
            </a:r>
            <a:endParaRPr lang="en-US" sz="4400" dirty="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9144000" cy="6858000"/>
          </a:xfrm>
          <a:solidFill>
            <a:srgbClr val="003300"/>
          </a:solidFill>
        </p:spPr>
        <p:txBody>
          <a:bodyPr>
            <a:normAutofit/>
          </a:bodyPr>
          <a:lstStyle/>
          <a:p>
            <a:pPr algn="ctr">
              <a:buNone/>
            </a:pPr>
            <a:r>
              <a:rPr lang="fr-FR" sz="4400" dirty="0" smtClean="0">
                <a:solidFill>
                  <a:srgbClr val="66FFFF"/>
                </a:solidFill>
                <a:latin typeface="Arial Rounded MT Bold" pitchFamily="34" charset="0"/>
              </a:rPr>
              <a:t>DOXOLOGIE</a:t>
            </a:r>
            <a:endParaRPr lang="en-US" sz="4400" dirty="0" smtClean="0">
              <a:solidFill>
                <a:srgbClr val="66FFFF"/>
              </a:solidFill>
              <a:latin typeface="Arial Rounded MT Bold" pitchFamily="34" charset="0"/>
            </a:endParaRPr>
          </a:p>
          <a:p>
            <a:pPr algn="ctr">
              <a:buNone/>
            </a:pPr>
            <a:r>
              <a:rPr lang="fr-FR" sz="4400" dirty="0" smtClean="0">
                <a:solidFill>
                  <a:srgbClr val="CCFF33"/>
                </a:solidFill>
                <a:latin typeface="Arial Rounded MT Bold" pitchFamily="34" charset="0"/>
              </a:rPr>
              <a:t>205 </a:t>
            </a:r>
            <a:r>
              <a:rPr lang="fr-FR" sz="4400" dirty="0" smtClean="0">
                <a:solidFill>
                  <a:srgbClr val="CCFF33"/>
                </a:solidFill>
                <a:latin typeface="Arial Rounded MT Bold" pitchFamily="34" charset="0"/>
              </a:rPr>
              <a:t>O </a:t>
            </a:r>
            <a:r>
              <a:rPr lang="fr-FR" sz="4400" dirty="0" smtClean="0">
                <a:solidFill>
                  <a:srgbClr val="CCFF33"/>
                </a:solidFill>
                <a:latin typeface="Arial Rounded MT Bold" pitchFamily="34" charset="0"/>
              </a:rPr>
              <a:t>Toi Qui Donnes La Vie, </a:t>
            </a:r>
            <a:r>
              <a:rPr lang="fr-FR" sz="4400" dirty="0" smtClean="0">
                <a:solidFill>
                  <a:schemeClr val="bg1"/>
                </a:solidFill>
                <a:latin typeface="Arial Rounded MT Bold" pitchFamily="34" charset="0"/>
              </a:rPr>
              <a:t/>
            </a:r>
            <a:br>
              <a:rPr lang="fr-FR" sz="4400" dirty="0" smtClean="0">
                <a:solidFill>
                  <a:schemeClr val="bg1"/>
                </a:solidFill>
                <a:latin typeface="Arial Rounded MT Bold" pitchFamily="34" charset="0"/>
              </a:rPr>
            </a:br>
            <a:r>
              <a:rPr lang="fr-FR" sz="4400" dirty="0" smtClean="0">
                <a:solidFill>
                  <a:srgbClr val="CCFF33"/>
                </a:solidFill>
                <a:latin typeface="Arial Rounded MT Bold" pitchFamily="34" charset="0"/>
              </a:rPr>
              <a:t>1</a:t>
            </a:r>
            <a:r>
              <a:rPr lang="fr-FR" sz="4400" dirty="0" smtClean="0">
                <a:solidFill>
                  <a:schemeClr val="bg1"/>
                </a:solidFill>
                <a:latin typeface="Arial Rounded MT Bold" pitchFamily="34" charset="0"/>
              </a:rPr>
              <a:t/>
            </a:r>
            <a:br>
              <a:rPr lang="fr-FR" sz="4400" dirty="0" smtClean="0">
                <a:solidFill>
                  <a:schemeClr val="bg1"/>
                </a:solidFill>
                <a:latin typeface="Arial Rounded MT Bold" pitchFamily="34" charset="0"/>
              </a:rPr>
            </a:br>
            <a:r>
              <a:rPr lang="fr-FR" sz="4400" dirty="0" smtClean="0">
                <a:solidFill>
                  <a:schemeClr val="bg1"/>
                </a:solidFill>
                <a:latin typeface="Arial Rounded MT Bold" pitchFamily="34" charset="0"/>
              </a:rPr>
              <a:t>O toi qui donnes la vie, </a:t>
            </a:r>
            <a:br>
              <a:rPr lang="fr-FR" sz="4400" dirty="0" smtClean="0">
                <a:solidFill>
                  <a:schemeClr val="bg1"/>
                </a:solidFill>
                <a:latin typeface="Arial Rounded MT Bold" pitchFamily="34" charset="0"/>
              </a:rPr>
            </a:br>
            <a:r>
              <a:rPr lang="fr-FR" sz="4400" dirty="0" smtClean="0">
                <a:solidFill>
                  <a:schemeClr val="bg1"/>
                </a:solidFill>
                <a:latin typeface="Arial Rounded MT Bold" pitchFamily="34" charset="0"/>
              </a:rPr>
              <a:t>A tes pieds je veux m’asseoir </a:t>
            </a:r>
            <a:br>
              <a:rPr lang="fr-FR" sz="4400" dirty="0" smtClean="0">
                <a:solidFill>
                  <a:schemeClr val="bg1"/>
                </a:solidFill>
                <a:latin typeface="Arial Rounded MT Bold" pitchFamily="34" charset="0"/>
              </a:rPr>
            </a:br>
            <a:r>
              <a:rPr lang="fr-FR" sz="4400" dirty="0" smtClean="0">
                <a:solidFill>
                  <a:schemeClr val="bg1"/>
                </a:solidFill>
                <a:latin typeface="Arial Rounded MT Bold" pitchFamily="34" charset="0"/>
              </a:rPr>
              <a:t>Comme s’asseyait Marie </a:t>
            </a:r>
            <a:br>
              <a:rPr lang="fr-FR" sz="4400" dirty="0" smtClean="0">
                <a:solidFill>
                  <a:schemeClr val="bg1"/>
                </a:solidFill>
                <a:latin typeface="Arial Rounded MT Bold" pitchFamily="34" charset="0"/>
              </a:rPr>
            </a:br>
            <a:r>
              <a:rPr lang="fr-FR" sz="4400" dirty="0" smtClean="0">
                <a:solidFill>
                  <a:schemeClr val="bg1"/>
                </a:solidFill>
                <a:latin typeface="Arial Rounded MT Bold" pitchFamily="34" charset="0"/>
              </a:rPr>
              <a:t>A l’heure douce du soir</a:t>
            </a:r>
            <a:r>
              <a:rPr lang="fr-FR" sz="4400" dirty="0" smtClean="0">
                <a:solidFill>
                  <a:schemeClr val="bg1"/>
                </a:solidFill>
                <a:latin typeface="Arial Rounded MT Bold" pitchFamily="34" charset="0"/>
              </a:rPr>
              <a:t>.</a:t>
            </a:r>
          </a:p>
          <a:p>
            <a:pPr algn="ctr">
              <a:buNone/>
            </a:pPr>
            <a:r>
              <a:rPr lang="fr-FR" sz="4400" dirty="0" smtClean="0">
                <a:solidFill>
                  <a:srgbClr val="66FFFF"/>
                </a:solidFill>
                <a:latin typeface="Arial Rounded MT Bold" pitchFamily="34" charset="0"/>
              </a:rPr>
              <a:t> </a:t>
            </a:r>
            <a:r>
              <a:rPr lang="fr-FR" sz="4400" dirty="0" smtClean="0">
                <a:solidFill>
                  <a:srgbClr val="66FFFF"/>
                </a:solidFill>
                <a:latin typeface="Arial Rounded MT Bold" pitchFamily="34" charset="0"/>
              </a:rPr>
              <a:t>(bis 2 lignes) </a:t>
            </a:r>
            <a:r>
              <a:rPr lang="fr-FR" dirty="0" smtClean="0">
                <a:solidFill>
                  <a:schemeClr val="bg1"/>
                </a:solidFill>
                <a:latin typeface="Arial Rounded MT Bold" pitchFamily="34" charset="0"/>
              </a:rPr>
              <a:t/>
            </a:r>
            <a:br>
              <a:rPr lang="fr-FR" dirty="0" smtClean="0">
                <a:solidFill>
                  <a:schemeClr val="bg1"/>
                </a:solidFill>
                <a:latin typeface="Arial Rounded MT Bold" pitchFamily="34" charset="0"/>
              </a:rPr>
            </a:br>
            <a:endParaRPr lang="en-US" dirty="0">
              <a:solidFill>
                <a:schemeClr val="bg1"/>
              </a:solidFill>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9144000" cy="6858000"/>
          </a:xfrm>
          <a:solidFill>
            <a:srgbClr val="003300"/>
          </a:solidFill>
        </p:spPr>
        <p:txBody>
          <a:bodyPr>
            <a:normAutofit/>
          </a:bodyPr>
          <a:lstStyle/>
          <a:p>
            <a:pPr algn="ctr">
              <a:buNone/>
            </a:pPr>
            <a:r>
              <a:rPr lang="fr-FR" sz="4400" dirty="0" smtClean="0">
                <a:solidFill>
                  <a:srgbClr val="CCFF33"/>
                </a:solidFill>
                <a:latin typeface="Arial Rounded MT Bold" pitchFamily="34" charset="0"/>
              </a:rPr>
              <a:t>2</a:t>
            </a:r>
            <a:r>
              <a:rPr lang="fr-FR" sz="4400" dirty="0" smtClean="0">
                <a:solidFill>
                  <a:srgbClr val="CCFF33"/>
                </a:solidFill>
                <a:latin typeface="Arial Rounded MT Bold" pitchFamily="34" charset="0"/>
              </a:rPr>
              <a:t>. </a:t>
            </a:r>
            <a:r>
              <a:rPr lang="fr-FR" sz="4400" dirty="0" smtClean="0">
                <a:solidFill>
                  <a:schemeClr val="bg1"/>
                </a:solidFill>
                <a:latin typeface="Arial Rounded MT Bold" pitchFamily="34" charset="0"/>
              </a:rPr>
              <a:t/>
            </a:r>
            <a:br>
              <a:rPr lang="fr-FR" sz="4400" dirty="0" smtClean="0">
                <a:solidFill>
                  <a:schemeClr val="bg1"/>
                </a:solidFill>
                <a:latin typeface="Arial Rounded MT Bold" pitchFamily="34" charset="0"/>
              </a:rPr>
            </a:br>
            <a:r>
              <a:rPr lang="fr-FR" sz="4400" dirty="0" smtClean="0">
                <a:solidFill>
                  <a:schemeClr val="bg1"/>
                </a:solidFill>
                <a:latin typeface="Arial Rounded MT Bold" pitchFamily="34" charset="0"/>
              </a:rPr>
              <a:t>Mon être entier te réclame </a:t>
            </a:r>
            <a:br>
              <a:rPr lang="fr-FR" sz="4400" dirty="0" smtClean="0">
                <a:solidFill>
                  <a:schemeClr val="bg1"/>
                </a:solidFill>
                <a:latin typeface="Arial Rounded MT Bold" pitchFamily="34" charset="0"/>
              </a:rPr>
            </a:br>
            <a:r>
              <a:rPr lang="fr-FR" sz="4400" dirty="0" smtClean="0">
                <a:solidFill>
                  <a:schemeClr val="bg1"/>
                </a:solidFill>
                <a:latin typeface="Arial Rounded MT Bold" pitchFamily="34" charset="0"/>
              </a:rPr>
              <a:t>Tout n’est que faiblesse en moi; </a:t>
            </a:r>
            <a:br>
              <a:rPr lang="fr-FR" sz="4400" dirty="0" smtClean="0">
                <a:solidFill>
                  <a:schemeClr val="bg1"/>
                </a:solidFill>
                <a:latin typeface="Arial Rounded MT Bold" pitchFamily="34" charset="0"/>
              </a:rPr>
            </a:br>
            <a:r>
              <a:rPr lang="fr-FR" sz="4400" dirty="0" smtClean="0">
                <a:solidFill>
                  <a:schemeClr val="bg1"/>
                </a:solidFill>
                <a:latin typeface="Arial Rounded MT Bold" pitchFamily="34" charset="0"/>
              </a:rPr>
              <a:t>Viens te pencher sur mon âme, </a:t>
            </a:r>
            <a:br>
              <a:rPr lang="fr-FR" sz="4400" dirty="0" smtClean="0">
                <a:solidFill>
                  <a:schemeClr val="bg1"/>
                </a:solidFill>
                <a:latin typeface="Arial Rounded MT Bold" pitchFamily="34" charset="0"/>
              </a:rPr>
            </a:br>
            <a:r>
              <a:rPr lang="fr-FR" sz="4400" dirty="0" smtClean="0">
                <a:solidFill>
                  <a:schemeClr val="bg1"/>
                </a:solidFill>
                <a:latin typeface="Arial Rounded MT Bold" pitchFamily="34" charset="0"/>
              </a:rPr>
              <a:t>Elle a tant besoin de Toi! </a:t>
            </a:r>
            <a:endParaRPr lang="fr-FR" sz="4400" dirty="0" smtClean="0">
              <a:solidFill>
                <a:schemeClr val="bg1"/>
              </a:solidFill>
              <a:latin typeface="Arial Rounded MT Bold" pitchFamily="34" charset="0"/>
            </a:endParaRPr>
          </a:p>
          <a:p>
            <a:pPr algn="ctr">
              <a:buNone/>
            </a:pPr>
            <a:r>
              <a:rPr lang="fr-FR" sz="4400" dirty="0" smtClean="0">
                <a:solidFill>
                  <a:srgbClr val="66FFFF"/>
                </a:solidFill>
                <a:latin typeface="Arial Rounded MT Bold" pitchFamily="34" charset="0"/>
              </a:rPr>
              <a:t>(</a:t>
            </a:r>
            <a:r>
              <a:rPr lang="fr-FR" sz="4400" dirty="0" smtClean="0">
                <a:solidFill>
                  <a:srgbClr val="66FFFF"/>
                </a:solidFill>
                <a:latin typeface="Arial Rounded MT Bold" pitchFamily="34" charset="0"/>
              </a:rPr>
              <a:t>bis 2 lignes) </a:t>
            </a:r>
            <a:r>
              <a:rPr lang="fr-FR" sz="4400" dirty="0" smtClean="0">
                <a:solidFill>
                  <a:schemeClr val="bg1"/>
                </a:solidFill>
                <a:latin typeface="Arial Rounded MT Bold" pitchFamily="34" charset="0"/>
              </a:rPr>
              <a:t/>
            </a:r>
            <a:br>
              <a:rPr lang="fr-FR" sz="4400" dirty="0" smtClean="0">
                <a:solidFill>
                  <a:schemeClr val="bg1"/>
                </a:solidFill>
                <a:latin typeface="Arial Rounded MT Bold" pitchFamily="34" charset="0"/>
              </a:rPr>
            </a:br>
            <a:endParaRPr lang="en-US" sz="4400" dirty="0">
              <a:solidFill>
                <a:schemeClr val="bg1"/>
              </a:solidFill>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9144000" cy="6858000"/>
          </a:xfrm>
          <a:solidFill>
            <a:srgbClr val="003300"/>
          </a:solidFill>
        </p:spPr>
        <p:txBody>
          <a:bodyPr>
            <a:normAutofit/>
          </a:bodyPr>
          <a:lstStyle/>
          <a:p>
            <a:pPr algn="ctr">
              <a:buNone/>
            </a:pPr>
            <a:r>
              <a:rPr lang="fr-FR" sz="4800" dirty="0" smtClean="0">
                <a:solidFill>
                  <a:srgbClr val="CCFF33"/>
                </a:solidFill>
                <a:latin typeface="Arial Rounded MT Bold" pitchFamily="34" charset="0"/>
              </a:rPr>
              <a:t>3</a:t>
            </a:r>
            <a:r>
              <a:rPr lang="fr-FR" sz="4800" dirty="0" smtClean="0">
                <a:solidFill>
                  <a:srgbClr val="CCFF33"/>
                </a:solidFill>
                <a:latin typeface="Arial Rounded MT Bold" pitchFamily="34" charset="0"/>
              </a:rPr>
              <a:t>. </a:t>
            </a:r>
            <a:r>
              <a:rPr lang="fr-FR" sz="4800" dirty="0" smtClean="0">
                <a:solidFill>
                  <a:schemeClr val="bg1"/>
                </a:solidFill>
                <a:latin typeface="Arial Rounded MT Bold" pitchFamily="34" charset="0"/>
              </a:rPr>
              <a:t/>
            </a:r>
            <a:br>
              <a:rPr lang="fr-FR" sz="4800" dirty="0" smtClean="0">
                <a:solidFill>
                  <a:schemeClr val="bg1"/>
                </a:solidFill>
                <a:latin typeface="Arial Rounded MT Bold" pitchFamily="34" charset="0"/>
              </a:rPr>
            </a:br>
            <a:r>
              <a:rPr lang="fr-FR" sz="4800" dirty="0" smtClean="0">
                <a:solidFill>
                  <a:schemeClr val="bg1"/>
                </a:solidFill>
                <a:latin typeface="Arial Rounded MT Bold" pitchFamily="34" charset="0"/>
              </a:rPr>
              <a:t>Maître, a tes pieds je m’incline, </a:t>
            </a:r>
            <a:br>
              <a:rPr lang="fr-FR" sz="4800" dirty="0" smtClean="0">
                <a:solidFill>
                  <a:schemeClr val="bg1"/>
                </a:solidFill>
                <a:latin typeface="Arial Rounded MT Bold" pitchFamily="34" charset="0"/>
              </a:rPr>
            </a:br>
            <a:r>
              <a:rPr lang="fr-FR" sz="4800" dirty="0" smtClean="0">
                <a:solidFill>
                  <a:schemeClr val="bg1"/>
                </a:solidFill>
                <a:latin typeface="Arial Rounded MT Bold" pitchFamily="34" charset="0"/>
              </a:rPr>
              <a:t>Je t’appartiens sans retour, </a:t>
            </a:r>
            <a:br>
              <a:rPr lang="fr-FR" sz="4800" dirty="0" smtClean="0">
                <a:solidFill>
                  <a:schemeClr val="bg1"/>
                </a:solidFill>
                <a:latin typeface="Arial Rounded MT Bold" pitchFamily="34" charset="0"/>
              </a:rPr>
            </a:br>
            <a:r>
              <a:rPr lang="fr-FR" sz="4800" dirty="0" smtClean="0">
                <a:solidFill>
                  <a:schemeClr val="bg1"/>
                </a:solidFill>
                <a:latin typeface="Arial Rounded MT Bold" pitchFamily="34" charset="0"/>
              </a:rPr>
              <a:t>Verse en moi ta paix divine, </a:t>
            </a:r>
            <a:br>
              <a:rPr lang="fr-FR" sz="4800" dirty="0" smtClean="0">
                <a:solidFill>
                  <a:schemeClr val="bg1"/>
                </a:solidFill>
                <a:latin typeface="Arial Rounded MT Bold" pitchFamily="34" charset="0"/>
              </a:rPr>
            </a:br>
            <a:r>
              <a:rPr lang="fr-FR" sz="4800" dirty="0" smtClean="0">
                <a:solidFill>
                  <a:schemeClr val="bg1"/>
                </a:solidFill>
                <a:latin typeface="Arial Rounded MT Bold" pitchFamily="34" charset="0"/>
              </a:rPr>
              <a:t>Répands en moi ton amour! </a:t>
            </a:r>
            <a:endParaRPr lang="fr-FR" sz="4800" dirty="0" smtClean="0">
              <a:solidFill>
                <a:schemeClr val="bg1"/>
              </a:solidFill>
              <a:latin typeface="Arial Rounded MT Bold" pitchFamily="34" charset="0"/>
            </a:endParaRPr>
          </a:p>
          <a:p>
            <a:pPr algn="ctr">
              <a:buNone/>
            </a:pPr>
            <a:r>
              <a:rPr lang="fr-FR" sz="4800" dirty="0" smtClean="0">
                <a:solidFill>
                  <a:srgbClr val="66FFFF"/>
                </a:solidFill>
                <a:latin typeface="Arial Rounded MT Bold" pitchFamily="34" charset="0"/>
              </a:rPr>
              <a:t>(</a:t>
            </a:r>
            <a:r>
              <a:rPr lang="fr-FR" sz="4800" dirty="0" smtClean="0">
                <a:solidFill>
                  <a:srgbClr val="66FFFF"/>
                </a:solidFill>
                <a:latin typeface="Arial Rounded MT Bold" pitchFamily="34" charset="0"/>
              </a:rPr>
              <a:t>bis 2 lignes)</a:t>
            </a:r>
            <a:endParaRPr lang="en-US" sz="4800" dirty="0">
              <a:solidFill>
                <a:srgbClr val="66FFFF"/>
              </a:solidFill>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txBody>
          <a:bodyPr>
            <a:normAutofit lnSpcReduction="10000"/>
          </a:bodyPr>
          <a:lstStyle/>
          <a:p>
            <a:pPr algn="ctr">
              <a:buNone/>
            </a:pPr>
            <a:r>
              <a:rPr lang="fr-FR" b="1" u="sng" dirty="0" smtClean="0">
                <a:solidFill>
                  <a:srgbClr val="0D069A"/>
                </a:solidFill>
                <a:latin typeface="Arial Rounded MT Bold" pitchFamily="34" charset="0"/>
              </a:rPr>
              <a:t>222 Fr </a:t>
            </a:r>
            <a:r>
              <a:rPr lang="fr-FR" b="1" u="sng" dirty="0" err="1" smtClean="0">
                <a:solidFill>
                  <a:srgbClr val="0D069A"/>
                </a:solidFill>
                <a:latin typeface="Arial Rounded MT Bold" pitchFamily="34" charset="0"/>
              </a:rPr>
              <a:t>Cht</a:t>
            </a:r>
            <a:r>
              <a:rPr lang="fr-FR" b="1" u="sng" dirty="0" smtClean="0">
                <a:solidFill>
                  <a:srgbClr val="0D069A"/>
                </a:solidFill>
                <a:latin typeface="Arial Rounded MT Bold" pitchFamily="34" charset="0"/>
              </a:rPr>
              <a:t> Esp Il est une sainte guerre</a:t>
            </a:r>
            <a:endParaRPr lang="en-US" b="1" dirty="0" smtClean="0">
              <a:solidFill>
                <a:srgbClr val="0D069A"/>
              </a:solidFill>
              <a:latin typeface="Arial Rounded MT Bold" pitchFamily="34" charset="0"/>
            </a:endParaRPr>
          </a:p>
          <a:p>
            <a:pPr algn="ctr">
              <a:buNone/>
            </a:pPr>
            <a:r>
              <a:rPr lang="fr-FR" b="1" dirty="0" smtClean="0">
                <a:solidFill>
                  <a:srgbClr val="0D069A"/>
                </a:solidFill>
                <a:latin typeface="Arial Rounded MT Bold" pitchFamily="34" charset="0"/>
              </a:rPr>
              <a:t>1</a:t>
            </a:r>
            <a:endParaRPr lang="en-US" b="1" dirty="0" smtClean="0">
              <a:solidFill>
                <a:srgbClr val="0D069A"/>
              </a:solidFill>
              <a:latin typeface="Arial Rounded MT Bold" pitchFamily="34" charset="0"/>
            </a:endParaRPr>
          </a:p>
          <a:p>
            <a:pPr algn="ctr">
              <a:buNone/>
            </a:pPr>
            <a:r>
              <a:rPr lang="fr-FR" sz="4000" b="1" dirty="0" smtClean="0">
                <a:latin typeface="Arial Rounded MT Bold" pitchFamily="34" charset="0"/>
              </a:rPr>
              <a:t>Il est une sainte guerre,</a:t>
            </a:r>
            <a:endParaRPr lang="en-US" sz="4000" b="1" dirty="0" smtClean="0">
              <a:latin typeface="Arial Rounded MT Bold" pitchFamily="34" charset="0"/>
            </a:endParaRPr>
          </a:p>
          <a:p>
            <a:pPr algn="ctr">
              <a:buNone/>
            </a:pPr>
            <a:r>
              <a:rPr lang="fr-FR" sz="4000" b="1" dirty="0" smtClean="0">
                <a:latin typeface="Arial Rounded MT Bold" pitchFamily="34" charset="0"/>
              </a:rPr>
              <a:t>Il est un combat divin,</a:t>
            </a:r>
            <a:endParaRPr lang="en-US" sz="4000" b="1" dirty="0" smtClean="0">
              <a:latin typeface="Arial Rounded MT Bold" pitchFamily="34" charset="0"/>
            </a:endParaRPr>
          </a:p>
          <a:p>
            <a:pPr algn="ctr">
              <a:buNone/>
            </a:pPr>
            <a:r>
              <a:rPr lang="fr-FR" sz="4000" b="1" dirty="0" smtClean="0">
                <a:latin typeface="Arial Rounded MT Bold" pitchFamily="34" charset="0"/>
              </a:rPr>
              <a:t>Entre le ciel et la terre,</a:t>
            </a:r>
            <a:endParaRPr lang="en-US" sz="4000" b="1" dirty="0" smtClean="0">
              <a:latin typeface="Arial Rounded MT Bold" pitchFamily="34" charset="0"/>
            </a:endParaRPr>
          </a:p>
          <a:p>
            <a:pPr algn="ctr">
              <a:buNone/>
            </a:pPr>
            <a:r>
              <a:rPr lang="fr-FR" sz="4000" b="1" dirty="0" smtClean="0">
                <a:latin typeface="Arial Rounded MT Bold" pitchFamily="34" charset="0"/>
              </a:rPr>
              <a:t>Entre le mal et le bien.</a:t>
            </a:r>
            <a:endParaRPr lang="en-US" sz="4000" b="1" dirty="0" smtClean="0">
              <a:latin typeface="Arial Rounded MT Bold" pitchFamily="34" charset="0"/>
            </a:endParaRPr>
          </a:p>
          <a:p>
            <a:pPr algn="ctr">
              <a:buNone/>
            </a:pPr>
            <a:r>
              <a:rPr lang="fr-FR" sz="4000" b="1" dirty="0" smtClean="0">
                <a:solidFill>
                  <a:srgbClr val="0D069A"/>
                </a:solidFill>
                <a:latin typeface="Arial Rounded MT Bold" pitchFamily="34" charset="0"/>
              </a:rPr>
              <a:t>2.</a:t>
            </a:r>
            <a:endParaRPr lang="en-US" sz="4000" b="1" dirty="0" smtClean="0">
              <a:solidFill>
                <a:srgbClr val="0D069A"/>
              </a:solidFill>
              <a:latin typeface="Arial Rounded MT Bold" pitchFamily="34" charset="0"/>
            </a:endParaRPr>
          </a:p>
          <a:p>
            <a:pPr algn="ctr">
              <a:buNone/>
            </a:pPr>
            <a:r>
              <a:rPr lang="fr-FR" sz="4000" b="1" dirty="0" smtClean="0">
                <a:solidFill>
                  <a:srgbClr val="0D069A"/>
                </a:solidFill>
                <a:latin typeface="Arial Rounded MT Bold" pitchFamily="34" charset="0"/>
              </a:rPr>
              <a:t>Certaine est notre victoire,</a:t>
            </a:r>
            <a:endParaRPr lang="en-US" sz="4000" b="1" dirty="0" smtClean="0">
              <a:solidFill>
                <a:srgbClr val="0D069A"/>
              </a:solidFill>
              <a:latin typeface="Arial Rounded MT Bold" pitchFamily="34" charset="0"/>
            </a:endParaRPr>
          </a:p>
          <a:p>
            <a:pPr algn="ctr">
              <a:buNone/>
            </a:pPr>
            <a:r>
              <a:rPr lang="fr-FR" sz="4000" b="1" dirty="0" smtClean="0">
                <a:solidFill>
                  <a:srgbClr val="0D069A"/>
                </a:solidFill>
                <a:latin typeface="Arial Rounded MT Bold" pitchFamily="34" charset="0"/>
              </a:rPr>
              <a:t>Luttons sans crainte et sans peur;</a:t>
            </a:r>
            <a:endParaRPr lang="en-US" sz="4000" b="1" dirty="0" smtClean="0">
              <a:solidFill>
                <a:srgbClr val="0D069A"/>
              </a:solidFill>
              <a:latin typeface="Arial Rounded MT Bold" pitchFamily="34" charset="0"/>
            </a:endParaRPr>
          </a:p>
          <a:p>
            <a:pPr algn="ctr">
              <a:buNone/>
            </a:pPr>
            <a:r>
              <a:rPr lang="fr-FR" sz="4000" b="1" dirty="0" smtClean="0">
                <a:solidFill>
                  <a:srgbClr val="0D069A"/>
                </a:solidFill>
                <a:latin typeface="Arial Rounded MT Bold" pitchFamily="34" charset="0"/>
              </a:rPr>
              <a:t>Nous combattons pour la gloire</a:t>
            </a:r>
            <a:endParaRPr lang="en-US" sz="4000" b="1" dirty="0" smtClean="0">
              <a:solidFill>
                <a:srgbClr val="0D069A"/>
              </a:solidFill>
              <a:latin typeface="Arial Rounded MT Bold" pitchFamily="34" charset="0"/>
            </a:endParaRPr>
          </a:p>
          <a:p>
            <a:pPr algn="ctr">
              <a:buNone/>
            </a:pPr>
            <a:r>
              <a:rPr lang="fr-FR" sz="4000" b="1" dirty="0" smtClean="0">
                <a:solidFill>
                  <a:srgbClr val="0D069A"/>
                </a:solidFill>
                <a:latin typeface="Arial Rounded MT Bold" pitchFamily="34" charset="0"/>
              </a:rPr>
              <a:t>De Jésus, le Rédempteur</a:t>
            </a:r>
            <a:r>
              <a:rPr lang="fr-FR" sz="4000" b="1" dirty="0" smtClean="0">
                <a:solidFill>
                  <a:srgbClr val="0D069A"/>
                </a:solidFill>
                <a:latin typeface="Arial Rounded MT Bold" pitchFamily="34" charset="0"/>
              </a:rPr>
              <a:t>.</a:t>
            </a:r>
            <a:endParaRPr lang="en-US" sz="4000" b="1" dirty="0" smtClean="0">
              <a:solidFill>
                <a:srgbClr val="0D069A"/>
              </a:solidFill>
              <a:latin typeface="Arial Rounded MT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txBody>
          <a:bodyPr>
            <a:normAutofit/>
          </a:bodyPr>
          <a:lstStyle/>
          <a:p>
            <a:pPr algn="ctr">
              <a:buNone/>
            </a:pPr>
            <a:r>
              <a:rPr lang="fr-FR" b="1" dirty="0" smtClean="0">
                <a:solidFill>
                  <a:srgbClr val="0D069A"/>
                </a:solidFill>
                <a:latin typeface="Arial Rounded MT Bold" pitchFamily="34" charset="0"/>
              </a:rPr>
              <a:t>3</a:t>
            </a:r>
            <a:r>
              <a:rPr lang="fr-FR" b="1" dirty="0" smtClean="0">
                <a:solidFill>
                  <a:srgbClr val="0D069A"/>
                </a:solidFill>
                <a:latin typeface="Arial Rounded MT Bold" pitchFamily="34" charset="0"/>
              </a:rPr>
              <a:t>.</a:t>
            </a:r>
            <a:endParaRPr lang="en-US" b="1" dirty="0" smtClean="0">
              <a:solidFill>
                <a:srgbClr val="0D069A"/>
              </a:solidFill>
              <a:latin typeface="Arial Rounded MT Bold" pitchFamily="34" charset="0"/>
            </a:endParaRPr>
          </a:p>
          <a:p>
            <a:pPr algn="ctr">
              <a:buNone/>
            </a:pPr>
            <a:r>
              <a:rPr lang="fr-FR" sz="4000" b="1" dirty="0" smtClean="0">
                <a:latin typeface="Arial Rounded MT Bold" pitchFamily="34" charset="0"/>
              </a:rPr>
              <a:t>La justice est notre armure,</a:t>
            </a:r>
            <a:endParaRPr lang="en-US" sz="4000" b="1" dirty="0" smtClean="0">
              <a:latin typeface="Arial Rounded MT Bold" pitchFamily="34" charset="0"/>
            </a:endParaRPr>
          </a:p>
          <a:p>
            <a:pPr algn="ctr">
              <a:buNone/>
            </a:pPr>
            <a:r>
              <a:rPr lang="fr-FR" sz="4000" b="1" dirty="0" smtClean="0">
                <a:latin typeface="Arial Rounded MT Bold" pitchFamily="34" charset="0"/>
              </a:rPr>
              <a:t>La foi, notre bouclier,</a:t>
            </a:r>
            <a:endParaRPr lang="en-US" sz="4000" b="1" dirty="0" smtClean="0">
              <a:latin typeface="Arial Rounded MT Bold" pitchFamily="34" charset="0"/>
            </a:endParaRPr>
          </a:p>
          <a:p>
            <a:pPr algn="ctr">
              <a:buNone/>
            </a:pPr>
            <a:r>
              <a:rPr lang="fr-FR" sz="4000" b="1" dirty="0" smtClean="0">
                <a:latin typeface="Arial Rounded MT Bold" pitchFamily="34" charset="0"/>
              </a:rPr>
              <a:t>La vérité, pour ceinture,</a:t>
            </a:r>
            <a:endParaRPr lang="en-US" sz="4000" b="1" dirty="0" smtClean="0">
              <a:latin typeface="Arial Rounded MT Bold" pitchFamily="34" charset="0"/>
            </a:endParaRPr>
          </a:p>
          <a:p>
            <a:pPr algn="ctr">
              <a:buNone/>
            </a:pPr>
            <a:r>
              <a:rPr lang="fr-FR" sz="4000" b="1" dirty="0" smtClean="0">
                <a:latin typeface="Arial Rounded MT Bold" pitchFamily="34" charset="0"/>
              </a:rPr>
              <a:t>Doit a jamais nous lier.</a:t>
            </a:r>
            <a:endParaRPr lang="en-US" sz="4000" b="1" dirty="0" smtClean="0">
              <a:latin typeface="Arial Rounded MT Bold" pitchFamily="34" charset="0"/>
            </a:endParaRPr>
          </a:p>
          <a:p>
            <a:pPr algn="ctr">
              <a:buNone/>
            </a:pPr>
            <a:r>
              <a:rPr lang="fr-FR" sz="4000" b="1" dirty="0" smtClean="0">
                <a:solidFill>
                  <a:srgbClr val="0D069A"/>
                </a:solidFill>
                <a:latin typeface="Arial Rounded MT Bold" pitchFamily="34" charset="0"/>
              </a:rPr>
              <a:t>4.</a:t>
            </a:r>
            <a:endParaRPr lang="en-US" sz="4000" b="1" dirty="0" smtClean="0">
              <a:solidFill>
                <a:srgbClr val="0D069A"/>
              </a:solidFill>
              <a:latin typeface="Arial Rounded MT Bold" pitchFamily="34" charset="0"/>
            </a:endParaRPr>
          </a:p>
          <a:p>
            <a:pPr algn="ctr">
              <a:buNone/>
            </a:pPr>
            <a:r>
              <a:rPr lang="fr-FR" sz="4000" b="1" dirty="0" smtClean="0">
                <a:solidFill>
                  <a:srgbClr val="0D069A"/>
                </a:solidFill>
                <a:latin typeface="Arial Rounded MT Bold" pitchFamily="34" charset="0"/>
              </a:rPr>
              <a:t>C'est une épée invincible</a:t>
            </a:r>
            <a:endParaRPr lang="en-US" sz="4000" b="1" dirty="0" smtClean="0">
              <a:solidFill>
                <a:srgbClr val="0D069A"/>
              </a:solidFill>
              <a:latin typeface="Arial Rounded MT Bold" pitchFamily="34" charset="0"/>
            </a:endParaRPr>
          </a:p>
          <a:p>
            <a:pPr algn="ctr">
              <a:buNone/>
            </a:pPr>
            <a:r>
              <a:rPr lang="fr-FR" sz="4000" b="1" dirty="0" smtClean="0">
                <a:solidFill>
                  <a:srgbClr val="0D069A"/>
                </a:solidFill>
                <a:latin typeface="Arial Rounded MT Bold" pitchFamily="34" charset="0"/>
              </a:rPr>
              <a:t>Qu’on voit briller dons nos mains,</a:t>
            </a:r>
            <a:endParaRPr lang="en-US" sz="4000" b="1" dirty="0" smtClean="0">
              <a:solidFill>
                <a:srgbClr val="0D069A"/>
              </a:solidFill>
              <a:latin typeface="Arial Rounded MT Bold" pitchFamily="34" charset="0"/>
            </a:endParaRPr>
          </a:p>
          <a:p>
            <a:pPr algn="ctr">
              <a:buNone/>
            </a:pPr>
            <a:r>
              <a:rPr lang="fr-FR" sz="4000" b="1" dirty="0" smtClean="0">
                <a:solidFill>
                  <a:srgbClr val="0D069A"/>
                </a:solidFill>
                <a:latin typeface="Arial Rounded MT Bold" pitchFamily="34" charset="0"/>
              </a:rPr>
              <a:t>C'est la Parole infaillible</a:t>
            </a:r>
            <a:endParaRPr lang="en-US" sz="4000" b="1" dirty="0" smtClean="0">
              <a:solidFill>
                <a:srgbClr val="0D069A"/>
              </a:solidFill>
              <a:latin typeface="Arial Rounded MT Bold" pitchFamily="34" charset="0"/>
            </a:endParaRPr>
          </a:p>
          <a:p>
            <a:pPr algn="ctr">
              <a:buNone/>
            </a:pPr>
            <a:r>
              <a:rPr lang="fr-FR" sz="4000" b="1" dirty="0" smtClean="0">
                <a:solidFill>
                  <a:srgbClr val="0D069A"/>
                </a:solidFill>
                <a:latin typeface="Arial Rounded MT Bold" pitchFamily="34" charset="0"/>
              </a:rPr>
              <a:t>Du Dieu Sauveur des humains</a:t>
            </a:r>
            <a:r>
              <a:rPr lang="fr-FR" sz="4000" b="1" dirty="0" smtClean="0">
                <a:solidFill>
                  <a:srgbClr val="0D069A"/>
                </a:solidFill>
                <a:latin typeface="Arial Rounded MT Bold" pitchFamily="34" charset="0"/>
              </a:rPr>
              <a:t>.</a:t>
            </a:r>
            <a:endParaRPr lang="en-US" sz="4000" b="1" dirty="0" smtClean="0">
              <a:solidFill>
                <a:srgbClr val="0D069A"/>
              </a:solidFill>
              <a:latin typeface="Arial Rounded MT Bold"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txBody>
          <a:bodyPr>
            <a:normAutofit/>
          </a:bodyPr>
          <a:lstStyle/>
          <a:p>
            <a:pPr algn="ctr">
              <a:buNone/>
            </a:pPr>
            <a:r>
              <a:rPr lang="fr-FR" b="1" dirty="0" smtClean="0">
                <a:solidFill>
                  <a:srgbClr val="0D069A"/>
                </a:solidFill>
                <a:latin typeface="Arial Rounded MT Bold" pitchFamily="34" charset="0"/>
              </a:rPr>
              <a:t>5</a:t>
            </a:r>
            <a:r>
              <a:rPr lang="fr-FR" b="1" dirty="0" smtClean="0">
                <a:solidFill>
                  <a:srgbClr val="0D069A"/>
                </a:solidFill>
                <a:latin typeface="Arial Rounded MT Bold" pitchFamily="34" charset="0"/>
              </a:rPr>
              <a:t>.</a:t>
            </a:r>
            <a:endParaRPr lang="en-US" b="1" dirty="0" smtClean="0">
              <a:solidFill>
                <a:srgbClr val="0D069A"/>
              </a:solidFill>
              <a:latin typeface="Arial Rounded MT Bold" pitchFamily="34" charset="0"/>
            </a:endParaRPr>
          </a:p>
          <a:p>
            <a:pPr algn="ctr">
              <a:buNone/>
            </a:pPr>
            <a:r>
              <a:rPr lang="fr-FR" sz="4000" b="1" dirty="0" smtClean="0">
                <a:latin typeface="Arial Rounded MT Bold" pitchFamily="34" charset="0"/>
              </a:rPr>
              <a:t>Sous la bannière immortelle</a:t>
            </a:r>
            <a:endParaRPr lang="en-US" sz="4000" b="1" dirty="0" smtClean="0">
              <a:latin typeface="Arial Rounded MT Bold" pitchFamily="34" charset="0"/>
            </a:endParaRPr>
          </a:p>
          <a:p>
            <a:pPr algn="ctr">
              <a:buNone/>
            </a:pPr>
            <a:r>
              <a:rPr lang="fr-FR" sz="4000" b="1" dirty="0" smtClean="0">
                <a:latin typeface="Arial Rounded MT Bold" pitchFamily="34" charset="0"/>
              </a:rPr>
              <a:t>Les cœurs en haut, nous marchons;</a:t>
            </a:r>
            <a:endParaRPr lang="en-US" sz="4000" b="1" dirty="0" smtClean="0">
              <a:latin typeface="Arial Rounded MT Bold" pitchFamily="34" charset="0"/>
            </a:endParaRPr>
          </a:p>
          <a:p>
            <a:pPr algn="ctr">
              <a:buNone/>
            </a:pPr>
            <a:r>
              <a:rPr lang="fr-FR" sz="4000" b="1" dirty="0" smtClean="0">
                <a:latin typeface="Arial Rounded MT Bold" pitchFamily="34" charset="0"/>
              </a:rPr>
              <a:t>De la patrie éternelle</a:t>
            </a:r>
            <a:endParaRPr lang="en-US" sz="4000" b="1" dirty="0" smtClean="0">
              <a:latin typeface="Arial Rounded MT Bold" pitchFamily="34" charset="0"/>
            </a:endParaRPr>
          </a:p>
          <a:p>
            <a:pPr algn="ctr">
              <a:buNone/>
            </a:pPr>
            <a:r>
              <a:rPr lang="fr-FR" sz="4000" b="1" dirty="0" smtClean="0">
                <a:latin typeface="Arial Rounded MT Bold" pitchFamily="34" charset="0"/>
              </a:rPr>
              <a:t>Pas à pas nous approchons.</a:t>
            </a:r>
            <a:endParaRPr lang="en-US" sz="4000" b="1" dirty="0" smtClean="0">
              <a:latin typeface="Arial Rounded MT Bold" pitchFamily="34" charset="0"/>
            </a:endParaRPr>
          </a:p>
          <a:p>
            <a:pPr algn="ctr">
              <a:buNone/>
            </a:pPr>
            <a:r>
              <a:rPr lang="fr-FR" sz="4000" b="1" dirty="0" smtClean="0">
                <a:solidFill>
                  <a:srgbClr val="0D069A"/>
                </a:solidFill>
                <a:latin typeface="Arial Rounded MT Bold" pitchFamily="34" charset="0"/>
              </a:rPr>
              <a:t>6.</a:t>
            </a:r>
            <a:endParaRPr lang="en-US" sz="4000" b="1" dirty="0" smtClean="0">
              <a:solidFill>
                <a:srgbClr val="0D069A"/>
              </a:solidFill>
              <a:latin typeface="Arial Rounded MT Bold" pitchFamily="34" charset="0"/>
            </a:endParaRPr>
          </a:p>
          <a:p>
            <a:pPr algn="ctr">
              <a:buNone/>
            </a:pPr>
            <a:r>
              <a:rPr lang="fr-FR" sz="4000" b="1" dirty="0" smtClean="0">
                <a:solidFill>
                  <a:srgbClr val="0D069A"/>
                </a:solidFill>
                <a:latin typeface="Arial Rounded MT Bold" pitchFamily="34" charset="0"/>
              </a:rPr>
              <a:t>Après la lutte suprême</a:t>
            </a:r>
            <a:endParaRPr lang="en-US" sz="4000" b="1" dirty="0" smtClean="0">
              <a:solidFill>
                <a:srgbClr val="0D069A"/>
              </a:solidFill>
              <a:latin typeface="Arial Rounded MT Bold" pitchFamily="34" charset="0"/>
            </a:endParaRPr>
          </a:p>
          <a:p>
            <a:pPr algn="ctr">
              <a:buNone/>
            </a:pPr>
            <a:r>
              <a:rPr lang="fr-FR" sz="4000" b="1" dirty="0" smtClean="0">
                <a:solidFill>
                  <a:srgbClr val="0D069A"/>
                </a:solidFill>
                <a:latin typeface="Arial Rounded MT Bold" pitchFamily="34" charset="0"/>
              </a:rPr>
              <a:t>La couronne nous attend;</a:t>
            </a:r>
            <a:endParaRPr lang="en-US" sz="4000" b="1" dirty="0" smtClean="0">
              <a:solidFill>
                <a:srgbClr val="0D069A"/>
              </a:solidFill>
              <a:latin typeface="Arial Rounded MT Bold" pitchFamily="34" charset="0"/>
            </a:endParaRPr>
          </a:p>
          <a:p>
            <a:pPr algn="ctr">
              <a:buNone/>
            </a:pPr>
            <a:r>
              <a:rPr lang="fr-FR" sz="4000" b="1" dirty="0" smtClean="0">
                <a:solidFill>
                  <a:srgbClr val="0D069A"/>
                </a:solidFill>
                <a:latin typeface="Arial Rounded MT Bold" pitchFamily="34" charset="0"/>
              </a:rPr>
              <a:t>Jésus la mettra Lui-même</a:t>
            </a:r>
            <a:endParaRPr lang="en-US" sz="4000" b="1" dirty="0" smtClean="0">
              <a:solidFill>
                <a:srgbClr val="0D069A"/>
              </a:solidFill>
              <a:latin typeface="Arial Rounded MT Bold" pitchFamily="34" charset="0"/>
            </a:endParaRPr>
          </a:p>
          <a:p>
            <a:pPr algn="ctr">
              <a:buNone/>
            </a:pPr>
            <a:r>
              <a:rPr lang="fr-FR" sz="4000" b="1" dirty="0" smtClean="0">
                <a:solidFill>
                  <a:srgbClr val="0D069A"/>
                </a:solidFill>
                <a:latin typeface="Arial Rounded MT Bold" pitchFamily="34" charset="0"/>
              </a:rPr>
              <a:t>Sur le front du combattant !</a:t>
            </a:r>
            <a:endParaRPr lang="en-US" sz="4000" b="1" dirty="0" smtClean="0">
              <a:solidFill>
                <a:srgbClr val="0D069A"/>
              </a:solidFill>
              <a:latin typeface="Arial Rounded MT Bold" pitchFamily="34" charset="0"/>
            </a:endParaRPr>
          </a:p>
          <a:p>
            <a:pPr algn="ctr">
              <a:buNone/>
            </a:pPr>
            <a:endParaRPr lang="en-US" b="1" dirty="0" smtClean="0">
              <a:solidFill>
                <a:schemeClr val="accent2">
                  <a:lumMod val="20000"/>
                  <a:lumOff val="80000"/>
                </a:schemeClr>
              </a:solidFill>
            </a:endParaRPr>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000FF"/>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6600" dirty="0" smtClean="0"/>
              <a:t>GRANDE  PRIÈRE</a:t>
            </a:r>
            <a:endParaRPr lang="en-US" sz="6600" dirty="0" smtClean="0"/>
          </a:p>
          <a:p>
            <a:r>
              <a:rPr lang="fr-FR" sz="4400" dirty="0" smtClean="0"/>
              <a:t> </a:t>
            </a:r>
            <a:endParaRPr lang="en-US" sz="4400" dirty="0" smtClean="0"/>
          </a:p>
        </p:txBody>
      </p:sp>
      <p:pic>
        <p:nvPicPr>
          <p:cNvPr id="7" name="Picture 6" descr="6 Types Of People At Prayer Sessions In Nigerian Churches | Zikoko!"/>
          <p:cNvPicPr/>
          <p:nvPr/>
        </p:nvPicPr>
        <p:blipFill>
          <a:blip r:embed="rId3">
            <a:lum bright="32000" contrast="16000"/>
          </a:blip>
          <a:srcRect/>
          <a:stretch>
            <a:fillRect/>
          </a:stretch>
        </p:blipFill>
        <p:spPr bwMode="auto">
          <a:xfrm>
            <a:off x="0" y="1371600"/>
            <a:ext cx="9144000" cy="5486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8900000" scaled="1"/>
            <a:tileRect/>
          </a:gra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marL="0" indent="0" algn="ctr">
              <a:buNone/>
            </a:pPr>
            <a:r>
              <a:rPr lang="fr-FR" sz="3200" b="1" dirty="0" smtClean="0">
                <a:solidFill>
                  <a:srgbClr val="0D069A"/>
                </a:solidFill>
                <a:latin typeface="Arial Rounded MT Bold" pitchFamily="34" charset="0"/>
              </a:rPr>
              <a:t>62 Cr. CE:  </a:t>
            </a:r>
            <a:r>
              <a:rPr lang="fr-FR" sz="3200" b="1" u="sng" dirty="0" err="1" smtClean="0">
                <a:solidFill>
                  <a:srgbClr val="0D069A"/>
                </a:solidFill>
                <a:latin typeface="Arial Rounded MT Bold" pitchFamily="34" charset="0"/>
              </a:rPr>
              <a:t>Lontan</a:t>
            </a:r>
            <a:r>
              <a:rPr lang="fr-FR" sz="3200" b="1" u="sng" dirty="0" smtClean="0">
                <a:solidFill>
                  <a:srgbClr val="0D069A"/>
                </a:solidFill>
                <a:latin typeface="Arial Rounded MT Bold" pitchFamily="34" charset="0"/>
              </a:rPr>
              <a:t> </a:t>
            </a:r>
            <a:r>
              <a:rPr lang="fr-FR" sz="3200" b="1" u="sng" dirty="0" err="1" smtClean="0">
                <a:solidFill>
                  <a:srgbClr val="0D069A"/>
                </a:solidFill>
                <a:latin typeface="Arial Rounded MT Bold" pitchFamily="34" charset="0"/>
              </a:rPr>
              <a:t>Mouin</a:t>
            </a:r>
            <a:r>
              <a:rPr lang="fr-FR" sz="3200" b="1" u="sng" dirty="0" smtClean="0">
                <a:solidFill>
                  <a:srgbClr val="0D069A"/>
                </a:solidFill>
                <a:latin typeface="Arial Rounded MT Bold" pitchFamily="34" charset="0"/>
              </a:rPr>
              <a:t> te </a:t>
            </a:r>
            <a:r>
              <a:rPr lang="fr-FR" sz="3200" b="1" u="sng" dirty="0" err="1" smtClean="0">
                <a:solidFill>
                  <a:srgbClr val="0D069A"/>
                </a:solidFill>
                <a:latin typeface="Arial Rounded MT Bold" pitchFamily="34" charset="0"/>
              </a:rPr>
              <a:t>rete</a:t>
            </a:r>
            <a:r>
              <a:rPr lang="fr-FR" sz="3200" b="1" u="sng" dirty="0" smtClean="0">
                <a:solidFill>
                  <a:srgbClr val="0D069A"/>
                </a:solidFill>
                <a:latin typeface="Arial Rounded MT Bold" pitchFamily="34" charset="0"/>
              </a:rPr>
              <a:t> Nan </a:t>
            </a:r>
            <a:r>
              <a:rPr lang="fr-FR" sz="3200" b="1" u="sng" dirty="0" err="1" smtClean="0">
                <a:solidFill>
                  <a:srgbClr val="0D069A"/>
                </a:solidFill>
                <a:latin typeface="Arial Rounded MT Bold" pitchFamily="34" charset="0"/>
              </a:rPr>
              <a:t>Logey</a:t>
            </a:r>
            <a:endParaRPr lang="en-US" sz="3200" b="1" dirty="0" smtClean="0">
              <a:solidFill>
                <a:srgbClr val="0D069A"/>
              </a:solidFill>
              <a:latin typeface="Arial Rounded MT Bold" pitchFamily="34" charset="0"/>
            </a:endParaRPr>
          </a:p>
          <a:p>
            <a:pPr marL="0" indent="0" algn="ctr">
              <a:buNone/>
            </a:pPr>
            <a:r>
              <a:rPr lang="fr-FR" sz="3200" b="1" dirty="0" smtClean="0">
                <a:solidFill>
                  <a:srgbClr val="0D069A"/>
                </a:solidFill>
                <a:latin typeface="Arial Rounded MT Bold" pitchFamily="34" charset="0"/>
              </a:rPr>
              <a:t>1-</a:t>
            </a:r>
            <a:endParaRPr lang="en-US" sz="3200" b="1" dirty="0" smtClean="0">
              <a:solidFill>
                <a:srgbClr val="0D069A"/>
              </a:solidFill>
              <a:latin typeface="Arial Rounded MT Bold" pitchFamily="34" charset="0"/>
            </a:endParaRPr>
          </a:p>
          <a:p>
            <a:pPr marL="0" indent="0" algn="ctr">
              <a:buNone/>
            </a:pPr>
            <a:r>
              <a:rPr lang="fr-FR" sz="4000" b="1" dirty="0" err="1" smtClean="0">
                <a:solidFill>
                  <a:schemeClr val="tx1"/>
                </a:solidFill>
                <a:latin typeface="Arial Rounded MT Bold" pitchFamily="34" charset="0"/>
              </a:rPr>
              <a:t>Lontan</a:t>
            </a:r>
            <a:r>
              <a:rPr lang="fr-FR" sz="4000" b="1" dirty="0" smtClean="0">
                <a:solidFill>
                  <a:schemeClr val="tx1"/>
                </a:solidFill>
                <a:latin typeface="Arial Rounded MT Bold" pitchFamily="34" charset="0"/>
              </a:rPr>
              <a:t> </a:t>
            </a:r>
            <a:r>
              <a:rPr lang="fr-FR" sz="4000" b="1" dirty="0" err="1" smtClean="0">
                <a:solidFill>
                  <a:schemeClr val="tx1"/>
                </a:solidFill>
                <a:latin typeface="Arial Rounded MT Bold" pitchFamily="34" charset="0"/>
              </a:rPr>
              <a:t>mouin</a:t>
            </a:r>
            <a:r>
              <a:rPr lang="fr-FR" sz="4000" b="1" dirty="0" smtClean="0">
                <a:solidFill>
                  <a:schemeClr val="tx1"/>
                </a:solidFill>
                <a:latin typeface="Arial Rounded MT Bold" pitchFamily="34" charset="0"/>
              </a:rPr>
              <a:t> te </a:t>
            </a:r>
            <a:r>
              <a:rPr lang="fr-FR" sz="4000" b="1" dirty="0" err="1" smtClean="0">
                <a:solidFill>
                  <a:schemeClr val="tx1"/>
                </a:solidFill>
                <a:latin typeface="Arial Rounded MT Bold" pitchFamily="34" charset="0"/>
              </a:rPr>
              <a:t>rete</a:t>
            </a:r>
            <a:r>
              <a:rPr lang="fr-FR" sz="4000" b="1" dirty="0" smtClean="0">
                <a:solidFill>
                  <a:schemeClr val="tx1"/>
                </a:solidFill>
                <a:latin typeface="Arial Rounded MT Bold" pitchFamily="34" charset="0"/>
              </a:rPr>
              <a:t> nan </a:t>
            </a:r>
            <a:r>
              <a:rPr lang="fr-FR" sz="4000" b="1" dirty="0" err="1" smtClean="0">
                <a:solidFill>
                  <a:schemeClr val="tx1"/>
                </a:solidFill>
                <a:latin typeface="Arial Rounded MT Bold" pitchFamily="34" charset="0"/>
              </a:rPr>
              <a:t>logey</a:t>
            </a:r>
            <a:r>
              <a:rPr lang="fr-FR" sz="4000" b="1" dirty="0" smtClean="0">
                <a:solidFill>
                  <a:schemeClr val="tx1"/>
                </a:solidFill>
                <a:latin typeface="Arial Rounded MT Bold" pitchFamily="34" charset="0"/>
              </a:rPr>
              <a:t>;</a:t>
            </a:r>
            <a:endParaRPr lang="en-US" sz="4000" b="1" dirty="0" smtClean="0">
              <a:solidFill>
                <a:schemeClr val="tx1"/>
              </a:solidFill>
              <a:latin typeface="Arial Rounded MT Bold" pitchFamily="34" charset="0"/>
            </a:endParaRPr>
          </a:p>
          <a:p>
            <a:pPr marL="0" indent="0" algn="ctr">
              <a:buNone/>
            </a:pPr>
            <a:r>
              <a:rPr lang="fr-FR" sz="4000" b="1" dirty="0" smtClean="0">
                <a:solidFill>
                  <a:schemeClr val="tx1"/>
                </a:solidFill>
                <a:latin typeface="Arial Rounded MT Bold" pitchFamily="34" charset="0"/>
              </a:rPr>
              <a:t>M-pat </a:t>
            </a:r>
            <a:r>
              <a:rPr lang="fr-FR" sz="4000" b="1" dirty="0" err="1" smtClean="0">
                <a:solidFill>
                  <a:schemeClr val="tx1"/>
                </a:solidFill>
                <a:latin typeface="Arial Rounded MT Bold" pitchFamily="34" charset="0"/>
              </a:rPr>
              <a:t>rann</a:t>
            </a:r>
            <a:r>
              <a:rPr lang="fr-FR" sz="4000" b="1" dirty="0" smtClean="0">
                <a:solidFill>
                  <a:schemeClr val="tx1"/>
                </a:solidFill>
                <a:latin typeface="Arial Rounded MT Bold" pitchFamily="34" charset="0"/>
              </a:rPr>
              <a:t> </a:t>
            </a:r>
            <a:r>
              <a:rPr lang="fr-FR" sz="4000" b="1" dirty="0" err="1" smtClean="0">
                <a:solidFill>
                  <a:schemeClr val="tx1"/>
                </a:solidFill>
                <a:latin typeface="Arial Rounded MT Bold" pitchFamily="34" charset="0"/>
              </a:rPr>
              <a:t>kont</a:t>
            </a:r>
            <a:r>
              <a:rPr lang="fr-FR" sz="4000" b="1" dirty="0" smtClean="0">
                <a:solidFill>
                  <a:schemeClr val="tx1"/>
                </a:solidFill>
                <a:latin typeface="Arial Rounded MT Bold" pitchFamily="34" charset="0"/>
              </a:rPr>
              <a:t> </a:t>
            </a:r>
            <a:r>
              <a:rPr lang="fr-FR" sz="4000" b="1" dirty="0" err="1" smtClean="0">
                <a:solidFill>
                  <a:schemeClr val="tx1"/>
                </a:solidFill>
                <a:latin typeface="Arial Rounded MT Bold" pitchFamily="34" charset="0"/>
              </a:rPr>
              <a:t>segnè</a:t>
            </a:r>
            <a:r>
              <a:rPr lang="fr-FR" sz="4000" b="1" dirty="0" smtClean="0">
                <a:solidFill>
                  <a:schemeClr val="tx1"/>
                </a:solidFill>
                <a:latin typeface="Arial Rounded MT Bold" pitchFamily="34" charset="0"/>
              </a:rPr>
              <a:t>-m te </a:t>
            </a:r>
            <a:r>
              <a:rPr lang="fr-FR" sz="4000" b="1" dirty="0" err="1" smtClean="0">
                <a:solidFill>
                  <a:schemeClr val="tx1"/>
                </a:solidFill>
                <a:latin typeface="Arial Rounded MT Bold" pitchFamily="34" charset="0"/>
              </a:rPr>
              <a:t>krusifie</a:t>
            </a:r>
            <a:r>
              <a:rPr lang="fr-FR" sz="4000" b="1" dirty="0" smtClean="0">
                <a:solidFill>
                  <a:schemeClr val="tx1"/>
                </a:solidFill>
                <a:latin typeface="Arial Rounded MT Bold" pitchFamily="34" charset="0"/>
              </a:rPr>
              <a:t>;</a:t>
            </a:r>
            <a:endParaRPr lang="en-US" sz="4000" b="1" dirty="0" smtClean="0">
              <a:solidFill>
                <a:schemeClr val="tx1"/>
              </a:solidFill>
              <a:latin typeface="Arial Rounded MT Bold" pitchFamily="34" charset="0"/>
            </a:endParaRPr>
          </a:p>
          <a:p>
            <a:pPr marL="0" indent="0" algn="ctr">
              <a:buNone/>
            </a:pPr>
            <a:r>
              <a:rPr lang="fr-FR" sz="4000" b="1" dirty="0" smtClean="0">
                <a:solidFill>
                  <a:schemeClr val="tx1"/>
                </a:solidFill>
                <a:latin typeface="Arial Rounded MT Bold" pitchFamily="34" charset="0"/>
              </a:rPr>
              <a:t>M-pat </a:t>
            </a:r>
            <a:r>
              <a:rPr lang="fr-FR" sz="4000" b="1" dirty="0" err="1" smtClean="0">
                <a:solidFill>
                  <a:schemeClr val="tx1"/>
                </a:solidFill>
                <a:latin typeface="Arial Rounded MT Bold" pitchFamily="34" charset="0"/>
              </a:rPr>
              <a:t>konnin</a:t>
            </a:r>
            <a:r>
              <a:rPr lang="fr-FR" sz="4000" b="1" dirty="0" smtClean="0">
                <a:solidFill>
                  <a:schemeClr val="tx1"/>
                </a:solidFill>
                <a:latin typeface="Arial Rounded MT Bold" pitchFamily="34" charset="0"/>
              </a:rPr>
              <a:t> se pou </a:t>
            </a:r>
            <a:r>
              <a:rPr lang="fr-FR" sz="4000" b="1" dirty="0" err="1" smtClean="0">
                <a:solidFill>
                  <a:schemeClr val="tx1"/>
                </a:solidFill>
                <a:latin typeface="Arial Rounded MT Bold" pitchFamily="34" charset="0"/>
              </a:rPr>
              <a:t>mouin</a:t>
            </a:r>
            <a:r>
              <a:rPr lang="fr-FR" sz="4000" b="1" dirty="0" smtClean="0">
                <a:solidFill>
                  <a:schemeClr val="tx1"/>
                </a:solidFill>
                <a:latin typeface="Arial Rounded MT Bold" pitchFamily="34" charset="0"/>
              </a:rPr>
              <a:t> </a:t>
            </a:r>
            <a:r>
              <a:rPr lang="fr-FR" sz="4000" b="1" dirty="0" err="1" smtClean="0">
                <a:solidFill>
                  <a:schemeClr val="tx1"/>
                </a:solidFill>
                <a:latin typeface="Arial Rounded MT Bold" pitchFamily="34" charset="0"/>
              </a:rPr>
              <a:t>san</a:t>
            </a:r>
            <a:r>
              <a:rPr lang="fr-FR" sz="4000" b="1" dirty="0" smtClean="0">
                <a:solidFill>
                  <a:schemeClr val="tx1"/>
                </a:solidFill>
                <a:latin typeface="Arial Rounded MT Bold" pitchFamily="34" charset="0"/>
              </a:rPr>
              <a:t>-l </a:t>
            </a:r>
            <a:r>
              <a:rPr lang="fr-FR" sz="4000" b="1" dirty="0" err="1" smtClean="0">
                <a:solidFill>
                  <a:schemeClr val="tx1"/>
                </a:solidFill>
                <a:latin typeface="Arial Rounded MT Bold" pitchFamily="34" charset="0"/>
              </a:rPr>
              <a:t>koule</a:t>
            </a:r>
            <a:endParaRPr lang="en-US" sz="4000" b="1" dirty="0" smtClean="0">
              <a:solidFill>
                <a:schemeClr val="tx1"/>
              </a:solidFill>
              <a:latin typeface="Arial Rounded MT Bold" pitchFamily="34" charset="0"/>
            </a:endParaRPr>
          </a:p>
          <a:p>
            <a:pPr marL="0" indent="0" algn="ctr">
              <a:buNone/>
            </a:pPr>
            <a:r>
              <a:rPr lang="fr-FR" sz="4000" b="1" dirty="0" smtClean="0">
                <a:solidFill>
                  <a:schemeClr val="tx1"/>
                </a:solidFill>
                <a:latin typeface="Arial Rounded MT Bold" pitchFamily="34" charset="0"/>
              </a:rPr>
              <a:t>Sou </a:t>
            </a:r>
            <a:r>
              <a:rPr lang="fr-FR" sz="4000" b="1" dirty="0" err="1" smtClean="0">
                <a:solidFill>
                  <a:schemeClr val="tx1"/>
                </a:solidFill>
                <a:latin typeface="Arial Rounded MT Bold" pitchFamily="34" charset="0"/>
              </a:rPr>
              <a:t>boua</a:t>
            </a:r>
            <a:r>
              <a:rPr lang="fr-FR" sz="4000" b="1" dirty="0" smtClean="0">
                <a:solidFill>
                  <a:schemeClr val="tx1"/>
                </a:solidFill>
                <a:latin typeface="Arial Rounded MT Bold" pitchFamily="34" charset="0"/>
              </a:rPr>
              <a:t> </a:t>
            </a:r>
            <a:r>
              <a:rPr lang="fr-FR" sz="4000" b="1" dirty="0" err="1" smtClean="0">
                <a:solidFill>
                  <a:schemeClr val="tx1"/>
                </a:solidFill>
                <a:latin typeface="Arial Rounded MT Bold" pitchFamily="34" charset="0"/>
              </a:rPr>
              <a:t>kalvè</a:t>
            </a:r>
            <a:r>
              <a:rPr lang="fr-FR" sz="4000" b="1" dirty="0" smtClean="0">
                <a:solidFill>
                  <a:schemeClr val="tx1"/>
                </a:solidFill>
                <a:latin typeface="Arial Rounded MT Bold" pitchFamily="34" charset="0"/>
              </a:rPr>
              <a:t>.</a:t>
            </a:r>
            <a:endParaRPr lang="en-US" sz="4000" b="1" dirty="0" smtClean="0">
              <a:solidFill>
                <a:schemeClr val="tx1"/>
              </a:solidFill>
              <a:latin typeface="Arial Rounded MT Bold" pitchFamily="34" charset="0"/>
            </a:endParaRPr>
          </a:p>
          <a:p>
            <a:pPr marL="0" indent="0" algn="ctr">
              <a:buNone/>
            </a:pPr>
            <a:r>
              <a:rPr lang="fr-FR" sz="4000" b="1" dirty="0" err="1" smtClean="0">
                <a:solidFill>
                  <a:srgbClr val="0D069A"/>
                </a:solidFill>
                <a:latin typeface="Arial Rounded MT Bold" pitchFamily="34" charset="0"/>
              </a:rPr>
              <a:t>Kè</a:t>
            </a:r>
            <a:endParaRPr lang="en-US" sz="4000" b="1" dirty="0" smtClean="0">
              <a:solidFill>
                <a:srgbClr val="0D069A"/>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Tout gras </a:t>
            </a:r>
            <a:r>
              <a:rPr lang="fr-FR" sz="4000" b="1" dirty="0" err="1" smtClean="0">
                <a:solidFill>
                  <a:srgbClr val="C00000"/>
                </a:solidFill>
                <a:latin typeface="Arial Rounded MT Bold" pitchFamily="34" charset="0"/>
              </a:rPr>
              <a:t>BonDieu</a:t>
            </a:r>
            <a:r>
              <a:rPr lang="fr-FR" sz="4000" b="1" dirty="0" smtClean="0">
                <a:solidFill>
                  <a:srgbClr val="C00000"/>
                </a:solidFill>
                <a:latin typeface="Arial Rounded MT Bold" pitchFamily="34" charset="0"/>
              </a:rPr>
              <a:t> te pou </a:t>
            </a:r>
            <a:r>
              <a:rPr lang="fr-FR" sz="4000" b="1" dirty="0" err="1" smtClean="0">
                <a:solidFill>
                  <a:srgbClr val="C00000"/>
                </a:solidFill>
                <a:latin typeface="Arial Rounded MT Bold" pitchFamily="34" charset="0"/>
              </a:rPr>
              <a:t>grin</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mesi</a:t>
            </a:r>
            <a:r>
              <a:rPr lang="fr-FR" sz="4000" b="1" dirty="0" smtClean="0">
                <a:solidFill>
                  <a:srgbClr val="C00000"/>
                </a:solidFill>
                <a:latin typeface="Arial Rounded MT Bold" pitchFamily="34" charset="0"/>
              </a:rPr>
              <a:t>,</a:t>
            </a:r>
            <a:endParaRPr lang="en-US" sz="4000" b="1" dirty="0" smtClean="0">
              <a:solidFill>
                <a:srgbClr val="C00000"/>
              </a:solidFill>
              <a:latin typeface="Arial Rounded MT Bold" pitchFamily="34" charset="0"/>
            </a:endParaRPr>
          </a:p>
          <a:p>
            <a:pPr marL="0" indent="0" algn="ctr">
              <a:buNone/>
            </a:pPr>
            <a:r>
              <a:rPr lang="fr-FR" sz="4000" b="1" dirty="0" err="1" smtClean="0">
                <a:solidFill>
                  <a:srgbClr val="C00000"/>
                </a:solidFill>
                <a:latin typeface="Arial Rounded MT Bold" pitchFamily="34" charset="0"/>
              </a:rPr>
              <a:t>Jezu</a:t>
            </a:r>
            <a:r>
              <a:rPr lang="fr-FR" sz="4000" b="1" dirty="0" smtClean="0">
                <a:solidFill>
                  <a:srgbClr val="C00000"/>
                </a:solidFill>
                <a:latin typeface="Arial Rounded MT Bold" pitchFamily="34" charset="0"/>
              </a:rPr>
              <a:t> te ban </a:t>
            </a:r>
            <a:r>
              <a:rPr lang="fr-FR" sz="4000" b="1" dirty="0" err="1" smtClean="0">
                <a:solidFill>
                  <a:srgbClr val="C00000"/>
                </a:solidFill>
                <a:latin typeface="Arial Rounded MT Bold" pitchFamily="34" charset="0"/>
              </a:rPr>
              <a:t>mouin</a:t>
            </a:r>
            <a:r>
              <a:rPr lang="fr-FR" sz="4000" b="1" dirty="0" smtClean="0">
                <a:solidFill>
                  <a:srgbClr val="C00000"/>
                </a:solidFill>
                <a:latin typeface="Arial Rounded MT Bold" pitchFamily="34" charset="0"/>
              </a:rPr>
              <a:t> tout </a:t>
            </a:r>
            <a:r>
              <a:rPr lang="fr-FR" sz="4000" b="1" dirty="0" err="1" smtClean="0">
                <a:solidFill>
                  <a:srgbClr val="C00000"/>
                </a:solidFill>
                <a:latin typeface="Arial Rounded MT Bold" pitchFamily="34" charset="0"/>
              </a:rPr>
              <a:t>padon</a:t>
            </a:r>
            <a:r>
              <a:rPr lang="fr-FR" sz="4000" b="1" dirty="0" smtClean="0">
                <a:solidFill>
                  <a:srgbClr val="C00000"/>
                </a:solidFill>
                <a:latin typeface="Arial Rounded MT Bold" pitchFamily="34" charset="0"/>
              </a:rPr>
              <a:t> Li.</a:t>
            </a:r>
            <a:endParaRPr lang="en-US" sz="4000" b="1" dirty="0" smtClean="0">
              <a:solidFill>
                <a:srgbClr val="C00000"/>
              </a:solidFill>
              <a:latin typeface="Arial Rounded MT Bold" pitchFamily="34" charset="0"/>
            </a:endParaRPr>
          </a:p>
          <a:p>
            <a:pPr marL="0" indent="0" algn="ctr">
              <a:buNone/>
            </a:pPr>
            <a:r>
              <a:rPr lang="fr-FR" sz="4000" b="1" dirty="0" err="1" smtClean="0">
                <a:solidFill>
                  <a:srgbClr val="C00000"/>
                </a:solidFill>
                <a:latin typeface="Arial Rounded MT Bold" pitchFamily="34" charset="0"/>
              </a:rPr>
              <a:t>Nanm</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mouin</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ki</a:t>
            </a:r>
            <a:r>
              <a:rPr lang="fr-FR" sz="4000" b="1" dirty="0" smtClean="0">
                <a:solidFill>
                  <a:srgbClr val="C00000"/>
                </a:solidFill>
                <a:latin typeface="Arial Rounded MT Bold" pitchFamily="34" charset="0"/>
              </a:rPr>
              <a:t> te trouble </a:t>
            </a:r>
            <a:r>
              <a:rPr lang="fr-FR" sz="4000" b="1" dirty="0" err="1" smtClean="0">
                <a:solidFill>
                  <a:srgbClr val="C00000"/>
                </a:solidFill>
                <a:latin typeface="Arial Rounded MT Bold" pitchFamily="34" charset="0"/>
              </a:rPr>
              <a:t>jouinn</a:t>
            </a:r>
            <a:r>
              <a:rPr lang="fr-FR" sz="4000" b="1" dirty="0" smtClean="0">
                <a:solidFill>
                  <a:srgbClr val="C00000"/>
                </a:solidFill>
                <a:latin typeface="Arial Rounded MT Bold" pitchFamily="34" charset="0"/>
              </a:rPr>
              <a:t> la vi</a:t>
            </a:r>
            <a:endParaRPr lang="en-US" sz="4000" b="1" dirty="0" smtClean="0">
              <a:solidFill>
                <a:srgbClr val="C00000"/>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Sou </a:t>
            </a:r>
            <a:r>
              <a:rPr lang="fr-FR" sz="4000" b="1" dirty="0" err="1" smtClean="0">
                <a:solidFill>
                  <a:srgbClr val="C00000"/>
                </a:solidFill>
                <a:latin typeface="Arial Rounded MT Bold" pitchFamily="34" charset="0"/>
              </a:rPr>
              <a:t>boua</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kalvè</a:t>
            </a:r>
            <a:r>
              <a:rPr lang="fr-FR" sz="4000" b="1" dirty="0" smtClean="0">
                <a:solidFill>
                  <a:srgbClr val="C00000"/>
                </a:solidFill>
                <a:latin typeface="Arial Rounded MT Bold" pitchFamily="34" charset="0"/>
              </a:rPr>
              <a:t>.</a:t>
            </a:r>
            <a:endParaRPr lang="en-US" sz="4000" b="1"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8900000" scaled="1"/>
            <a:tileRect/>
          </a:gra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marL="0" indent="0" algn="ctr">
              <a:buNone/>
            </a:pPr>
            <a:r>
              <a:rPr lang="fr-FR" sz="3200" b="1" dirty="0" smtClean="0">
                <a:solidFill>
                  <a:srgbClr val="0D069A"/>
                </a:solidFill>
                <a:latin typeface="Arial Rounded MT Bold" pitchFamily="34" charset="0"/>
              </a:rPr>
              <a:t>2-</a:t>
            </a:r>
            <a:endParaRPr lang="en-US" sz="3200" b="1" dirty="0" smtClean="0">
              <a:solidFill>
                <a:srgbClr val="0D069A"/>
              </a:solidFill>
              <a:latin typeface="Arial Rounded MT Bold" pitchFamily="34" charset="0"/>
            </a:endParaRPr>
          </a:p>
          <a:p>
            <a:pPr marL="0" indent="0" algn="ctr">
              <a:buNone/>
            </a:pPr>
            <a:r>
              <a:rPr lang="fr-FR" sz="4000" b="1" dirty="0" err="1" smtClean="0">
                <a:solidFill>
                  <a:schemeClr val="tx1"/>
                </a:solidFill>
                <a:latin typeface="Arial Rounded MT Bold" pitchFamily="34" charset="0"/>
              </a:rPr>
              <a:t>Parol</a:t>
            </a:r>
            <a:r>
              <a:rPr lang="fr-FR" sz="4000" b="1" dirty="0" smtClean="0">
                <a:solidFill>
                  <a:schemeClr val="tx1"/>
                </a:solidFill>
                <a:latin typeface="Arial Rounded MT Bold" pitchFamily="34" charset="0"/>
              </a:rPr>
              <a:t> </a:t>
            </a:r>
            <a:r>
              <a:rPr lang="fr-FR" sz="4000" b="1" dirty="0" err="1" smtClean="0">
                <a:solidFill>
                  <a:schemeClr val="tx1"/>
                </a:solidFill>
                <a:latin typeface="Arial Rounded MT Bold" pitchFamily="34" charset="0"/>
              </a:rPr>
              <a:t>BonDieu</a:t>
            </a:r>
            <a:r>
              <a:rPr lang="fr-FR" sz="4000" b="1" dirty="0" smtClean="0">
                <a:solidFill>
                  <a:schemeClr val="tx1"/>
                </a:solidFill>
                <a:latin typeface="Arial Rounded MT Bold" pitchFamily="34" charset="0"/>
              </a:rPr>
              <a:t> te montre-m </a:t>
            </a:r>
            <a:r>
              <a:rPr lang="fr-FR" sz="4000" b="1" dirty="0" err="1" smtClean="0">
                <a:solidFill>
                  <a:schemeClr val="tx1"/>
                </a:solidFill>
                <a:latin typeface="Arial Rounded MT Bold" pitchFamily="34" charset="0"/>
              </a:rPr>
              <a:t>peche</a:t>
            </a:r>
            <a:r>
              <a:rPr lang="fr-FR" sz="4000" b="1" dirty="0" smtClean="0">
                <a:solidFill>
                  <a:schemeClr val="tx1"/>
                </a:solidFill>
                <a:latin typeface="Arial Rounded MT Bold" pitchFamily="34" charset="0"/>
              </a:rPr>
              <a:t>-m,</a:t>
            </a:r>
            <a:endParaRPr lang="en-US" sz="4000" b="1" dirty="0" smtClean="0">
              <a:solidFill>
                <a:schemeClr val="tx1"/>
              </a:solidFill>
              <a:latin typeface="Arial Rounded MT Bold" pitchFamily="34" charset="0"/>
            </a:endParaRPr>
          </a:p>
          <a:p>
            <a:pPr marL="0" indent="0" algn="ctr">
              <a:buNone/>
            </a:pPr>
            <a:r>
              <a:rPr lang="fr-FR" sz="4000" b="1" dirty="0" err="1" smtClean="0">
                <a:solidFill>
                  <a:schemeClr val="tx1"/>
                </a:solidFill>
                <a:latin typeface="Arial Rounded MT Bold" pitchFamily="34" charset="0"/>
              </a:rPr>
              <a:t>Lò</a:t>
            </a:r>
            <a:r>
              <a:rPr lang="fr-FR" sz="4000" b="1" dirty="0" smtClean="0">
                <a:solidFill>
                  <a:schemeClr val="tx1"/>
                </a:solidFill>
                <a:latin typeface="Arial Rounded MT Bold" pitchFamily="34" charset="0"/>
              </a:rPr>
              <a:t> </a:t>
            </a:r>
            <a:r>
              <a:rPr lang="fr-FR" sz="4000" b="1" dirty="0" err="1" smtClean="0">
                <a:solidFill>
                  <a:schemeClr val="tx1"/>
                </a:solidFill>
                <a:latin typeface="Arial Rounded MT Bold" pitchFamily="34" charset="0"/>
              </a:rPr>
              <a:t>mouin</a:t>
            </a:r>
            <a:r>
              <a:rPr lang="fr-FR" sz="4000" b="1" dirty="0" smtClean="0">
                <a:solidFill>
                  <a:schemeClr val="tx1"/>
                </a:solidFill>
                <a:latin typeface="Arial Rounded MT Bold" pitchFamily="34" charset="0"/>
              </a:rPr>
              <a:t> </a:t>
            </a:r>
            <a:r>
              <a:rPr lang="fr-FR" sz="4000" b="1" dirty="0" err="1" smtClean="0">
                <a:solidFill>
                  <a:schemeClr val="tx1"/>
                </a:solidFill>
                <a:latin typeface="Arial Rounded MT Bold" pitchFamily="34" charset="0"/>
              </a:rPr>
              <a:t>ouè</a:t>
            </a:r>
            <a:r>
              <a:rPr lang="fr-FR" sz="4000" b="1" dirty="0" smtClean="0">
                <a:solidFill>
                  <a:schemeClr val="tx1"/>
                </a:solidFill>
                <a:latin typeface="Arial Rounded MT Bold" pitchFamily="34" charset="0"/>
              </a:rPr>
              <a:t> la loua </a:t>
            </a:r>
            <a:r>
              <a:rPr lang="fr-FR" sz="4000" b="1" dirty="0" err="1" smtClean="0">
                <a:solidFill>
                  <a:schemeClr val="tx1"/>
                </a:solidFill>
                <a:latin typeface="Arial Rounded MT Bold" pitchFamily="34" charset="0"/>
              </a:rPr>
              <a:t>moin</a:t>
            </a:r>
            <a:r>
              <a:rPr lang="fr-FR" sz="4000" b="1" dirty="0" smtClean="0">
                <a:solidFill>
                  <a:schemeClr val="tx1"/>
                </a:solidFill>
                <a:latin typeface="Arial Rounded MT Bold" pitchFamily="34" charset="0"/>
              </a:rPr>
              <a:t> te </a:t>
            </a:r>
            <a:r>
              <a:rPr lang="fr-FR" sz="4000" b="1" dirty="0" err="1" smtClean="0">
                <a:solidFill>
                  <a:schemeClr val="tx1"/>
                </a:solidFill>
                <a:latin typeface="Arial Rounded MT Bold" pitchFamily="34" charset="0"/>
              </a:rPr>
              <a:t>tranble</a:t>
            </a:r>
            <a:endParaRPr lang="en-US" sz="4000" b="1" dirty="0" smtClean="0">
              <a:solidFill>
                <a:schemeClr val="tx1"/>
              </a:solidFill>
              <a:latin typeface="Arial Rounded MT Bold" pitchFamily="34" charset="0"/>
            </a:endParaRPr>
          </a:p>
          <a:p>
            <a:pPr marL="0" indent="0" algn="ctr">
              <a:buNone/>
            </a:pPr>
            <a:r>
              <a:rPr lang="fr-FR" sz="4000" b="1" dirty="0" err="1" smtClean="0">
                <a:solidFill>
                  <a:schemeClr val="tx1"/>
                </a:solidFill>
                <a:latin typeface="Arial Rounded MT Bold" pitchFamily="34" charset="0"/>
              </a:rPr>
              <a:t>Jouk</a:t>
            </a:r>
            <a:r>
              <a:rPr lang="fr-FR" sz="4000" b="1" dirty="0" smtClean="0">
                <a:solidFill>
                  <a:schemeClr val="tx1"/>
                </a:solidFill>
                <a:latin typeface="Arial Rounded MT Bold" pitchFamily="34" charset="0"/>
              </a:rPr>
              <a:t> tan </a:t>
            </a:r>
            <a:r>
              <a:rPr lang="fr-FR" sz="4000" b="1" dirty="0" err="1" smtClean="0">
                <a:solidFill>
                  <a:schemeClr val="tx1"/>
                </a:solidFill>
                <a:latin typeface="Arial Rounded MT Bold" pitchFamily="34" charset="0"/>
              </a:rPr>
              <a:t>nanm</a:t>
            </a:r>
            <a:r>
              <a:rPr lang="fr-FR" sz="4000" b="1" dirty="0" smtClean="0">
                <a:solidFill>
                  <a:schemeClr val="tx1"/>
                </a:solidFill>
                <a:latin typeface="Arial Rounded MT Bold" pitchFamily="34" charset="0"/>
              </a:rPr>
              <a:t> </a:t>
            </a:r>
            <a:r>
              <a:rPr lang="fr-FR" sz="4000" b="1" dirty="0" err="1" smtClean="0">
                <a:solidFill>
                  <a:schemeClr val="tx1"/>
                </a:solidFill>
                <a:latin typeface="Arial Rounded MT Bold" pitchFamily="34" charset="0"/>
              </a:rPr>
              <a:t>koupab</a:t>
            </a:r>
            <a:r>
              <a:rPr lang="fr-FR" sz="4000" b="1" dirty="0" smtClean="0">
                <a:solidFill>
                  <a:schemeClr val="tx1"/>
                </a:solidFill>
                <a:latin typeface="Arial Rounded MT Bold" pitchFamily="34" charset="0"/>
              </a:rPr>
              <a:t> </a:t>
            </a:r>
            <a:r>
              <a:rPr lang="fr-FR" sz="4000" b="1" dirty="0" err="1" smtClean="0">
                <a:solidFill>
                  <a:schemeClr val="tx1"/>
                </a:solidFill>
                <a:latin typeface="Arial Rounded MT Bold" pitchFamily="34" charset="0"/>
              </a:rPr>
              <a:t>mouin</a:t>
            </a:r>
            <a:r>
              <a:rPr lang="fr-FR" sz="4000" b="1" dirty="0" smtClean="0">
                <a:solidFill>
                  <a:schemeClr val="tx1"/>
                </a:solidFill>
                <a:latin typeface="Arial Rounded MT Bold" pitchFamily="34" charset="0"/>
              </a:rPr>
              <a:t> te vire</a:t>
            </a:r>
            <a:endParaRPr lang="en-US" sz="4000" b="1" dirty="0" smtClean="0">
              <a:solidFill>
                <a:schemeClr val="tx1"/>
              </a:solidFill>
              <a:latin typeface="Arial Rounded MT Bold" pitchFamily="34" charset="0"/>
            </a:endParaRPr>
          </a:p>
          <a:p>
            <a:pPr marL="0" indent="0" algn="ctr">
              <a:buNone/>
            </a:pPr>
            <a:r>
              <a:rPr lang="fr-FR" sz="4000" b="1" dirty="0" err="1" smtClean="0">
                <a:solidFill>
                  <a:schemeClr val="tx1"/>
                </a:solidFill>
                <a:latin typeface="Arial Rounded MT Bold" pitchFamily="34" charset="0"/>
              </a:rPr>
              <a:t>Bò</a:t>
            </a:r>
            <a:r>
              <a:rPr lang="fr-FR" sz="4000" b="1" dirty="0" smtClean="0">
                <a:solidFill>
                  <a:schemeClr val="tx1"/>
                </a:solidFill>
                <a:latin typeface="Arial Rounded MT Bold" pitchFamily="34" charset="0"/>
              </a:rPr>
              <a:t> </a:t>
            </a:r>
            <a:r>
              <a:rPr lang="fr-FR" sz="4000" b="1" dirty="0" err="1" smtClean="0">
                <a:solidFill>
                  <a:schemeClr val="tx1"/>
                </a:solidFill>
                <a:latin typeface="Arial Rounded MT Bold" pitchFamily="34" charset="0"/>
              </a:rPr>
              <a:t>boua</a:t>
            </a:r>
            <a:r>
              <a:rPr lang="fr-FR" sz="4000" b="1" dirty="0" smtClean="0">
                <a:solidFill>
                  <a:schemeClr val="tx1"/>
                </a:solidFill>
                <a:latin typeface="Arial Rounded MT Bold" pitchFamily="34" charset="0"/>
              </a:rPr>
              <a:t> </a:t>
            </a:r>
            <a:r>
              <a:rPr lang="fr-FR" sz="4000" b="1" dirty="0" err="1" smtClean="0">
                <a:solidFill>
                  <a:schemeClr val="tx1"/>
                </a:solidFill>
                <a:latin typeface="Arial Rounded MT Bold" pitchFamily="34" charset="0"/>
              </a:rPr>
              <a:t>kalvè</a:t>
            </a:r>
            <a:r>
              <a:rPr lang="fr-FR" sz="4000" b="1" dirty="0" smtClean="0">
                <a:solidFill>
                  <a:schemeClr val="tx1"/>
                </a:solidFill>
                <a:latin typeface="Arial Rounded MT Bold" pitchFamily="34" charset="0"/>
              </a:rPr>
              <a:t>.</a:t>
            </a:r>
            <a:endParaRPr lang="en-US" sz="4000" b="1" dirty="0" smtClean="0">
              <a:solidFill>
                <a:schemeClr val="tx1"/>
              </a:solidFill>
              <a:latin typeface="Arial Rounded MT Bold" pitchFamily="34" charset="0"/>
            </a:endParaRPr>
          </a:p>
          <a:p>
            <a:pPr marL="0" indent="0" algn="ctr">
              <a:buNone/>
            </a:pPr>
            <a:r>
              <a:rPr lang="fr-FR" sz="4000" b="1" dirty="0" err="1" smtClean="0">
                <a:solidFill>
                  <a:srgbClr val="0D069A"/>
                </a:solidFill>
                <a:latin typeface="Arial Rounded MT Bold" pitchFamily="34" charset="0"/>
              </a:rPr>
              <a:t>Kè</a:t>
            </a:r>
            <a:endParaRPr lang="en-US" sz="4000" b="1" dirty="0" smtClean="0">
              <a:solidFill>
                <a:srgbClr val="0D069A"/>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Tout gras </a:t>
            </a:r>
            <a:r>
              <a:rPr lang="fr-FR" sz="4000" b="1" dirty="0" err="1" smtClean="0">
                <a:solidFill>
                  <a:srgbClr val="C00000"/>
                </a:solidFill>
                <a:latin typeface="Arial Rounded MT Bold" pitchFamily="34" charset="0"/>
              </a:rPr>
              <a:t>BonDieu</a:t>
            </a:r>
            <a:r>
              <a:rPr lang="fr-FR" sz="4000" b="1" dirty="0" smtClean="0">
                <a:solidFill>
                  <a:srgbClr val="C00000"/>
                </a:solidFill>
                <a:latin typeface="Arial Rounded MT Bold" pitchFamily="34" charset="0"/>
              </a:rPr>
              <a:t> te pou </a:t>
            </a:r>
            <a:r>
              <a:rPr lang="fr-FR" sz="4000" b="1" dirty="0" err="1" smtClean="0">
                <a:solidFill>
                  <a:srgbClr val="C00000"/>
                </a:solidFill>
                <a:latin typeface="Arial Rounded MT Bold" pitchFamily="34" charset="0"/>
              </a:rPr>
              <a:t>grin</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mesi</a:t>
            </a:r>
            <a:r>
              <a:rPr lang="fr-FR" sz="4000" b="1" dirty="0" smtClean="0">
                <a:solidFill>
                  <a:srgbClr val="C00000"/>
                </a:solidFill>
                <a:latin typeface="Arial Rounded MT Bold" pitchFamily="34" charset="0"/>
              </a:rPr>
              <a:t>,</a:t>
            </a:r>
            <a:endParaRPr lang="en-US" sz="4000" b="1" dirty="0" smtClean="0">
              <a:solidFill>
                <a:srgbClr val="C00000"/>
              </a:solidFill>
              <a:latin typeface="Arial Rounded MT Bold" pitchFamily="34" charset="0"/>
            </a:endParaRPr>
          </a:p>
          <a:p>
            <a:pPr marL="0" indent="0" algn="ctr">
              <a:buNone/>
            </a:pPr>
            <a:r>
              <a:rPr lang="fr-FR" sz="4000" b="1" dirty="0" err="1" smtClean="0">
                <a:solidFill>
                  <a:srgbClr val="C00000"/>
                </a:solidFill>
                <a:latin typeface="Arial Rounded MT Bold" pitchFamily="34" charset="0"/>
              </a:rPr>
              <a:t>Jezu</a:t>
            </a:r>
            <a:r>
              <a:rPr lang="fr-FR" sz="4000" b="1" dirty="0" smtClean="0">
                <a:solidFill>
                  <a:srgbClr val="C00000"/>
                </a:solidFill>
                <a:latin typeface="Arial Rounded MT Bold" pitchFamily="34" charset="0"/>
              </a:rPr>
              <a:t> te ban </a:t>
            </a:r>
            <a:r>
              <a:rPr lang="fr-FR" sz="4000" b="1" dirty="0" err="1" smtClean="0">
                <a:solidFill>
                  <a:srgbClr val="C00000"/>
                </a:solidFill>
                <a:latin typeface="Arial Rounded MT Bold" pitchFamily="34" charset="0"/>
              </a:rPr>
              <a:t>mouin</a:t>
            </a:r>
            <a:r>
              <a:rPr lang="fr-FR" sz="4000" b="1" dirty="0" smtClean="0">
                <a:solidFill>
                  <a:srgbClr val="C00000"/>
                </a:solidFill>
                <a:latin typeface="Arial Rounded MT Bold" pitchFamily="34" charset="0"/>
              </a:rPr>
              <a:t> tout </a:t>
            </a:r>
            <a:r>
              <a:rPr lang="fr-FR" sz="4000" b="1" dirty="0" err="1" smtClean="0">
                <a:solidFill>
                  <a:srgbClr val="C00000"/>
                </a:solidFill>
                <a:latin typeface="Arial Rounded MT Bold" pitchFamily="34" charset="0"/>
              </a:rPr>
              <a:t>padon</a:t>
            </a:r>
            <a:r>
              <a:rPr lang="fr-FR" sz="4000" b="1" dirty="0" smtClean="0">
                <a:solidFill>
                  <a:srgbClr val="C00000"/>
                </a:solidFill>
                <a:latin typeface="Arial Rounded MT Bold" pitchFamily="34" charset="0"/>
              </a:rPr>
              <a:t> Li.</a:t>
            </a:r>
            <a:endParaRPr lang="en-US" sz="4000" b="1" dirty="0" smtClean="0">
              <a:solidFill>
                <a:srgbClr val="C00000"/>
              </a:solidFill>
              <a:latin typeface="Arial Rounded MT Bold" pitchFamily="34" charset="0"/>
            </a:endParaRPr>
          </a:p>
          <a:p>
            <a:pPr marL="0" indent="0" algn="ctr">
              <a:buNone/>
            </a:pPr>
            <a:r>
              <a:rPr lang="fr-FR" sz="4000" b="1" dirty="0" err="1" smtClean="0">
                <a:solidFill>
                  <a:srgbClr val="C00000"/>
                </a:solidFill>
                <a:latin typeface="Arial Rounded MT Bold" pitchFamily="34" charset="0"/>
              </a:rPr>
              <a:t>Nanm</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mouin</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ki</a:t>
            </a:r>
            <a:r>
              <a:rPr lang="fr-FR" sz="4000" b="1" dirty="0" smtClean="0">
                <a:solidFill>
                  <a:srgbClr val="C00000"/>
                </a:solidFill>
                <a:latin typeface="Arial Rounded MT Bold" pitchFamily="34" charset="0"/>
              </a:rPr>
              <a:t> te trouble </a:t>
            </a:r>
            <a:r>
              <a:rPr lang="fr-FR" sz="4000" b="1" dirty="0" err="1" smtClean="0">
                <a:solidFill>
                  <a:srgbClr val="C00000"/>
                </a:solidFill>
                <a:latin typeface="Arial Rounded MT Bold" pitchFamily="34" charset="0"/>
              </a:rPr>
              <a:t>jouinn</a:t>
            </a:r>
            <a:r>
              <a:rPr lang="fr-FR" sz="4000" b="1" dirty="0" smtClean="0">
                <a:solidFill>
                  <a:srgbClr val="C00000"/>
                </a:solidFill>
                <a:latin typeface="Arial Rounded MT Bold" pitchFamily="34" charset="0"/>
              </a:rPr>
              <a:t> la vi</a:t>
            </a:r>
            <a:endParaRPr lang="en-US" sz="4000" b="1" dirty="0" smtClean="0">
              <a:solidFill>
                <a:srgbClr val="C00000"/>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Sou </a:t>
            </a:r>
            <a:r>
              <a:rPr lang="fr-FR" sz="4000" b="1" dirty="0" err="1" smtClean="0">
                <a:solidFill>
                  <a:srgbClr val="C00000"/>
                </a:solidFill>
                <a:latin typeface="Arial Rounded MT Bold" pitchFamily="34" charset="0"/>
              </a:rPr>
              <a:t>boua</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kalvè</a:t>
            </a:r>
            <a:r>
              <a:rPr lang="fr-FR" sz="4000" b="1" dirty="0" smtClean="0">
                <a:solidFill>
                  <a:srgbClr val="C00000"/>
                </a:solidFill>
                <a:latin typeface="Arial Rounded MT Bold" pitchFamily="34" charset="0"/>
              </a:rPr>
              <a:t>.</a:t>
            </a:r>
            <a:endParaRPr lang="en-US" sz="4000" b="1"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8900000" scaled="1"/>
            <a:tileRect/>
          </a:gra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3200" b="1" dirty="0" smtClean="0">
                <a:solidFill>
                  <a:srgbClr val="0D069A"/>
                </a:solidFill>
                <a:latin typeface="Arial Rounded MT Bold" pitchFamily="34" charset="0"/>
              </a:rPr>
              <a:t>3-</a:t>
            </a:r>
            <a:endParaRPr lang="en-US" sz="3200" b="1" dirty="0" smtClean="0">
              <a:solidFill>
                <a:srgbClr val="0D069A"/>
              </a:solidFill>
              <a:latin typeface="Arial Rounded MT Bold" pitchFamily="34" charset="0"/>
            </a:endParaRPr>
          </a:p>
          <a:p>
            <a:pPr marL="0" indent="0" algn="ctr">
              <a:buNone/>
            </a:pPr>
            <a:r>
              <a:rPr lang="fr-FR" sz="4000" b="1" dirty="0" err="1" smtClean="0">
                <a:solidFill>
                  <a:schemeClr val="tx1"/>
                </a:solidFill>
                <a:latin typeface="Arial Rounded MT Bold" pitchFamily="34" charset="0"/>
              </a:rPr>
              <a:t>Kounie</a:t>
            </a:r>
            <a:r>
              <a:rPr lang="fr-FR" sz="4000" b="1" dirty="0" smtClean="0">
                <a:solidFill>
                  <a:schemeClr val="tx1"/>
                </a:solidFill>
                <a:latin typeface="Arial Rounded MT Bold" pitchFamily="34" charset="0"/>
              </a:rPr>
              <a:t>-a </a:t>
            </a:r>
            <a:r>
              <a:rPr lang="fr-FR" sz="4000" b="1" dirty="0" err="1" smtClean="0">
                <a:solidFill>
                  <a:schemeClr val="tx1"/>
                </a:solidFill>
                <a:latin typeface="Arial Rounded MT Bold" pitchFamily="34" charset="0"/>
              </a:rPr>
              <a:t>mouin</a:t>
            </a:r>
            <a:r>
              <a:rPr lang="fr-FR" sz="4000" b="1" dirty="0" smtClean="0">
                <a:solidFill>
                  <a:schemeClr val="tx1"/>
                </a:solidFill>
                <a:latin typeface="Arial Rounded MT Bold" pitchFamily="34" charset="0"/>
              </a:rPr>
              <a:t> </a:t>
            </a:r>
            <a:r>
              <a:rPr lang="fr-FR" sz="4000" b="1" dirty="0" err="1" smtClean="0">
                <a:solidFill>
                  <a:schemeClr val="tx1"/>
                </a:solidFill>
                <a:latin typeface="Arial Rounded MT Bold" pitchFamily="34" charset="0"/>
              </a:rPr>
              <a:t>rann</a:t>
            </a:r>
            <a:r>
              <a:rPr lang="fr-FR" sz="4000" b="1" dirty="0" smtClean="0">
                <a:solidFill>
                  <a:schemeClr val="tx1"/>
                </a:solidFill>
                <a:latin typeface="Arial Rounded MT Bold" pitchFamily="34" charset="0"/>
              </a:rPr>
              <a:t> Kris tout </a:t>
            </a:r>
            <a:r>
              <a:rPr lang="fr-FR" sz="4000" b="1" dirty="0" err="1" smtClean="0">
                <a:solidFill>
                  <a:schemeClr val="tx1"/>
                </a:solidFill>
                <a:latin typeface="Arial Rounded MT Bold" pitchFamily="34" charset="0"/>
              </a:rPr>
              <a:t>bagay</a:t>
            </a:r>
            <a:endParaRPr lang="en-US" sz="4000" b="1" dirty="0" smtClean="0">
              <a:solidFill>
                <a:schemeClr val="tx1"/>
              </a:solidFill>
              <a:latin typeface="Arial Rounded MT Bold" pitchFamily="34" charset="0"/>
            </a:endParaRPr>
          </a:p>
          <a:p>
            <a:pPr marL="0" indent="0" algn="ctr">
              <a:buNone/>
            </a:pPr>
            <a:r>
              <a:rPr lang="fr-FR" sz="4000" b="1" dirty="0" err="1" smtClean="0">
                <a:solidFill>
                  <a:schemeClr val="tx1"/>
                </a:solidFill>
                <a:latin typeface="Arial Rounded MT Bold" pitchFamily="34" charset="0"/>
              </a:rPr>
              <a:t>Kounie</a:t>
            </a:r>
            <a:r>
              <a:rPr lang="fr-FR" sz="4000" b="1" dirty="0" smtClean="0">
                <a:solidFill>
                  <a:schemeClr val="tx1"/>
                </a:solidFill>
                <a:latin typeface="Arial Rounded MT Bold" pitchFamily="34" charset="0"/>
              </a:rPr>
              <a:t>-a se pou Li ma-p </a:t>
            </a:r>
            <a:r>
              <a:rPr lang="fr-FR" sz="4000" b="1" dirty="0" err="1" smtClean="0">
                <a:solidFill>
                  <a:schemeClr val="tx1"/>
                </a:solidFill>
                <a:latin typeface="Arial Rounded MT Bold" pitchFamily="34" charset="0"/>
              </a:rPr>
              <a:t>travay</a:t>
            </a:r>
            <a:r>
              <a:rPr lang="fr-FR" sz="4000" b="1" dirty="0" smtClean="0">
                <a:solidFill>
                  <a:schemeClr val="tx1"/>
                </a:solidFill>
                <a:latin typeface="Arial Rounded MT Bold" pitchFamily="34" charset="0"/>
              </a:rPr>
              <a:t>;</a:t>
            </a:r>
            <a:endParaRPr lang="en-US" sz="4000" b="1" dirty="0" smtClean="0">
              <a:solidFill>
                <a:schemeClr val="tx1"/>
              </a:solidFill>
              <a:latin typeface="Arial Rounded MT Bold" pitchFamily="34" charset="0"/>
            </a:endParaRPr>
          </a:p>
          <a:p>
            <a:pPr marL="0" indent="0" algn="ctr">
              <a:buNone/>
            </a:pPr>
            <a:r>
              <a:rPr lang="fr-FR" sz="4000" b="1" dirty="0" err="1" smtClean="0">
                <a:solidFill>
                  <a:schemeClr val="tx1"/>
                </a:solidFill>
                <a:latin typeface="Arial Rounded MT Bold" pitchFamily="34" charset="0"/>
              </a:rPr>
              <a:t>Kounie</a:t>
            </a:r>
            <a:r>
              <a:rPr lang="fr-FR" sz="4000" b="1" dirty="0" smtClean="0">
                <a:solidFill>
                  <a:schemeClr val="tx1"/>
                </a:solidFill>
                <a:latin typeface="Arial Rounded MT Bold" pitchFamily="34" charset="0"/>
              </a:rPr>
              <a:t>-a se </a:t>
            </a:r>
            <a:r>
              <a:rPr lang="fr-FR" sz="4000" b="1" dirty="0" err="1" smtClean="0">
                <a:solidFill>
                  <a:schemeClr val="tx1"/>
                </a:solidFill>
                <a:latin typeface="Arial Rounded MT Bold" pitchFamily="34" charset="0"/>
              </a:rPr>
              <a:t>remèsiman</a:t>
            </a:r>
            <a:r>
              <a:rPr lang="fr-FR" sz="4000" b="1" dirty="0" smtClean="0">
                <a:solidFill>
                  <a:schemeClr val="tx1"/>
                </a:solidFill>
                <a:latin typeface="Arial Rounded MT Bold" pitchFamily="34" charset="0"/>
              </a:rPr>
              <a:t> m-</a:t>
            </a:r>
            <a:r>
              <a:rPr lang="fr-FR" sz="4000" b="1" dirty="0" err="1" smtClean="0">
                <a:solidFill>
                  <a:schemeClr val="tx1"/>
                </a:solidFill>
                <a:latin typeface="Arial Rounded MT Bold" pitchFamily="34" charset="0"/>
              </a:rPr>
              <a:t>bay</a:t>
            </a:r>
            <a:endParaRPr lang="en-US" sz="4000" b="1" dirty="0" smtClean="0">
              <a:solidFill>
                <a:schemeClr val="tx1"/>
              </a:solidFill>
              <a:latin typeface="Arial Rounded MT Bold" pitchFamily="34" charset="0"/>
            </a:endParaRPr>
          </a:p>
          <a:p>
            <a:pPr marL="0" indent="0" algn="ctr">
              <a:buNone/>
            </a:pPr>
            <a:r>
              <a:rPr lang="fr-FR" sz="4000" b="1" dirty="0" smtClean="0">
                <a:solidFill>
                  <a:schemeClr val="tx1"/>
                </a:solidFill>
                <a:latin typeface="Arial Rounded MT Bold" pitchFamily="34" charset="0"/>
              </a:rPr>
              <a:t>Pou </a:t>
            </a:r>
            <a:r>
              <a:rPr lang="fr-FR" sz="4000" b="1" dirty="0" err="1" smtClean="0">
                <a:solidFill>
                  <a:schemeClr val="tx1"/>
                </a:solidFill>
                <a:latin typeface="Arial Rounded MT Bold" pitchFamily="34" charset="0"/>
              </a:rPr>
              <a:t>boua</a:t>
            </a:r>
            <a:r>
              <a:rPr lang="fr-FR" sz="4000" b="1" dirty="0" smtClean="0">
                <a:solidFill>
                  <a:schemeClr val="tx1"/>
                </a:solidFill>
                <a:latin typeface="Arial Rounded MT Bold" pitchFamily="34" charset="0"/>
              </a:rPr>
              <a:t> </a:t>
            </a:r>
            <a:r>
              <a:rPr lang="fr-FR" sz="4000" b="1" dirty="0" err="1" smtClean="0">
                <a:solidFill>
                  <a:schemeClr val="tx1"/>
                </a:solidFill>
                <a:latin typeface="Arial Rounded MT Bold" pitchFamily="34" charset="0"/>
              </a:rPr>
              <a:t>kalvè</a:t>
            </a:r>
            <a:r>
              <a:rPr lang="fr-FR" sz="4000" b="1" dirty="0" smtClean="0">
                <a:solidFill>
                  <a:schemeClr val="tx1"/>
                </a:solidFill>
                <a:latin typeface="Arial Rounded MT Bold" pitchFamily="34" charset="0"/>
              </a:rPr>
              <a:t>.</a:t>
            </a:r>
            <a:endParaRPr lang="en-US" sz="4000" b="1" dirty="0" smtClean="0">
              <a:solidFill>
                <a:schemeClr val="tx1"/>
              </a:solidFill>
              <a:latin typeface="Arial Rounded MT Bold" pitchFamily="34" charset="0"/>
            </a:endParaRPr>
          </a:p>
          <a:p>
            <a:pPr marL="0" indent="0" algn="ctr">
              <a:buNone/>
            </a:pPr>
            <a:r>
              <a:rPr lang="fr-FR" sz="4000" b="1" dirty="0" err="1" smtClean="0">
                <a:solidFill>
                  <a:srgbClr val="0D069A"/>
                </a:solidFill>
                <a:latin typeface="Arial Rounded MT Bold" pitchFamily="34" charset="0"/>
              </a:rPr>
              <a:t>Kè</a:t>
            </a:r>
            <a:endParaRPr lang="en-US" sz="4000" b="1" dirty="0" smtClean="0">
              <a:solidFill>
                <a:srgbClr val="0D069A"/>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Tout gras </a:t>
            </a:r>
            <a:r>
              <a:rPr lang="fr-FR" sz="4000" b="1" dirty="0" err="1" smtClean="0">
                <a:solidFill>
                  <a:srgbClr val="C00000"/>
                </a:solidFill>
                <a:latin typeface="Arial Rounded MT Bold" pitchFamily="34" charset="0"/>
              </a:rPr>
              <a:t>BonDieu</a:t>
            </a:r>
            <a:r>
              <a:rPr lang="fr-FR" sz="4000" b="1" dirty="0" smtClean="0">
                <a:solidFill>
                  <a:srgbClr val="C00000"/>
                </a:solidFill>
                <a:latin typeface="Arial Rounded MT Bold" pitchFamily="34" charset="0"/>
              </a:rPr>
              <a:t> te pou </a:t>
            </a:r>
            <a:r>
              <a:rPr lang="fr-FR" sz="4000" b="1" dirty="0" err="1" smtClean="0">
                <a:solidFill>
                  <a:srgbClr val="C00000"/>
                </a:solidFill>
                <a:latin typeface="Arial Rounded MT Bold" pitchFamily="34" charset="0"/>
              </a:rPr>
              <a:t>grin</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mesi</a:t>
            </a:r>
            <a:r>
              <a:rPr lang="fr-FR" sz="4000" b="1" dirty="0" smtClean="0">
                <a:solidFill>
                  <a:srgbClr val="C00000"/>
                </a:solidFill>
                <a:latin typeface="Arial Rounded MT Bold" pitchFamily="34" charset="0"/>
              </a:rPr>
              <a:t>,</a:t>
            </a:r>
            <a:endParaRPr lang="en-US" sz="4000" b="1" dirty="0" smtClean="0">
              <a:solidFill>
                <a:srgbClr val="C00000"/>
              </a:solidFill>
              <a:latin typeface="Arial Rounded MT Bold" pitchFamily="34" charset="0"/>
            </a:endParaRPr>
          </a:p>
          <a:p>
            <a:pPr marL="0" indent="0" algn="ctr">
              <a:buNone/>
            </a:pPr>
            <a:r>
              <a:rPr lang="fr-FR" sz="4000" b="1" dirty="0" err="1" smtClean="0">
                <a:solidFill>
                  <a:srgbClr val="C00000"/>
                </a:solidFill>
                <a:latin typeface="Arial Rounded MT Bold" pitchFamily="34" charset="0"/>
              </a:rPr>
              <a:t>Jezu</a:t>
            </a:r>
            <a:r>
              <a:rPr lang="fr-FR" sz="4000" b="1" dirty="0" smtClean="0">
                <a:solidFill>
                  <a:srgbClr val="C00000"/>
                </a:solidFill>
                <a:latin typeface="Arial Rounded MT Bold" pitchFamily="34" charset="0"/>
              </a:rPr>
              <a:t> te ban </a:t>
            </a:r>
            <a:r>
              <a:rPr lang="fr-FR" sz="4000" b="1" dirty="0" err="1" smtClean="0">
                <a:solidFill>
                  <a:srgbClr val="C00000"/>
                </a:solidFill>
                <a:latin typeface="Arial Rounded MT Bold" pitchFamily="34" charset="0"/>
              </a:rPr>
              <a:t>mouin</a:t>
            </a:r>
            <a:r>
              <a:rPr lang="fr-FR" sz="4000" b="1" dirty="0" smtClean="0">
                <a:solidFill>
                  <a:srgbClr val="C00000"/>
                </a:solidFill>
                <a:latin typeface="Arial Rounded MT Bold" pitchFamily="34" charset="0"/>
              </a:rPr>
              <a:t> tout </a:t>
            </a:r>
            <a:r>
              <a:rPr lang="fr-FR" sz="4000" b="1" dirty="0" err="1" smtClean="0">
                <a:solidFill>
                  <a:srgbClr val="C00000"/>
                </a:solidFill>
                <a:latin typeface="Arial Rounded MT Bold" pitchFamily="34" charset="0"/>
              </a:rPr>
              <a:t>padon</a:t>
            </a:r>
            <a:r>
              <a:rPr lang="fr-FR" sz="4000" b="1" dirty="0" smtClean="0">
                <a:solidFill>
                  <a:srgbClr val="C00000"/>
                </a:solidFill>
                <a:latin typeface="Arial Rounded MT Bold" pitchFamily="34" charset="0"/>
              </a:rPr>
              <a:t> Li.</a:t>
            </a:r>
            <a:endParaRPr lang="en-US" sz="4000" b="1" dirty="0" smtClean="0">
              <a:solidFill>
                <a:srgbClr val="C00000"/>
              </a:solidFill>
              <a:latin typeface="Arial Rounded MT Bold" pitchFamily="34" charset="0"/>
            </a:endParaRPr>
          </a:p>
          <a:p>
            <a:pPr marL="0" indent="0" algn="ctr">
              <a:buNone/>
            </a:pPr>
            <a:r>
              <a:rPr lang="fr-FR" sz="4000" b="1" dirty="0" err="1" smtClean="0">
                <a:solidFill>
                  <a:srgbClr val="C00000"/>
                </a:solidFill>
                <a:latin typeface="Arial Rounded MT Bold" pitchFamily="34" charset="0"/>
              </a:rPr>
              <a:t>Nanm</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mouin</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ki</a:t>
            </a:r>
            <a:r>
              <a:rPr lang="fr-FR" sz="4000" b="1" dirty="0" smtClean="0">
                <a:solidFill>
                  <a:srgbClr val="C00000"/>
                </a:solidFill>
                <a:latin typeface="Arial Rounded MT Bold" pitchFamily="34" charset="0"/>
              </a:rPr>
              <a:t> te trouble </a:t>
            </a:r>
            <a:r>
              <a:rPr lang="fr-FR" sz="4000" b="1" dirty="0" err="1" smtClean="0">
                <a:solidFill>
                  <a:srgbClr val="C00000"/>
                </a:solidFill>
                <a:latin typeface="Arial Rounded MT Bold" pitchFamily="34" charset="0"/>
              </a:rPr>
              <a:t>jouinn</a:t>
            </a:r>
            <a:r>
              <a:rPr lang="fr-FR" sz="4000" b="1" dirty="0" smtClean="0">
                <a:solidFill>
                  <a:srgbClr val="C00000"/>
                </a:solidFill>
                <a:latin typeface="Arial Rounded MT Bold" pitchFamily="34" charset="0"/>
              </a:rPr>
              <a:t> la vi</a:t>
            </a:r>
            <a:endParaRPr lang="en-US" sz="4000" b="1" dirty="0" smtClean="0">
              <a:solidFill>
                <a:srgbClr val="C00000"/>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Sou </a:t>
            </a:r>
            <a:r>
              <a:rPr lang="fr-FR" sz="4000" b="1" dirty="0" err="1" smtClean="0">
                <a:solidFill>
                  <a:srgbClr val="C00000"/>
                </a:solidFill>
                <a:latin typeface="Arial Rounded MT Bold" pitchFamily="34" charset="0"/>
              </a:rPr>
              <a:t>boua</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kalvè</a:t>
            </a:r>
            <a:r>
              <a:rPr lang="fr-FR" sz="4000" b="1" dirty="0" smtClean="0">
                <a:solidFill>
                  <a:srgbClr val="C00000"/>
                </a:solidFill>
                <a:latin typeface="Arial Rounded MT Bold" pitchFamily="34" charset="0"/>
              </a:rPr>
              <a:t>.</a:t>
            </a:r>
            <a:endParaRPr lang="en-US" sz="4000" b="1"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8900000" scaled="1"/>
            <a:tileRect/>
          </a:gra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3200" b="1" dirty="0" smtClean="0">
                <a:solidFill>
                  <a:srgbClr val="0D069A"/>
                </a:solidFill>
                <a:latin typeface="Arial Rounded MT Bold" pitchFamily="34" charset="0"/>
              </a:rPr>
              <a:t>4-</a:t>
            </a:r>
            <a:endParaRPr lang="en-US" sz="3200" b="1" dirty="0" smtClean="0">
              <a:solidFill>
                <a:srgbClr val="0D069A"/>
              </a:solidFill>
              <a:latin typeface="Arial Rounded MT Bold" pitchFamily="34" charset="0"/>
            </a:endParaRPr>
          </a:p>
          <a:p>
            <a:pPr marL="0" indent="0" algn="ctr">
              <a:buNone/>
            </a:pPr>
            <a:r>
              <a:rPr lang="fr-FR" sz="4000" b="1" dirty="0" smtClean="0">
                <a:solidFill>
                  <a:schemeClr val="tx1"/>
                </a:solidFill>
                <a:latin typeface="Arial Rounded MT Bold" pitchFamily="34" charset="0"/>
              </a:rPr>
              <a:t>O </a:t>
            </a:r>
            <a:r>
              <a:rPr lang="fr-FR" sz="4000" b="1" dirty="0" err="1" smtClean="0">
                <a:solidFill>
                  <a:schemeClr val="tx1"/>
                </a:solidFill>
                <a:latin typeface="Arial Rounded MT Bold" pitchFamily="34" charset="0"/>
              </a:rPr>
              <a:t>lanmou</a:t>
            </a:r>
            <a:r>
              <a:rPr lang="fr-FR" sz="4000" b="1" dirty="0" smtClean="0">
                <a:solidFill>
                  <a:schemeClr val="tx1"/>
                </a:solidFill>
                <a:latin typeface="Arial Rounded MT Bold" pitchFamily="34" charset="0"/>
              </a:rPr>
              <a:t> </a:t>
            </a:r>
            <a:r>
              <a:rPr lang="fr-FR" sz="4000" b="1" dirty="0" err="1" smtClean="0">
                <a:solidFill>
                  <a:schemeClr val="tx1"/>
                </a:solidFill>
                <a:latin typeface="Arial Rounded MT Bold" pitchFamily="34" charset="0"/>
              </a:rPr>
              <a:t>ki</a:t>
            </a:r>
            <a:r>
              <a:rPr lang="fr-FR" sz="4000" b="1" dirty="0" smtClean="0">
                <a:solidFill>
                  <a:schemeClr val="tx1"/>
                </a:solidFill>
                <a:latin typeface="Arial Rounded MT Bold" pitchFamily="34" charset="0"/>
              </a:rPr>
              <a:t> te </a:t>
            </a:r>
            <a:r>
              <a:rPr lang="fr-FR" sz="4000" b="1" dirty="0" err="1" smtClean="0">
                <a:solidFill>
                  <a:schemeClr val="tx1"/>
                </a:solidFill>
                <a:latin typeface="Arial Rounded MT Bold" pitchFamily="34" charset="0"/>
              </a:rPr>
              <a:t>fè</a:t>
            </a:r>
            <a:r>
              <a:rPr lang="fr-FR" sz="4000" b="1" dirty="0" smtClean="0">
                <a:solidFill>
                  <a:schemeClr val="tx1"/>
                </a:solidFill>
                <a:latin typeface="Arial Rounded MT Bold" pitchFamily="34" charset="0"/>
              </a:rPr>
              <a:t> plan </a:t>
            </a:r>
            <a:r>
              <a:rPr lang="fr-FR" sz="4000" b="1" dirty="0" err="1" smtClean="0">
                <a:solidFill>
                  <a:schemeClr val="tx1"/>
                </a:solidFill>
                <a:latin typeface="Arial Rounded MT Bold" pitchFamily="34" charset="0"/>
              </a:rPr>
              <a:t>salu</a:t>
            </a:r>
            <a:r>
              <a:rPr lang="fr-FR" sz="4000" b="1" dirty="0" smtClean="0">
                <a:solidFill>
                  <a:schemeClr val="tx1"/>
                </a:solidFill>
                <a:latin typeface="Arial Rounded MT Bold" pitchFamily="34" charset="0"/>
              </a:rPr>
              <a:t> !</a:t>
            </a:r>
            <a:endParaRPr lang="en-US" sz="4000" b="1" dirty="0" smtClean="0">
              <a:solidFill>
                <a:schemeClr val="tx1"/>
              </a:solidFill>
              <a:latin typeface="Arial Rounded MT Bold" pitchFamily="34" charset="0"/>
            </a:endParaRPr>
          </a:p>
          <a:p>
            <a:pPr marL="0" indent="0" algn="ctr">
              <a:buNone/>
            </a:pPr>
            <a:r>
              <a:rPr lang="fr-FR" sz="4000" b="1" dirty="0" smtClean="0">
                <a:solidFill>
                  <a:schemeClr val="tx1"/>
                </a:solidFill>
                <a:latin typeface="Arial Rounded MT Bold" pitchFamily="34" charset="0"/>
              </a:rPr>
              <a:t>O la gras </a:t>
            </a:r>
            <a:r>
              <a:rPr lang="fr-FR" sz="4000" b="1" dirty="0" err="1" smtClean="0">
                <a:solidFill>
                  <a:schemeClr val="tx1"/>
                </a:solidFill>
                <a:latin typeface="Arial Rounded MT Bold" pitchFamily="34" charset="0"/>
              </a:rPr>
              <a:t>ki</a:t>
            </a:r>
            <a:r>
              <a:rPr lang="fr-FR" sz="4000" b="1" dirty="0" smtClean="0">
                <a:solidFill>
                  <a:schemeClr val="tx1"/>
                </a:solidFill>
                <a:latin typeface="Arial Rounded MT Bold" pitchFamily="34" charset="0"/>
              </a:rPr>
              <a:t> te </a:t>
            </a:r>
            <a:r>
              <a:rPr lang="fr-FR" sz="4000" b="1" dirty="0" err="1" smtClean="0">
                <a:solidFill>
                  <a:schemeClr val="tx1"/>
                </a:solidFill>
                <a:latin typeface="Arial Rounded MT Bold" pitchFamily="34" charset="0"/>
              </a:rPr>
              <a:t>fè</a:t>
            </a:r>
            <a:r>
              <a:rPr lang="fr-FR" sz="4000" b="1" dirty="0" smtClean="0">
                <a:solidFill>
                  <a:schemeClr val="tx1"/>
                </a:solidFill>
                <a:latin typeface="Arial Rounded MT Bold" pitchFamily="34" charset="0"/>
              </a:rPr>
              <a:t> Li </a:t>
            </a:r>
            <a:r>
              <a:rPr lang="fr-FR" sz="4000" b="1" dirty="0" err="1" smtClean="0">
                <a:solidFill>
                  <a:schemeClr val="tx1"/>
                </a:solidFill>
                <a:latin typeface="Arial Rounded MT Bold" pitchFamily="34" charset="0"/>
              </a:rPr>
              <a:t>vini</a:t>
            </a:r>
            <a:r>
              <a:rPr lang="fr-FR" sz="4000" b="1" dirty="0" smtClean="0">
                <a:solidFill>
                  <a:schemeClr val="tx1"/>
                </a:solidFill>
                <a:latin typeface="Arial Rounded MT Bold" pitchFamily="34" charset="0"/>
              </a:rPr>
              <a:t> !</a:t>
            </a:r>
            <a:endParaRPr lang="en-US" sz="4000" b="1" dirty="0" smtClean="0">
              <a:solidFill>
                <a:schemeClr val="tx1"/>
              </a:solidFill>
              <a:latin typeface="Arial Rounded MT Bold" pitchFamily="34" charset="0"/>
            </a:endParaRPr>
          </a:p>
          <a:p>
            <a:pPr marL="0" indent="0" algn="ctr">
              <a:buNone/>
            </a:pPr>
            <a:r>
              <a:rPr lang="fr-FR" sz="4000" b="1" dirty="0" smtClean="0">
                <a:solidFill>
                  <a:schemeClr val="tx1"/>
                </a:solidFill>
                <a:latin typeface="Arial Rounded MT Bold" pitchFamily="34" charset="0"/>
              </a:rPr>
              <a:t>Se pou </a:t>
            </a:r>
            <a:r>
              <a:rPr lang="fr-FR" sz="4000" b="1" dirty="0" err="1" smtClean="0">
                <a:solidFill>
                  <a:schemeClr val="tx1"/>
                </a:solidFill>
                <a:latin typeface="Arial Rounded MT Bold" pitchFamily="34" charset="0"/>
              </a:rPr>
              <a:t>peche</a:t>
            </a:r>
            <a:r>
              <a:rPr lang="fr-FR" sz="4000" b="1" dirty="0" smtClean="0">
                <a:solidFill>
                  <a:schemeClr val="tx1"/>
                </a:solidFill>
                <a:latin typeface="Arial Rounded MT Bold" pitchFamily="34" charset="0"/>
              </a:rPr>
              <a:t>  </a:t>
            </a:r>
            <a:r>
              <a:rPr lang="fr-FR" sz="4000" b="1" dirty="0" err="1" smtClean="0">
                <a:solidFill>
                  <a:schemeClr val="tx1"/>
                </a:solidFill>
                <a:latin typeface="Arial Rounded MT Bold" pitchFamily="34" charset="0"/>
              </a:rPr>
              <a:t>mouin</a:t>
            </a:r>
            <a:r>
              <a:rPr lang="fr-FR" sz="4000" b="1" dirty="0" smtClean="0">
                <a:solidFill>
                  <a:schemeClr val="tx1"/>
                </a:solidFill>
                <a:latin typeface="Arial Rounded MT Bold" pitchFamily="34" charset="0"/>
              </a:rPr>
              <a:t> </a:t>
            </a:r>
            <a:r>
              <a:rPr lang="fr-FR" sz="4000" b="1" dirty="0" err="1" smtClean="0">
                <a:solidFill>
                  <a:schemeClr val="tx1"/>
                </a:solidFill>
                <a:latin typeface="Arial Rounded MT Bold" pitchFamily="34" charset="0"/>
              </a:rPr>
              <a:t>kris</a:t>
            </a:r>
            <a:r>
              <a:rPr lang="fr-FR" sz="4000" b="1" dirty="0" smtClean="0">
                <a:solidFill>
                  <a:schemeClr val="tx1"/>
                </a:solidFill>
                <a:latin typeface="Arial Rounded MT Bold" pitchFamily="34" charset="0"/>
              </a:rPr>
              <a:t> te </a:t>
            </a:r>
            <a:r>
              <a:rPr lang="fr-FR" sz="4000" b="1" dirty="0" err="1" smtClean="0">
                <a:solidFill>
                  <a:schemeClr val="tx1"/>
                </a:solidFill>
                <a:latin typeface="Arial Rounded MT Bold" pitchFamily="34" charset="0"/>
              </a:rPr>
              <a:t>soufri</a:t>
            </a:r>
            <a:endParaRPr lang="en-US" sz="4000" b="1" dirty="0" smtClean="0">
              <a:solidFill>
                <a:schemeClr val="tx1"/>
              </a:solidFill>
              <a:latin typeface="Arial Rounded MT Bold" pitchFamily="34" charset="0"/>
            </a:endParaRPr>
          </a:p>
          <a:p>
            <a:pPr marL="0" indent="0" algn="ctr">
              <a:buNone/>
            </a:pPr>
            <a:r>
              <a:rPr lang="fr-FR" sz="4000" b="1" dirty="0" smtClean="0">
                <a:solidFill>
                  <a:schemeClr val="tx1"/>
                </a:solidFill>
                <a:latin typeface="Arial Rounded MT Bold" pitchFamily="34" charset="0"/>
              </a:rPr>
              <a:t>Sou </a:t>
            </a:r>
            <a:r>
              <a:rPr lang="fr-FR" sz="4000" b="1" dirty="0" err="1" smtClean="0">
                <a:solidFill>
                  <a:schemeClr val="tx1"/>
                </a:solidFill>
                <a:latin typeface="Arial Rounded MT Bold" pitchFamily="34" charset="0"/>
              </a:rPr>
              <a:t>boua</a:t>
            </a:r>
            <a:r>
              <a:rPr lang="fr-FR" sz="4000" b="1" dirty="0" smtClean="0">
                <a:solidFill>
                  <a:schemeClr val="tx1"/>
                </a:solidFill>
                <a:latin typeface="Arial Rounded MT Bold" pitchFamily="34" charset="0"/>
              </a:rPr>
              <a:t> </a:t>
            </a:r>
            <a:r>
              <a:rPr lang="fr-FR" sz="4000" b="1" dirty="0" err="1" smtClean="0">
                <a:solidFill>
                  <a:schemeClr val="tx1"/>
                </a:solidFill>
                <a:latin typeface="Arial Rounded MT Bold" pitchFamily="34" charset="0"/>
              </a:rPr>
              <a:t>kalvè</a:t>
            </a:r>
            <a:r>
              <a:rPr lang="fr-FR" sz="4000" b="1" dirty="0" smtClean="0">
                <a:solidFill>
                  <a:schemeClr val="tx1"/>
                </a:solidFill>
                <a:latin typeface="Arial Rounded MT Bold" pitchFamily="34" charset="0"/>
              </a:rPr>
              <a:t>.</a:t>
            </a:r>
          </a:p>
          <a:p>
            <a:pPr marL="0" indent="0" algn="ctr">
              <a:buNone/>
            </a:pPr>
            <a:r>
              <a:rPr lang="fr-FR" sz="4000" b="1" dirty="0" err="1" smtClean="0">
                <a:solidFill>
                  <a:srgbClr val="0D069A"/>
                </a:solidFill>
                <a:latin typeface="Arial Rounded MT Bold" pitchFamily="34" charset="0"/>
              </a:rPr>
              <a:t>Kè</a:t>
            </a:r>
            <a:endParaRPr lang="en-US" sz="4000" b="1" dirty="0" smtClean="0">
              <a:solidFill>
                <a:srgbClr val="0D069A"/>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Tout gras </a:t>
            </a:r>
            <a:r>
              <a:rPr lang="fr-FR" sz="4000" b="1" dirty="0" err="1" smtClean="0">
                <a:solidFill>
                  <a:srgbClr val="C00000"/>
                </a:solidFill>
                <a:latin typeface="Arial Rounded MT Bold" pitchFamily="34" charset="0"/>
              </a:rPr>
              <a:t>BonDieu</a:t>
            </a:r>
            <a:r>
              <a:rPr lang="fr-FR" sz="4000" b="1" dirty="0" smtClean="0">
                <a:solidFill>
                  <a:srgbClr val="C00000"/>
                </a:solidFill>
                <a:latin typeface="Arial Rounded MT Bold" pitchFamily="34" charset="0"/>
              </a:rPr>
              <a:t> te pou </a:t>
            </a:r>
            <a:r>
              <a:rPr lang="fr-FR" sz="4000" b="1" dirty="0" err="1" smtClean="0">
                <a:solidFill>
                  <a:srgbClr val="C00000"/>
                </a:solidFill>
                <a:latin typeface="Arial Rounded MT Bold" pitchFamily="34" charset="0"/>
              </a:rPr>
              <a:t>grin</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mesi</a:t>
            </a:r>
            <a:r>
              <a:rPr lang="fr-FR" sz="4000" b="1" dirty="0" smtClean="0">
                <a:solidFill>
                  <a:srgbClr val="C00000"/>
                </a:solidFill>
                <a:latin typeface="Arial Rounded MT Bold" pitchFamily="34" charset="0"/>
              </a:rPr>
              <a:t>,</a:t>
            </a:r>
            <a:endParaRPr lang="en-US" sz="4000" b="1" dirty="0" smtClean="0">
              <a:solidFill>
                <a:srgbClr val="C00000"/>
              </a:solidFill>
              <a:latin typeface="Arial Rounded MT Bold" pitchFamily="34" charset="0"/>
            </a:endParaRPr>
          </a:p>
          <a:p>
            <a:pPr marL="0" indent="0" algn="ctr">
              <a:buNone/>
            </a:pPr>
            <a:r>
              <a:rPr lang="fr-FR" sz="4000" b="1" dirty="0" err="1" smtClean="0">
                <a:solidFill>
                  <a:srgbClr val="C00000"/>
                </a:solidFill>
                <a:latin typeface="Arial Rounded MT Bold" pitchFamily="34" charset="0"/>
              </a:rPr>
              <a:t>Jezu</a:t>
            </a:r>
            <a:r>
              <a:rPr lang="fr-FR" sz="4000" b="1" dirty="0" smtClean="0">
                <a:solidFill>
                  <a:srgbClr val="C00000"/>
                </a:solidFill>
                <a:latin typeface="Arial Rounded MT Bold" pitchFamily="34" charset="0"/>
              </a:rPr>
              <a:t> te ban </a:t>
            </a:r>
            <a:r>
              <a:rPr lang="fr-FR" sz="4000" b="1" dirty="0" err="1" smtClean="0">
                <a:solidFill>
                  <a:srgbClr val="C00000"/>
                </a:solidFill>
                <a:latin typeface="Arial Rounded MT Bold" pitchFamily="34" charset="0"/>
              </a:rPr>
              <a:t>mouin</a:t>
            </a:r>
            <a:r>
              <a:rPr lang="fr-FR" sz="4000" b="1" dirty="0" smtClean="0">
                <a:solidFill>
                  <a:srgbClr val="C00000"/>
                </a:solidFill>
                <a:latin typeface="Arial Rounded MT Bold" pitchFamily="34" charset="0"/>
              </a:rPr>
              <a:t> tout </a:t>
            </a:r>
            <a:r>
              <a:rPr lang="fr-FR" sz="4000" b="1" dirty="0" err="1" smtClean="0">
                <a:solidFill>
                  <a:srgbClr val="C00000"/>
                </a:solidFill>
                <a:latin typeface="Arial Rounded MT Bold" pitchFamily="34" charset="0"/>
              </a:rPr>
              <a:t>padon</a:t>
            </a:r>
            <a:r>
              <a:rPr lang="fr-FR" sz="4000" b="1" dirty="0" smtClean="0">
                <a:solidFill>
                  <a:srgbClr val="C00000"/>
                </a:solidFill>
                <a:latin typeface="Arial Rounded MT Bold" pitchFamily="34" charset="0"/>
              </a:rPr>
              <a:t> Li.</a:t>
            </a:r>
            <a:endParaRPr lang="en-US" sz="4000" b="1" dirty="0" smtClean="0">
              <a:solidFill>
                <a:srgbClr val="C00000"/>
              </a:solidFill>
              <a:latin typeface="Arial Rounded MT Bold" pitchFamily="34" charset="0"/>
            </a:endParaRPr>
          </a:p>
          <a:p>
            <a:pPr marL="0" indent="0" algn="ctr">
              <a:buNone/>
            </a:pPr>
            <a:r>
              <a:rPr lang="fr-FR" sz="4000" b="1" dirty="0" err="1" smtClean="0">
                <a:solidFill>
                  <a:srgbClr val="C00000"/>
                </a:solidFill>
                <a:latin typeface="Arial Rounded MT Bold" pitchFamily="34" charset="0"/>
              </a:rPr>
              <a:t>Nanm</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mouin</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ki</a:t>
            </a:r>
            <a:r>
              <a:rPr lang="fr-FR" sz="4000" b="1" dirty="0" smtClean="0">
                <a:solidFill>
                  <a:srgbClr val="C00000"/>
                </a:solidFill>
                <a:latin typeface="Arial Rounded MT Bold" pitchFamily="34" charset="0"/>
              </a:rPr>
              <a:t> te trouble </a:t>
            </a:r>
            <a:r>
              <a:rPr lang="fr-FR" sz="4000" b="1" dirty="0" err="1" smtClean="0">
                <a:solidFill>
                  <a:srgbClr val="C00000"/>
                </a:solidFill>
                <a:latin typeface="Arial Rounded MT Bold" pitchFamily="34" charset="0"/>
              </a:rPr>
              <a:t>jouinn</a:t>
            </a:r>
            <a:r>
              <a:rPr lang="fr-FR" sz="4000" b="1" dirty="0" smtClean="0">
                <a:solidFill>
                  <a:srgbClr val="C00000"/>
                </a:solidFill>
                <a:latin typeface="Arial Rounded MT Bold" pitchFamily="34" charset="0"/>
              </a:rPr>
              <a:t> la vi</a:t>
            </a:r>
            <a:endParaRPr lang="en-US" sz="4000" b="1" dirty="0" smtClean="0">
              <a:solidFill>
                <a:srgbClr val="C00000"/>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Sou </a:t>
            </a:r>
            <a:r>
              <a:rPr lang="fr-FR" sz="4000" b="1" dirty="0" err="1" smtClean="0">
                <a:solidFill>
                  <a:srgbClr val="C00000"/>
                </a:solidFill>
                <a:latin typeface="Arial Rounded MT Bold" pitchFamily="34" charset="0"/>
              </a:rPr>
              <a:t>boua</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kalvè</a:t>
            </a:r>
            <a:r>
              <a:rPr lang="fr-FR" sz="4000" b="1" dirty="0" smtClean="0">
                <a:solidFill>
                  <a:srgbClr val="C00000"/>
                </a:solidFill>
                <a:latin typeface="Arial Rounded MT Bold" pitchFamily="34" charset="0"/>
              </a:rPr>
              <a:t>.</a:t>
            </a:r>
            <a:endParaRPr lang="en-US" sz="4000" b="1" dirty="0" smtClean="0">
              <a:solidFill>
                <a:srgbClr val="C00000"/>
              </a:solidFill>
              <a:latin typeface="Arial Rounded MT Bold" pitchFamily="34" charset="0"/>
            </a:endParaRPr>
          </a:p>
          <a:p>
            <a:pPr marL="0" indent="0" algn="ctr">
              <a:buNone/>
            </a:pPr>
            <a:endParaRPr lang="en-US" sz="3200" b="1" dirty="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smtClean="0">
                <a:solidFill>
                  <a:srgbClr val="0000CC"/>
                </a:solidFill>
              </a:rPr>
              <a:t>VISITORS WELCOME</a:t>
            </a:r>
            <a:endParaRPr lang="en-US" b="1" dirty="0">
              <a:solidFill>
                <a:srgbClr val="0000CC"/>
              </a:solidFill>
            </a:endParaRPr>
          </a:p>
        </p:txBody>
      </p:sp>
      <p:sp>
        <p:nvSpPr>
          <p:cNvPr id="3" name="Content Placeholder 2"/>
          <p:cNvSpPr>
            <a:spLocks noGrp="1"/>
          </p:cNvSpPr>
          <p:nvPr>
            <p:ph sz="quarter" idx="1"/>
          </p:nvPr>
        </p:nvSpPr>
        <p:spPr>
          <a:xfrm>
            <a:off x="0" y="1066800"/>
            <a:ext cx="9144000" cy="5791200"/>
          </a:xfrm>
        </p:spPr>
        <p:txBody>
          <a:bodyPr>
            <a:normAutofit fontScale="92500"/>
          </a:bodyPr>
          <a:lstStyle/>
          <a:p>
            <a:pPr algn="ctr">
              <a:buNone/>
            </a:pPr>
            <a:r>
              <a:rPr lang="en-US" sz="3900" dirty="0" smtClean="0">
                <a:solidFill>
                  <a:srgbClr val="C00000"/>
                </a:solidFill>
              </a:rPr>
              <a:t>ANNOUNCEMENTS FOR </a:t>
            </a:r>
            <a:r>
              <a:rPr lang="en-US" sz="3900" dirty="0" smtClean="0">
                <a:solidFill>
                  <a:srgbClr val="C00000"/>
                </a:solidFill>
              </a:rPr>
              <a:t>31 </a:t>
            </a:r>
            <a:r>
              <a:rPr lang="en-US" sz="3900" dirty="0" smtClean="0">
                <a:solidFill>
                  <a:srgbClr val="C00000"/>
                </a:solidFill>
              </a:rPr>
              <a:t>DECEM</a:t>
            </a:r>
            <a:r>
              <a:rPr lang="en-US" sz="3900" dirty="0" smtClean="0">
                <a:solidFill>
                  <a:srgbClr val="C00000"/>
                </a:solidFill>
              </a:rPr>
              <a:t>BER </a:t>
            </a:r>
            <a:r>
              <a:rPr lang="en-US" sz="3900" dirty="0" smtClean="0">
                <a:solidFill>
                  <a:srgbClr val="C00000"/>
                </a:solidFill>
              </a:rPr>
              <a:t>2023</a:t>
            </a:r>
          </a:p>
          <a:p>
            <a:pPr lvl="1"/>
            <a:r>
              <a:rPr lang="en-US" sz="3600" b="1" dirty="0" smtClean="0"/>
              <a:t>(Mon, Wed) 7:30-9:30PM     </a:t>
            </a:r>
            <a:r>
              <a:rPr lang="en-US" sz="3600" dirty="0" smtClean="0"/>
              <a:t>PRAYER MEETING LINE # </a:t>
            </a:r>
            <a:r>
              <a:rPr lang="en-US" sz="3600" b="1" u="sng" dirty="0" smtClean="0">
                <a:solidFill>
                  <a:srgbClr val="0000CC"/>
                </a:solidFill>
              </a:rPr>
              <a:t>(774) 217 6502</a:t>
            </a:r>
            <a:endParaRPr lang="en-US" sz="3600" b="1" dirty="0" smtClean="0"/>
          </a:p>
          <a:p>
            <a:pPr lvl="1"/>
            <a:r>
              <a:rPr lang="en-US" sz="3600" b="1" dirty="0" smtClean="0">
                <a:solidFill>
                  <a:srgbClr val="003300"/>
                </a:solidFill>
              </a:rPr>
              <a:t>FRIDAY</a:t>
            </a:r>
            <a:r>
              <a:rPr lang="en-US" sz="3600" b="1" dirty="0" smtClean="0"/>
              <a:t>: 7:30-9:00pm-----Bible Study (</a:t>
            </a:r>
            <a:r>
              <a:rPr lang="en-US" sz="3600" b="1" dirty="0" smtClean="0">
                <a:solidFill>
                  <a:srgbClr val="002060"/>
                </a:solidFill>
              </a:rPr>
              <a:t>YOU TUBE</a:t>
            </a:r>
            <a:r>
              <a:rPr lang="en-US" sz="3600" b="1" dirty="0" smtClean="0"/>
              <a:t>)</a:t>
            </a:r>
            <a:endParaRPr lang="en-US" sz="3600" b="1" dirty="0" smtClean="0">
              <a:solidFill>
                <a:srgbClr val="003300"/>
              </a:solidFill>
            </a:endParaRPr>
          </a:p>
          <a:p>
            <a:r>
              <a:rPr lang="en-US" sz="4400" dirty="0" smtClean="0"/>
              <a:t>SATURDAY</a:t>
            </a:r>
          </a:p>
          <a:p>
            <a:pPr lvl="1">
              <a:buNone/>
            </a:pPr>
            <a:r>
              <a:rPr lang="en-US" sz="4200" dirty="0" smtClean="0">
                <a:solidFill>
                  <a:srgbClr val="0000CC"/>
                </a:solidFill>
              </a:rPr>
              <a:t>1:30—3;00 PM </a:t>
            </a:r>
            <a:r>
              <a:rPr lang="en-US" sz="4200" dirty="0" smtClean="0">
                <a:solidFill>
                  <a:srgbClr val="C00000"/>
                </a:solidFill>
              </a:rPr>
              <a:t>CTRC  YOUTH MINISTRY</a:t>
            </a:r>
          </a:p>
          <a:p>
            <a:pPr lvl="1">
              <a:buNone/>
            </a:pPr>
            <a:r>
              <a:rPr lang="en-US" sz="4200" dirty="0" smtClean="0">
                <a:solidFill>
                  <a:srgbClr val="0000CC"/>
                </a:solidFill>
              </a:rPr>
              <a:t>3:00—5PM </a:t>
            </a:r>
            <a:r>
              <a:rPr lang="en-US" sz="4200" dirty="0" smtClean="0">
                <a:solidFill>
                  <a:srgbClr val="C00000"/>
                </a:solidFill>
              </a:rPr>
              <a:t>CTRC  CHILDREN MINISTRY</a:t>
            </a:r>
          </a:p>
          <a:p>
            <a:pPr lvl="1">
              <a:buNone/>
            </a:pPr>
            <a:r>
              <a:rPr lang="en-US" sz="4200" dirty="0" smtClean="0">
                <a:solidFill>
                  <a:srgbClr val="0000CC"/>
                </a:solidFill>
              </a:rPr>
              <a:t>7:00—9:PM </a:t>
            </a:r>
            <a:r>
              <a:rPr lang="en-US" sz="4200" dirty="0" smtClean="0">
                <a:solidFill>
                  <a:srgbClr val="C00000"/>
                </a:solidFill>
              </a:rPr>
              <a:t>CTRC  WOMEN MINISTRY</a:t>
            </a:r>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Text Placeholder 2"/>
          <p:cNvSpPr>
            <a:spLocks noGrp="1"/>
          </p:cNvSpPr>
          <p:nvPr>
            <p:ph type="body" idx="1"/>
          </p:nvPr>
        </p:nvSpPr>
        <p:spPr/>
        <p:txBody>
          <a:bodyPr/>
          <a:lstStyle/>
          <a:p>
            <a:endParaRPr lang="en-US"/>
          </a:p>
        </p:txBody>
      </p:sp>
      <p:pic>
        <p:nvPicPr>
          <p:cNvPr id="4" name="Picture 3" descr="078.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09800"/>
          </a:xfrm>
          <a:solidFill>
            <a:schemeClr val="tx1"/>
          </a:solidFill>
        </p:spPr>
        <p:txBody>
          <a:bodyPr>
            <a:normAutofit/>
          </a:bodyPr>
          <a:lstStyle/>
          <a:p>
            <a:pPr algn="ctr"/>
            <a:r>
              <a:rPr lang="en-US" sz="6600" dirty="0" smtClean="0">
                <a:solidFill>
                  <a:srgbClr val="00FF00"/>
                </a:solidFill>
              </a:rPr>
              <a:t>VISITORS WELCOME</a:t>
            </a:r>
            <a:endParaRPr lang="en-US" sz="6600" dirty="0">
              <a:solidFill>
                <a:srgbClr val="00FF00"/>
              </a:solidFill>
            </a:endParaRPr>
          </a:p>
        </p:txBody>
      </p:sp>
      <p:sp>
        <p:nvSpPr>
          <p:cNvPr id="3" name="Content Placeholder 2"/>
          <p:cNvSpPr>
            <a:spLocks noGrp="1"/>
          </p:cNvSpPr>
          <p:nvPr>
            <p:ph sz="quarter" idx="1"/>
          </p:nvPr>
        </p:nvSpPr>
        <p:spPr>
          <a:xfrm>
            <a:off x="0" y="2209800"/>
            <a:ext cx="9144000" cy="4648200"/>
          </a:xfrm>
          <a:solidFill>
            <a:srgbClr val="00FF00"/>
          </a:solidFill>
        </p:spPr>
        <p:txBody>
          <a:bodyPr/>
          <a:lstStyle/>
          <a:p>
            <a:r>
              <a:rPr lang="en-US" sz="6600" dirty="0" smtClean="0"/>
              <a:t>ANNOUNCEMENT</a:t>
            </a:r>
          </a:p>
          <a:p>
            <a:r>
              <a:rPr lang="en-US" sz="6600" dirty="0" smtClean="0"/>
              <a:t>MUSICAL </a:t>
            </a:r>
            <a:r>
              <a:rPr lang="en-US" sz="6600" dirty="0" smtClean="0"/>
              <a:t>PROGRAM</a:t>
            </a:r>
          </a:p>
          <a:p>
            <a:r>
              <a:rPr lang="en-US" sz="6600" dirty="0" smtClean="0"/>
              <a:t>GAITE ENFANTINE</a:t>
            </a:r>
            <a:endParaRPr lang="en-US" sz="6600" dirty="0" smtClean="0"/>
          </a:p>
          <a:p>
            <a:pPr>
              <a:buNone/>
            </a:pPr>
            <a:endParaRPr lang="en-US" sz="4400" dirty="0" smtClean="0">
              <a:solidFill>
                <a:srgbClr val="00FF00"/>
              </a:solidFill>
            </a:endParaRPr>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smtClean="0"/>
              <a:t>OFFRANDE</a:t>
            </a:r>
            <a:endParaRPr lang="en-US" dirty="0"/>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smtClean="0">
                <a:solidFill>
                  <a:srgbClr val="FF0000"/>
                </a:solidFill>
              </a:rPr>
              <a:t>Malachie 3:10 </a:t>
            </a:r>
          </a:p>
          <a:p>
            <a:pPr algn="just"/>
            <a:r>
              <a:rPr lang="fr-FR" sz="2800" b="1" i="1" dirty="0" smtClean="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smtClean="0"/>
              <a:t>.</a:t>
            </a:r>
            <a:endParaRPr lang="en-US" i="1"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a:bodyPr>
          <a:lstStyle/>
          <a:p>
            <a:pPr algn="ctr"/>
            <a:r>
              <a:rPr lang="en-US" b="1" dirty="0" smtClean="0"/>
              <a:t>MOIMENT D’ADORATION</a:t>
            </a:r>
            <a:br>
              <a:rPr lang="en-US" b="1" dirty="0" smtClean="0"/>
            </a:br>
            <a:r>
              <a:rPr lang="en-US" b="1" dirty="0" smtClean="0"/>
              <a:t>AVEC </a:t>
            </a:r>
            <a:br>
              <a:rPr lang="en-US" b="1" dirty="0" smtClean="0"/>
            </a:br>
            <a:r>
              <a:rPr lang="en-US" b="1" dirty="0" smtClean="0"/>
              <a:t>MAESTRO</a:t>
            </a:r>
            <a:br>
              <a:rPr lang="en-US" b="1" dirty="0" smtClean="0"/>
            </a:br>
            <a:r>
              <a:rPr lang="en-US" b="1" dirty="0" smtClean="0"/>
              <a:t>RENAUD TERZIER</a:t>
            </a:r>
            <a:r>
              <a:rPr lang="en-US" dirty="0" smtClean="0"/>
              <a:t/>
            </a:r>
            <a:br>
              <a:rPr lang="en-US" dirty="0" smtClean="0"/>
            </a:br>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txBody>
          <a:bodyPr>
            <a:normAutofit fontScale="92500" lnSpcReduction="10000"/>
          </a:bodyPr>
          <a:lstStyle/>
          <a:p>
            <a:pPr marL="0" lvl="0" indent="0" algn="ctr"/>
            <a:r>
              <a:rPr lang="fr-FR" sz="4000" dirty="0" smtClean="0">
                <a:solidFill>
                  <a:srgbClr val="7030A0"/>
                </a:solidFill>
                <a:latin typeface="Arial Rounded MT Bold" pitchFamily="34" charset="0"/>
              </a:rPr>
              <a:t>66 </a:t>
            </a:r>
            <a:r>
              <a:rPr lang="fr-FR" sz="4000" dirty="0" err="1" smtClean="0">
                <a:solidFill>
                  <a:srgbClr val="7030A0"/>
                </a:solidFill>
                <a:latin typeface="Arial Rounded MT Bold" pitchFamily="34" charset="0"/>
              </a:rPr>
              <a:t>Kreyòl</a:t>
            </a:r>
            <a:r>
              <a:rPr lang="fr-FR" sz="4000" dirty="0" smtClean="0">
                <a:solidFill>
                  <a:srgbClr val="7030A0"/>
                </a:solidFill>
                <a:latin typeface="Arial Rounded MT Bold" pitchFamily="34" charset="0"/>
              </a:rPr>
              <a:t> Chants D’</a:t>
            </a:r>
            <a:r>
              <a:rPr lang="fr-FR" sz="4000" dirty="0" err="1" smtClean="0">
                <a:solidFill>
                  <a:srgbClr val="7030A0"/>
                </a:solidFill>
                <a:latin typeface="Arial Rounded MT Bold" pitchFamily="34" charset="0"/>
              </a:rPr>
              <a:t>esperance</a:t>
            </a:r>
            <a:r>
              <a:rPr lang="fr-FR" sz="4000" dirty="0" smtClean="0">
                <a:solidFill>
                  <a:srgbClr val="7030A0"/>
                </a:solidFill>
                <a:latin typeface="Arial Rounded MT Bold" pitchFamily="34" charset="0"/>
              </a:rPr>
              <a:t> </a:t>
            </a:r>
            <a:br>
              <a:rPr lang="fr-FR" sz="4000" dirty="0" smtClean="0">
                <a:solidFill>
                  <a:srgbClr val="7030A0"/>
                </a:solidFill>
                <a:latin typeface="Arial Rounded MT Bold" pitchFamily="34" charset="0"/>
              </a:rPr>
            </a:br>
            <a:r>
              <a:rPr lang="fr-FR" sz="4000" dirty="0" smtClean="0">
                <a:solidFill>
                  <a:srgbClr val="7030A0"/>
                </a:solidFill>
                <a:latin typeface="Arial Rounded MT Bold" pitchFamily="34" charset="0"/>
              </a:rPr>
              <a:t>1</a:t>
            </a:r>
            <a:r>
              <a:rPr lang="fr-FR" sz="4000" dirty="0" smtClean="0">
                <a:solidFill>
                  <a:srgbClr val="0000FF"/>
                </a:solidFill>
                <a:latin typeface="Arial Rounded MT Bold" pitchFamily="34" charset="0"/>
              </a:rPr>
              <a:t/>
            </a:r>
            <a:br>
              <a:rPr lang="fr-FR" sz="4000" dirty="0" smtClean="0">
                <a:solidFill>
                  <a:srgbClr val="0000FF"/>
                </a:solidFill>
                <a:latin typeface="Arial Rounded MT Bold" pitchFamily="34" charset="0"/>
              </a:rPr>
            </a:br>
            <a:r>
              <a:rPr lang="fr-FR" sz="4000" dirty="0" err="1" smtClean="0">
                <a:solidFill>
                  <a:srgbClr val="0000FF"/>
                </a:solidFill>
                <a:latin typeface="Arial Rounded MT Bold" pitchFamily="34" charset="0"/>
              </a:rPr>
              <a:t>Maten</a:t>
            </a:r>
            <a:r>
              <a:rPr lang="fr-FR" sz="4000" dirty="0" smtClean="0">
                <a:solidFill>
                  <a:srgbClr val="0000FF"/>
                </a:solidFill>
                <a:latin typeface="Arial Rounded MT Bold" pitchFamily="34" charset="0"/>
              </a:rPr>
              <a:t> an </a:t>
            </a:r>
            <a:r>
              <a:rPr lang="fr-FR" sz="4000" dirty="0" err="1" smtClean="0">
                <a:solidFill>
                  <a:srgbClr val="0000FF"/>
                </a:solidFill>
                <a:latin typeface="Arial Rounded MT Bold" pitchFamily="34" charset="0"/>
              </a:rPr>
              <a:t>avan</a:t>
            </a:r>
            <a:r>
              <a:rPr lang="fr-FR" sz="4000" dirty="0" smtClean="0">
                <a:solidFill>
                  <a:srgbClr val="0000FF"/>
                </a:solidFill>
                <a:latin typeface="Arial Rounded MT Bold" pitchFamily="34" charset="0"/>
              </a:rPr>
              <a:t> ou </a:t>
            </a:r>
            <a:r>
              <a:rPr lang="fr-FR" sz="4000" dirty="0" err="1" smtClean="0">
                <a:solidFill>
                  <a:srgbClr val="0000FF"/>
                </a:solidFill>
                <a:latin typeface="Arial Rounded MT Bold" pitchFamily="34" charset="0"/>
              </a:rPr>
              <a:t>sòti</a:t>
            </a:r>
            <a:r>
              <a:rPr lang="fr-FR" sz="4000" dirty="0" smtClean="0">
                <a:solidFill>
                  <a:srgbClr val="0000FF"/>
                </a:solidFill>
                <a:latin typeface="Arial Rounded MT Bold" pitchFamily="34" charset="0"/>
              </a:rPr>
              <a:t> </a:t>
            </a:r>
            <a:br>
              <a:rPr lang="fr-FR" sz="4000" dirty="0" smtClean="0">
                <a:solidFill>
                  <a:srgbClr val="0000FF"/>
                </a:solidFill>
                <a:latin typeface="Arial Rounded MT Bold" pitchFamily="34" charset="0"/>
              </a:rPr>
            </a:br>
            <a:r>
              <a:rPr lang="fr-FR" sz="4000" dirty="0" err="1" smtClean="0">
                <a:solidFill>
                  <a:srgbClr val="0000FF"/>
                </a:solidFill>
                <a:latin typeface="Arial Rounded MT Bold" pitchFamily="34" charset="0"/>
              </a:rPr>
              <a:t>Eske</a:t>
            </a:r>
            <a:r>
              <a:rPr lang="fr-FR" sz="4000" dirty="0" smtClean="0">
                <a:solidFill>
                  <a:srgbClr val="0000FF"/>
                </a:solidFill>
                <a:latin typeface="Arial Rounded MT Bold" pitchFamily="34" charset="0"/>
              </a:rPr>
              <a:t> ou te prie? </a:t>
            </a:r>
            <a:br>
              <a:rPr lang="fr-FR" sz="4000" dirty="0" smtClean="0">
                <a:solidFill>
                  <a:srgbClr val="0000FF"/>
                </a:solidFill>
                <a:latin typeface="Arial Rounded MT Bold" pitchFamily="34" charset="0"/>
              </a:rPr>
            </a:br>
            <a:r>
              <a:rPr lang="fr-FR" sz="4000" dirty="0" smtClean="0">
                <a:solidFill>
                  <a:srgbClr val="0000FF"/>
                </a:solidFill>
                <a:latin typeface="Arial Rounded MT Bold" pitchFamily="34" charset="0"/>
              </a:rPr>
              <a:t>O non de </a:t>
            </a:r>
            <a:r>
              <a:rPr lang="fr-FR" sz="4000" dirty="0" err="1" smtClean="0">
                <a:solidFill>
                  <a:srgbClr val="0000FF"/>
                </a:solidFill>
                <a:latin typeface="Arial Rounded MT Bold" pitchFamily="34" charset="0"/>
              </a:rPr>
              <a:t>Jezu</a:t>
            </a:r>
            <a:r>
              <a:rPr lang="fr-FR" sz="4000" dirty="0" smtClean="0">
                <a:solidFill>
                  <a:srgbClr val="0000FF"/>
                </a:solidFill>
                <a:latin typeface="Arial Rounded MT Bold" pitchFamily="34" charset="0"/>
              </a:rPr>
              <a:t>, </a:t>
            </a:r>
            <a:r>
              <a:rPr lang="fr-FR" sz="4000" dirty="0" err="1" smtClean="0">
                <a:solidFill>
                  <a:srgbClr val="0000FF"/>
                </a:solidFill>
                <a:latin typeface="Arial Rounded MT Bold" pitchFamily="34" charset="0"/>
              </a:rPr>
              <a:t>Sovè</a:t>
            </a:r>
            <a:r>
              <a:rPr lang="fr-FR" sz="4000" dirty="0" smtClean="0">
                <a:solidFill>
                  <a:srgbClr val="0000FF"/>
                </a:solidFill>
                <a:latin typeface="Arial Rounded MT Bold" pitchFamily="34" charset="0"/>
              </a:rPr>
              <a:t> </a:t>
            </a:r>
            <a:r>
              <a:rPr lang="fr-FR" sz="4000" dirty="0" err="1" smtClean="0">
                <a:solidFill>
                  <a:srgbClr val="0000FF"/>
                </a:solidFill>
                <a:latin typeface="Arial Rounded MT Bold" pitchFamily="34" charset="0"/>
              </a:rPr>
              <a:t>nou</a:t>
            </a:r>
            <a:r>
              <a:rPr lang="fr-FR" sz="4000" dirty="0" smtClean="0">
                <a:solidFill>
                  <a:srgbClr val="0000FF"/>
                </a:solidFill>
                <a:latin typeface="Arial Rounded MT Bold" pitchFamily="34" charset="0"/>
              </a:rPr>
              <a:t>, </a:t>
            </a:r>
            <a:br>
              <a:rPr lang="fr-FR" sz="4000" dirty="0" smtClean="0">
                <a:solidFill>
                  <a:srgbClr val="0000FF"/>
                </a:solidFill>
                <a:latin typeface="Arial Rounded MT Bold" pitchFamily="34" charset="0"/>
              </a:rPr>
            </a:br>
            <a:r>
              <a:rPr lang="fr-FR" sz="4000" dirty="0" err="1" smtClean="0">
                <a:solidFill>
                  <a:srgbClr val="0000FF"/>
                </a:solidFill>
                <a:latin typeface="Arial Rounded MT Bold" pitchFamily="34" charset="0"/>
              </a:rPr>
              <a:t>Eske</a:t>
            </a:r>
            <a:r>
              <a:rPr lang="fr-FR" sz="4000" dirty="0" smtClean="0">
                <a:solidFill>
                  <a:srgbClr val="0000FF"/>
                </a:solidFill>
                <a:latin typeface="Arial Rounded MT Bold" pitchFamily="34" charset="0"/>
              </a:rPr>
              <a:t> ou te mande </a:t>
            </a:r>
            <a:r>
              <a:rPr lang="fr-FR" sz="4000" dirty="0" err="1" smtClean="0">
                <a:solidFill>
                  <a:srgbClr val="0000FF"/>
                </a:solidFill>
                <a:latin typeface="Arial Rounded MT Bold" pitchFamily="34" charset="0"/>
              </a:rPr>
              <a:t>favè</a:t>
            </a:r>
            <a:r>
              <a:rPr lang="fr-FR" sz="4000" dirty="0" smtClean="0">
                <a:solidFill>
                  <a:srgbClr val="0000FF"/>
                </a:solidFill>
                <a:latin typeface="Arial Rounded MT Bold" pitchFamily="34" charset="0"/>
              </a:rPr>
              <a:t> li </a:t>
            </a:r>
            <a:br>
              <a:rPr lang="fr-FR" sz="4000" dirty="0" smtClean="0">
                <a:solidFill>
                  <a:srgbClr val="0000FF"/>
                </a:solidFill>
                <a:latin typeface="Arial Rounded MT Bold" pitchFamily="34" charset="0"/>
              </a:rPr>
            </a:br>
            <a:r>
              <a:rPr lang="fr-FR" sz="4000" dirty="0" smtClean="0">
                <a:solidFill>
                  <a:srgbClr val="0000FF"/>
                </a:solidFill>
                <a:latin typeface="Arial Rounded MT Bold" pitchFamily="34" charset="0"/>
              </a:rPr>
              <a:t>Pou </a:t>
            </a:r>
            <a:r>
              <a:rPr lang="fr-FR" sz="4000" dirty="0" err="1" smtClean="0">
                <a:solidFill>
                  <a:srgbClr val="0000FF"/>
                </a:solidFill>
                <a:latin typeface="Arial Rounded MT Bold" pitchFamily="34" charset="0"/>
              </a:rPr>
              <a:t>proteje</a:t>
            </a:r>
            <a:r>
              <a:rPr lang="fr-FR" sz="4000" dirty="0" smtClean="0">
                <a:solidFill>
                  <a:srgbClr val="0000FF"/>
                </a:solidFill>
                <a:latin typeface="Arial Rounded MT Bold" pitchFamily="34" charset="0"/>
              </a:rPr>
              <a:t> ou. </a:t>
            </a:r>
            <a:br>
              <a:rPr lang="fr-FR" sz="4000" dirty="0" smtClean="0">
                <a:solidFill>
                  <a:srgbClr val="0000FF"/>
                </a:solidFill>
                <a:latin typeface="Arial Rounded MT Bold" pitchFamily="34" charset="0"/>
              </a:rPr>
            </a:br>
            <a:r>
              <a:rPr lang="fr-FR" sz="4000" dirty="0" err="1" smtClean="0">
                <a:solidFill>
                  <a:srgbClr val="7030A0"/>
                </a:solidFill>
                <a:latin typeface="Arial Rounded MT Bold" pitchFamily="34" charset="0"/>
              </a:rPr>
              <a:t>kè</a:t>
            </a:r>
            <a:r>
              <a:rPr lang="fr-FR" sz="4000" dirty="0" smtClean="0">
                <a:solidFill>
                  <a:srgbClr val="0000FF"/>
                </a:solidFill>
                <a:latin typeface="Arial Rounded MT Bold" pitchFamily="34" charset="0"/>
              </a:rPr>
              <a:t/>
            </a:r>
            <a:br>
              <a:rPr lang="fr-FR" sz="4000" dirty="0" smtClean="0">
                <a:solidFill>
                  <a:srgbClr val="0000FF"/>
                </a:solidFill>
                <a:latin typeface="Arial Rounded MT Bold" pitchFamily="34" charset="0"/>
              </a:rPr>
            </a:br>
            <a:r>
              <a:rPr lang="fr-FR" sz="4000" dirty="0" smtClean="0">
                <a:solidFill>
                  <a:srgbClr val="C00000"/>
                </a:solidFill>
                <a:latin typeface="Arial Rounded MT Bold" pitchFamily="34" charset="0"/>
              </a:rPr>
              <a:t>La </a:t>
            </a:r>
            <a:r>
              <a:rPr lang="fr-FR" sz="4000" dirty="0" err="1" smtClean="0">
                <a:solidFill>
                  <a:srgbClr val="C00000"/>
                </a:solidFill>
                <a:latin typeface="Arial Rounded MT Bold" pitchFamily="34" charset="0"/>
              </a:rPr>
              <a:t>priè</a:t>
            </a:r>
            <a:r>
              <a:rPr lang="fr-FR" sz="4000" dirty="0" smtClean="0">
                <a:solidFill>
                  <a:srgbClr val="C00000"/>
                </a:solidFill>
                <a:latin typeface="Arial Rounded MT Bold" pitchFamily="34" charset="0"/>
              </a:rPr>
              <a:t> va </a:t>
            </a:r>
            <a:r>
              <a:rPr lang="fr-FR" sz="4000" dirty="0" err="1" smtClean="0">
                <a:solidFill>
                  <a:srgbClr val="C00000"/>
                </a:solidFill>
                <a:latin typeface="Arial Rounded MT Bold" pitchFamily="34" charset="0"/>
              </a:rPr>
              <a:t>ba</a:t>
            </a:r>
            <a:r>
              <a:rPr lang="fr-FR" sz="4000" dirty="0" smtClean="0">
                <a:solidFill>
                  <a:srgbClr val="C00000"/>
                </a:solidFill>
                <a:latin typeface="Arial Rounded MT Bold" pitchFamily="34" charset="0"/>
              </a:rPr>
              <a:t> ou gnou repo, </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La </a:t>
            </a:r>
            <a:r>
              <a:rPr lang="fr-FR" sz="4000" dirty="0" err="1" smtClean="0">
                <a:solidFill>
                  <a:srgbClr val="C00000"/>
                </a:solidFill>
                <a:latin typeface="Arial Rounded MT Bold" pitchFamily="34" charset="0"/>
              </a:rPr>
              <a:t>priè</a:t>
            </a:r>
            <a:r>
              <a:rPr lang="fr-FR" sz="4000" dirty="0" smtClean="0">
                <a:solidFill>
                  <a:srgbClr val="C00000"/>
                </a:solidFill>
                <a:latin typeface="Arial Rounded MT Bold" pitchFamily="34" charset="0"/>
              </a:rPr>
              <a:t> </a:t>
            </a:r>
            <a:r>
              <a:rPr lang="fr-FR" sz="4000" dirty="0" err="1" smtClean="0">
                <a:solidFill>
                  <a:srgbClr val="C00000"/>
                </a:solidFill>
                <a:latin typeface="Arial Rounded MT Bold" pitchFamily="34" charset="0"/>
              </a:rPr>
              <a:t>chanje</a:t>
            </a:r>
            <a:r>
              <a:rPr lang="fr-FR" sz="4000" dirty="0" smtClean="0">
                <a:solidFill>
                  <a:srgbClr val="C00000"/>
                </a:solidFill>
                <a:latin typeface="Arial Rounded MT Bold" pitchFamily="34" charset="0"/>
              </a:rPr>
              <a:t> tout </a:t>
            </a:r>
            <a:r>
              <a:rPr lang="fr-FR" sz="4000" dirty="0" err="1" smtClean="0">
                <a:solidFill>
                  <a:srgbClr val="C00000"/>
                </a:solidFill>
                <a:latin typeface="Arial Rounded MT Bold" pitchFamily="34" charset="0"/>
              </a:rPr>
              <a:t>bagay</a:t>
            </a:r>
            <a:r>
              <a:rPr lang="fr-FR" sz="4000" dirty="0" smtClean="0">
                <a:solidFill>
                  <a:srgbClr val="C00000"/>
                </a:solidFill>
                <a:latin typeface="Arial Rounded MT Bold" pitchFamily="34" charset="0"/>
              </a:rPr>
              <a:t>; </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Le </a:t>
            </a:r>
            <a:r>
              <a:rPr lang="fr-FR" sz="4000" dirty="0" err="1" smtClean="0">
                <a:solidFill>
                  <a:srgbClr val="C00000"/>
                </a:solidFill>
                <a:latin typeface="Arial Rounded MT Bold" pitchFamily="34" charset="0"/>
              </a:rPr>
              <a:t>chemen</a:t>
            </a:r>
            <a:r>
              <a:rPr lang="fr-FR" sz="4000" dirty="0" smtClean="0">
                <a:solidFill>
                  <a:srgbClr val="C00000"/>
                </a:solidFill>
                <a:latin typeface="Arial Rounded MT Bold" pitchFamily="34" charset="0"/>
              </a:rPr>
              <a:t> la </a:t>
            </a:r>
            <a:r>
              <a:rPr lang="fr-FR" sz="4000" dirty="0" err="1" smtClean="0">
                <a:solidFill>
                  <a:srgbClr val="C00000"/>
                </a:solidFill>
                <a:latin typeface="Arial Rounded MT Bold" pitchFamily="34" charset="0"/>
              </a:rPr>
              <a:t>sanble</a:t>
            </a:r>
            <a:r>
              <a:rPr lang="fr-FR" sz="4000" dirty="0" smtClean="0">
                <a:solidFill>
                  <a:srgbClr val="C00000"/>
                </a:solidFill>
                <a:latin typeface="Arial Rounded MT Bold" pitchFamily="34" charset="0"/>
              </a:rPr>
              <a:t> </a:t>
            </a:r>
            <a:r>
              <a:rPr lang="fr-FR" sz="4000" dirty="0" err="1" smtClean="0">
                <a:solidFill>
                  <a:srgbClr val="C00000"/>
                </a:solidFill>
                <a:latin typeface="Arial Rounded MT Bold" pitchFamily="34" charset="0"/>
              </a:rPr>
              <a:t>trò</a:t>
            </a:r>
            <a:r>
              <a:rPr lang="fr-FR" sz="4000" dirty="0" smtClean="0">
                <a:solidFill>
                  <a:srgbClr val="C00000"/>
                </a:solidFill>
                <a:latin typeface="Arial Rounded MT Bold" pitchFamily="34" charset="0"/>
              </a:rPr>
              <a:t> long, </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Pa </a:t>
            </a:r>
            <a:r>
              <a:rPr lang="fr-FR" sz="4000" dirty="0" err="1" smtClean="0">
                <a:solidFill>
                  <a:srgbClr val="C00000"/>
                </a:solidFill>
                <a:latin typeface="Arial Rounded MT Bold" pitchFamily="34" charset="0"/>
              </a:rPr>
              <a:t>blye</a:t>
            </a:r>
            <a:r>
              <a:rPr lang="fr-FR" sz="4000" dirty="0" smtClean="0">
                <a:solidFill>
                  <a:srgbClr val="C00000"/>
                </a:solidFill>
                <a:latin typeface="Arial Rounded MT Bold" pitchFamily="34" charset="0"/>
              </a:rPr>
              <a:t> prie. </a:t>
            </a:r>
            <a:r>
              <a:rPr lang="fr-FR" dirty="0" smtClean="0">
                <a:solidFill>
                  <a:srgbClr val="0000FF"/>
                </a:solidFill>
                <a:latin typeface="Arial Rounded MT Bold" pitchFamily="34" charset="0"/>
              </a:rPr>
              <a:t/>
            </a:r>
            <a:br>
              <a:rPr lang="fr-FR" dirty="0" smtClean="0">
                <a:solidFill>
                  <a:srgbClr val="0000FF"/>
                </a:solidFill>
                <a:latin typeface="Arial Rounded MT Bold" pitchFamily="34" charset="0"/>
              </a:rPr>
            </a:br>
            <a:endParaRPr lang="en-US" dirty="0">
              <a:solidFill>
                <a:srgbClr val="0000FF"/>
              </a:solidFill>
              <a:latin typeface="Arial Rounded MT Bold"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txBody>
          <a:bodyPr>
            <a:normAutofit/>
          </a:bodyPr>
          <a:lstStyle/>
          <a:p>
            <a:pPr marL="0" lvl="0" indent="0" algn="ctr">
              <a:buNone/>
            </a:pPr>
            <a:r>
              <a:rPr lang="fr-FR" dirty="0" smtClean="0">
                <a:solidFill>
                  <a:srgbClr val="7030A0"/>
                </a:solidFill>
                <a:latin typeface="Arial Rounded MT Bold" pitchFamily="34" charset="0"/>
              </a:rPr>
              <a:t>2</a:t>
            </a:r>
            <a:r>
              <a:rPr lang="fr-FR" dirty="0" smtClean="0">
                <a:solidFill>
                  <a:srgbClr val="0000FF"/>
                </a:solidFill>
                <a:latin typeface="Arial Rounded MT Bold" pitchFamily="34" charset="0"/>
              </a:rPr>
              <a:t/>
            </a:r>
            <a:br>
              <a:rPr lang="fr-FR" dirty="0" smtClean="0">
                <a:solidFill>
                  <a:srgbClr val="0000FF"/>
                </a:solidFill>
                <a:latin typeface="Arial Rounded MT Bold" pitchFamily="34" charset="0"/>
              </a:rPr>
            </a:br>
            <a:r>
              <a:rPr lang="fr-FR" sz="4000" dirty="0" err="1" smtClean="0">
                <a:solidFill>
                  <a:srgbClr val="0000FF"/>
                </a:solidFill>
                <a:latin typeface="Arial Rounded MT Bold" pitchFamily="34" charset="0"/>
              </a:rPr>
              <a:t>Lè</a:t>
            </a:r>
            <a:r>
              <a:rPr lang="fr-FR" sz="4000" dirty="0" smtClean="0">
                <a:solidFill>
                  <a:srgbClr val="0000FF"/>
                </a:solidFill>
                <a:latin typeface="Arial Rounded MT Bold" pitchFamily="34" charset="0"/>
              </a:rPr>
              <a:t> </a:t>
            </a:r>
            <a:r>
              <a:rPr lang="fr-FR" sz="4000" dirty="0" err="1" smtClean="0">
                <a:solidFill>
                  <a:srgbClr val="0000FF"/>
                </a:solidFill>
                <a:latin typeface="Arial Rounded MT Bold" pitchFamily="34" charset="0"/>
              </a:rPr>
              <a:t>kè</a:t>
            </a:r>
            <a:r>
              <a:rPr lang="fr-FR" sz="4000" dirty="0" smtClean="0">
                <a:solidFill>
                  <a:srgbClr val="0000FF"/>
                </a:solidFill>
                <a:latin typeface="Arial Rounded MT Bold" pitchFamily="34" charset="0"/>
              </a:rPr>
              <a:t> ou te </a:t>
            </a:r>
            <a:r>
              <a:rPr lang="fr-FR" sz="4000" dirty="0" err="1" smtClean="0">
                <a:solidFill>
                  <a:srgbClr val="0000FF"/>
                </a:solidFill>
                <a:latin typeface="Arial Rounded MT Bold" pitchFamily="34" charset="0"/>
              </a:rPr>
              <a:t>ranpli</a:t>
            </a:r>
            <a:r>
              <a:rPr lang="fr-FR" sz="4000" dirty="0" smtClean="0">
                <a:solidFill>
                  <a:srgbClr val="0000FF"/>
                </a:solidFill>
                <a:latin typeface="Arial Rounded MT Bold" pitchFamily="34" charset="0"/>
              </a:rPr>
              <a:t> </a:t>
            </a:r>
            <a:r>
              <a:rPr lang="fr-FR" sz="4000" dirty="0" err="1" smtClean="0">
                <a:solidFill>
                  <a:srgbClr val="0000FF"/>
                </a:solidFill>
                <a:latin typeface="Arial Rounded MT Bold" pitchFamily="34" charset="0"/>
              </a:rPr>
              <a:t>kolè</a:t>
            </a:r>
            <a:r>
              <a:rPr lang="fr-FR" sz="4000" dirty="0" smtClean="0">
                <a:solidFill>
                  <a:srgbClr val="0000FF"/>
                </a:solidFill>
                <a:latin typeface="Arial Rounded MT Bold" pitchFamily="34" charset="0"/>
              </a:rPr>
              <a:t>, </a:t>
            </a:r>
            <a:br>
              <a:rPr lang="fr-FR" sz="4000" dirty="0" smtClean="0">
                <a:solidFill>
                  <a:srgbClr val="0000FF"/>
                </a:solidFill>
                <a:latin typeface="Arial Rounded MT Bold" pitchFamily="34" charset="0"/>
              </a:rPr>
            </a:br>
            <a:r>
              <a:rPr lang="fr-FR" sz="4000" dirty="0" err="1" smtClean="0">
                <a:solidFill>
                  <a:srgbClr val="0000FF"/>
                </a:solidFill>
                <a:latin typeface="Arial Rounded MT Bold" pitchFamily="34" charset="0"/>
              </a:rPr>
              <a:t>Eske</a:t>
            </a:r>
            <a:r>
              <a:rPr lang="fr-FR" sz="4000" dirty="0" smtClean="0">
                <a:solidFill>
                  <a:srgbClr val="0000FF"/>
                </a:solidFill>
                <a:latin typeface="Arial Rounded MT Bold" pitchFamily="34" charset="0"/>
              </a:rPr>
              <a:t> ou te prie? </a:t>
            </a:r>
            <a:br>
              <a:rPr lang="fr-FR" sz="4000" dirty="0" smtClean="0">
                <a:solidFill>
                  <a:srgbClr val="0000FF"/>
                </a:solidFill>
                <a:latin typeface="Arial Rounded MT Bold" pitchFamily="34" charset="0"/>
              </a:rPr>
            </a:br>
            <a:r>
              <a:rPr lang="fr-FR" sz="4000" dirty="0" err="1" smtClean="0">
                <a:solidFill>
                  <a:srgbClr val="0000FF"/>
                </a:solidFill>
                <a:latin typeface="Arial Rounded MT Bold" pitchFamily="34" charset="0"/>
              </a:rPr>
              <a:t>Eske</a:t>
            </a:r>
            <a:r>
              <a:rPr lang="fr-FR" sz="4000" dirty="0" smtClean="0">
                <a:solidFill>
                  <a:srgbClr val="0000FF"/>
                </a:solidFill>
                <a:latin typeface="Arial Rounded MT Bold" pitchFamily="34" charset="0"/>
              </a:rPr>
              <a:t> ou te mande gras li </a:t>
            </a:r>
            <a:br>
              <a:rPr lang="fr-FR" sz="4000" dirty="0" smtClean="0">
                <a:solidFill>
                  <a:srgbClr val="0000FF"/>
                </a:solidFill>
                <a:latin typeface="Arial Rounded MT Bold" pitchFamily="34" charset="0"/>
              </a:rPr>
            </a:br>
            <a:r>
              <a:rPr lang="fr-FR" sz="4000" dirty="0" smtClean="0">
                <a:solidFill>
                  <a:srgbClr val="0000FF"/>
                </a:solidFill>
                <a:latin typeface="Arial Rounded MT Bold" pitchFamily="34" charset="0"/>
              </a:rPr>
              <a:t>Pou ou </a:t>
            </a:r>
            <a:r>
              <a:rPr lang="fr-FR" sz="4000" dirty="0" err="1" smtClean="0">
                <a:solidFill>
                  <a:srgbClr val="0000FF"/>
                </a:solidFill>
                <a:latin typeface="Arial Rounded MT Bold" pitchFamily="34" charset="0"/>
              </a:rPr>
              <a:t>padonen</a:t>
            </a:r>
            <a:r>
              <a:rPr lang="fr-FR" sz="4000" dirty="0" smtClean="0">
                <a:solidFill>
                  <a:srgbClr val="0000FF"/>
                </a:solidFill>
                <a:latin typeface="Arial Rounded MT Bold" pitchFamily="34" charset="0"/>
              </a:rPr>
              <a:t> le </a:t>
            </a:r>
            <a:r>
              <a:rPr lang="fr-FR" sz="4000" dirty="0" err="1" smtClean="0">
                <a:solidFill>
                  <a:srgbClr val="0000FF"/>
                </a:solidFill>
                <a:latin typeface="Arial Rounded MT Bold" pitchFamily="34" charset="0"/>
              </a:rPr>
              <a:t>zòt</a:t>
            </a:r>
            <a:r>
              <a:rPr lang="fr-FR" sz="4000" dirty="0" smtClean="0">
                <a:solidFill>
                  <a:srgbClr val="0000FF"/>
                </a:solidFill>
                <a:latin typeface="Arial Rounded MT Bold" pitchFamily="34" charset="0"/>
              </a:rPr>
              <a:t> </a:t>
            </a:r>
            <a:r>
              <a:rPr lang="fr-FR" sz="4000" dirty="0" err="1" smtClean="0">
                <a:solidFill>
                  <a:srgbClr val="0000FF"/>
                </a:solidFill>
                <a:latin typeface="Arial Rounded MT Bold" pitchFamily="34" charset="0"/>
              </a:rPr>
              <a:t>yo</a:t>
            </a:r>
            <a:r>
              <a:rPr lang="fr-FR" sz="4000" dirty="0" smtClean="0">
                <a:solidFill>
                  <a:srgbClr val="0000FF"/>
                </a:solidFill>
                <a:latin typeface="Arial Rounded MT Bold" pitchFamily="34" charset="0"/>
              </a:rPr>
              <a:t> </a:t>
            </a:r>
            <a:br>
              <a:rPr lang="fr-FR" sz="4000" dirty="0" smtClean="0">
                <a:solidFill>
                  <a:srgbClr val="0000FF"/>
                </a:solidFill>
                <a:latin typeface="Arial Rounded MT Bold" pitchFamily="34" charset="0"/>
              </a:rPr>
            </a:br>
            <a:r>
              <a:rPr lang="fr-FR" sz="4000" dirty="0" err="1" smtClean="0">
                <a:solidFill>
                  <a:srgbClr val="0000FF"/>
                </a:solidFill>
                <a:latin typeface="Arial Rounded MT Bold" pitchFamily="34" charset="0"/>
              </a:rPr>
              <a:t>Ki</a:t>
            </a:r>
            <a:r>
              <a:rPr lang="fr-FR" sz="4000" dirty="0" smtClean="0">
                <a:solidFill>
                  <a:srgbClr val="0000FF"/>
                </a:solidFill>
                <a:latin typeface="Arial Rounded MT Bold" pitchFamily="34" charset="0"/>
              </a:rPr>
              <a:t> te </a:t>
            </a:r>
            <a:r>
              <a:rPr lang="fr-FR" sz="4000" dirty="0" err="1" smtClean="0">
                <a:solidFill>
                  <a:srgbClr val="0000FF"/>
                </a:solidFill>
                <a:latin typeface="Arial Rounded MT Bold" pitchFamily="34" charset="0"/>
              </a:rPr>
              <a:t>blese</a:t>
            </a:r>
            <a:r>
              <a:rPr lang="fr-FR" sz="4000" dirty="0" smtClean="0">
                <a:solidFill>
                  <a:srgbClr val="0000FF"/>
                </a:solidFill>
                <a:latin typeface="Arial Rounded MT Bold" pitchFamily="34" charset="0"/>
              </a:rPr>
              <a:t> ou? </a:t>
            </a:r>
            <a:br>
              <a:rPr lang="fr-FR" sz="4000" dirty="0" smtClean="0">
                <a:solidFill>
                  <a:srgbClr val="0000FF"/>
                </a:solidFill>
                <a:latin typeface="Arial Rounded MT Bold" pitchFamily="34" charset="0"/>
              </a:rPr>
            </a:br>
            <a:r>
              <a:rPr lang="fr-FR" sz="4000" dirty="0" smtClean="0">
                <a:solidFill>
                  <a:srgbClr val="7030A0"/>
                </a:solidFill>
                <a:latin typeface="Arial Rounded MT Bold" pitchFamily="34" charset="0"/>
              </a:rPr>
              <a:t> </a:t>
            </a:r>
            <a:r>
              <a:rPr lang="fr-FR" sz="4000" dirty="0" err="1" smtClean="0">
                <a:solidFill>
                  <a:srgbClr val="7030A0"/>
                </a:solidFill>
                <a:latin typeface="Arial Rounded MT Bold" pitchFamily="34" charset="0"/>
              </a:rPr>
              <a:t>kè</a:t>
            </a:r>
            <a:r>
              <a:rPr lang="fr-FR" sz="4000" dirty="0" smtClean="0">
                <a:solidFill>
                  <a:srgbClr val="0000FF"/>
                </a:solidFill>
                <a:latin typeface="Arial Rounded MT Bold" pitchFamily="34" charset="0"/>
              </a:rPr>
              <a:t/>
            </a:r>
            <a:br>
              <a:rPr lang="fr-FR" sz="4000" dirty="0" smtClean="0">
                <a:solidFill>
                  <a:srgbClr val="0000FF"/>
                </a:solidFill>
                <a:latin typeface="Arial Rounded MT Bold" pitchFamily="34" charset="0"/>
              </a:rPr>
            </a:br>
            <a:r>
              <a:rPr lang="fr-FR" sz="4000" dirty="0" smtClean="0">
                <a:solidFill>
                  <a:srgbClr val="C00000"/>
                </a:solidFill>
                <a:latin typeface="Arial Rounded MT Bold" pitchFamily="34" charset="0"/>
              </a:rPr>
              <a:t>La </a:t>
            </a:r>
            <a:r>
              <a:rPr lang="fr-FR" sz="4000" dirty="0" err="1" smtClean="0">
                <a:solidFill>
                  <a:srgbClr val="C00000"/>
                </a:solidFill>
                <a:latin typeface="Arial Rounded MT Bold" pitchFamily="34" charset="0"/>
              </a:rPr>
              <a:t>priè</a:t>
            </a:r>
            <a:r>
              <a:rPr lang="fr-FR" sz="4000" dirty="0" smtClean="0">
                <a:solidFill>
                  <a:srgbClr val="C00000"/>
                </a:solidFill>
                <a:latin typeface="Arial Rounded MT Bold" pitchFamily="34" charset="0"/>
              </a:rPr>
              <a:t> va </a:t>
            </a:r>
            <a:r>
              <a:rPr lang="fr-FR" sz="4000" dirty="0" err="1" smtClean="0">
                <a:solidFill>
                  <a:srgbClr val="C00000"/>
                </a:solidFill>
                <a:latin typeface="Arial Rounded MT Bold" pitchFamily="34" charset="0"/>
              </a:rPr>
              <a:t>ba</a:t>
            </a:r>
            <a:r>
              <a:rPr lang="fr-FR" sz="4000" dirty="0" smtClean="0">
                <a:solidFill>
                  <a:srgbClr val="C00000"/>
                </a:solidFill>
                <a:latin typeface="Arial Rounded MT Bold" pitchFamily="34" charset="0"/>
              </a:rPr>
              <a:t> ou gnou repo, </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La </a:t>
            </a:r>
            <a:r>
              <a:rPr lang="fr-FR" sz="4000" dirty="0" err="1" smtClean="0">
                <a:solidFill>
                  <a:srgbClr val="C00000"/>
                </a:solidFill>
                <a:latin typeface="Arial Rounded MT Bold" pitchFamily="34" charset="0"/>
              </a:rPr>
              <a:t>priè</a:t>
            </a:r>
            <a:r>
              <a:rPr lang="fr-FR" sz="4000" dirty="0" smtClean="0">
                <a:solidFill>
                  <a:srgbClr val="C00000"/>
                </a:solidFill>
                <a:latin typeface="Arial Rounded MT Bold" pitchFamily="34" charset="0"/>
              </a:rPr>
              <a:t> </a:t>
            </a:r>
            <a:r>
              <a:rPr lang="fr-FR" sz="4000" dirty="0" err="1" smtClean="0">
                <a:solidFill>
                  <a:srgbClr val="C00000"/>
                </a:solidFill>
                <a:latin typeface="Arial Rounded MT Bold" pitchFamily="34" charset="0"/>
              </a:rPr>
              <a:t>chanje</a:t>
            </a:r>
            <a:r>
              <a:rPr lang="fr-FR" sz="4000" dirty="0" smtClean="0">
                <a:solidFill>
                  <a:srgbClr val="C00000"/>
                </a:solidFill>
                <a:latin typeface="Arial Rounded MT Bold" pitchFamily="34" charset="0"/>
              </a:rPr>
              <a:t> tout </a:t>
            </a:r>
            <a:r>
              <a:rPr lang="fr-FR" sz="4000" dirty="0" err="1" smtClean="0">
                <a:solidFill>
                  <a:srgbClr val="C00000"/>
                </a:solidFill>
                <a:latin typeface="Arial Rounded MT Bold" pitchFamily="34" charset="0"/>
              </a:rPr>
              <a:t>bagay</a:t>
            </a:r>
            <a:r>
              <a:rPr lang="fr-FR" sz="4000" dirty="0" smtClean="0">
                <a:solidFill>
                  <a:srgbClr val="C00000"/>
                </a:solidFill>
                <a:latin typeface="Arial Rounded MT Bold" pitchFamily="34" charset="0"/>
              </a:rPr>
              <a:t>; </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Le </a:t>
            </a:r>
            <a:r>
              <a:rPr lang="fr-FR" sz="4000" dirty="0" err="1" smtClean="0">
                <a:solidFill>
                  <a:srgbClr val="C00000"/>
                </a:solidFill>
                <a:latin typeface="Arial Rounded MT Bold" pitchFamily="34" charset="0"/>
              </a:rPr>
              <a:t>chemen</a:t>
            </a:r>
            <a:r>
              <a:rPr lang="fr-FR" sz="4000" dirty="0" smtClean="0">
                <a:solidFill>
                  <a:srgbClr val="C00000"/>
                </a:solidFill>
                <a:latin typeface="Arial Rounded MT Bold" pitchFamily="34" charset="0"/>
              </a:rPr>
              <a:t> la </a:t>
            </a:r>
            <a:r>
              <a:rPr lang="fr-FR" sz="4000" dirty="0" err="1" smtClean="0">
                <a:solidFill>
                  <a:srgbClr val="C00000"/>
                </a:solidFill>
                <a:latin typeface="Arial Rounded MT Bold" pitchFamily="34" charset="0"/>
              </a:rPr>
              <a:t>sanble</a:t>
            </a:r>
            <a:r>
              <a:rPr lang="fr-FR" sz="4000" dirty="0" smtClean="0">
                <a:solidFill>
                  <a:srgbClr val="C00000"/>
                </a:solidFill>
                <a:latin typeface="Arial Rounded MT Bold" pitchFamily="34" charset="0"/>
              </a:rPr>
              <a:t> </a:t>
            </a:r>
            <a:r>
              <a:rPr lang="fr-FR" sz="4000" dirty="0" err="1" smtClean="0">
                <a:solidFill>
                  <a:srgbClr val="C00000"/>
                </a:solidFill>
                <a:latin typeface="Arial Rounded MT Bold" pitchFamily="34" charset="0"/>
              </a:rPr>
              <a:t>trò</a:t>
            </a:r>
            <a:r>
              <a:rPr lang="fr-FR" sz="4000" dirty="0" smtClean="0">
                <a:solidFill>
                  <a:srgbClr val="C00000"/>
                </a:solidFill>
                <a:latin typeface="Arial Rounded MT Bold" pitchFamily="34" charset="0"/>
              </a:rPr>
              <a:t> long, </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Pa </a:t>
            </a:r>
            <a:r>
              <a:rPr lang="fr-FR" sz="4000" dirty="0" err="1" smtClean="0">
                <a:solidFill>
                  <a:srgbClr val="C00000"/>
                </a:solidFill>
                <a:latin typeface="Arial Rounded MT Bold" pitchFamily="34" charset="0"/>
              </a:rPr>
              <a:t>blye</a:t>
            </a:r>
            <a:r>
              <a:rPr lang="fr-FR" sz="4000" dirty="0" smtClean="0">
                <a:solidFill>
                  <a:srgbClr val="C00000"/>
                </a:solidFill>
                <a:latin typeface="Arial Rounded MT Bold" pitchFamily="34" charset="0"/>
              </a:rPr>
              <a:t> prie. </a:t>
            </a:r>
            <a:endParaRPr lang="en-US" sz="4000" dirty="0">
              <a:solidFill>
                <a:srgbClr val="0000FF"/>
              </a:solidFill>
              <a:latin typeface="Arial Rounded MT Bold"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txBody>
          <a:bodyPr>
            <a:noAutofit/>
          </a:bodyPr>
          <a:lstStyle/>
          <a:p>
            <a:pPr marL="0" lvl="0" indent="0" algn="ctr">
              <a:buNone/>
            </a:pPr>
            <a:r>
              <a:rPr lang="fr-FR" sz="4000" dirty="0" smtClean="0">
                <a:solidFill>
                  <a:srgbClr val="7030A0"/>
                </a:solidFill>
                <a:latin typeface="Arial Rounded MT Bold" pitchFamily="34" charset="0"/>
              </a:rPr>
              <a:t>3</a:t>
            </a:r>
            <a:r>
              <a:rPr lang="fr-FR" sz="4000" dirty="0" smtClean="0">
                <a:solidFill>
                  <a:srgbClr val="0000FF"/>
                </a:solidFill>
                <a:latin typeface="Arial Rounded MT Bold" pitchFamily="34" charset="0"/>
              </a:rPr>
              <a:t/>
            </a:r>
            <a:br>
              <a:rPr lang="fr-FR" sz="4000" dirty="0" smtClean="0">
                <a:solidFill>
                  <a:srgbClr val="0000FF"/>
                </a:solidFill>
                <a:latin typeface="Arial Rounded MT Bold" pitchFamily="34" charset="0"/>
              </a:rPr>
            </a:br>
            <a:r>
              <a:rPr lang="fr-FR" sz="4000" dirty="0" err="1" smtClean="0">
                <a:solidFill>
                  <a:srgbClr val="0000FF"/>
                </a:solidFill>
                <a:latin typeface="Arial Rounded MT Bold" pitchFamily="34" charset="0"/>
              </a:rPr>
              <a:t>Lè</a:t>
            </a:r>
            <a:r>
              <a:rPr lang="fr-FR" sz="4000" dirty="0" smtClean="0">
                <a:solidFill>
                  <a:srgbClr val="0000FF"/>
                </a:solidFill>
                <a:latin typeface="Arial Rounded MT Bold" pitchFamily="34" charset="0"/>
              </a:rPr>
              <a:t> </a:t>
            </a:r>
            <a:r>
              <a:rPr lang="fr-FR" sz="4000" dirty="0" err="1" smtClean="0">
                <a:solidFill>
                  <a:srgbClr val="0000FF"/>
                </a:solidFill>
                <a:latin typeface="Arial Rounded MT Bold" pitchFamily="34" charset="0"/>
              </a:rPr>
              <a:t>leprèv</a:t>
            </a:r>
            <a:r>
              <a:rPr lang="fr-FR" sz="4000" dirty="0" smtClean="0">
                <a:solidFill>
                  <a:srgbClr val="0000FF"/>
                </a:solidFill>
                <a:latin typeface="Arial Rounded MT Bold" pitchFamily="34" charset="0"/>
              </a:rPr>
              <a:t> </a:t>
            </a:r>
            <a:r>
              <a:rPr lang="fr-FR" sz="4000" dirty="0" err="1" smtClean="0">
                <a:solidFill>
                  <a:srgbClr val="0000FF"/>
                </a:solidFill>
                <a:latin typeface="Arial Rounded MT Bold" pitchFamily="34" charset="0"/>
              </a:rPr>
              <a:t>anpil</a:t>
            </a:r>
            <a:r>
              <a:rPr lang="fr-FR" sz="4000" dirty="0" smtClean="0">
                <a:solidFill>
                  <a:srgbClr val="0000FF"/>
                </a:solidFill>
                <a:latin typeface="Arial Rounded MT Bold" pitchFamily="34" charset="0"/>
              </a:rPr>
              <a:t> te </a:t>
            </a:r>
            <a:r>
              <a:rPr lang="fr-FR" sz="4000" dirty="0" err="1" smtClean="0">
                <a:solidFill>
                  <a:srgbClr val="0000FF"/>
                </a:solidFill>
                <a:latin typeface="Arial Rounded MT Bold" pitchFamily="34" charset="0"/>
              </a:rPr>
              <a:t>vini</a:t>
            </a:r>
            <a:r>
              <a:rPr lang="fr-FR" sz="4000" dirty="0" smtClean="0">
                <a:solidFill>
                  <a:srgbClr val="0000FF"/>
                </a:solidFill>
                <a:latin typeface="Arial Rounded MT Bold" pitchFamily="34" charset="0"/>
              </a:rPr>
              <a:t>, </a:t>
            </a:r>
            <a:br>
              <a:rPr lang="fr-FR" sz="4000" dirty="0" smtClean="0">
                <a:solidFill>
                  <a:srgbClr val="0000FF"/>
                </a:solidFill>
                <a:latin typeface="Arial Rounded MT Bold" pitchFamily="34" charset="0"/>
              </a:rPr>
            </a:br>
            <a:r>
              <a:rPr lang="fr-FR" sz="4000" dirty="0" err="1" smtClean="0">
                <a:solidFill>
                  <a:srgbClr val="0000FF"/>
                </a:solidFill>
                <a:latin typeface="Arial Rounded MT Bold" pitchFamily="34" charset="0"/>
              </a:rPr>
              <a:t>Eske</a:t>
            </a:r>
            <a:r>
              <a:rPr lang="fr-FR" sz="4000" dirty="0" smtClean="0">
                <a:solidFill>
                  <a:srgbClr val="0000FF"/>
                </a:solidFill>
                <a:latin typeface="Arial Rounded MT Bold" pitchFamily="34" charset="0"/>
              </a:rPr>
              <a:t> ou te prie? </a:t>
            </a:r>
            <a:br>
              <a:rPr lang="fr-FR" sz="4000" dirty="0" smtClean="0">
                <a:solidFill>
                  <a:srgbClr val="0000FF"/>
                </a:solidFill>
                <a:latin typeface="Arial Rounded MT Bold" pitchFamily="34" charset="0"/>
              </a:rPr>
            </a:br>
            <a:r>
              <a:rPr lang="fr-FR" sz="4000" dirty="0" smtClean="0">
                <a:solidFill>
                  <a:srgbClr val="0000FF"/>
                </a:solidFill>
                <a:latin typeface="Arial Rounded MT Bold" pitchFamily="34" charset="0"/>
              </a:rPr>
              <a:t>Le nan-m ou te </a:t>
            </a:r>
            <a:r>
              <a:rPr lang="fr-FR" sz="4000" dirty="0" err="1" smtClean="0">
                <a:solidFill>
                  <a:srgbClr val="0000FF"/>
                </a:solidFill>
                <a:latin typeface="Arial Rounded MT Bold" pitchFamily="34" charset="0"/>
              </a:rPr>
              <a:t>geyen</a:t>
            </a:r>
            <a:r>
              <a:rPr lang="fr-FR" sz="4000" dirty="0" smtClean="0">
                <a:solidFill>
                  <a:srgbClr val="0000FF"/>
                </a:solidFill>
                <a:latin typeface="Arial Rounded MT Bold" pitchFamily="34" charset="0"/>
              </a:rPr>
              <a:t> </a:t>
            </a:r>
            <a:r>
              <a:rPr lang="fr-FR" sz="4000" dirty="0" err="1" smtClean="0">
                <a:solidFill>
                  <a:srgbClr val="0000FF"/>
                </a:solidFill>
                <a:latin typeface="Arial Rounded MT Bold" pitchFamily="34" charset="0"/>
              </a:rPr>
              <a:t>tristès</a:t>
            </a:r>
            <a:r>
              <a:rPr lang="fr-FR" sz="4000" dirty="0" smtClean="0">
                <a:solidFill>
                  <a:srgbClr val="0000FF"/>
                </a:solidFill>
                <a:latin typeface="Arial Rounded MT Bold" pitchFamily="34" charset="0"/>
              </a:rPr>
              <a:t>, </a:t>
            </a:r>
            <a:br>
              <a:rPr lang="fr-FR" sz="4000" dirty="0" smtClean="0">
                <a:solidFill>
                  <a:srgbClr val="0000FF"/>
                </a:solidFill>
                <a:latin typeface="Arial Rounded MT Bold" pitchFamily="34" charset="0"/>
              </a:rPr>
            </a:br>
            <a:r>
              <a:rPr lang="fr-FR" sz="4000" dirty="0" err="1" smtClean="0">
                <a:solidFill>
                  <a:srgbClr val="0000FF"/>
                </a:solidFill>
                <a:latin typeface="Arial Rounded MT Bold" pitchFamily="34" charset="0"/>
              </a:rPr>
              <a:t>Eske</a:t>
            </a:r>
            <a:r>
              <a:rPr lang="fr-FR" sz="4000" dirty="0" smtClean="0">
                <a:solidFill>
                  <a:srgbClr val="0000FF"/>
                </a:solidFill>
                <a:latin typeface="Arial Rounded MT Bold" pitchFamily="34" charset="0"/>
              </a:rPr>
              <a:t> ou te </a:t>
            </a:r>
            <a:r>
              <a:rPr lang="fr-FR" sz="4000" dirty="0" err="1" smtClean="0">
                <a:solidFill>
                  <a:srgbClr val="0000FF"/>
                </a:solidFill>
                <a:latin typeface="Arial Rounded MT Bold" pitchFamily="34" charset="0"/>
              </a:rPr>
              <a:t>chache</a:t>
            </a:r>
            <a:r>
              <a:rPr lang="fr-FR" sz="4000" dirty="0" smtClean="0">
                <a:solidFill>
                  <a:srgbClr val="0000FF"/>
                </a:solidFill>
                <a:latin typeface="Arial Rounded MT Bold" pitchFamily="34" charset="0"/>
              </a:rPr>
              <a:t> </a:t>
            </a:r>
            <a:r>
              <a:rPr lang="fr-FR" sz="4000" dirty="0" err="1" smtClean="0">
                <a:solidFill>
                  <a:srgbClr val="0000FF"/>
                </a:solidFill>
                <a:latin typeface="Arial Rounded MT Bold" pitchFamily="34" charset="0"/>
              </a:rPr>
              <a:t>jwa</a:t>
            </a:r>
            <a:r>
              <a:rPr lang="fr-FR" sz="4000" dirty="0" smtClean="0">
                <a:solidFill>
                  <a:srgbClr val="0000FF"/>
                </a:solidFill>
                <a:latin typeface="Arial Rounded MT Bold" pitchFamily="34" charset="0"/>
              </a:rPr>
              <a:t> Bondie </a:t>
            </a:r>
            <a:br>
              <a:rPr lang="fr-FR" sz="4000" dirty="0" smtClean="0">
                <a:solidFill>
                  <a:srgbClr val="0000FF"/>
                </a:solidFill>
                <a:latin typeface="Arial Rounded MT Bold" pitchFamily="34" charset="0"/>
              </a:rPr>
            </a:br>
            <a:r>
              <a:rPr lang="fr-FR" sz="4000" dirty="0" err="1" smtClean="0">
                <a:solidFill>
                  <a:srgbClr val="0000FF"/>
                </a:solidFill>
                <a:latin typeface="Arial Rounded MT Bold" pitchFamily="34" charset="0"/>
              </a:rPr>
              <a:t>Depi</a:t>
            </a:r>
            <a:r>
              <a:rPr lang="fr-FR" sz="4000" dirty="0" smtClean="0">
                <a:solidFill>
                  <a:srgbClr val="0000FF"/>
                </a:solidFill>
                <a:latin typeface="Arial Rounded MT Bold" pitchFamily="34" charset="0"/>
              </a:rPr>
              <a:t> </a:t>
            </a:r>
            <a:r>
              <a:rPr lang="fr-FR" sz="4000" dirty="0" err="1" smtClean="0">
                <a:solidFill>
                  <a:srgbClr val="0000FF"/>
                </a:solidFill>
                <a:latin typeface="Arial Rounded MT Bold" pitchFamily="34" charset="0"/>
              </a:rPr>
              <a:t>gran</a:t>
            </a:r>
            <a:r>
              <a:rPr lang="fr-FR" sz="4000" dirty="0" smtClean="0">
                <a:solidFill>
                  <a:srgbClr val="0000FF"/>
                </a:solidFill>
                <a:latin typeface="Arial Rounded MT Bold" pitchFamily="34" charset="0"/>
              </a:rPr>
              <a:t> </a:t>
            </a:r>
            <a:r>
              <a:rPr lang="fr-FR" sz="4000" dirty="0" err="1" smtClean="0">
                <a:solidFill>
                  <a:srgbClr val="0000FF"/>
                </a:solidFill>
                <a:latin typeface="Arial Rounded MT Bold" pitchFamily="34" charset="0"/>
              </a:rPr>
              <a:t>maten</a:t>
            </a:r>
            <a:r>
              <a:rPr lang="fr-FR" sz="4000" dirty="0" smtClean="0">
                <a:solidFill>
                  <a:srgbClr val="0000FF"/>
                </a:solidFill>
                <a:latin typeface="Arial Rounded MT Bold" pitchFamily="34" charset="0"/>
              </a:rPr>
              <a:t>?</a:t>
            </a:r>
          </a:p>
          <a:p>
            <a:pPr marL="0" lvl="0" indent="0" algn="ctr">
              <a:buNone/>
            </a:pPr>
            <a:r>
              <a:rPr lang="fr-FR" sz="4000" dirty="0" err="1" smtClean="0">
                <a:solidFill>
                  <a:srgbClr val="7030A0"/>
                </a:solidFill>
                <a:latin typeface="Arial Rounded MT Bold" pitchFamily="34" charset="0"/>
              </a:rPr>
              <a:t>kè</a:t>
            </a:r>
            <a:r>
              <a:rPr lang="fr-FR" sz="4000" dirty="0" smtClean="0">
                <a:solidFill>
                  <a:srgbClr val="0000FF"/>
                </a:solidFill>
                <a:latin typeface="Arial Rounded MT Bold" pitchFamily="34" charset="0"/>
              </a:rPr>
              <a:t/>
            </a:r>
            <a:br>
              <a:rPr lang="fr-FR" sz="4000" dirty="0" smtClean="0">
                <a:solidFill>
                  <a:srgbClr val="0000FF"/>
                </a:solidFill>
                <a:latin typeface="Arial Rounded MT Bold" pitchFamily="34" charset="0"/>
              </a:rPr>
            </a:br>
            <a:r>
              <a:rPr lang="fr-FR" sz="4000" dirty="0" smtClean="0">
                <a:solidFill>
                  <a:srgbClr val="C00000"/>
                </a:solidFill>
                <a:latin typeface="Arial Rounded MT Bold" pitchFamily="34" charset="0"/>
              </a:rPr>
              <a:t>La </a:t>
            </a:r>
            <a:r>
              <a:rPr lang="fr-FR" sz="4000" dirty="0" err="1" smtClean="0">
                <a:solidFill>
                  <a:srgbClr val="C00000"/>
                </a:solidFill>
                <a:latin typeface="Arial Rounded MT Bold" pitchFamily="34" charset="0"/>
              </a:rPr>
              <a:t>priè</a:t>
            </a:r>
            <a:r>
              <a:rPr lang="fr-FR" sz="4000" dirty="0" smtClean="0">
                <a:solidFill>
                  <a:srgbClr val="C00000"/>
                </a:solidFill>
                <a:latin typeface="Arial Rounded MT Bold" pitchFamily="34" charset="0"/>
              </a:rPr>
              <a:t> va </a:t>
            </a:r>
            <a:r>
              <a:rPr lang="fr-FR" sz="4000" dirty="0" err="1" smtClean="0">
                <a:solidFill>
                  <a:srgbClr val="C00000"/>
                </a:solidFill>
                <a:latin typeface="Arial Rounded MT Bold" pitchFamily="34" charset="0"/>
              </a:rPr>
              <a:t>ba</a:t>
            </a:r>
            <a:r>
              <a:rPr lang="fr-FR" sz="4000" dirty="0" smtClean="0">
                <a:solidFill>
                  <a:srgbClr val="C00000"/>
                </a:solidFill>
                <a:latin typeface="Arial Rounded MT Bold" pitchFamily="34" charset="0"/>
              </a:rPr>
              <a:t> ou gnou repo, </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La </a:t>
            </a:r>
            <a:r>
              <a:rPr lang="fr-FR" sz="4000" dirty="0" err="1" smtClean="0">
                <a:solidFill>
                  <a:srgbClr val="C00000"/>
                </a:solidFill>
                <a:latin typeface="Arial Rounded MT Bold" pitchFamily="34" charset="0"/>
              </a:rPr>
              <a:t>priè</a:t>
            </a:r>
            <a:r>
              <a:rPr lang="fr-FR" sz="4000" dirty="0" smtClean="0">
                <a:solidFill>
                  <a:srgbClr val="C00000"/>
                </a:solidFill>
                <a:latin typeface="Arial Rounded MT Bold" pitchFamily="34" charset="0"/>
              </a:rPr>
              <a:t> </a:t>
            </a:r>
            <a:r>
              <a:rPr lang="fr-FR" sz="4000" dirty="0" err="1" smtClean="0">
                <a:solidFill>
                  <a:srgbClr val="C00000"/>
                </a:solidFill>
                <a:latin typeface="Arial Rounded MT Bold" pitchFamily="34" charset="0"/>
              </a:rPr>
              <a:t>chanje</a:t>
            </a:r>
            <a:r>
              <a:rPr lang="fr-FR" sz="4000" dirty="0" smtClean="0">
                <a:solidFill>
                  <a:srgbClr val="C00000"/>
                </a:solidFill>
                <a:latin typeface="Arial Rounded MT Bold" pitchFamily="34" charset="0"/>
              </a:rPr>
              <a:t> tout </a:t>
            </a:r>
            <a:r>
              <a:rPr lang="fr-FR" sz="4000" dirty="0" err="1" smtClean="0">
                <a:solidFill>
                  <a:srgbClr val="C00000"/>
                </a:solidFill>
                <a:latin typeface="Arial Rounded MT Bold" pitchFamily="34" charset="0"/>
              </a:rPr>
              <a:t>bagay</a:t>
            </a:r>
            <a:r>
              <a:rPr lang="fr-FR" sz="4000" dirty="0" smtClean="0">
                <a:solidFill>
                  <a:srgbClr val="C00000"/>
                </a:solidFill>
                <a:latin typeface="Arial Rounded MT Bold" pitchFamily="34" charset="0"/>
              </a:rPr>
              <a:t>; </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Le </a:t>
            </a:r>
            <a:r>
              <a:rPr lang="fr-FR" sz="4000" dirty="0" err="1" smtClean="0">
                <a:solidFill>
                  <a:srgbClr val="C00000"/>
                </a:solidFill>
                <a:latin typeface="Arial Rounded MT Bold" pitchFamily="34" charset="0"/>
              </a:rPr>
              <a:t>chemen</a:t>
            </a:r>
            <a:r>
              <a:rPr lang="fr-FR" sz="4000" dirty="0" smtClean="0">
                <a:solidFill>
                  <a:srgbClr val="C00000"/>
                </a:solidFill>
                <a:latin typeface="Arial Rounded MT Bold" pitchFamily="34" charset="0"/>
              </a:rPr>
              <a:t> la </a:t>
            </a:r>
            <a:r>
              <a:rPr lang="fr-FR" sz="4000" dirty="0" err="1" smtClean="0">
                <a:solidFill>
                  <a:srgbClr val="C00000"/>
                </a:solidFill>
                <a:latin typeface="Arial Rounded MT Bold" pitchFamily="34" charset="0"/>
              </a:rPr>
              <a:t>sanble</a:t>
            </a:r>
            <a:r>
              <a:rPr lang="fr-FR" sz="4000" dirty="0" smtClean="0">
                <a:solidFill>
                  <a:srgbClr val="C00000"/>
                </a:solidFill>
                <a:latin typeface="Arial Rounded MT Bold" pitchFamily="34" charset="0"/>
              </a:rPr>
              <a:t> </a:t>
            </a:r>
            <a:r>
              <a:rPr lang="fr-FR" sz="4000" dirty="0" err="1" smtClean="0">
                <a:solidFill>
                  <a:srgbClr val="C00000"/>
                </a:solidFill>
                <a:latin typeface="Arial Rounded MT Bold" pitchFamily="34" charset="0"/>
              </a:rPr>
              <a:t>trò</a:t>
            </a:r>
            <a:r>
              <a:rPr lang="fr-FR" sz="4000" dirty="0" smtClean="0">
                <a:solidFill>
                  <a:srgbClr val="C00000"/>
                </a:solidFill>
                <a:latin typeface="Arial Rounded MT Bold" pitchFamily="34" charset="0"/>
              </a:rPr>
              <a:t> long, </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Pa </a:t>
            </a:r>
            <a:r>
              <a:rPr lang="fr-FR" sz="4000" dirty="0" err="1" smtClean="0">
                <a:solidFill>
                  <a:srgbClr val="C00000"/>
                </a:solidFill>
                <a:latin typeface="Arial Rounded MT Bold" pitchFamily="34" charset="0"/>
              </a:rPr>
              <a:t>blye</a:t>
            </a:r>
            <a:r>
              <a:rPr lang="fr-FR" sz="4000" dirty="0" smtClean="0">
                <a:solidFill>
                  <a:srgbClr val="C00000"/>
                </a:solidFill>
                <a:latin typeface="Arial Rounded MT Bold" pitchFamily="34" charset="0"/>
              </a:rPr>
              <a:t> prie.</a:t>
            </a:r>
            <a:endParaRPr lang="en-US" sz="4000" dirty="0">
              <a:solidFill>
                <a:srgbClr val="0000FF"/>
              </a:solidFill>
              <a:latin typeface="Arial Rounded MT Bold"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FF"/>
          </a:solidFill>
        </p:spPr>
        <p:txBody>
          <a:bodyPr>
            <a:normAutofit fontScale="92500"/>
          </a:bodyPr>
          <a:lstStyle/>
          <a:p>
            <a:pPr marL="0" indent="0" algn="ctr"/>
            <a:r>
              <a:rPr lang="fr-FR" dirty="0" smtClean="0">
                <a:solidFill>
                  <a:srgbClr val="C00000"/>
                </a:solidFill>
                <a:latin typeface="Arial Rounded MT Bold" pitchFamily="34" charset="0"/>
              </a:rPr>
              <a:t>65 KCD </a:t>
            </a:r>
            <a:r>
              <a:rPr lang="fr-FR" dirty="0" err="1" smtClean="0">
                <a:solidFill>
                  <a:srgbClr val="C00000"/>
                </a:solidFill>
                <a:latin typeface="Arial Rounded MT Bold" pitchFamily="34" charset="0"/>
              </a:rPr>
              <a:t>Mwen</a:t>
            </a:r>
            <a:r>
              <a:rPr lang="fr-FR" dirty="0" smtClean="0">
                <a:solidFill>
                  <a:srgbClr val="C00000"/>
                </a:solidFill>
                <a:latin typeface="Arial Rounded MT Bold" pitchFamily="34" charset="0"/>
              </a:rPr>
              <a:t> </a:t>
            </a:r>
            <a:r>
              <a:rPr lang="fr-FR" dirty="0" err="1" smtClean="0">
                <a:solidFill>
                  <a:srgbClr val="C00000"/>
                </a:solidFill>
                <a:latin typeface="Arial Rounded MT Bold" pitchFamily="34" charset="0"/>
              </a:rPr>
              <a:t>Sonje</a:t>
            </a:r>
            <a:r>
              <a:rPr lang="fr-FR" dirty="0" smtClean="0">
                <a:solidFill>
                  <a:srgbClr val="C00000"/>
                </a:solidFill>
                <a:latin typeface="Arial Rounded MT Bold" pitchFamily="34" charset="0"/>
              </a:rPr>
              <a:t> </a:t>
            </a:r>
            <a:r>
              <a:rPr lang="fr-FR" dirty="0" err="1" smtClean="0">
                <a:solidFill>
                  <a:srgbClr val="C00000"/>
                </a:solidFill>
                <a:latin typeface="Arial Rounded MT Bold" pitchFamily="34" charset="0"/>
              </a:rPr>
              <a:t>Byen</a:t>
            </a:r>
            <a:r>
              <a:rPr lang="fr-FR" dirty="0" smtClean="0">
                <a:solidFill>
                  <a:srgbClr val="C00000"/>
                </a:solidFill>
                <a:latin typeface="Arial Rounded MT Bold" pitchFamily="34" charset="0"/>
              </a:rPr>
              <a:t> </a:t>
            </a:r>
            <a:r>
              <a:rPr lang="fr-FR" dirty="0" err="1" smtClean="0">
                <a:solidFill>
                  <a:srgbClr val="C00000"/>
                </a:solidFill>
                <a:latin typeface="Arial Rounded MT Bold" pitchFamily="34" charset="0"/>
              </a:rPr>
              <a:t>Ki</a:t>
            </a:r>
            <a:r>
              <a:rPr lang="fr-FR" dirty="0" smtClean="0">
                <a:solidFill>
                  <a:srgbClr val="C00000"/>
                </a:solidFill>
                <a:latin typeface="Arial Rounded MT Bold" pitchFamily="34" charset="0"/>
              </a:rPr>
              <a:t> </a:t>
            </a:r>
            <a:r>
              <a:rPr lang="fr-FR" dirty="0" err="1" smtClean="0">
                <a:solidFill>
                  <a:srgbClr val="C00000"/>
                </a:solidFill>
                <a:latin typeface="Arial Rounded MT Bold" pitchFamily="34" charset="0"/>
              </a:rPr>
              <a:t>Jou</a:t>
            </a:r>
            <a:r>
              <a:rPr lang="fr-FR" dirty="0" smtClean="0">
                <a:solidFill>
                  <a:srgbClr val="C00000"/>
                </a:solidFill>
                <a:latin typeface="Arial Rounded MT Bold" pitchFamily="34" charset="0"/>
              </a:rPr>
              <a:t> Lit E </a:t>
            </a:r>
            <a:r>
              <a:rPr lang="fr-FR" dirty="0" err="1" smtClean="0">
                <a:solidFill>
                  <a:srgbClr val="C00000"/>
                </a:solidFill>
                <a:latin typeface="Arial Rounded MT Bold" pitchFamily="34" charset="0"/>
              </a:rPr>
              <a:t>Deliver</a:t>
            </a:r>
            <a:r>
              <a:rPr lang="fr-FR" dirty="0" smtClean="0">
                <a:solidFill>
                  <a:srgbClr val="C00000"/>
                </a:solidFill>
                <a:latin typeface="Arial Rounded MT Bold" pitchFamily="34" charset="0"/>
              </a:rPr>
              <a:t>-m </a:t>
            </a:r>
            <a:br>
              <a:rPr lang="fr-FR" dirty="0" smtClean="0">
                <a:solidFill>
                  <a:srgbClr val="C00000"/>
                </a:solidFill>
                <a:latin typeface="Arial Rounded MT Bold" pitchFamily="34" charset="0"/>
              </a:rPr>
            </a:br>
            <a:r>
              <a:rPr lang="fr-FR" sz="4000" dirty="0" smtClean="0">
                <a:solidFill>
                  <a:srgbClr val="C00000"/>
                </a:solidFill>
                <a:latin typeface="Arial Rounded MT Bold" pitchFamily="34" charset="0"/>
              </a:rPr>
              <a:t>1</a:t>
            </a:r>
            <a:r>
              <a:rPr lang="fr-FR" sz="4000" dirty="0" smtClean="0">
                <a:latin typeface="Arial Rounded MT Bold" pitchFamily="34" charset="0"/>
              </a:rPr>
              <a:t/>
            </a:r>
            <a:br>
              <a:rPr lang="fr-FR" sz="4000" dirty="0" smtClean="0">
                <a:latin typeface="Arial Rounded MT Bold" pitchFamily="34" charset="0"/>
              </a:rPr>
            </a:br>
            <a:r>
              <a:rPr lang="fr-FR" sz="4000" dirty="0" err="1" smtClean="0">
                <a:latin typeface="Arial Rounded MT Bold" pitchFamily="34" charset="0"/>
              </a:rPr>
              <a:t>Mwen</a:t>
            </a:r>
            <a:r>
              <a:rPr lang="fr-FR" sz="4000" dirty="0" smtClean="0">
                <a:latin typeface="Arial Rounded MT Bold" pitchFamily="34" charset="0"/>
              </a:rPr>
              <a:t> </a:t>
            </a:r>
            <a:r>
              <a:rPr lang="fr-FR" sz="4000" dirty="0" err="1" smtClean="0">
                <a:latin typeface="Arial Rounded MT Bold" pitchFamily="34" charset="0"/>
              </a:rPr>
              <a:t>sonje</a:t>
            </a:r>
            <a:r>
              <a:rPr lang="fr-FR" sz="4000" dirty="0" smtClean="0">
                <a:latin typeface="Arial Rounded MT Bold" pitchFamily="34" charset="0"/>
              </a:rPr>
              <a:t> </a:t>
            </a:r>
            <a:r>
              <a:rPr lang="fr-FR" sz="4000" dirty="0" err="1" smtClean="0">
                <a:latin typeface="Arial Rounded MT Bold" pitchFamily="34" charset="0"/>
              </a:rPr>
              <a:t>byen</a:t>
            </a:r>
            <a:r>
              <a:rPr lang="fr-FR" sz="4000" dirty="0" smtClean="0">
                <a:latin typeface="Arial Rounded MT Bold" pitchFamily="34" charset="0"/>
              </a:rPr>
              <a:t> </a:t>
            </a:r>
            <a:r>
              <a:rPr lang="fr-FR" sz="4000" dirty="0" err="1" smtClean="0">
                <a:latin typeface="Arial Rounded MT Bold" pitchFamily="34" charset="0"/>
              </a:rPr>
              <a:t>ki</a:t>
            </a:r>
            <a:r>
              <a:rPr lang="fr-FR" sz="4000" dirty="0" smtClean="0">
                <a:latin typeface="Arial Rounded MT Bold" pitchFamily="34" charset="0"/>
              </a:rPr>
              <a:t> </a:t>
            </a:r>
            <a:r>
              <a:rPr lang="fr-FR" sz="4000" dirty="0" err="1" smtClean="0">
                <a:latin typeface="Arial Rounded MT Bold" pitchFamily="34" charset="0"/>
              </a:rPr>
              <a:t>jou</a:t>
            </a:r>
            <a:r>
              <a:rPr lang="fr-FR" sz="4000" dirty="0" smtClean="0">
                <a:latin typeface="Arial Rounded MT Bold" pitchFamily="34" charset="0"/>
              </a:rPr>
              <a:t> </a:t>
            </a:r>
            <a:r>
              <a:rPr lang="fr-FR" sz="4000" dirty="0" smtClean="0">
                <a:latin typeface="Arial Rounded MT Bold" pitchFamily="34" charset="0"/>
              </a:rPr>
              <a:t>li te </a:t>
            </a:r>
            <a:r>
              <a:rPr lang="fr-FR" sz="4000" dirty="0" err="1" smtClean="0">
                <a:latin typeface="Arial Rounded MT Bold" pitchFamily="34" charset="0"/>
              </a:rPr>
              <a:t>delivre</a:t>
            </a:r>
            <a:r>
              <a:rPr lang="fr-FR" sz="4000" dirty="0" smtClean="0">
                <a:latin typeface="Arial Rounded MT Bold" pitchFamily="34" charset="0"/>
              </a:rPr>
              <a:t>-m</a:t>
            </a:r>
            <a:r>
              <a:rPr lang="fr-FR" sz="4000" dirty="0" smtClean="0">
                <a:latin typeface="Arial Rounded MT Bold" pitchFamily="34" charset="0"/>
              </a:rPr>
              <a:t>, </a:t>
            </a:r>
            <a:br>
              <a:rPr lang="fr-FR" sz="4000" dirty="0" smtClean="0">
                <a:latin typeface="Arial Rounded MT Bold" pitchFamily="34" charset="0"/>
              </a:rPr>
            </a:br>
            <a:r>
              <a:rPr lang="fr-FR" sz="4000" dirty="0" smtClean="0">
                <a:latin typeface="Arial Rounded MT Bold" pitchFamily="34" charset="0"/>
              </a:rPr>
              <a:t>E </a:t>
            </a:r>
            <a:r>
              <a:rPr lang="fr-FR" sz="4000" dirty="0" err="1" smtClean="0">
                <a:latin typeface="Arial Rounded MT Bold" pitchFamily="34" charset="0"/>
              </a:rPr>
              <a:t>mwen</a:t>
            </a:r>
            <a:r>
              <a:rPr lang="fr-FR" sz="4000" dirty="0" smtClean="0">
                <a:latin typeface="Arial Rounded MT Bold" pitchFamily="34" charset="0"/>
              </a:rPr>
              <a:t> </a:t>
            </a:r>
            <a:r>
              <a:rPr lang="fr-FR" sz="4000" dirty="0" err="1" smtClean="0">
                <a:latin typeface="Arial Rounded MT Bold" pitchFamily="34" charset="0"/>
              </a:rPr>
              <a:t>konnen</a:t>
            </a:r>
            <a:r>
              <a:rPr lang="fr-FR" sz="4000" dirty="0" smtClean="0">
                <a:latin typeface="Arial Rounded MT Bold" pitchFamily="34" charset="0"/>
              </a:rPr>
              <a:t> </a:t>
            </a:r>
            <a:r>
              <a:rPr lang="fr-FR" sz="4000" dirty="0" err="1" smtClean="0">
                <a:latin typeface="Arial Rounded MT Bold" pitchFamily="34" charset="0"/>
              </a:rPr>
              <a:t>mwen</a:t>
            </a:r>
            <a:r>
              <a:rPr lang="fr-FR" sz="4000" dirty="0" smtClean="0">
                <a:latin typeface="Arial Rounded MT Bold" pitchFamily="34" charset="0"/>
              </a:rPr>
              <a:t> fini </a:t>
            </a:r>
            <a:r>
              <a:rPr lang="fr-FR" sz="4000" dirty="0" err="1" smtClean="0">
                <a:latin typeface="Arial Rounded MT Bold" pitchFamily="34" charset="0"/>
              </a:rPr>
              <a:t>avèk</a:t>
            </a:r>
            <a:r>
              <a:rPr lang="fr-FR" sz="4000" dirty="0" smtClean="0">
                <a:latin typeface="Arial Rounded MT Bold" pitchFamily="34" charset="0"/>
              </a:rPr>
              <a:t> </a:t>
            </a:r>
            <a:r>
              <a:rPr lang="fr-FR" sz="4000" dirty="0" err="1" smtClean="0">
                <a:latin typeface="Arial Rounded MT Bold" pitchFamily="34" charset="0"/>
              </a:rPr>
              <a:t>peche</a:t>
            </a:r>
            <a:r>
              <a:rPr lang="fr-FR" sz="4000" dirty="0" smtClean="0">
                <a:latin typeface="Arial Rounded MT Bold" pitchFamily="34" charset="0"/>
              </a:rPr>
              <a:t>, </a:t>
            </a:r>
            <a:br>
              <a:rPr lang="fr-FR" sz="4000" dirty="0" smtClean="0">
                <a:latin typeface="Arial Rounded MT Bold" pitchFamily="34" charset="0"/>
              </a:rPr>
            </a:br>
            <a:r>
              <a:rPr lang="fr-FR" sz="4000" dirty="0" err="1" smtClean="0">
                <a:latin typeface="Arial Rounded MT Bold" pitchFamily="34" charset="0"/>
              </a:rPr>
              <a:t>Paske</a:t>
            </a:r>
            <a:r>
              <a:rPr lang="fr-FR" sz="4000" dirty="0" smtClean="0">
                <a:latin typeface="Arial Rounded MT Bold" pitchFamily="34" charset="0"/>
              </a:rPr>
              <a:t> </a:t>
            </a:r>
            <a:r>
              <a:rPr lang="fr-FR" sz="4000" dirty="0" err="1" smtClean="0">
                <a:latin typeface="Arial Rounded MT Bold" pitchFamily="34" charset="0"/>
              </a:rPr>
              <a:t>mwen</a:t>
            </a:r>
            <a:r>
              <a:rPr lang="fr-FR" sz="4000" dirty="0" smtClean="0">
                <a:latin typeface="Arial Rounded MT Bold" pitchFamily="34" charset="0"/>
              </a:rPr>
              <a:t> </a:t>
            </a:r>
            <a:r>
              <a:rPr lang="fr-FR" sz="4000" dirty="0" err="1" smtClean="0">
                <a:latin typeface="Arial Rounded MT Bold" pitchFamily="34" charset="0"/>
              </a:rPr>
              <a:t>jwenn</a:t>
            </a:r>
            <a:r>
              <a:rPr lang="fr-FR" sz="4000" dirty="0" smtClean="0">
                <a:latin typeface="Arial Rounded MT Bold" pitchFamily="34" charset="0"/>
              </a:rPr>
              <a:t> </a:t>
            </a:r>
            <a:r>
              <a:rPr lang="fr-FR" sz="4000" dirty="0" err="1" smtClean="0">
                <a:latin typeface="Arial Rounded MT Bold" pitchFamily="34" charset="0"/>
              </a:rPr>
              <a:t>delivrans</a:t>
            </a:r>
            <a:r>
              <a:rPr lang="fr-FR" sz="4000" dirty="0" smtClean="0">
                <a:latin typeface="Arial Rounded MT Bold" pitchFamily="34" charset="0"/>
              </a:rPr>
              <a:t> </a:t>
            </a:r>
            <a:br>
              <a:rPr lang="fr-FR" sz="4000" dirty="0" smtClean="0">
                <a:latin typeface="Arial Rounded MT Bold" pitchFamily="34" charset="0"/>
              </a:rPr>
            </a:br>
            <a:r>
              <a:rPr lang="fr-FR" sz="4000" dirty="0" smtClean="0">
                <a:latin typeface="Arial Rounded MT Bold" pitchFamily="34" charset="0"/>
              </a:rPr>
              <a:t>E </a:t>
            </a:r>
            <a:r>
              <a:rPr lang="fr-FR" sz="4000" dirty="0" err="1" smtClean="0">
                <a:latin typeface="Arial Rounded MT Bold" pitchFamily="34" charset="0"/>
              </a:rPr>
              <a:t>kè</a:t>
            </a:r>
            <a:r>
              <a:rPr lang="fr-FR" sz="4000" dirty="0" smtClean="0">
                <a:latin typeface="Arial Rounded MT Bold" pitchFamily="34" charset="0"/>
              </a:rPr>
              <a:t> </a:t>
            </a:r>
            <a:r>
              <a:rPr lang="fr-FR" sz="4000" dirty="0" err="1" smtClean="0">
                <a:latin typeface="Arial Rounded MT Bold" pitchFamily="34" charset="0"/>
              </a:rPr>
              <a:t>mwen</a:t>
            </a:r>
            <a:r>
              <a:rPr lang="fr-FR" sz="4000" dirty="0" smtClean="0">
                <a:latin typeface="Arial Rounded MT Bold" pitchFamily="34" charset="0"/>
              </a:rPr>
              <a:t> </a:t>
            </a:r>
            <a:r>
              <a:rPr lang="fr-FR" sz="4000" dirty="0" err="1" smtClean="0">
                <a:latin typeface="Arial Rounded MT Bold" pitchFamily="34" charset="0"/>
              </a:rPr>
              <a:t>fi-n</a:t>
            </a:r>
            <a:r>
              <a:rPr lang="fr-FR" sz="4000" dirty="0" smtClean="0">
                <a:latin typeface="Arial Rounded MT Bold" pitchFamily="34" charset="0"/>
              </a:rPr>
              <a:t> </a:t>
            </a:r>
            <a:r>
              <a:rPr lang="fr-FR" sz="4000" dirty="0" err="1" smtClean="0">
                <a:latin typeface="Arial Rounded MT Bold" pitchFamily="34" charset="0"/>
              </a:rPr>
              <a:t>asure</a:t>
            </a:r>
            <a:r>
              <a:rPr lang="fr-FR" sz="4000" dirty="0" smtClean="0">
                <a:latin typeface="Arial Rounded MT Bold" pitchFamily="34" charset="0"/>
              </a:rPr>
              <a:t> </a:t>
            </a:r>
            <a:br>
              <a:rPr lang="fr-FR" sz="4000" dirty="0" smtClean="0">
                <a:latin typeface="Arial Rounded MT Bold" pitchFamily="34" charset="0"/>
              </a:rPr>
            </a:br>
            <a:r>
              <a:rPr lang="fr-FR" sz="4000" dirty="0" err="1" smtClean="0">
                <a:latin typeface="Arial Rounded MT Bold" pitchFamily="34" charset="0"/>
              </a:rPr>
              <a:t>Mwen</a:t>
            </a:r>
            <a:r>
              <a:rPr lang="fr-FR" sz="4000" dirty="0" smtClean="0">
                <a:latin typeface="Arial Rounded MT Bold" pitchFamily="34" charset="0"/>
              </a:rPr>
              <a:t> </a:t>
            </a:r>
            <a:r>
              <a:rPr lang="fr-FR" sz="4000" dirty="0" err="1" smtClean="0">
                <a:latin typeface="Arial Rounded MT Bold" pitchFamily="34" charset="0"/>
              </a:rPr>
              <a:t>sove</a:t>
            </a:r>
            <a:r>
              <a:rPr lang="fr-FR" sz="4000" dirty="0" smtClean="0">
                <a:latin typeface="Arial Rounded MT Bold" pitchFamily="34" charset="0"/>
              </a:rPr>
              <a:t> nan </a:t>
            </a:r>
            <a:r>
              <a:rPr lang="fr-FR" sz="4000" dirty="0" err="1" smtClean="0">
                <a:latin typeface="Arial Rounded MT Bold" pitchFamily="34" charset="0"/>
              </a:rPr>
              <a:t>peche</a:t>
            </a:r>
            <a:r>
              <a:rPr lang="fr-FR" sz="4000" dirty="0" smtClean="0">
                <a:latin typeface="Arial Rounded MT Bold" pitchFamily="34" charset="0"/>
              </a:rPr>
              <a:t> pou </a:t>
            </a:r>
            <a:r>
              <a:rPr lang="fr-FR" sz="4000" dirty="0" err="1" smtClean="0">
                <a:latin typeface="Arial Rounded MT Bold" pitchFamily="34" charset="0"/>
              </a:rPr>
              <a:t>toujou</a:t>
            </a:r>
            <a:r>
              <a:rPr lang="fr-FR" sz="4000" dirty="0" smtClean="0">
                <a:latin typeface="Arial Rounded MT Bold" pitchFamily="34" charset="0"/>
              </a:rPr>
              <a:t>. </a:t>
            </a:r>
            <a:br>
              <a:rPr lang="fr-FR" sz="4000" dirty="0" smtClean="0">
                <a:latin typeface="Arial Rounded MT Bold" pitchFamily="34" charset="0"/>
              </a:rPr>
            </a:br>
            <a:r>
              <a:rPr lang="fr-FR" sz="4000" dirty="0" err="1" smtClean="0">
                <a:solidFill>
                  <a:srgbClr val="C00000"/>
                </a:solidFill>
                <a:latin typeface="Arial Rounded MT Bold" pitchFamily="34" charset="0"/>
              </a:rPr>
              <a:t>Ke</a:t>
            </a:r>
            <a:r>
              <a:rPr lang="fr-FR" sz="4000" dirty="0" smtClean="0">
                <a:solidFill>
                  <a:srgbClr val="C00000"/>
                </a:solidFill>
                <a:latin typeface="Arial Rounded MT Bold" pitchFamily="34" charset="0"/>
              </a:rPr>
              <a:t> </a:t>
            </a:r>
            <a:r>
              <a:rPr lang="fr-FR" sz="4000" dirty="0" smtClean="0">
                <a:latin typeface="Arial Rounded MT Bold" pitchFamily="34" charset="0"/>
              </a:rPr>
              <a:t/>
            </a:r>
            <a:br>
              <a:rPr lang="fr-FR" sz="4000" dirty="0" smtClean="0">
                <a:latin typeface="Arial Rounded MT Bold" pitchFamily="34" charset="0"/>
              </a:rPr>
            </a:br>
            <a:r>
              <a:rPr lang="fr-FR" sz="4000" dirty="0" err="1" smtClean="0">
                <a:solidFill>
                  <a:srgbClr val="0D069A"/>
                </a:solidFill>
                <a:latin typeface="Arial Rounded MT Bold" pitchFamily="34" charset="0"/>
              </a:rPr>
              <a:t>Delivre</a:t>
            </a:r>
            <a:r>
              <a:rPr lang="fr-FR" sz="4000" dirty="0" smtClean="0">
                <a:solidFill>
                  <a:srgbClr val="0D069A"/>
                </a:solidFill>
                <a:latin typeface="Arial Rounded MT Bold" pitchFamily="34" charset="0"/>
              </a:rPr>
              <a:t>! </a:t>
            </a:r>
            <a:r>
              <a:rPr lang="fr-FR" sz="4000" dirty="0" err="1" smtClean="0">
                <a:solidFill>
                  <a:srgbClr val="0D069A"/>
                </a:solidFill>
                <a:latin typeface="Arial Rounded MT Bold" pitchFamily="34" charset="0"/>
              </a:rPr>
              <a:t>Delivre</a:t>
            </a:r>
            <a:r>
              <a:rPr lang="fr-FR" sz="4000" dirty="0" smtClean="0">
                <a:solidFill>
                  <a:srgbClr val="0D069A"/>
                </a:solidFill>
                <a:latin typeface="Arial Rounded MT Bold" pitchFamily="34" charset="0"/>
              </a:rPr>
              <a:t>! </a:t>
            </a:r>
            <a:br>
              <a:rPr lang="fr-FR" sz="4000" dirty="0" smtClean="0">
                <a:solidFill>
                  <a:srgbClr val="0D069A"/>
                </a:solidFill>
                <a:latin typeface="Arial Rounded MT Bold" pitchFamily="34" charset="0"/>
              </a:rPr>
            </a:br>
            <a:r>
              <a:rPr lang="fr-FR" sz="4000" dirty="0" smtClean="0">
                <a:solidFill>
                  <a:srgbClr val="0D069A"/>
                </a:solidFill>
                <a:latin typeface="Arial Rounded MT Bold" pitchFamily="34" charset="0"/>
              </a:rPr>
              <a:t>Wi </a:t>
            </a:r>
            <a:r>
              <a:rPr lang="fr-FR" sz="4000" dirty="0" err="1" smtClean="0">
                <a:solidFill>
                  <a:srgbClr val="0D069A"/>
                </a:solidFill>
                <a:latin typeface="Arial Rounded MT Bold" pitchFamily="34" charset="0"/>
              </a:rPr>
              <a:t>mwen</a:t>
            </a:r>
            <a:r>
              <a:rPr lang="fr-FR" sz="4000" dirty="0" smtClean="0">
                <a:solidFill>
                  <a:srgbClr val="0D069A"/>
                </a:solidFill>
                <a:latin typeface="Arial Rounded MT Bold" pitchFamily="34" charset="0"/>
              </a:rPr>
              <a:t> </a:t>
            </a:r>
            <a:r>
              <a:rPr lang="fr-FR" sz="4000" dirty="0" err="1" smtClean="0">
                <a:solidFill>
                  <a:srgbClr val="0D069A"/>
                </a:solidFill>
                <a:latin typeface="Arial Rounded MT Bold" pitchFamily="34" charset="0"/>
              </a:rPr>
              <a:t>sove</a:t>
            </a:r>
            <a:r>
              <a:rPr lang="fr-FR" sz="4000" dirty="0" smtClean="0">
                <a:solidFill>
                  <a:srgbClr val="0D069A"/>
                </a:solidFill>
                <a:latin typeface="Arial Rounded MT Bold" pitchFamily="34" charset="0"/>
              </a:rPr>
              <a:t> nan </a:t>
            </a:r>
            <a:r>
              <a:rPr lang="fr-FR" sz="4000" dirty="0" err="1" smtClean="0">
                <a:solidFill>
                  <a:srgbClr val="0D069A"/>
                </a:solidFill>
                <a:latin typeface="Arial Rounded MT Bold" pitchFamily="34" charset="0"/>
              </a:rPr>
              <a:t>peche</a:t>
            </a:r>
            <a:r>
              <a:rPr lang="fr-FR" sz="4000" dirty="0" smtClean="0">
                <a:solidFill>
                  <a:srgbClr val="0D069A"/>
                </a:solidFill>
                <a:latin typeface="Arial Rounded MT Bold" pitchFamily="34" charset="0"/>
              </a:rPr>
              <a:t> pou </a:t>
            </a:r>
            <a:r>
              <a:rPr lang="fr-FR" sz="4000" dirty="0" err="1" smtClean="0">
                <a:solidFill>
                  <a:srgbClr val="0D069A"/>
                </a:solidFill>
                <a:latin typeface="Arial Rounded MT Bold" pitchFamily="34" charset="0"/>
              </a:rPr>
              <a:t>toujou</a:t>
            </a:r>
            <a:r>
              <a:rPr lang="fr-FR" sz="4000" dirty="0" smtClean="0">
                <a:solidFill>
                  <a:srgbClr val="0D069A"/>
                </a:solidFill>
                <a:latin typeface="Arial Rounded MT Bold" pitchFamily="34" charset="0"/>
              </a:rPr>
              <a:t>! </a:t>
            </a:r>
            <a:endParaRPr lang="fr-FR" sz="4000" dirty="0" smtClean="0">
              <a:solidFill>
                <a:srgbClr val="0D069A"/>
              </a:solidFill>
              <a:latin typeface="Arial Rounded MT Bold" pitchFamily="34" charset="0"/>
            </a:endParaRPr>
          </a:p>
          <a:p>
            <a:pPr marL="0" indent="0" algn="ctr"/>
            <a:r>
              <a:rPr lang="fr-FR" sz="4000" dirty="0" smtClean="0">
                <a:solidFill>
                  <a:srgbClr val="0D069A"/>
                </a:solidFill>
                <a:latin typeface="Arial Rounded MT Bold" pitchFamily="34" charset="0"/>
              </a:rPr>
              <a:t>(</a:t>
            </a:r>
            <a:r>
              <a:rPr lang="fr-FR" sz="4000" dirty="0" smtClean="0">
                <a:solidFill>
                  <a:srgbClr val="0D069A"/>
                </a:solidFill>
                <a:latin typeface="Arial Rounded MT Bold" pitchFamily="34" charset="0"/>
              </a:rPr>
              <a:t>2 </a:t>
            </a:r>
            <a:r>
              <a:rPr lang="fr-FR" sz="4000" dirty="0" err="1" smtClean="0">
                <a:solidFill>
                  <a:srgbClr val="0D069A"/>
                </a:solidFill>
                <a:latin typeface="Arial Rounded MT Bold" pitchFamily="34" charset="0"/>
              </a:rPr>
              <a:t>liy</a:t>
            </a:r>
            <a:r>
              <a:rPr lang="fr-FR" sz="4000" dirty="0" smtClean="0">
                <a:solidFill>
                  <a:srgbClr val="0D069A"/>
                </a:solidFill>
                <a:latin typeface="Arial Rounded MT Bold" pitchFamily="34" charset="0"/>
              </a:rPr>
              <a:t> 2 </a:t>
            </a:r>
            <a:r>
              <a:rPr lang="fr-FR" sz="4000" dirty="0" err="1" smtClean="0">
                <a:solidFill>
                  <a:srgbClr val="0D069A"/>
                </a:solidFill>
                <a:latin typeface="Arial Rounded MT Bold" pitchFamily="34" charset="0"/>
              </a:rPr>
              <a:t>fwa</a:t>
            </a:r>
            <a:r>
              <a:rPr lang="fr-FR" sz="4000" dirty="0" smtClean="0">
                <a:solidFill>
                  <a:srgbClr val="0D069A"/>
                </a:solidFill>
                <a:latin typeface="Arial Rounded MT Bold" pitchFamily="34" charset="0"/>
              </a:rPr>
              <a:t>) </a:t>
            </a:r>
            <a:r>
              <a:rPr lang="fr-FR" dirty="0" smtClean="0">
                <a:latin typeface="Arial Rounded MT Bold" pitchFamily="34" charset="0"/>
              </a:rPr>
              <a:t/>
            </a:r>
            <a:br>
              <a:rPr lang="fr-FR" dirty="0" smtClean="0">
                <a:latin typeface="Arial Rounded MT Bold" pitchFamily="34" charset="0"/>
              </a:rPr>
            </a:br>
            <a:endParaRPr lang="en-US" dirty="0">
              <a:latin typeface="Arial Rounded MT Bold" pitchFamily="3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FF"/>
          </a:solidFill>
        </p:spPr>
        <p:txBody>
          <a:bodyPr>
            <a:normAutofit fontScale="92500"/>
          </a:bodyPr>
          <a:lstStyle/>
          <a:p>
            <a:pPr marL="0" indent="0" algn="ctr"/>
            <a:r>
              <a:rPr lang="fr-FR" dirty="0" smtClean="0">
                <a:solidFill>
                  <a:srgbClr val="C00000"/>
                </a:solidFill>
                <a:latin typeface="Arial Rounded MT Bold" pitchFamily="34" charset="0"/>
              </a:rPr>
              <a:t>2</a:t>
            </a:r>
            <a:r>
              <a:rPr lang="fr-FR" dirty="0" smtClean="0">
                <a:solidFill>
                  <a:srgbClr val="C00000"/>
                </a:solidFill>
                <a:latin typeface="Arial Rounded MT Bold" pitchFamily="34" charset="0"/>
              </a:rPr>
              <a:t>. </a:t>
            </a:r>
            <a:r>
              <a:rPr lang="fr-FR" dirty="0" smtClean="0">
                <a:latin typeface="Arial Rounded MT Bold" pitchFamily="34" charset="0"/>
              </a:rPr>
              <a:t/>
            </a:r>
            <a:br>
              <a:rPr lang="fr-FR" dirty="0" smtClean="0">
                <a:latin typeface="Arial Rounded MT Bold" pitchFamily="34" charset="0"/>
              </a:rPr>
            </a:br>
            <a:r>
              <a:rPr lang="fr-FR" sz="4000" dirty="0" err="1" smtClean="0">
                <a:latin typeface="Arial Rounded MT Bold" pitchFamily="34" charset="0"/>
              </a:rPr>
              <a:t>Mwen</a:t>
            </a:r>
            <a:r>
              <a:rPr lang="fr-FR" sz="4000" dirty="0" smtClean="0">
                <a:latin typeface="Arial Rounded MT Bold" pitchFamily="34" charset="0"/>
              </a:rPr>
              <a:t> </a:t>
            </a:r>
            <a:r>
              <a:rPr lang="fr-FR" sz="4000" dirty="0" err="1" smtClean="0">
                <a:latin typeface="Arial Rounded MT Bold" pitchFamily="34" charset="0"/>
              </a:rPr>
              <a:t>sonje</a:t>
            </a:r>
            <a:r>
              <a:rPr lang="fr-FR" sz="4000" dirty="0" smtClean="0">
                <a:latin typeface="Arial Rounded MT Bold" pitchFamily="34" charset="0"/>
              </a:rPr>
              <a:t> </a:t>
            </a:r>
            <a:r>
              <a:rPr lang="fr-FR" sz="4000" dirty="0" err="1" smtClean="0">
                <a:latin typeface="Arial Rounded MT Bold" pitchFamily="34" charset="0"/>
              </a:rPr>
              <a:t>byen</a:t>
            </a:r>
            <a:r>
              <a:rPr lang="fr-FR" sz="4000" dirty="0" smtClean="0">
                <a:latin typeface="Arial Rounded MT Bold" pitchFamily="34" charset="0"/>
              </a:rPr>
              <a:t> </a:t>
            </a:r>
            <a:r>
              <a:rPr lang="fr-FR" sz="4000" dirty="0" err="1" smtClean="0">
                <a:latin typeface="Arial Rounded MT Bold" pitchFamily="34" charset="0"/>
              </a:rPr>
              <a:t>ki</a:t>
            </a:r>
            <a:r>
              <a:rPr lang="fr-FR" sz="4000" dirty="0" smtClean="0">
                <a:latin typeface="Arial Rounded MT Bold" pitchFamily="34" charset="0"/>
              </a:rPr>
              <a:t> jan </a:t>
            </a:r>
            <a:endParaRPr lang="fr-FR" sz="4000" dirty="0" smtClean="0">
              <a:latin typeface="Arial Rounded MT Bold" pitchFamily="34" charset="0"/>
            </a:endParaRPr>
          </a:p>
          <a:p>
            <a:pPr marL="0" indent="0" algn="ctr">
              <a:buNone/>
            </a:pPr>
            <a:r>
              <a:rPr lang="fr-FR" sz="4000" dirty="0" err="1" smtClean="0">
                <a:latin typeface="Arial Rounded MT Bold" pitchFamily="34" charset="0"/>
              </a:rPr>
              <a:t>kè</a:t>
            </a:r>
            <a:r>
              <a:rPr lang="fr-FR" sz="4000" dirty="0" smtClean="0">
                <a:latin typeface="Arial Rounded MT Bold" pitchFamily="34" charset="0"/>
              </a:rPr>
              <a:t>-m </a:t>
            </a:r>
            <a:r>
              <a:rPr lang="fr-FR" sz="4000" dirty="0" smtClean="0">
                <a:latin typeface="Arial Rounded MT Bold" pitchFamily="34" charset="0"/>
              </a:rPr>
              <a:t>te </a:t>
            </a:r>
            <a:r>
              <a:rPr lang="fr-FR" sz="4000" dirty="0" err="1" smtClean="0">
                <a:latin typeface="Arial Rounded MT Bold" pitchFamily="34" charset="0"/>
              </a:rPr>
              <a:t>boulvèse</a:t>
            </a:r>
            <a:r>
              <a:rPr lang="fr-FR" sz="4000" dirty="0" smtClean="0">
                <a:latin typeface="Arial Rounded MT Bold" pitchFamily="34" charset="0"/>
              </a:rPr>
              <a:t>, </a:t>
            </a:r>
            <a:br>
              <a:rPr lang="fr-FR" sz="4000" dirty="0" smtClean="0">
                <a:latin typeface="Arial Rounded MT Bold" pitchFamily="34" charset="0"/>
              </a:rPr>
            </a:br>
            <a:r>
              <a:rPr lang="fr-FR" sz="4000" dirty="0" smtClean="0">
                <a:latin typeface="Arial Rounded MT Bold" pitchFamily="34" charset="0"/>
              </a:rPr>
              <a:t>E </a:t>
            </a:r>
            <a:r>
              <a:rPr lang="fr-FR" sz="4000" dirty="0" err="1" smtClean="0">
                <a:latin typeface="Arial Rounded MT Bold" pitchFamily="34" charset="0"/>
              </a:rPr>
              <a:t>ki</a:t>
            </a:r>
            <a:r>
              <a:rPr lang="fr-FR" sz="4000" dirty="0" smtClean="0">
                <a:latin typeface="Arial Rounded MT Bold" pitchFamily="34" charset="0"/>
              </a:rPr>
              <a:t> </a:t>
            </a:r>
            <a:r>
              <a:rPr lang="fr-FR" sz="4000" dirty="0" err="1" smtClean="0">
                <a:latin typeface="Arial Rounded MT Bold" pitchFamily="34" charset="0"/>
              </a:rPr>
              <a:t>tristès</a:t>
            </a:r>
            <a:r>
              <a:rPr lang="fr-FR" sz="4000" dirty="0" smtClean="0">
                <a:latin typeface="Arial Rounded MT Bold" pitchFamily="34" charset="0"/>
              </a:rPr>
              <a:t> </a:t>
            </a:r>
            <a:r>
              <a:rPr lang="fr-FR" sz="4000" dirty="0" err="1" smtClean="0">
                <a:latin typeface="Arial Rounded MT Bold" pitchFamily="34" charset="0"/>
              </a:rPr>
              <a:t>ki</a:t>
            </a:r>
            <a:r>
              <a:rPr lang="fr-FR" sz="4000" dirty="0" smtClean="0">
                <a:latin typeface="Arial Rounded MT Bold" pitchFamily="34" charset="0"/>
              </a:rPr>
              <a:t> te </a:t>
            </a:r>
            <a:r>
              <a:rPr lang="fr-FR" sz="4000" dirty="0" err="1" smtClean="0">
                <a:latin typeface="Arial Rounded MT Bold" pitchFamily="34" charset="0"/>
              </a:rPr>
              <a:t>fè</a:t>
            </a:r>
            <a:r>
              <a:rPr lang="fr-FR" sz="4000" dirty="0" smtClean="0">
                <a:latin typeface="Arial Rounded MT Bold" pitchFamily="34" charset="0"/>
              </a:rPr>
              <a:t> </a:t>
            </a:r>
            <a:r>
              <a:rPr lang="fr-FR" sz="4000" dirty="0" err="1" smtClean="0">
                <a:latin typeface="Arial Rounded MT Bold" pitchFamily="34" charset="0"/>
              </a:rPr>
              <a:t>nanm</a:t>
            </a:r>
            <a:r>
              <a:rPr lang="fr-FR" sz="4000" dirty="0" smtClean="0">
                <a:latin typeface="Arial Rounded MT Bold" pitchFamily="34" charset="0"/>
              </a:rPr>
              <a:t> </a:t>
            </a:r>
            <a:r>
              <a:rPr lang="fr-FR" sz="4000" dirty="0" err="1" smtClean="0">
                <a:latin typeface="Arial Rounded MT Bold" pitchFamily="34" charset="0"/>
              </a:rPr>
              <a:t>mwen</a:t>
            </a:r>
            <a:r>
              <a:rPr lang="fr-FR" sz="4000" dirty="0" smtClean="0">
                <a:latin typeface="Arial Rounded MT Bold" pitchFamily="34" charset="0"/>
              </a:rPr>
              <a:t> an </a:t>
            </a:r>
            <a:r>
              <a:rPr lang="fr-FR" sz="4000" dirty="0" err="1" smtClean="0">
                <a:latin typeface="Arial Rounded MT Bold" pitchFamily="34" charset="0"/>
              </a:rPr>
              <a:t>dèy</a:t>
            </a:r>
            <a:r>
              <a:rPr lang="fr-FR" sz="4000" dirty="0" smtClean="0">
                <a:latin typeface="Arial Rounded MT Bold" pitchFamily="34" charset="0"/>
              </a:rPr>
              <a:t>. </a:t>
            </a:r>
            <a:br>
              <a:rPr lang="fr-FR" sz="4000" dirty="0" smtClean="0">
                <a:latin typeface="Arial Rounded MT Bold" pitchFamily="34" charset="0"/>
              </a:rPr>
            </a:br>
            <a:r>
              <a:rPr lang="fr-FR" sz="4000" dirty="0" smtClean="0">
                <a:latin typeface="Arial Rounded MT Bold" pitchFamily="34" charset="0"/>
              </a:rPr>
              <a:t>Men je </a:t>
            </a:r>
            <a:r>
              <a:rPr lang="fr-FR" sz="4000" dirty="0" err="1" smtClean="0">
                <a:latin typeface="Arial Rounded MT Bold" pitchFamily="34" charset="0"/>
              </a:rPr>
              <a:t>mwen</a:t>
            </a:r>
            <a:r>
              <a:rPr lang="fr-FR" sz="4000" dirty="0" smtClean="0">
                <a:latin typeface="Arial Rounded MT Bold" pitchFamily="34" charset="0"/>
              </a:rPr>
              <a:t> </a:t>
            </a:r>
            <a:r>
              <a:rPr lang="fr-FR" sz="4000" dirty="0" err="1" smtClean="0">
                <a:latin typeface="Arial Rounded MT Bold" pitchFamily="34" charset="0"/>
              </a:rPr>
              <a:t>wè</a:t>
            </a:r>
            <a:r>
              <a:rPr lang="fr-FR" sz="4000" dirty="0" smtClean="0">
                <a:latin typeface="Arial Rounded MT Bold" pitchFamily="34" charset="0"/>
              </a:rPr>
              <a:t> </a:t>
            </a:r>
            <a:r>
              <a:rPr lang="fr-FR" sz="4000" dirty="0" err="1" smtClean="0">
                <a:latin typeface="Arial Rounded MT Bold" pitchFamily="34" charset="0"/>
              </a:rPr>
              <a:t>Jezu</a:t>
            </a:r>
            <a:r>
              <a:rPr lang="fr-FR" sz="4000" dirty="0" smtClean="0">
                <a:latin typeface="Arial Rounded MT Bold" pitchFamily="34" charset="0"/>
              </a:rPr>
              <a:t>-</a:t>
            </a:r>
            <a:r>
              <a:rPr lang="fr-FR" sz="4000" dirty="0" err="1" smtClean="0">
                <a:latin typeface="Arial Rounded MT Bold" pitchFamily="34" charset="0"/>
              </a:rPr>
              <a:t>Kri</a:t>
            </a:r>
            <a:r>
              <a:rPr lang="fr-FR" sz="4000" dirty="0" smtClean="0">
                <a:latin typeface="Arial Rounded MT Bold" pitchFamily="34" charset="0"/>
              </a:rPr>
              <a:t>, </a:t>
            </a:r>
            <a:br>
              <a:rPr lang="fr-FR" sz="4000" dirty="0" smtClean="0">
                <a:latin typeface="Arial Rounded MT Bold" pitchFamily="34" charset="0"/>
              </a:rPr>
            </a:br>
            <a:r>
              <a:rPr lang="fr-FR" sz="4000" dirty="0" smtClean="0">
                <a:latin typeface="Arial Rounded MT Bold" pitchFamily="34" charset="0"/>
              </a:rPr>
              <a:t>E </a:t>
            </a:r>
            <a:r>
              <a:rPr lang="fr-FR" sz="4000" dirty="0" err="1" smtClean="0">
                <a:latin typeface="Arial Rounded MT Bold" pitchFamily="34" charset="0"/>
              </a:rPr>
              <a:t>kè</a:t>
            </a:r>
            <a:r>
              <a:rPr lang="fr-FR" sz="4000" dirty="0" smtClean="0">
                <a:latin typeface="Arial Rounded MT Bold" pitchFamily="34" charset="0"/>
              </a:rPr>
              <a:t> </a:t>
            </a:r>
            <a:r>
              <a:rPr lang="fr-FR" sz="4000" dirty="0" err="1" smtClean="0">
                <a:latin typeface="Arial Rounded MT Bold" pitchFamily="34" charset="0"/>
              </a:rPr>
              <a:t>mwen</a:t>
            </a:r>
            <a:r>
              <a:rPr lang="fr-FR" sz="4000" dirty="0" smtClean="0">
                <a:latin typeface="Arial Rounded MT Bold" pitchFamily="34" charset="0"/>
              </a:rPr>
              <a:t> </a:t>
            </a:r>
            <a:r>
              <a:rPr lang="fr-FR" sz="4000" dirty="0" err="1" smtClean="0">
                <a:latin typeface="Arial Rounded MT Bold" pitchFamily="34" charset="0"/>
              </a:rPr>
              <a:t>louvri</a:t>
            </a:r>
            <a:r>
              <a:rPr lang="fr-FR" sz="4000" dirty="0" smtClean="0">
                <a:latin typeface="Arial Rounded MT Bold" pitchFamily="34" charset="0"/>
              </a:rPr>
              <a:t> </a:t>
            </a:r>
            <a:r>
              <a:rPr lang="fr-FR" sz="4000" dirty="0" err="1" smtClean="0">
                <a:latin typeface="Arial Rounded MT Bold" pitchFamily="34" charset="0"/>
              </a:rPr>
              <a:t>ba</a:t>
            </a:r>
            <a:r>
              <a:rPr lang="fr-FR" sz="4000" dirty="0" smtClean="0">
                <a:latin typeface="Arial Rounded MT Bold" pitchFamily="34" charset="0"/>
              </a:rPr>
              <a:t> li; </a:t>
            </a:r>
            <a:br>
              <a:rPr lang="fr-FR" sz="4000" dirty="0" smtClean="0">
                <a:latin typeface="Arial Rounded MT Bold" pitchFamily="34" charset="0"/>
              </a:rPr>
            </a:br>
            <a:r>
              <a:rPr lang="fr-FR" sz="4000" dirty="0" smtClean="0">
                <a:latin typeface="Arial Rounded MT Bold" pitchFamily="34" charset="0"/>
              </a:rPr>
              <a:t>Tout </a:t>
            </a:r>
            <a:r>
              <a:rPr lang="fr-FR" sz="4000" dirty="0" err="1" smtClean="0">
                <a:latin typeface="Arial Rounded MT Bold" pitchFamily="34" charset="0"/>
              </a:rPr>
              <a:t>chenn</a:t>
            </a:r>
            <a:r>
              <a:rPr lang="fr-FR" sz="4000" dirty="0" smtClean="0">
                <a:latin typeface="Arial Rounded MT Bold" pitchFamily="34" charset="0"/>
              </a:rPr>
              <a:t> </a:t>
            </a:r>
            <a:r>
              <a:rPr lang="fr-FR" sz="4000" dirty="0" err="1" smtClean="0">
                <a:latin typeface="Arial Rounded MT Bold" pitchFamily="34" charset="0"/>
              </a:rPr>
              <a:t>mwen</a:t>
            </a:r>
            <a:r>
              <a:rPr lang="fr-FR" sz="4000" dirty="0" smtClean="0">
                <a:latin typeface="Arial Rounded MT Bold" pitchFamily="34" charset="0"/>
              </a:rPr>
              <a:t> </a:t>
            </a:r>
            <a:r>
              <a:rPr lang="fr-FR" sz="4000" dirty="0" err="1" smtClean="0">
                <a:latin typeface="Arial Rounded MT Bold" pitchFamily="34" charset="0"/>
              </a:rPr>
              <a:t>yo</a:t>
            </a:r>
            <a:r>
              <a:rPr lang="fr-FR" sz="4000" dirty="0" smtClean="0">
                <a:latin typeface="Arial Rounded MT Bold" pitchFamily="34" charset="0"/>
              </a:rPr>
              <a:t> </a:t>
            </a:r>
            <a:r>
              <a:rPr lang="fr-FR" sz="4000" dirty="0" err="1" smtClean="0">
                <a:latin typeface="Arial Rounded MT Bold" pitchFamily="34" charset="0"/>
              </a:rPr>
              <a:t>tonbe</a:t>
            </a:r>
            <a:r>
              <a:rPr lang="fr-FR" sz="4000" dirty="0" smtClean="0">
                <a:latin typeface="Arial Rounded MT Bold" pitchFamily="34" charset="0"/>
              </a:rPr>
              <a:t> pou </a:t>
            </a:r>
            <a:r>
              <a:rPr lang="fr-FR" sz="4000" dirty="0" err="1" smtClean="0">
                <a:latin typeface="Arial Rounded MT Bold" pitchFamily="34" charset="0"/>
              </a:rPr>
              <a:t>toujou</a:t>
            </a:r>
            <a:r>
              <a:rPr lang="fr-FR" sz="4000" dirty="0" smtClean="0">
                <a:latin typeface="Arial Rounded MT Bold" pitchFamily="34" charset="0"/>
              </a:rPr>
              <a:t>. </a:t>
            </a:r>
            <a:endParaRPr lang="en-US" sz="4000" dirty="0" smtClean="0">
              <a:latin typeface="Arial Rounded MT Bold" pitchFamily="34" charset="0"/>
            </a:endParaRPr>
          </a:p>
          <a:p>
            <a:pPr marL="0" indent="0" algn="ctr"/>
            <a:r>
              <a:rPr lang="fr-FR" sz="4000" dirty="0" err="1" smtClean="0">
                <a:solidFill>
                  <a:srgbClr val="C00000"/>
                </a:solidFill>
                <a:latin typeface="Arial Rounded MT Bold" pitchFamily="34" charset="0"/>
              </a:rPr>
              <a:t>Ke</a:t>
            </a:r>
            <a:r>
              <a:rPr lang="fr-FR" sz="4000" dirty="0" smtClean="0">
                <a:solidFill>
                  <a:srgbClr val="C00000"/>
                </a:solidFill>
                <a:latin typeface="Arial Rounded MT Bold" pitchFamily="34" charset="0"/>
              </a:rPr>
              <a:t> </a:t>
            </a:r>
            <a:r>
              <a:rPr lang="fr-FR" sz="4000" dirty="0" smtClean="0">
                <a:latin typeface="Arial Rounded MT Bold" pitchFamily="34" charset="0"/>
              </a:rPr>
              <a:t/>
            </a:r>
            <a:br>
              <a:rPr lang="fr-FR" sz="4000" dirty="0" smtClean="0">
                <a:latin typeface="Arial Rounded MT Bold" pitchFamily="34" charset="0"/>
              </a:rPr>
            </a:br>
            <a:r>
              <a:rPr lang="fr-FR" sz="4000" dirty="0" err="1" smtClean="0">
                <a:solidFill>
                  <a:srgbClr val="0D069A"/>
                </a:solidFill>
                <a:latin typeface="Arial Rounded MT Bold" pitchFamily="34" charset="0"/>
              </a:rPr>
              <a:t>Delivre</a:t>
            </a:r>
            <a:r>
              <a:rPr lang="fr-FR" sz="4000" dirty="0" smtClean="0">
                <a:solidFill>
                  <a:srgbClr val="0D069A"/>
                </a:solidFill>
                <a:latin typeface="Arial Rounded MT Bold" pitchFamily="34" charset="0"/>
              </a:rPr>
              <a:t>! </a:t>
            </a:r>
            <a:r>
              <a:rPr lang="fr-FR" sz="4000" dirty="0" err="1" smtClean="0">
                <a:solidFill>
                  <a:srgbClr val="0D069A"/>
                </a:solidFill>
                <a:latin typeface="Arial Rounded MT Bold" pitchFamily="34" charset="0"/>
              </a:rPr>
              <a:t>Delivre</a:t>
            </a:r>
            <a:r>
              <a:rPr lang="fr-FR" sz="4000" dirty="0" smtClean="0">
                <a:solidFill>
                  <a:srgbClr val="0D069A"/>
                </a:solidFill>
                <a:latin typeface="Arial Rounded MT Bold" pitchFamily="34" charset="0"/>
              </a:rPr>
              <a:t>! </a:t>
            </a:r>
            <a:br>
              <a:rPr lang="fr-FR" sz="4000" dirty="0" smtClean="0">
                <a:solidFill>
                  <a:srgbClr val="0D069A"/>
                </a:solidFill>
                <a:latin typeface="Arial Rounded MT Bold" pitchFamily="34" charset="0"/>
              </a:rPr>
            </a:br>
            <a:r>
              <a:rPr lang="fr-FR" sz="4000" dirty="0" smtClean="0">
                <a:solidFill>
                  <a:srgbClr val="0D069A"/>
                </a:solidFill>
                <a:latin typeface="Arial Rounded MT Bold" pitchFamily="34" charset="0"/>
              </a:rPr>
              <a:t>Wi </a:t>
            </a:r>
            <a:r>
              <a:rPr lang="fr-FR" sz="4000" dirty="0" err="1" smtClean="0">
                <a:solidFill>
                  <a:srgbClr val="0D069A"/>
                </a:solidFill>
                <a:latin typeface="Arial Rounded MT Bold" pitchFamily="34" charset="0"/>
              </a:rPr>
              <a:t>mwen</a:t>
            </a:r>
            <a:r>
              <a:rPr lang="fr-FR" sz="4000" dirty="0" smtClean="0">
                <a:solidFill>
                  <a:srgbClr val="0D069A"/>
                </a:solidFill>
                <a:latin typeface="Arial Rounded MT Bold" pitchFamily="34" charset="0"/>
              </a:rPr>
              <a:t> </a:t>
            </a:r>
            <a:r>
              <a:rPr lang="fr-FR" sz="4000" dirty="0" err="1" smtClean="0">
                <a:solidFill>
                  <a:srgbClr val="0D069A"/>
                </a:solidFill>
                <a:latin typeface="Arial Rounded MT Bold" pitchFamily="34" charset="0"/>
              </a:rPr>
              <a:t>sove</a:t>
            </a:r>
            <a:r>
              <a:rPr lang="fr-FR" sz="4000" dirty="0" smtClean="0">
                <a:solidFill>
                  <a:srgbClr val="0D069A"/>
                </a:solidFill>
                <a:latin typeface="Arial Rounded MT Bold" pitchFamily="34" charset="0"/>
              </a:rPr>
              <a:t> nan </a:t>
            </a:r>
            <a:r>
              <a:rPr lang="fr-FR" sz="4000" dirty="0" err="1" smtClean="0">
                <a:solidFill>
                  <a:srgbClr val="0D069A"/>
                </a:solidFill>
                <a:latin typeface="Arial Rounded MT Bold" pitchFamily="34" charset="0"/>
              </a:rPr>
              <a:t>peche</a:t>
            </a:r>
            <a:r>
              <a:rPr lang="fr-FR" sz="4000" dirty="0" smtClean="0">
                <a:solidFill>
                  <a:srgbClr val="0D069A"/>
                </a:solidFill>
                <a:latin typeface="Arial Rounded MT Bold" pitchFamily="34" charset="0"/>
              </a:rPr>
              <a:t> pou </a:t>
            </a:r>
            <a:r>
              <a:rPr lang="fr-FR" sz="4000" dirty="0" err="1" smtClean="0">
                <a:solidFill>
                  <a:srgbClr val="0D069A"/>
                </a:solidFill>
                <a:latin typeface="Arial Rounded MT Bold" pitchFamily="34" charset="0"/>
              </a:rPr>
              <a:t>toujou</a:t>
            </a:r>
            <a:r>
              <a:rPr lang="fr-FR" sz="4000" dirty="0" smtClean="0">
                <a:solidFill>
                  <a:srgbClr val="0D069A"/>
                </a:solidFill>
                <a:latin typeface="Arial Rounded MT Bold" pitchFamily="34" charset="0"/>
              </a:rPr>
              <a:t>! </a:t>
            </a:r>
          </a:p>
          <a:p>
            <a:pPr marL="0" indent="0" algn="ctr"/>
            <a:r>
              <a:rPr lang="fr-FR" sz="4000" dirty="0" smtClean="0">
                <a:solidFill>
                  <a:srgbClr val="0D069A"/>
                </a:solidFill>
                <a:latin typeface="Arial Rounded MT Bold" pitchFamily="34" charset="0"/>
              </a:rPr>
              <a:t>(2 </a:t>
            </a:r>
            <a:r>
              <a:rPr lang="fr-FR" sz="4000" dirty="0" err="1" smtClean="0">
                <a:solidFill>
                  <a:srgbClr val="0D069A"/>
                </a:solidFill>
                <a:latin typeface="Arial Rounded MT Bold" pitchFamily="34" charset="0"/>
              </a:rPr>
              <a:t>liy</a:t>
            </a:r>
            <a:r>
              <a:rPr lang="fr-FR" sz="4000" dirty="0" smtClean="0">
                <a:solidFill>
                  <a:srgbClr val="0D069A"/>
                </a:solidFill>
                <a:latin typeface="Arial Rounded MT Bold" pitchFamily="34" charset="0"/>
              </a:rPr>
              <a:t> 2 </a:t>
            </a:r>
            <a:r>
              <a:rPr lang="fr-FR" sz="4000" dirty="0" err="1" smtClean="0">
                <a:solidFill>
                  <a:srgbClr val="0D069A"/>
                </a:solidFill>
                <a:latin typeface="Arial Rounded MT Bold" pitchFamily="34" charset="0"/>
              </a:rPr>
              <a:t>fwa</a:t>
            </a:r>
            <a:r>
              <a:rPr lang="fr-FR" sz="4000" dirty="0" smtClean="0">
                <a:solidFill>
                  <a:srgbClr val="0D069A"/>
                </a:solidFill>
                <a:latin typeface="Arial Rounded MT Bold" pitchFamily="34" charset="0"/>
              </a:rPr>
              <a:t>) </a:t>
            </a:r>
            <a:r>
              <a:rPr lang="fr-FR" dirty="0" smtClean="0">
                <a:latin typeface="Arial Rounded MT Bold" pitchFamily="34" charset="0"/>
              </a:rPr>
              <a:t/>
            </a:r>
            <a:br>
              <a:rPr lang="fr-FR" dirty="0" smtClean="0">
                <a:latin typeface="Arial Rounded MT Bold" pitchFamily="34" charset="0"/>
              </a:rPr>
            </a:br>
            <a:endParaRPr lang="en-US" dirty="0">
              <a:latin typeface="Arial Rounded MT Bold" pitchFamily="3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FF"/>
          </a:solidFill>
        </p:spPr>
        <p:txBody>
          <a:bodyPr>
            <a:normAutofit fontScale="92500"/>
          </a:bodyPr>
          <a:lstStyle/>
          <a:p>
            <a:pPr marL="0" indent="0" algn="ctr"/>
            <a:r>
              <a:rPr lang="fr-FR" dirty="0" smtClean="0">
                <a:solidFill>
                  <a:srgbClr val="C00000"/>
                </a:solidFill>
                <a:latin typeface="Arial Rounded MT Bold" pitchFamily="34" charset="0"/>
              </a:rPr>
              <a:t>3</a:t>
            </a:r>
            <a:r>
              <a:rPr lang="fr-FR" dirty="0" smtClean="0">
                <a:solidFill>
                  <a:srgbClr val="C00000"/>
                </a:solidFill>
                <a:latin typeface="Arial Rounded MT Bold" pitchFamily="34" charset="0"/>
              </a:rPr>
              <a:t>. </a:t>
            </a:r>
            <a:r>
              <a:rPr lang="fr-FR" dirty="0" smtClean="0">
                <a:latin typeface="Arial Rounded MT Bold" pitchFamily="34" charset="0"/>
              </a:rPr>
              <a:t/>
            </a:r>
            <a:br>
              <a:rPr lang="fr-FR" dirty="0" smtClean="0">
                <a:latin typeface="Arial Rounded MT Bold" pitchFamily="34" charset="0"/>
              </a:rPr>
            </a:br>
            <a:r>
              <a:rPr lang="fr-FR" sz="4000" dirty="0" err="1" smtClean="0">
                <a:latin typeface="Arial Rounded MT Bold" pitchFamily="34" charset="0"/>
              </a:rPr>
              <a:t>Mwen</a:t>
            </a:r>
            <a:r>
              <a:rPr lang="fr-FR" sz="4000" dirty="0" smtClean="0">
                <a:latin typeface="Arial Rounded MT Bold" pitchFamily="34" charset="0"/>
              </a:rPr>
              <a:t> </a:t>
            </a:r>
            <a:r>
              <a:rPr lang="fr-FR" sz="4000" dirty="0" err="1" smtClean="0">
                <a:latin typeface="Arial Rounded MT Bold" pitchFamily="34" charset="0"/>
              </a:rPr>
              <a:t>sonje</a:t>
            </a:r>
            <a:r>
              <a:rPr lang="fr-FR" sz="4000" dirty="0" smtClean="0">
                <a:latin typeface="Arial Rounded MT Bold" pitchFamily="34" charset="0"/>
              </a:rPr>
              <a:t> </a:t>
            </a:r>
            <a:r>
              <a:rPr lang="fr-FR" sz="4000" dirty="0" err="1" smtClean="0">
                <a:latin typeface="Arial Rounded MT Bold" pitchFamily="34" charset="0"/>
              </a:rPr>
              <a:t>byen</a:t>
            </a:r>
            <a:r>
              <a:rPr lang="fr-FR" sz="4000" dirty="0" smtClean="0">
                <a:latin typeface="Arial Rounded MT Bold" pitchFamily="34" charset="0"/>
              </a:rPr>
              <a:t> </a:t>
            </a:r>
            <a:r>
              <a:rPr lang="fr-FR" sz="4000" dirty="0" err="1" smtClean="0">
                <a:latin typeface="Arial Rounded MT Bold" pitchFamily="34" charset="0"/>
              </a:rPr>
              <a:t>ke</a:t>
            </a:r>
            <a:r>
              <a:rPr lang="fr-FR" sz="4000" dirty="0" smtClean="0">
                <a:latin typeface="Arial Rounded MT Bold" pitchFamily="34" charset="0"/>
              </a:rPr>
              <a:t> sa </a:t>
            </a:r>
            <a:r>
              <a:rPr lang="fr-FR" sz="4000" dirty="0" err="1" smtClean="0">
                <a:latin typeface="Arial Rounded MT Bold" pitchFamily="34" charset="0"/>
              </a:rPr>
              <a:t>pa</a:t>
            </a:r>
            <a:r>
              <a:rPr lang="fr-FR" sz="4000" dirty="0" smtClean="0">
                <a:latin typeface="Arial Rounded MT Bold" pitchFamily="34" charset="0"/>
              </a:rPr>
              <a:t> te </a:t>
            </a:r>
            <a:r>
              <a:rPr lang="fr-FR" sz="4000" dirty="0" err="1" smtClean="0">
                <a:latin typeface="Arial Rounded MT Bold" pitchFamily="34" charset="0"/>
              </a:rPr>
              <a:t>fèt</a:t>
            </a:r>
            <a:r>
              <a:rPr lang="fr-FR" sz="4000" dirty="0" smtClean="0">
                <a:latin typeface="Arial Rounded MT Bold" pitchFamily="34" charset="0"/>
              </a:rPr>
              <a:t> </a:t>
            </a:r>
            <a:r>
              <a:rPr lang="fr-FR" sz="4000" dirty="0" err="1" smtClean="0">
                <a:latin typeface="Arial Rounded MT Bold" pitchFamily="34" charset="0"/>
              </a:rPr>
              <a:t>fasil</a:t>
            </a:r>
            <a:r>
              <a:rPr lang="fr-FR" sz="4000" dirty="0" smtClean="0">
                <a:latin typeface="Arial Rounded MT Bold" pitchFamily="34" charset="0"/>
              </a:rPr>
              <a:t>, </a:t>
            </a:r>
            <a:br>
              <a:rPr lang="fr-FR" sz="4000" dirty="0" smtClean="0">
                <a:latin typeface="Arial Rounded MT Bold" pitchFamily="34" charset="0"/>
              </a:rPr>
            </a:br>
            <a:r>
              <a:rPr lang="fr-FR" sz="4000" dirty="0" smtClean="0">
                <a:latin typeface="Arial Rounded MT Bold" pitchFamily="34" charset="0"/>
              </a:rPr>
              <a:t>E </a:t>
            </a:r>
            <a:r>
              <a:rPr lang="fr-FR" sz="4000" dirty="0" err="1" smtClean="0">
                <a:latin typeface="Arial Rounded MT Bold" pitchFamily="34" charset="0"/>
              </a:rPr>
              <a:t>mwen</a:t>
            </a:r>
            <a:r>
              <a:rPr lang="fr-FR" sz="4000" dirty="0" smtClean="0">
                <a:latin typeface="Arial Rounded MT Bold" pitchFamily="34" charset="0"/>
              </a:rPr>
              <a:t> te </a:t>
            </a:r>
            <a:r>
              <a:rPr lang="fr-FR" sz="4000" dirty="0" err="1" smtClean="0">
                <a:latin typeface="Arial Rounded MT Bold" pitchFamily="34" charset="0"/>
              </a:rPr>
              <a:t>reziste</a:t>
            </a:r>
            <a:r>
              <a:rPr lang="fr-FR" sz="4000" dirty="0" smtClean="0">
                <a:latin typeface="Arial Rounded MT Bold" pitchFamily="34" charset="0"/>
              </a:rPr>
              <a:t> </a:t>
            </a:r>
            <a:r>
              <a:rPr lang="fr-FR" sz="4000" dirty="0" err="1" smtClean="0">
                <a:latin typeface="Arial Rounded MT Bold" pitchFamily="34" charset="0"/>
              </a:rPr>
              <a:t>ak</a:t>
            </a:r>
            <a:r>
              <a:rPr lang="fr-FR" sz="4000" dirty="0" smtClean="0">
                <a:latin typeface="Arial Rounded MT Bold" pitchFamily="34" charset="0"/>
              </a:rPr>
              <a:t> </a:t>
            </a:r>
            <a:r>
              <a:rPr lang="fr-FR" sz="4000" dirty="0" err="1" smtClean="0">
                <a:latin typeface="Arial Rounded MT Bold" pitchFamily="34" charset="0"/>
              </a:rPr>
              <a:t>Jezu</a:t>
            </a:r>
            <a:r>
              <a:rPr lang="fr-FR" sz="4000" dirty="0" smtClean="0">
                <a:latin typeface="Arial Rounded MT Bold" pitchFamily="34" charset="0"/>
              </a:rPr>
              <a:t> </a:t>
            </a:r>
            <a:r>
              <a:rPr lang="fr-FR" sz="4000" dirty="0" err="1" smtClean="0">
                <a:latin typeface="Arial Rounded MT Bold" pitchFamily="34" charset="0"/>
              </a:rPr>
              <a:t>anpil</a:t>
            </a:r>
            <a:r>
              <a:rPr lang="fr-FR" sz="4000" dirty="0" smtClean="0">
                <a:latin typeface="Arial Rounded MT Bold" pitchFamily="34" charset="0"/>
              </a:rPr>
              <a:t>, </a:t>
            </a:r>
            <a:br>
              <a:rPr lang="fr-FR" sz="4000" dirty="0" smtClean="0">
                <a:latin typeface="Arial Rounded MT Bold" pitchFamily="34" charset="0"/>
              </a:rPr>
            </a:br>
            <a:r>
              <a:rPr lang="fr-FR" sz="4000" dirty="0" smtClean="0">
                <a:latin typeface="Arial Rounded MT Bold" pitchFamily="34" charset="0"/>
              </a:rPr>
              <a:t>Li pat </a:t>
            </a:r>
            <a:r>
              <a:rPr lang="fr-FR" sz="4000" dirty="0" err="1" smtClean="0">
                <a:latin typeface="Arial Rounded MT Bold" pitchFamily="34" charset="0"/>
              </a:rPr>
              <a:t>vi-n</a:t>
            </a:r>
            <a:r>
              <a:rPr lang="fr-FR" sz="4000" dirty="0" smtClean="0">
                <a:latin typeface="Arial Rounded MT Bold" pitchFamily="34" charset="0"/>
              </a:rPr>
              <a:t> pou </a:t>
            </a:r>
            <a:r>
              <a:rPr lang="fr-FR" sz="4000" dirty="0" err="1" smtClean="0">
                <a:latin typeface="Arial Rounded MT Bold" pitchFamily="34" charset="0"/>
              </a:rPr>
              <a:t>kondanne</a:t>
            </a:r>
            <a:r>
              <a:rPr lang="fr-FR" sz="4000" dirty="0" smtClean="0">
                <a:latin typeface="Arial Rounded MT Bold" pitchFamily="34" charset="0"/>
              </a:rPr>
              <a:t>, </a:t>
            </a:r>
            <a:br>
              <a:rPr lang="fr-FR" sz="4000" dirty="0" smtClean="0">
                <a:latin typeface="Arial Rounded MT Bold" pitchFamily="34" charset="0"/>
              </a:rPr>
            </a:br>
            <a:r>
              <a:rPr lang="fr-FR" sz="4000" dirty="0" smtClean="0">
                <a:latin typeface="Arial Rounded MT Bold" pitchFamily="34" charset="0"/>
              </a:rPr>
              <a:t>E </a:t>
            </a:r>
            <a:r>
              <a:rPr lang="fr-FR" sz="4000" dirty="0" err="1" smtClean="0">
                <a:latin typeface="Arial Rounded MT Bold" pitchFamily="34" charset="0"/>
              </a:rPr>
              <a:t>lip</a:t>
            </a:r>
            <a:r>
              <a:rPr lang="fr-FR" sz="4000" dirty="0" smtClean="0">
                <a:latin typeface="Arial Rounded MT Bold" pitchFamily="34" charset="0"/>
              </a:rPr>
              <a:t> </a:t>
            </a:r>
            <a:r>
              <a:rPr lang="fr-FR" sz="4000" dirty="0" err="1" smtClean="0">
                <a:latin typeface="Arial Rounded MT Bold" pitchFamily="34" charset="0"/>
              </a:rPr>
              <a:t>ran</a:t>
            </a:r>
            <a:r>
              <a:rPr lang="fr-FR" sz="4000" dirty="0" smtClean="0">
                <a:latin typeface="Arial Rounded MT Bold" pitchFamily="34" charset="0"/>
              </a:rPr>
              <a:t> </a:t>
            </a:r>
            <a:r>
              <a:rPr lang="fr-FR" sz="4000" dirty="0" err="1" smtClean="0">
                <a:latin typeface="Arial Rounded MT Bold" pitchFamily="34" charset="0"/>
              </a:rPr>
              <a:t>pasyans</a:t>
            </a:r>
            <a:r>
              <a:rPr lang="fr-FR" sz="4000" dirty="0" smtClean="0">
                <a:latin typeface="Arial Rounded MT Bold" pitchFamily="34" charset="0"/>
              </a:rPr>
              <a:t> </a:t>
            </a:r>
            <a:r>
              <a:rPr lang="fr-FR" sz="4000" dirty="0" err="1" smtClean="0">
                <a:latin typeface="Arial Rounded MT Bold" pitchFamily="34" charset="0"/>
              </a:rPr>
              <a:t>avè</a:t>
            </a:r>
            <a:r>
              <a:rPr lang="fr-FR" sz="4000" dirty="0" smtClean="0">
                <a:latin typeface="Arial Rounded MT Bold" pitchFamily="34" charset="0"/>
              </a:rPr>
              <a:t>-m </a:t>
            </a:r>
            <a:r>
              <a:rPr lang="fr-FR" sz="4000" dirty="0" smtClean="0">
                <a:latin typeface="Arial Rounded MT Bold" pitchFamily="34" charset="0"/>
              </a:rPr>
              <a:t/>
            </a:r>
            <a:br>
              <a:rPr lang="fr-FR" sz="4000" dirty="0" smtClean="0">
                <a:latin typeface="Arial Rounded MT Bold" pitchFamily="34" charset="0"/>
              </a:rPr>
            </a:br>
            <a:r>
              <a:rPr lang="fr-FR" sz="4000" dirty="0" err="1" smtClean="0">
                <a:latin typeface="Arial Rounded MT Bold" pitchFamily="34" charset="0"/>
              </a:rPr>
              <a:t>Jouk</a:t>
            </a:r>
            <a:r>
              <a:rPr lang="fr-FR" sz="4000" dirty="0" smtClean="0">
                <a:latin typeface="Arial Rounded MT Bold" pitchFamily="34" charset="0"/>
              </a:rPr>
              <a:t> </a:t>
            </a:r>
            <a:r>
              <a:rPr lang="fr-FR" sz="4000" dirty="0" err="1" smtClean="0">
                <a:latin typeface="Arial Rounded MT Bold" pitchFamily="34" charset="0"/>
              </a:rPr>
              <a:t>yon</a:t>
            </a:r>
            <a:r>
              <a:rPr lang="fr-FR" sz="4000" dirty="0" smtClean="0">
                <a:latin typeface="Arial Rounded MT Bold" pitchFamily="34" charset="0"/>
              </a:rPr>
              <a:t> </a:t>
            </a:r>
            <a:r>
              <a:rPr lang="fr-FR" sz="4000" dirty="0" err="1" smtClean="0">
                <a:latin typeface="Arial Rounded MT Bold" pitchFamily="34" charset="0"/>
              </a:rPr>
              <a:t>jou</a:t>
            </a:r>
            <a:r>
              <a:rPr lang="fr-FR" sz="4000" dirty="0" smtClean="0">
                <a:latin typeface="Arial Rounded MT Bold" pitchFamily="34" charset="0"/>
              </a:rPr>
              <a:t>, m-</a:t>
            </a:r>
            <a:r>
              <a:rPr lang="fr-FR" sz="4000" dirty="0" err="1" smtClean="0">
                <a:latin typeface="Arial Rounded MT Bold" pitchFamily="34" charset="0"/>
              </a:rPr>
              <a:t>oblije</a:t>
            </a:r>
            <a:r>
              <a:rPr lang="fr-FR" sz="4000" dirty="0" smtClean="0">
                <a:latin typeface="Arial Rounded MT Bold" pitchFamily="34" charset="0"/>
              </a:rPr>
              <a:t> </a:t>
            </a:r>
            <a:r>
              <a:rPr lang="fr-FR" sz="4000" dirty="0" err="1" smtClean="0">
                <a:latin typeface="Arial Rounded MT Bold" pitchFamily="34" charset="0"/>
              </a:rPr>
              <a:t>we</a:t>
            </a:r>
            <a:r>
              <a:rPr lang="fr-FR" sz="4000" dirty="0" smtClean="0">
                <a:latin typeface="Arial Rounded MT Bold" pitchFamily="34" charset="0"/>
              </a:rPr>
              <a:t> </a:t>
            </a:r>
            <a:r>
              <a:rPr lang="fr-FR" sz="4000" dirty="0" err="1" smtClean="0">
                <a:latin typeface="Arial Rounded MT Bold" pitchFamily="34" charset="0"/>
              </a:rPr>
              <a:t>lumyè</a:t>
            </a:r>
            <a:r>
              <a:rPr lang="fr-FR" sz="4000" dirty="0" smtClean="0">
                <a:latin typeface="Arial Rounded MT Bold" pitchFamily="34" charset="0"/>
              </a:rPr>
              <a:t>. </a:t>
            </a:r>
            <a:r>
              <a:rPr lang="fr-FR" sz="4000" dirty="0" smtClean="0">
                <a:latin typeface="Arial Rounded MT Bold" pitchFamily="34" charset="0"/>
              </a:rPr>
              <a:t/>
            </a:r>
            <a:br>
              <a:rPr lang="fr-FR" sz="4000" dirty="0" smtClean="0">
                <a:latin typeface="Arial Rounded MT Bold" pitchFamily="34" charset="0"/>
              </a:rPr>
            </a:br>
            <a:r>
              <a:rPr lang="fr-FR" sz="4000" dirty="0" err="1" smtClean="0">
                <a:solidFill>
                  <a:srgbClr val="C00000"/>
                </a:solidFill>
                <a:latin typeface="Arial Rounded MT Bold" pitchFamily="34" charset="0"/>
              </a:rPr>
              <a:t>Ke</a:t>
            </a:r>
            <a:r>
              <a:rPr lang="fr-FR" sz="4000" dirty="0" smtClean="0">
                <a:solidFill>
                  <a:srgbClr val="C00000"/>
                </a:solidFill>
                <a:latin typeface="Arial Rounded MT Bold" pitchFamily="34" charset="0"/>
              </a:rPr>
              <a:t> </a:t>
            </a:r>
            <a:r>
              <a:rPr lang="fr-FR" sz="4000" dirty="0" smtClean="0">
                <a:latin typeface="Arial Rounded MT Bold" pitchFamily="34" charset="0"/>
              </a:rPr>
              <a:t/>
            </a:r>
            <a:br>
              <a:rPr lang="fr-FR" sz="4000" dirty="0" smtClean="0">
                <a:latin typeface="Arial Rounded MT Bold" pitchFamily="34" charset="0"/>
              </a:rPr>
            </a:br>
            <a:r>
              <a:rPr lang="fr-FR" sz="4000" dirty="0" err="1" smtClean="0">
                <a:solidFill>
                  <a:srgbClr val="0D069A"/>
                </a:solidFill>
                <a:latin typeface="Arial Rounded MT Bold" pitchFamily="34" charset="0"/>
              </a:rPr>
              <a:t>Delivre</a:t>
            </a:r>
            <a:r>
              <a:rPr lang="fr-FR" sz="4000" dirty="0" smtClean="0">
                <a:solidFill>
                  <a:srgbClr val="0D069A"/>
                </a:solidFill>
                <a:latin typeface="Arial Rounded MT Bold" pitchFamily="34" charset="0"/>
              </a:rPr>
              <a:t>! </a:t>
            </a:r>
            <a:r>
              <a:rPr lang="fr-FR" sz="4000" dirty="0" err="1" smtClean="0">
                <a:solidFill>
                  <a:srgbClr val="0D069A"/>
                </a:solidFill>
                <a:latin typeface="Arial Rounded MT Bold" pitchFamily="34" charset="0"/>
              </a:rPr>
              <a:t>Delivre</a:t>
            </a:r>
            <a:r>
              <a:rPr lang="fr-FR" sz="4000" dirty="0" smtClean="0">
                <a:solidFill>
                  <a:srgbClr val="0D069A"/>
                </a:solidFill>
                <a:latin typeface="Arial Rounded MT Bold" pitchFamily="34" charset="0"/>
              </a:rPr>
              <a:t>! </a:t>
            </a:r>
            <a:br>
              <a:rPr lang="fr-FR" sz="4000" dirty="0" smtClean="0">
                <a:solidFill>
                  <a:srgbClr val="0D069A"/>
                </a:solidFill>
                <a:latin typeface="Arial Rounded MT Bold" pitchFamily="34" charset="0"/>
              </a:rPr>
            </a:br>
            <a:r>
              <a:rPr lang="fr-FR" sz="4000" dirty="0" smtClean="0">
                <a:solidFill>
                  <a:srgbClr val="0D069A"/>
                </a:solidFill>
                <a:latin typeface="Arial Rounded MT Bold" pitchFamily="34" charset="0"/>
              </a:rPr>
              <a:t>Wi </a:t>
            </a:r>
            <a:r>
              <a:rPr lang="fr-FR" sz="4000" dirty="0" err="1" smtClean="0">
                <a:solidFill>
                  <a:srgbClr val="0D069A"/>
                </a:solidFill>
                <a:latin typeface="Arial Rounded MT Bold" pitchFamily="34" charset="0"/>
              </a:rPr>
              <a:t>mwen</a:t>
            </a:r>
            <a:r>
              <a:rPr lang="fr-FR" sz="4000" dirty="0" smtClean="0">
                <a:solidFill>
                  <a:srgbClr val="0D069A"/>
                </a:solidFill>
                <a:latin typeface="Arial Rounded MT Bold" pitchFamily="34" charset="0"/>
              </a:rPr>
              <a:t> </a:t>
            </a:r>
            <a:r>
              <a:rPr lang="fr-FR" sz="4000" dirty="0" err="1" smtClean="0">
                <a:solidFill>
                  <a:srgbClr val="0D069A"/>
                </a:solidFill>
                <a:latin typeface="Arial Rounded MT Bold" pitchFamily="34" charset="0"/>
              </a:rPr>
              <a:t>sove</a:t>
            </a:r>
            <a:r>
              <a:rPr lang="fr-FR" sz="4000" dirty="0" smtClean="0">
                <a:solidFill>
                  <a:srgbClr val="0D069A"/>
                </a:solidFill>
                <a:latin typeface="Arial Rounded MT Bold" pitchFamily="34" charset="0"/>
              </a:rPr>
              <a:t> nan </a:t>
            </a:r>
            <a:r>
              <a:rPr lang="fr-FR" sz="4000" dirty="0" err="1" smtClean="0">
                <a:solidFill>
                  <a:srgbClr val="0D069A"/>
                </a:solidFill>
                <a:latin typeface="Arial Rounded MT Bold" pitchFamily="34" charset="0"/>
              </a:rPr>
              <a:t>peche</a:t>
            </a:r>
            <a:r>
              <a:rPr lang="fr-FR" sz="4000" dirty="0" smtClean="0">
                <a:solidFill>
                  <a:srgbClr val="0D069A"/>
                </a:solidFill>
                <a:latin typeface="Arial Rounded MT Bold" pitchFamily="34" charset="0"/>
              </a:rPr>
              <a:t> pou </a:t>
            </a:r>
            <a:r>
              <a:rPr lang="fr-FR" sz="4000" dirty="0" err="1" smtClean="0">
                <a:solidFill>
                  <a:srgbClr val="0D069A"/>
                </a:solidFill>
                <a:latin typeface="Arial Rounded MT Bold" pitchFamily="34" charset="0"/>
              </a:rPr>
              <a:t>toujou</a:t>
            </a:r>
            <a:r>
              <a:rPr lang="fr-FR" sz="4000" dirty="0" smtClean="0">
                <a:solidFill>
                  <a:srgbClr val="0D069A"/>
                </a:solidFill>
                <a:latin typeface="Arial Rounded MT Bold" pitchFamily="34" charset="0"/>
              </a:rPr>
              <a:t>! </a:t>
            </a:r>
          </a:p>
          <a:p>
            <a:pPr marL="0" indent="0" algn="ctr"/>
            <a:r>
              <a:rPr lang="fr-FR" sz="4000" dirty="0" smtClean="0">
                <a:solidFill>
                  <a:srgbClr val="0D069A"/>
                </a:solidFill>
                <a:latin typeface="Arial Rounded MT Bold" pitchFamily="34" charset="0"/>
              </a:rPr>
              <a:t>(2 </a:t>
            </a:r>
            <a:r>
              <a:rPr lang="fr-FR" sz="4000" dirty="0" err="1" smtClean="0">
                <a:solidFill>
                  <a:srgbClr val="0D069A"/>
                </a:solidFill>
                <a:latin typeface="Arial Rounded MT Bold" pitchFamily="34" charset="0"/>
              </a:rPr>
              <a:t>liy</a:t>
            </a:r>
            <a:r>
              <a:rPr lang="fr-FR" sz="4000" dirty="0" smtClean="0">
                <a:solidFill>
                  <a:srgbClr val="0D069A"/>
                </a:solidFill>
                <a:latin typeface="Arial Rounded MT Bold" pitchFamily="34" charset="0"/>
              </a:rPr>
              <a:t> 2 </a:t>
            </a:r>
            <a:r>
              <a:rPr lang="fr-FR" sz="4000" dirty="0" err="1" smtClean="0">
                <a:solidFill>
                  <a:srgbClr val="0D069A"/>
                </a:solidFill>
                <a:latin typeface="Arial Rounded MT Bold" pitchFamily="34" charset="0"/>
              </a:rPr>
              <a:t>fwa</a:t>
            </a:r>
            <a:r>
              <a:rPr lang="fr-FR" sz="4000" dirty="0" smtClean="0">
                <a:solidFill>
                  <a:srgbClr val="0D069A"/>
                </a:solidFill>
                <a:latin typeface="Arial Rounded MT Bold" pitchFamily="34" charset="0"/>
              </a:rPr>
              <a:t>) </a:t>
            </a:r>
            <a:r>
              <a:rPr lang="fr-FR" sz="4000" dirty="0" smtClean="0">
                <a:latin typeface="Arial Rounded MT Bold" pitchFamily="34" charset="0"/>
              </a:rPr>
              <a:t/>
            </a:r>
            <a:br>
              <a:rPr lang="fr-FR" sz="4000" dirty="0" smtClean="0">
                <a:latin typeface="Arial Rounded MT Bold" pitchFamily="34" charset="0"/>
              </a:rPr>
            </a:br>
            <a:endParaRPr lang="en-US" sz="4000" dirty="0">
              <a:latin typeface="Arial Rounded MT Bold"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FF"/>
          </a:solidFill>
        </p:spPr>
        <p:txBody>
          <a:bodyPr>
            <a:normAutofit fontScale="92500"/>
          </a:bodyPr>
          <a:lstStyle/>
          <a:p>
            <a:pPr marL="0" indent="0" algn="ctr">
              <a:buNone/>
            </a:pPr>
            <a:r>
              <a:rPr lang="fr-FR" dirty="0" smtClean="0">
                <a:solidFill>
                  <a:srgbClr val="C00000"/>
                </a:solidFill>
                <a:latin typeface="Arial Rounded MT Bold" pitchFamily="34" charset="0"/>
              </a:rPr>
              <a:t>4</a:t>
            </a:r>
            <a:r>
              <a:rPr lang="fr-FR" dirty="0" smtClean="0">
                <a:solidFill>
                  <a:srgbClr val="C00000"/>
                </a:solidFill>
                <a:latin typeface="Arial Rounded MT Bold" pitchFamily="34" charset="0"/>
              </a:rPr>
              <a:t>. </a:t>
            </a:r>
            <a:r>
              <a:rPr lang="fr-FR" dirty="0" smtClean="0">
                <a:latin typeface="Arial Rounded MT Bold" pitchFamily="34" charset="0"/>
              </a:rPr>
              <a:t/>
            </a:r>
            <a:br>
              <a:rPr lang="fr-FR" dirty="0" smtClean="0">
                <a:latin typeface="Arial Rounded MT Bold" pitchFamily="34" charset="0"/>
              </a:rPr>
            </a:br>
            <a:r>
              <a:rPr lang="fr-FR" sz="4000" dirty="0" smtClean="0">
                <a:latin typeface="Arial Rounded MT Bold" pitchFamily="34" charset="0"/>
              </a:rPr>
              <a:t>E se </a:t>
            </a:r>
            <a:r>
              <a:rPr lang="fr-FR" sz="4000" dirty="0" smtClean="0">
                <a:latin typeface="Arial Rounded MT Bold" pitchFamily="34" charset="0"/>
              </a:rPr>
              <a:t>pou </a:t>
            </a:r>
            <a:r>
              <a:rPr lang="fr-FR" sz="4000" dirty="0" err="1" smtClean="0">
                <a:latin typeface="Arial Rounded MT Bold" pitchFamily="34" charset="0"/>
              </a:rPr>
              <a:t>tèt</a:t>
            </a:r>
            <a:r>
              <a:rPr lang="fr-FR" sz="4000" dirty="0" smtClean="0">
                <a:latin typeface="Arial Rounded MT Bold" pitchFamily="34" charset="0"/>
              </a:rPr>
              <a:t> </a:t>
            </a:r>
            <a:r>
              <a:rPr lang="fr-FR" sz="4000" dirty="0" smtClean="0">
                <a:latin typeface="Arial Rounded MT Bold" pitchFamily="34" charset="0"/>
              </a:rPr>
              <a:t>sa </a:t>
            </a:r>
            <a:r>
              <a:rPr lang="fr-FR" sz="4000" dirty="0" err="1" smtClean="0">
                <a:latin typeface="Arial Rounded MT Bold" pitchFamily="34" charset="0"/>
              </a:rPr>
              <a:t>map</a:t>
            </a:r>
            <a:r>
              <a:rPr lang="fr-FR" sz="4000" dirty="0" smtClean="0">
                <a:latin typeface="Arial Rounded MT Bold" pitchFamily="34" charset="0"/>
              </a:rPr>
              <a:t> chante pou </a:t>
            </a:r>
            <a:r>
              <a:rPr lang="fr-FR" sz="4000" dirty="0" err="1" smtClean="0">
                <a:latin typeface="Arial Rounded MT Bold" pitchFamily="34" charset="0"/>
              </a:rPr>
              <a:t>Jezu</a:t>
            </a:r>
            <a:r>
              <a:rPr lang="fr-FR" sz="4000" dirty="0" smtClean="0">
                <a:latin typeface="Arial Rounded MT Bold" pitchFamily="34" charset="0"/>
              </a:rPr>
              <a:t>, </a:t>
            </a:r>
            <a:br>
              <a:rPr lang="fr-FR" sz="4000" dirty="0" smtClean="0">
                <a:latin typeface="Arial Rounded MT Bold" pitchFamily="34" charset="0"/>
              </a:rPr>
            </a:br>
            <a:r>
              <a:rPr lang="fr-FR" sz="4000" dirty="0" smtClean="0">
                <a:latin typeface="Arial Rounded MT Bold" pitchFamily="34" charset="0"/>
              </a:rPr>
              <a:t>E </a:t>
            </a:r>
            <a:r>
              <a:rPr lang="fr-FR" sz="4000" dirty="0" err="1" smtClean="0">
                <a:latin typeface="Arial Rounded MT Bold" pitchFamily="34" charset="0"/>
              </a:rPr>
              <a:t>kè</a:t>
            </a:r>
            <a:r>
              <a:rPr lang="fr-FR" sz="4000" dirty="0" smtClean="0">
                <a:latin typeface="Arial Rounded MT Bold" pitchFamily="34" charset="0"/>
              </a:rPr>
              <a:t> </a:t>
            </a:r>
            <a:r>
              <a:rPr lang="fr-FR" sz="4000" dirty="0" err="1" smtClean="0">
                <a:latin typeface="Arial Rounded MT Bold" pitchFamily="34" charset="0"/>
              </a:rPr>
              <a:t>mwen</a:t>
            </a:r>
            <a:r>
              <a:rPr lang="fr-FR" sz="4000" dirty="0" smtClean="0">
                <a:latin typeface="Arial Rounded MT Bold" pitchFamily="34" charset="0"/>
              </a:rPr>
              <a:t> </a:t>
            </a:r>
            <a:r>
              <a:rPr lang="fr-FR" sz="4000" dirty="0" err="1" smtClean="0">
                <a:latin typeface="Arial Rounded MT Bold" pitchFamily="34" charset="0"/>
              </a:rPr>
              <a:t>plen</a:t>
            </a:r>
            <a:r>
              <a:rPr lang="fr-FR" sz="4000" dirty="0" smtClean="0">
                <a:latin typeface="Arial Rounded MT Bold" pitchFamily="34" charset="0"/>
              </a:rPr>
              <a:t> </a:t>
            </a:r>
            <a:endParaRPr lang="fr-FR" sz="4000" dirty="0" smtClean="0">
              <a:latin typeface="Arial Rounded MT Bold" pitchFamily="34" charset="0"/>
            </a:endParaRPr>
          </a:p>
          <a:p>
            <a:pPr marL="0" indent="0" algn="ctr">
              <a:buNone/>
            </a:pPr>
            <a:r>
              <a:rPr lang="fr-FR" sz="4000" dirty="0" smtClean="0">
                <a:latin typeface="Arial Rounded MT Bold" pitchFamily="34" charset="0"/>
              </a:rPr>
              <a:t>E</a:t>
            </a:r>
            <a:r>
              <a:rPr lang="fr-FR" sz="4000" dirty="0" smtClean="0">
                <a:latin typeface="Arial Rounded MT Bold" pitchFamily="34" charset="0"/>
              </a:rPr>
              <a:t> </a:t>
            </a:r>
            <a:r>
              <a:rPr lang="fr-FR" sz="4000" dirty="0" err="1" smtClean="0">
                <a:latin typeface="Arial Rounded MT Bold" pitchFamily="34" charset="0"/>
              </a:rPr>
              <a:t>nanm</a:t>
            </a:r>
            <a:r>
              <a:rPr lang="fr-FR" sz="4000" dirty="0" smtClean="0">
                <a:latin typeface="Arial Rounded MT Bold" pitchFamily="34" charset="0"/>
              </a:rPr>
              <a:t> </a:t>
            </a:r>
            <a:r>
              <a:rPr lang="fr-FR" sz="4000" dirty="0" err="1" smtClean="0">
                <a:latin typeface="Arial Rounded MT Bold" pitchFamily="34" charset="0"/>
              </a:rPr>
              <a:t>mwen</a:t>
            </a:r>
            <a:r>
              <a:rPr lang="fr-FR" sz="4000" dirty="0" smtClean="0">
                <a:latin typeface="Arial Rounded MT Bold" pitchFamily="34" charset="0"/>
              </a:rPr>
              <a:t> </a:t>
            </a:r>
            <a:r>
              <a:rPr lang="fr-FR" sz="4000" dirty="0" err="1" smtClean="0">
                <a:latin typeface="Arial Rounded MT Bold" pitchFamily="34" charset="0"/>
              </a:rPr>
              <a:t>gen</a:t>
            </a:r>
            <a:r>
              <a:rPr lang="fr-FR" sz="4000" dirty="0" smtClean="0">
                <a:latin typeface="Arial Rounded MT Bold" pitchFamily="34" charset="0"/>
              </a:rPr>
              <a:t> </a:t>
            </a:r>
            <a:r>
              <a:rPr lang="fr-FR" sz="4000" dirty="0" err="1" smtClean="0">
                <a:latin typeface="Arial Rounded MT Bold" pitchFamily="34" charset="0"/>
              </a:rPr>
              <a:t>yon</a:t>
            </a:r>
            <a:r>
              <a:rPr lang="fr-FR" sz="4000" dirty="0" smtClean="0">
                <a:latin typeface="Arial Rounded MT Bold" pitchFamily="34" charset="0"/>
              </a:rPr>
              <a:t> </a:t>
            </a:r>
            <a:r>
              <a:rPr lang="fr-FR" sz="4000" dirty="0" err="1" smtClean="0">
                <a:latin typeface="Arial Rounded MT Bold" pitchFamily="34" charset="0"/>
              </a:rPr>
              <a:t>frechè</a:t>
            </a:r>
            <a:r>
              <a:rPr lang="fr-FR" sz="4000" dirty="0" smtClean="0">
                <a:latin typeface="Arial Rounded MT Bold" pitchFamily="34" charset="0"/>
              </a:rPr>
              <a:t>. </a:t>
            </a:r>
            <a:r>
              <a:rPr lang="fr-FR" sz="4000" dirty="0" smtClean="0">
                <a:latin typeface="Arial Rounded MT Bold" pitchFamily="34" charset="0"/>
              </a:rPr>
              <a:t/>
            </a:r>
            <a:br>
              <a:rPr lang="fr-FR" sz="4000" dirty="0" smtClean="0">
                <a:latin typeface="Arial Rounded MT Bold" pitchFamily="34" charset="0"/>
              </a:rPr>
            </a:br>
            <a:r>
              <a:rPr lang="fr-FR" sz="4000" dirty="0" err="1" smtClean="0">
                <a:latin typeface="Arial Rounded MT Bold" pitchFamily="34" charset="0"/>
              </a:rPr>
              <a:t>Mwen</a:t>
            </a:r>
            <a:r>
              <a:rPr lang="fr-FR" sz="4000" dirty="0" smtClean="0">
                <a:latin typeface="Arial Rounded MT Bold" pitchFamily="34" charset="0"/>
              </a:rPr>
              <a:t> </a:t>
            </a:r>
            <a:r>
              <a:rPr lang="fr-FR" sz="4000" dirty="0" err="1" smtClean="0">
                <a:latin typeface="Arial Rounded MT Bold" pitchFamily="34" charset="0"/>
              </a:rPr>
              <a:t>pa</a:t>
            </a:r>
            <a:r>
              <a:rPr lang="fr-FR" sz="4000" dirty="0" smtClean="0">
                <a:latin typeface="Arial Rounded MT Bold" pitchFamily="34" charset="0"/>
              </a:rPr>
              <a:t> </a:t>
            </a:r>
            <a:r>
              <a:rPr lang="fr-FR" sz="4000" dirty="0" err="1" smtClean="0">
                <a:latin typeface="Arial Rounded MT Bold" pitchFamily="34" charset="0"/>
              </a:rPr>
              <a:t>kab</a:t>
            </a:r>
            <a:r>
              <a:rPr lang="fr-FR" sz="4000" dirty="0" smtClean="0">
                <a:latin typeface="Arial Rounded MT Bold" pitchFamily="34" charset="0"/>
              </a:rPr>
              <a:t> </a:t>
            </a:r>
            <a:r>
              <a:rPr lang="fr-FR" sz="4000" dirty="0" err="1" smtClean="0">
                <a:latin typeface="Arial Rounded MT Bold" pitchFamily="34" charset="0"/>
              </a:rPr>
              <a:t>pe</a:t>
            </a:r>
            <a:r>
              <a:rPr lang="fr-FR" sz="4000" dirty="0" smtClean="0">
                <a:latin typeface="Arial Rounded MT Bold" pitchFamily="34" charset="0"/>
              </a:rPr>
              <a:t>, </a:t>
            </a:r>
            <a:r>
              <a:rPr lang="fr-FR" sz="4000" dirty="0" err="1" smtClean="0">
                <a:latin typeface="Arial Rounded MT Bold" pitchFamily="34" charset="0"/>
              </a:rPr>
              <a:t>fò</a:t>
            </a:r>
            <a:r>
              <a:rPr lang="fr-FR" sz="4000" dirty="0" smtClean="0">
                <a:latin typeface="Arial Rounded MT Bold" pitchFamily="34" charset="0"/>
              </a:rPr>
              <a:t>-m </a:t>
            </a:r>
            <a:r>
              <a:rPr lang="fr-FR" sz="4000" dirty="0" smtClean="0">
                <a:latin typeface="Arial Rounded MT Bold" pitchFamily="34" charset="0"/>
              </a:rPr>
              <a:t>chante, </a:t>
            </a:r>
            <a:br>
              <a:rPr lang="fr-FR" sz="4000" dirty="0" smtClean="0">
                <a:latin typeface="Arial Rounded MT Bold" pitchFamily="34" charset="0"/>
              </a:rPr>
            </a:br>
            <a:r>
              <a:rPr lang="fr-FR" sz="4000" dirty="0" smtClean="0">
                <a:latin typeface="Arial Rounded MT Bold" pitchFamily="34" charset="0"/>
              </a:rPr>
              <a:t>Men </a:t>
            </a:r>
            <a:r>
              <a:rPr lang="fr-FR" sz="4000" dirty="0" err="1" smtClean="0">
                <a:latin typeface="Arial Rounded MT Bold" pitchFamily="34" charset="0"/>
              </a:rPr>
              <a:t>vle</a:t>
            </a:r>
            <a:r>
              <a:rPr lang="fr-FR" sz="4000" dirty="0" smtClean="0">
                <a:latin typeface="Arial Rounded MT Bold" pitchFamily="34" charset="0"/>
              </a:rPr>
              <a:t> </a:t>
            </a:r>
            <a:r>
              <a:rPr lang="fr-FR" sz="4000" dirty="0" err="1" smtClean="0">
                <a:latin typeface="Arial Rounded MT Bold" pitchFamily="34" charset="0"/>
              </a:rPr>
              <a:t>mouri</a:t>
            </a:r>
            <a:r>
              <a:rPr lang="fr-FR" sz="4000" dirty="0" smtClean="0">
                <a:latin typeface="Arial Rounded MT Bold" pitchFamily="34" charset="0"/>
              </a:rPr>
              <a:t> </a:t>
            </a:r>
            <a:r>
              <a:rPr lang="fr-FR" sz="4000" dirty="0" err="1" smtClean="0">
                <a:latin typeface="Arial Rounded MT Bold" pitchFamily="34" charset="0"/>
              </a:rPr>
              <a:t>ap</a:t>
            </a:r>
            <a:r>
              <a:rPr lang="fr-FR" sz="4000" dirty="0" smtClean="0">
                <a:latin typeface="Arial Rounded MT Bold" pitchFamily="34" charset="0"/>
              </a:rPr>
              <a:t> chante: </a:t>
            </a:r>
            <a:br>
              <a:rPr lang="fr-FR" sz="4000" dirty="0" smtClean="0">
                <a:latin typeface="Arial Rounded MT Bold" pitchFamily="34" charset="0"/>
              </a:rPr>
            </a:br>
            <a:r>
              <a:rPr lang="fr-FR" sz="4000" dirty="0" err="1" smtClean="0">
                <a:latin typeface="Arial Rounded MT Bold" pitchFamily="34" charset="0"/>
              </a:rPr>
              <a:t>Alelouya</a:t>
            </a:r>
            <a:r>
              <a:rPr lang="fr-FR" sz="4000" dirty="0" smtClean="0">
                <a:latin typeface="Arial Rounded MT Bold" pitchFamily="34" charset="0"/>
              </a:rPr>
              <a:t>! M-</a:t>
            </a:r>
            <a:r>
              <a:rPr lang="fr-FR" sz="4000" dirty="0" err="1" smtClean="0">
                <a:latin typeface="Arial Rounded MT Bold" pitchFamily="34" charset="0"/>
              </a:rPr>
              <a:t>delivre</a:t>
            </a:r>
            <a:r>
              <a:rPr lang="fr-FR" sz="4000" dirty="0" smtClean="0">
                <a:latin typeface="Arial Rounded MT Bold" pitchFamily="34" charset="0"/>
              </a:rPr>
              <a:t> pou </a:t>
            </a:r>
            <a:r>
              <a:rPr lang="fr-FR" sz="4000" dirty="0" err="1" smtClean="0">
                <a:latin typeface="Arial Rounded MT Bold" pitchFamily="34" charset="0"/>
              </a:rPr>
              <a:t>toujou</a:t>
            </a:r>
            <a:r>
              <a:rPr lang="fr-FR" sz="4000" dirty="0" smtClean="0">
                <a:latin typeface="Arial Rounded MT Bold" pitchFamily="34" charset="0"/>
              </a:rPr>
              <a:t>.</a:t>
            </a:r>
          </a:p>
          <a:p>
            <a:pPr marL="0" indent="0" algn="ctr"/>
            <a:r>
              <a:rPr lang="fr-FR" sz="4000" dirty="0" err="1" smtClean="0">
                <a:solidFill>
                  <a:srgbClr val="C00000"/>
                </a:solidFill>
                <a:latin typeface="Arial Rounded MT Bold" pitchFamily="34" charset="0"/>
              </a:rPr>
              <a:t>Ke</a:t>
            </a:r>
            <a:r>
              <a:rPr lang="fr-FR" sz="4000" dirty="0" smtClean="0">
                <a:solidFill>
                  <a:srgbClr val="C00000"/>
                </a:solidFill>
                <a:latin typeface="Arial Rounded MT Bold" pitchFamily="34" charset="0"/>
              </a:rPr>
              <a:t> </a:t>
            </a:r>
            <a:r>
              <a:rPr lang="fr-FR" sz="4000" dirty="0" smtClean="0">
                <a:latin typeface="Arial Rounded MT Bold" pitchFamily="34" charset="0"/>
              </a:rPr>
              <a:t/>
            </a:r>
            <a:br>
              <a:rPr lang="fr-FR" sz="4000" dirty="0" smtClean="0">
                <a:latin typeface="Arial Rounded MT Bold" pitchFamily="34" charset="0"/>
              </a:rPr>
            </a:br>
            <a:r>
              <a:rPr lang="fr-FR" sz="4000" dirty="0" err="1" smtClean="0">
                <a:solidFill>
                  <a:srgbClr val="0D069A"/>
                </a:solidFill>
                <a:latin typeface="Arial Rounded MT Bold" pitchFamily="34" charset="0"/>
              </a:rPr>
              <a:t>Delivre</a:t>
            </a:r>
            <a:r>
              <a:rPr lang="fr-FR" sz="4000" dirty="0" smtClean="0">
                <a:solidFill>
                  <a:srgbClr val="0D069A"/>
                </a:solidFill>
                <a:latin typeface="Arial Rounded MT Bold" pitchFamily="34" charset="0"/>
              </a:rPr>
              <a:t>! </a:t>
            </a:r>
            <a:r>
              <a:rPr lang="fr-FR" sz="4000" dirty="0" err="1" smtClean="0">
                <a:solidFill>
                  <a:srgbClr val="0D069A"/>
                </a:solidFill>
                <a:latin typeface="Arial Rounded MT Bold" pitchFamily="34" charset="0"/>
              </a:rPr>
              <a:t>Delivre</a:t>
            </a:r>
            <a:r>
              <a:rPr lang="fr-FR" sz="4000" dirty="0" smtClean="0">
                <a:solidFill>
                  <a:srgbClr val="0D069A"/>
                </a:solidFill>
                <a:latin typeface="Arial Rounded MT Bold" pitchFamily="34" charset="0"/>
              </a:rPr>
              <a:t>! </a:t>
            </a:r>
            <a:br>
              <a:rPr lang="fr-FR" sz="4000" dirty="0" smtClean="0">
                <a:solidFill>
                  <a:srgbClr val="0D069A"/>
                </a:solidFill>
                <a:latin typeface="Arial Rounded MT Bold" pitchFamily="34" charset="0"/>
              </a:rPr>
            </a:br>
            <a:r>
              <a:rPr lang="fr-FR" sz="4000" dirty="0" smtClean="0">
                <a:solidFill>
                  <a:srgbClr val="0D069A"/>
                </a:solidFill>
                <a:latin typeface="Arial Rounded MT Bold" pitchFamily="34" charset="0"/>
              </a:rPr>
              <a:t>Wi </a:t>
            </a:r>
            <a:r>
              <a:rPr lang="fr-FR" sz="4000" dirty="0" err="1" smtClean="0">
                <a:solidFill>
                  <a:srgbClr val="0D069A"/>
                </a:solidFill>
                <a:latin typeface="Arial Rounded MT Bold" pitchFamily="34" charset="0"/>
              </a:rPr>
              <a:t>mwen</a:t>
            </a:r>
            <a:r>
              <a:rPr lang="fr-FR" sz="4000" dirty="0" smtClean="0">
                <a:solidFill>
                  <a:srgbClr val="0D069A"/>
                </a:solidFill>
                <a:latin typeface="Arial Rounded MT Bold" pitchFamily="34" charset="0"/>
              </a:rPr>
              <a:t> </a:t>
            </a:r>
            <a:r>
              <a:rPr lang="fr-FR" sz="4000" dirty="0" err="1" smtClean="0">
                <a:solidFill>
                  <a:srgbClr val="0D069A"/>
                </a:solidFill>
                <a:latin typeface="Arial Rounded MT Bold" pitchFamily="34" charset="0"/>
              </a:rPr>
              <a:t>sove</a:t>
            </a:r>
            <a:r>
              <a:rPr lang="fr-FR" sz="4000" dirty="0" smtClean="0">
                <a:solidFill>
                  <a:srgbClr val="0D069A"/>
                </a:solidFill>
                <a:latin typeface="Arial Rounded MT Bold" pitchFamily="34" charset="0"/>
              </a:rPr>
              <a:t> nan </a:t>
            </a:r>
            <a:r>
              <a:rPr lang="fr-FR" sz="4000" dirty="0" err="1" smtClean="0">
                <a:solidFill>
                  <a:srgbClr val="0D069A"/>
                </a:solidFill>
                <a:latin typeface="Arial Rounded MT Bold" pitchFamily="34" charset="0"/>
              </a:rPr>
              <a:t>peche</a:t>
            </a:r>
            <a:r>
              <a:rPr lang="fr-FR" sz="4000" dirty="0" smtClean="0">
                <a:solidFill>
                  <a:srgbClr val="0D069A"/>
                </a:solidFill>
                <a:latin typeface="Arial Rounded MT Bold" pitchFamily="34" charset="0"/>
              </a:rPr>
              <a:t> pou </a:t>
            </a:r>
            <a:r>
              <a:rPr lang="fr-FR" sz="4000" dirty="0" err="1" smtClean="0">
                <a:solidFill>
                  <a:srgbClr val="0D069A"/>
                </a:solidFill>
                <a:latin typeface="Arial Rounded MT Bold" pitchFamily="34" charset="0"/>
              </a:rPr>
              <a:t>toujou</a:t>
            </a:r>
            <a:r>
              <a:rPr lang="fr-FR" sz="4000" dirty="0" smtClean="0">
                <a:solidFill>
                  <a:srgbClr val="0D069A"/>
                </a:solidFill>
                <a:latin typeface="Arial Rounded MT Bold" pitchFamily="34" charset="0"/>
              </a:rPr>
              <a:t>! </a:t>
            </a:r>
          </a:p>
          <a:p>
            <a:pPr marL="0" indent="0" algn="ctr"/>
            <a:r>
              <a:rPr lang="fr-FR" sz="4000" dirty="0" smtClean="0">
                <a:solidFill>
                  <a:srgbClr val="0D069A"/>
                </a:solidFill>
                <a:latin typeface="Arial Rounded MT Bold" pitchFamily="34" charset="0"/>
              </a:rPr>
              <a:t>(2 </a:t>
            </a:r>
            <a:r>
              <a:rPr lang="fr-FR" sz="4000" dirty="0" err="1" smtClean="0">
                <a:solidFill>
                  <a:srgbClr val="0D069A"/>
                </a:solidFill>
                <a:latin typeface="Arial Rounded MT Bold" pitchFamily="34" charset="0"/>
              </a:rPr>
              <a:t>liy</a:t>
            </a:r>
            <a:r>
              <a:rPr lang="fr-FR" sz="4000" dirty="0" smtClean="0">
                <a:solidFill>
                  <a:srgbClr val="0D069A"/>
                </a:solidFill>
                <a:latin typeface="Arial Rounded MT Bold" pitchFamily="34" charset="0"/>
              </a:rPr>
              <a:t> 2 </a:t>
            </a:r>
            <a:r>
              <a:rPr lang="fr-FR" sz="4000" dirty="0" err="1" smtClean="0">
                <a:solidFill>
                  <a:srgbClr val="0D069A"/>
                </a:solidFill>
                <a:latin typeface="Arial Rounded MT Bold" pitchFamily="34" charset="0"/>
              </a:rPr>
              <a:t>fwa</a:t>
            </a:r>
            <a:r>
              <a:rPr lang="fr-FR" sz="4000" dirty="0" smtClean="0">
                <a:solidFill>
                  <a:srgbClr val="0D069A"/>
                </a:solidFill>
                <a:latin typeface="Arial Rounded MT Bold" pitchFamily="34" charset="0"/>
              </a:rPr>
              <a:t>) </a:t>
            </a:r>
            <a:r>
              <a:rPr lang="fr-FR" dirty="0" smtClean="0">
                <a:latin typeface="Arial Rounded MT Bold" pitchFamily="34" charset="0"/>
              </a:rPr>
              <a:t/>
            </a:r>
            <a:br>
              <a:rPr lang="fr-FR" dirty="0" smtClean="0">
                <a:latin typeface="Arial Rounded MT Bold" pitchFamily="34" charset="0"/>
              </a:rPr>
            </a:br>
            <a:endParaRPr lang="en-US" dirty="0" smtClean="0">
              <a:latin typeface="Arial Rounded MT Bold" pitchFamily="34" charset="0"/>
            </a:endParaRPr>
          </a:p>
          <a:p>
            <a:pPr marL="0" indent="0" algn="ctr">
              <a:buNone/>
            </a:pPr>
            <a:endParaRPr lang="en-US" dirty="0">
              <a:latin typeface="Arial Rounded MT Bold" pitchFamily="34"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smtClean="0"/>
              <a:t>DEBUT</a:t>
            </a:r>
            <a:endParaRPr lang="en-US" dirty="0"/>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smtClean="0">
                <a:solidFill>
                  <a:srgbClr val="C00000"/>
                </a:solidFill>
              </a:rPr>
              <a:t>L'Éternel est dans son saint temple. Que toute la terre fasse silence devant lui! </a:t>
            </a:r>
            <a:r>
              <a:rPr lang="fr-FR" sz="2800" dirty="0" err="1" smtClean="0">
                <a:solidFill>
                  <a:srgbClr val="C00000"/>
                </a:solidFill>
              </a:rPr>
              <a:t>Habakuk</a:t>
            </a:r>
            <a:r>
              <a:rPr lang="fr-FR" sz="2800" dirty="0" smtClean="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smtClean="0">
                <a:solidFill>
                  <a:srgbClr val="C00000"/>
                </a:solidFill>
              </a:rPr>
              <a:t>Hab</a:t>
            </a:r>
            <a:r>
              <a:rPr lang="en-US" sz="2800" dirty="0" smtClean="0">
                <a:solidFill>
                  <a:srgbClr val="C00000"/>
                </a:solidFill>
              </a:rPr>
              <a:t> 2:20 But the LORD is in His holy temple. Let all the earth keep silence before Him</a:t>
            </a:r>
            <a:r>
              <a:rPr lang="en-US" dirty="0" smtClean="0"/>
              <a:t>."</a:t>
            </a:r>
            <a:endParaRPr lang="en-US" dirty="0"/>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en-US" dirty="0" smtClean="0">
                <a:solidFill>
                  <a:schemeClr val="tx1"/>
                </a:solidFill>
              </a:rPr>
              <a:t>PRIÈRE  POUR  L’OFFRANDE </a:t>
            </a:r>
            <a:br>
              <a:rPr lang="en-US" dirty="0" smtClean="0">
                <a:solidFill>
                  <a:schemeClr val="tx1"/>
                </a:solidFill>
              </a:rPr>
            </a:br>
            <a:r>
              <a:rPr lang="en-US" dirty="0" smtClean="0">
                <a:solidFill>
                  <a:schemeClr val="tx1"/>
                </a:solidFill>
              </a:rPr>
              <a:t>ET LE SERMON</a:t>
            </a:r>
            <a:endParaRPr lang="en-US" dirty="0">
              <a:solidFill>
                <a:schemeClr val="tx1"/>
              </a:solidFill>
            </a:endParaRPr>
          </a:p>
        </p:txBody>
      </p:sp>
      <p:sp>
        <p:nvSpPr>
          <p:cNvPr id="3" name="Content Placeholder 2"/>
          <p:cNvSpPr>
            <a:spLocks noGrp="1"/>
          </p:cNvSpPr>
          <p:nvPr>
            <p:ph idx="1"/>
          </p:nvPr>
        </p:nvSpPr>
        <p:spPr>
          <a:xfrm>
            <a:off x="0" y="1447800"/>
            <a:ext cx="9144000" cy="5410200"/>
          </a:xfrm>
          <a:solidFill>
            <a:srgbClr val="0D069A"/>
          </a:solidFill>
        </p:spPr>
        <p:style>
          <a:lnRef idx="1">
            <a:schemeClr val="dk1"/>
          </a:lnRef>
          <a:fillRef idx="2">
            <a:schemeClr val="dk1"/>
          </a:fillRef>
          <a:effectRef idx="1">
            <a:schemeClr val="dk1"/>
          </a:effectRef>
          <a:fontRef idx="minor">
            <a:schemeClr val="dk1"/>
          </a:fontRef>
        </p:style>
        <p:txBody>
          <a:bodyPr>
            <a:normAutofit/>
          </a:bodyPr>
          <a:lstStyle/>
          <a:p>
            <a:pPr algn="ctr">
              <a:buNone/>
            </a:pPr>
            <a:endParaRPr lang="en-US" b="1" dirty="0" smtClean="0"/>
          </a:p>
          <a:p>
            <a:pPr algn="ctr">
              <a:buNone/>
            </a:pPr>
            <a:r>
              <a:rPr lang="en-US" sz="5400" b="1" dirty="0" smtClean="0">
                <a:solidFill>
                  <a:schemeClr val="bg1"/>
                </a:solidFill>
              </a:rPr>
              <a:t>SERMON </a:t>
            </a:r>
          </a:p>
          <a:p>
            <a:pPr algn="ctr">
              <a:buNone/>
            </a:pPr>
            <a:r>
              <a:rPr lang="en-US" sz="5400" b="1" dirty="0" smtClean="0">
                <a:solidFill>
                  <a:srgbClr val="FF3399"/>
                </a:solidFill>
              </a:rPr>
              <a:t>PAR </a:t>
            </a:r>
          </a:p>
          <a:p>
            <a:pPr algn="ctr">
              <a:buNone/>
            </a:pPr>
            <a:r>
              <a:rPr lang="en-US" sz="5400" b="1" dirty="0" smtClean="0">
                <a:solidFill>
                  <a:schemeClr val="bg1"/>
                </a:solidFill>
              </a:rPr>
              <a:t>PASTEUR  </a:t>
            </a:r>
          </a:p>
          <a:p>
            <a:pPr algn="ctr">
              <a:buNone/>
            </a:pPr>
            <a:r>
              <a:rPr lang="en-US" sz="4800" b="1" dirty="0" smtClean="0">
                <a:solidFill>
                  <a:srgbClr val="FC0AFC"/>
                </a:solidFill>
              </a:rPr>
              <a:t>MARC  SIMEON</a:t>
            </a:r>
            <a:endParaRPr lang="en-US" sz="4800" b="1" dirty="0" smtClean="0">
              <a:solidFill>
                <a:srgbClr val="FC0AFC"/>
              </a:solidFill>
            </a:endParaRPr>
          </a:p>
          <a:p>
            <a:pPr>
              <a:buNone/>
            </a:pPr>
            <a:endParaRPr lang="en-US" sz="4400" b="1" dirty="0" smtClean="0">
              <a:solidFill>
                <a:schemeClr val="bg1"/>
              </a:solidFill>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gradFill flip="none" rotWithShape="1">
            <a:gsLst>
              <a:gs pos="0">
                <a:srgbClr val="66FF33">
                  <a:tint val="66000"/>
                  <a:satMod val="160000"/>
                </a:srgbClr>
              </a:gs>
              <a:gs pos="50000">
                <a:srgbClr val="66FF33">
                  <a:tint val="44500"/>
                  <a:satMod val="160000"/>
                </a:srgbClr>
              </a:gs>
              <a:gs pos="100000">
                <a:srgbClr val="66FF33">
                  <a:tint val="23500"/>
                  <a:satMod val="160000"/>
                </a:srgbClr>
              </a:gs>
            </a:gsLst>
            <a:lin ang="13500000" scaled="1"/>
            <a:tileRect/>
          </a:gradFill>
        </p:spPr>
        <p:txBody>
          <a:bodyPr>
            <a:normAutofit/>
          </a:bodyPr>
          <a:lstStyle/>
          <a:p>
            <a:r>
              <a:rPr lang="en-US" b="1" dirty="0">
                <a:solidFill>
                  <a:srgbClr val="C00000"/>
                </a:solidFill>
              </a:rPr>
              <a:t>CHRIST THE ROCK CONGREGATION</a:t>
            </a:r>
            <a:r>
              <a:rPr lang="en-US" b="1" dirty="0"/>
              <a:t/>
            </a:r>
            <a:br>
              <a:rPr lang="en-US" b="1" dirty="0"/>
            </a:br>
            <a:r>
              <a:rPr lang="en-US" b="1" dirty="0">
                <a:solidFill>
                  <a:srgbClr val="002060"/>
                </a:solidFill>
              </a:rPr>
              <a:t>SUNDAY </a:t>
            </a:r>
            <a:r>
              <a:rPr lang="en-US" b="1" dirty="0" smtClean="0">
                <a:solidFill>
                  <a:srgbClr val="002060"/>
                </a:solidFill>
              </a:rPr>
              <a:t>DECEMBER </a:t>
            </a:r>
            <a:r>
              <a:rPr lang="en-US" b="1" dirty="0" smtClean="0">
                <a:solidFill>
                  <a:srgbClr val="002060"/>
                </a:solidFill>
              </a:rPr>
              <a:t>3</a:t>
            </a:r>
            <a:r>
              <a:rPr lang="en-US" b="1" baseline="30000" dirty="0" smtClean="0">
                <a:solidFill>
                  <a:srgbClr val="002060"/>
                </a:solidFill>
              </a:rPr>
              <a:t>1ST</a:t>
            </a:r>
            <a:r>
              <a:rPr lang="en-US" b="1" dirty="0" smtClean="0">
                <a:solidFill>
                  <a:srgbClr val="002060"/>
                </a:solidFill>
              </a:rPr>
              <a:t> </a:t>
            </a:r>
            <a:r>
              <a:rPr lang="en-US" b="1" dirty="0" smtClean="0">
                <a:solidFill>
                  <a:srgbClr val="002060"/>
                </a:solidFill>
              </a:rPr>
              <a:t>2023 </a:t>
            </a:r>
            <a:r>
              <a:rPr lang="en-US" b="1" dirty="0"/>
              <a:t/>
            </a:r>
            <a:br>
              <a:rPr lang="en-US" b="1" dirty="0"/>
            </a:br>
            <a:r>
              <a:rPr lang="en-US" b="1" dirty="0">
                <a:solidFill>
                  <a:srgbClr val="C00000"/>
                </a:solidFill>
              </a:rPr>
              <a:t>Sermon by Pastor </a:t>
            </a:r>
            <a:r>
              <a:rPr lang="en-US" b="1" dirty="0" smtClean="0">
                <a:solidFill>
                  <a:srgbClr val="C00000"/>
                </a:solidFill>
              </a:rPr>
              <a:t>MARC SIMEON</a:t>
            </a:r>
            <a:r>
              <a:rPr lang="en-US" dirty="0"/>
              <a:t/>
            </a:r>
            <a:br>
              <a:rPr lang="en-US" dirty="0"/>
            </a:br>
            <a:endParaRPr lang="en-US" dirty="0"/>
          </a:p>
        </p:txBody>
      </p:sp>
      <p:sp>
        <p:nvSpPr>
          <p:cNvPr id="3" name="Subtitle 2"/>
          <p:cNvSpPr>
            <a:spLocks noGrp="1"/>
          </p:cNvSpPr>
          <p:nvPr>
            <p:ph type="subTitle" idx="1"/>
          </p:nvPr>
        </p:nvSpPr>
        <p:spPr>
          <a:xfrm>
            <a:off x="0" y="2743200"/>
            <a:ext cx="9144000" cy="4114800"/>
          </a:xfrm>
          <a:gradFill flip="none" rotWithShape="1">
            <a:gsLst>
              <a:gs pos="0">
                <a:srgbClr val="002060">
                  <a:tint val="66000"/>
                  <a:satMod val="160000"/>
                </a:srgbClr>
              </a:gs>
              <a:gs pos="50000">
                <a:srgbClr val="002060">
                  <a:tint val="44500"/>
                  <a:satMod val="160000"/>
                </a:srgbClr>
              </a:gs>
              <a:gs pos="100000">
                <a:srgbClr val="002060">
                  <a:tint val="23500"/>
                  <a:satMod val="160000"/>
                </a:srgbClr>
              </a:gs>
            </a:gsLst>
            <a:path path="circle">
              <a:fillToRect l="100000" b="100000"/>
            </a:path>
            <a:tileRect t="-100000" r="-100000"/>
          </a:gradFill>
        </p:spPr>
        <p:txBody>
          <a:bodyPr>
            <a:normAutofit/>
          </a:bodyPr>
          <a:lstStyle/>
          <a:p>
            <a:endParaRPr lang="fr-FR" sz="4800" dirty="0" smtClean="0">
              <a:solidFill>
                <a:schemeClr val="bg1"/>
              </a:solidFill>
            </a:endParaRPr>
          </a:p>
          <a:p>
            <a:r>
              <a:rPr lang="fr-FR" sz="4800" b="1" dirty="0" smtClean="0">
                <a:solidFill>
                  <a:schemeClr val="tx1"/>
                </a:solidFill>
                <a:latin typeface="Copperplate Gothic Bold" pitchFamily="34" charset="0"/>
              </a:rPr>
              <a:t>L’ÉPREUVE </a:t>
            </a:r>
            <a:r>
              <a:rPr lang="fr-FR" sz="4800" b="1" dirty="0" smtClean="0">
                <a:solidFill>
                  <a:schemeClr val="tx1"/>
                </a:solidFill>
                <a:latin typeface="Copperplate Gothic Bold" pitchFamily="34" charset="0"/>
              </a:rPr>
              <a:t>DE LA </a:t>
            </a:r>
            <a:r>
              <a:rPr lang="fr-FR" sz="4800" b="1" dirty="0" smtClean="0">
                <a:solidFill>
                  <a:schemeClr val="tx1"/>
                </a:solidFill>
                <a:latin typeface="Copperplate Gothic Bold" pitchFamily="34" charset="0"/>
              </a:rPr>
              <a:t>FOI</a:t>
            </a:r>
          </a:p>
          <a:p>
            <a:r>
              <a:rPr lang="fr-FR" sz="4800" b="1" dirty="0" smtClean="0">
                <a:solidFill>
                  <a:schemeClr val="accent6">
                    <a:lumMod val="50000"/>
                  </a:schemeClr>
                </a:solidFill>
                <a:latin typeface="Copperplate Gothic Bold" pitchFamily="34" charset="0"/>
              </a:rPr>
              <a:t>THE TEST OF FAITH</a:t>
            </a:r>
            <a:endParaRPr lang="en-US" sz="4800" b="1" dirty="0">
              <a:solidFill>
                <a:schemeClr val="accent6">
                  <a:lumMod val="50000"/>
                </a:schemeClr>
              </a:solidFill>
              <a:latin typeface="Copperplate Gothic Bold" pitchFamily="34"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blipFill>
            <a:blip r:embed="rId2"/>
            <a:tile tx="0" ty="0" sx="100000" sy="100000" flip="none" algn="tl"/>
          </a:blipFill>
        </p:spPr>
        <p:txBody>
          <a:bodyPr>
            <a:normAutofit/>
          </a:bodyPr>
          <a:lstStyle/>
          <a:p>
            <a:pPr algn="ctr"/>
            <a:r>
              <a:rPr lang="fr-FR" sz="4000" dirty="0" smtClean="0">
                <a:solidFill>
                  <a:srgbClr val="0000FF"/>
                </a:solidFill>
                <a:latin typeface="Arial Rounded MT Bold" pitchFamily="34" charset="0"/>
              </a:rPr>
              <a:t>MATTHEW 14 : 22-33</a:t>
            </a:r>
            <a:endParaRPr lang="en-US" sz="4000" dirty="0" smtClean="0">
              <a:solidFill>
                <a:srgbClr val="0000FF"/>
              </a:solidFill>
              <a:latin typeface="Arial Rounded MT Bold" pitchFamily="34" charset="0"/>
            </a:endParaRPr>
          </a:p>
          <a:p>
            <a:pPr algn="just"/>
            <a:r>
              <a:rPr lang="fr-FR" sz="4000" dirty="0" smtClean="0">
                <a:latin typeface="Arial Rounded MT Bold" pitchFamily="34" charset="0"/>
              </a:rPr>
              <a:t>Mt 14:22 ¶ Aussitôt après, il obligea les disciples à monter dans la barque et à passer avant lui de l'autre côté, pendant qu'il renverrait la foule.</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0000FF"/>
                </a:solidFill>
                <a:latin typeface="Arial Rounded MT Bold" pitchFamily="34" charset="0"/>
              </a:rPr>
              <a:t>23 Quand il l'eut renvoyée, il monta sur la montagne, pour prier à l'écart; et, comme le soir était venu, il était là seul</a:t>
            </a:r>
            <a:r>
              <a:rPr lang="fr-FR" sz="4000" dirty="0" smtClean="0">
                <a:solidFill>
                  <a:srgbClr val="0000FF"/>
                </a:solidFill>
                <a:latin typeface="Arial Rounded MT Bold" pitchFamily="34" charset="0"/>
              </a:rPr>
              <a:t>.</a:t>
            </a:r>
            <a:endParaRPr lang="en-US" sz="4000" dirty="0" smtClean="0">
              <a:solidFill>
                <a:srgbClr val="0000FF"/>
              </a:solidFill>
              <a:latin typeface="Arial Rounded MT Bold" pitchFamily="34"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blipFill>
            <a:blip r:embed="rId2"/>
            <a:tile tx="0" ty="0" sx="100000" sy="100000" flip="none" algn="tl"/>
          </a:blipFill>
        </p:spPr>
        <p:txBody>
          <a:bodyPr>
            <a:normAutofit lnSpcReduction="10000"/>
          </a:bodyPr>
          <a:lstStyle/>
          <a:p>
            <a:pPr algn="just"/>
            <a:r>
              <a:rPr lang="fr-FR" sz="4000" dirty="0" smtClean="0">
                <a:latin typeface="Arial Rounded MT Bold" pitchFamily="34" charset="0"/>
              </a:rPr>
              <a:t>24 </a:t>
            </a:r>
            <a:r>
              <a:rPr lang="fr-FR" sz="4000" dirty="0" smtClean="0">
                <a:latin typeface="Arial Rounded MT Bold" pitchFamily="34" charset="0"/>
              </a:rPr>
              <a:t>La barque, déjà au milieu de la mer, était battue par les flots; car le vent était contraire.</a:t>
            </a:r>
            <a:endParaRPr lang="en-US" sz="4000" dirty="0" smtClean="0">
              <a:latin typeface="Arial Rounded MT Bold" pitchFamily="34" charset="0"/>
            </a:endParaRPr>
          </a:p>
          <a:p>
            <a:pPr algn="just"/>
            <a:r>
              <a:rPr lang="fr-FR" sz="4000" dirty="0" smtClean="0">
                <a:solidFill>
                  <a:srgbClr val="0000FF"/>
                </a:solidFill>
                <a:latin typeface="Arial Rounded MT Bold" pitchFamily="34" charset="0"/>
              </a:rPr>
              <a:t> 25 A la quatrième veille de la nuit, Jésus alla vers eux, marchant sur la mer.</a:t>
            </a:r>
            <a:endParaRPr lang="en-US" sz="4000" dirty="0" smtClean="0">
              <a:solidFill>
                <a:srgbClr val="0000FF"/>
              </a:solidFill>
              <a:latin typeface="Arial Rounded MT Bold" pitchFamily="34" charset="0"/>
            </a:endParaRPr>
          </a:p>
          <a:p>
            <a:pPr algn="just"/>
            <a:r>
              <a:rPr lang="fr-FR" sz="4000" dirty="0" smtClean="0">
                <a:latin typeface="Arial Rounded MT Bold" pitchFamily="34" charset="0"/>
              </a:rPr>
              <a:t> 26 Quand les disciples le virent marcher sur la mer, ils furent troublés, et dirent: C'est un fantôme! Et, dans leur frayeur, ils poussèrent des cris</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blipFill>
            <a:blip r:embed="rId2"/>
            <a:tile tx="0" ty="0" sx="100000" sy="100000" flip="none" algn="tl"/>
          </a:blipFill>
        </p:spPr>
        <p:txBody>
          <a:bodyPr>
            <a:normAutofit/>
          </a:bodyPr>
          <a:lstStyle/>
          <a:p>
            <a:pPr algn="just"/>
            <a:r>
              <a:rPr lang="fr-FR" sz="4000" dirty="0" smtClean="0">
                <a:latin typeface="Arial Rounded MT Bold" pitchFamily="34" charset="0"/>
              </a:rPr>
              <a:t>27 </a:t>
            </a:r>
            <a:r>
              <a:rPr lang="fr-FR" sz="4000" dirty="0" smtClean="0">
                <a:latin typeface="Arial Rounded MT Bold" pitchFamily="34" charset="0"/>
              </a:rPr>
              <a:t>Jésus leur dit aussitôt: Rassurez-vous, c'est moi; n'ayez pas peur!</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0000FF"/>
                </a:solidFill>
                <a:latin typeface="Arial Rounded MT Bold" pitchFamily="34" charset="0"/>
              </a:rPr>
              <a:t>28 Pierre lui répondit: Seigneur, si c'est toi, ordonne que j'aille vers toi sur les eaux.</a:t>
            </a:r>
            <a:endParaRPr lang="en-US" sz="4000" dirty="0" smtClean="0">
              <a:solidFill>
                <a:srgbClr val="0000FF"/>
              </a:solidFill>
              <a:latin typeface="Arial Rounded MT Bold" pitchFamily="34" charset="0"/>
            </a:endParaRPr>
          </a:p>
          <a:p>
            <a:pPr algn="just"/>
            <a:r>
              <a:rPr lang="fr-FR" sz="4000" dirty="0" smtClean="0">
                <a:latin typeface="Arial Rounded MT Bold" pitchFamily="34" charset="0"/>
              </a:rPr>
              <a:t> 29 Et il dit: Viens! Pierre sortit de la barque, et marcha sur les eaux, pour aller vers Jésus.</a:t>
            </a:r>
            <a:endParaRPr lang="en-US" sz="4000" dirty="0" smtClean="0">
              <a:latin typeface="Arial Rounded MT Bold" pitchFamily="34" charset="0"/>
            </a:endParaRPr>
          </a:p>
          <a:p>
            <a:pPr algn="just">
              <a:buNone/>
            </a:pPr>
            <a:endParaRPr lang="en-US" sz="4000" dirty="0">
              <a:latin typeface="Arial Rounded MT Bold" pitchFamily="34"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blipFill>
            <a:blip r:embed="rId2"/>
            <a:tile tx="0" ty="0" sx="100000" sy="100000" flip="none" algn="tl"/>
          </a:blipFill>
        </p:spPr>
        <p:txBody>
          <a:bodyPr>
            <a:normAutofit/>
          </a:bodyPr>
          <a:lstStyle/>
          <a:p>
            <a:pPr algn="just"/>
            <a:r>
              <a:rPr lang="fr-FR" sz="4400" dirty="0" smtClean="0">
                <a:latin typeface="Arial Rounded MT Bold" pitchFamily="34" charset="0"/>
              </a:rPr>
              <a:t>30 </a:t>
            </a:r>
            <a:r>
              <a:rPr lang="fr-FR" sz="4400" dirty="0" smtClean="0">
                <a:latin typeface="Arial Rounded MT Bold" pitchFamily="34" charset="0"/>
              </a:rPr>
              <a:t>Mais, voyant que le vent était fort, il eut peur; et, comme il commençait à enfoncer, il s'écria: Seigneur, sauve-moi!</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0000FF"/>
                </a:solidFill>
                <a:latin typeface="Arial Rounded MT Bold" pitchFamily="34" charset="0"/>
              </a:rPr>
              <a:t>31 Aussitôt Jésus étendit la main, le saisit, et lui dit: Homme de peu de foi, pourquoi as-tu douté?</a:t>
            </a:r>
            <a:endParaRPr lang="en-US" sz="4400" dirty="0" smtClean="0">
              <a:solidFill>
                <a:srgbClr val="0000FF"/>
              </a:solidFill>
              <a:latin typeface="Arial Rounded MT Bold" pitchFamily="34" charset="0"/>
            </a:endParaRPr>
          </a:p>
          <a:p>
            <a:pPr algn="just"/>
            <a:endParaRPr lang="en-US" sz="4000" dirty="0">
              <a:solidFill>
                <a:srgbClr val="0000FF"/>
              </a:solidFill>
              <a:latin typeface="Arial Rounded MT Bold" pitchFamily="34"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blipFill>
            <a:blip r:embed="rId2"/>
            <a:tile tx="0" ty="0" sx="100000" sy="100000" flip="none" algn="tl"/>
          </a:blipFill>
        </p:spPr>
        <p:txBody>
          <a:bodyPr>
            <a:normAutofit/>
          </a:bodyPr>
          <a:lstStyle/>
          <a:p>
            <a:pPr algn="just"/>
            <a:r>
              <a:rPr lang="fr-FR" sz="4800" dirty="0" smtClean="0">
                <a:latin typeface="Arial Rounded MT Bold" pitchFamily="34" charset="0"/>
              </a:rPr>
              <a:t>32 </a:t>
            </a:r>
            <a:r>
              <a:rPr lang="fr-FR" sz="4800" dirty="0" smtClean="0">
                <a:latin typeface="Arial Rounded MT Bold" pitchFamily="34" charset="0"/>
              </a:rPr>
              <a:t>Et ils montèrent dans la barque, et le vent cessa.</a:t>
            </a:r>
            <a:endParaRPr lang="en-US" sz="4800" dirty="0" smtClean="0">
              <a:latin typeface="Arial Rounded MT Bold" pitchFamily="34" charset="0"/>
            </a:endParaRPr>
          </a:p>
          <a:p>
            <a:pPr algn="just"/>
            <a:r>
              <a:rPr lang="fr-FR" sz="4800" dirty="0" smtClean="0">
                <a:latin typeface="Arial Rounded MT Bold" pitchFamily="34" charset="0"/>
              </a:rPr>
              <a:t> </a:t>
            </a:r>
            <a:r>
              <a:rPr lang="fr-FR" sz="4800" dirty="0" smtClean="0">
                <a:solidFill>
                  <a:srgbClr val="0000FF"/>
                </a:solidFill>
                <a:latin typeface="Arial Rounded MT Bold" pitchFamily="34" charset="0"/>
              </a:rPr>
              <a:t>33 Ceux qui étaient dans la barque vinrent se prosterner devant Jésus, et dirent: Tu es véritablement le Fils de Dieu.</a:t>
            </a:r>
            <a:endParaRPr lang="en-US" sz="4800" dirty="0">
              <a:solidFill>
                <a:srgbClr val="0000FF"/>
              </a:solidFill>
              <a:latin typeface="Arial Rounded MT Bold" pitchFamily="34"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6"/>
          </a:lnRef>
          <a:fillRef idx="2">
            <a:schemeClr val="accent6"/>
          </a:fillRef>
          <a:effectRef idx="1">
            <a:schemeClr val="accent6"/>
          </a:effectRef>
          <a:fontRef idx="minor">
            <a:schemeClr val="dk1"/>
          </a:fontRef>
        </p:style>
        <p:txBody>
          <a:bodyPr>
            <a:normAutofit/>
          </a:bodyPr>
          <a:lstStyle/>
          <a:p>
            <a:pPr algn="ctr">
              <a:buNone/>
            </a:pPr>
            <a:r>
              <a:rPr lang="fr-FR" sz="4000" dirty="0" smtClean="0">
                <a:solidFill>
                  <a:srgbClr val="C00000"/>
                </a:solidFill>
                <a:latin typeface="Arial Rounded MT Bold" pitchFamily="34" charset="0"/>
              </a:rPr>
              <a:t>INTRODUCTION</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Chaque examen a sa particularité et ses exigences.</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L’épreuve de la foi est souvent surprenante</a:t>
            </a:r>
            <a:r>
              <a:rPr lang="fr-FR" sz="4000" dirty="0" smtClean="0">
                <a:solidFill>
                  <a:srgbClr val="C00000"/>
                </a:solidFill>
                <a:latin typeface="Arial Rounded MT Bold" pitchFamily="34" charset="0"/>
              </a:rPr>
              <a:t>. </a:t>
            </a:r>
            <a:r>
              <a:rPr lang="en" sz="4000" dirty="0" smtClean="0">
                <a:solidFill>
                  <a:srgbClr val="C00000"/>
                </a:solidFill>
                <a:latin typeface="Arial Rounded MT Bold" pitchFamily="34" charset="0"/>
              </a:rPr>
              <a:t>Out of the blue pop quizzes.</a:t>
            </a:r>
          </a:p>
          <a:p>
            <a:pPr lvl="0" algn="just"/>
            <a:r>
              <a:rPr lang="fr-FR" sz="4000" dirty="0" smtClean="0">
                <a:latin typeface="Arial Rounded MT Bold" pitchFamily="34" charset="0"/>
              </a:rPr>
              <a:t>Qui </a:t>
            </a:r>
            <a:r>
              <a:rPr lang="fr-FR" sz="4000" dirty="0" smtClean="0">
                <a:latin typeface="Arial Rounded MT Bold" pitchFamily="34" charset="0"/>
              </a:rPr>
              <a:t>s’attend à une épreuve de foi à la fin d’une longue journée de ministère </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fr-FR" sz="4000" dirty="0" smtClean="0">
                <a:latin typeface="Arial Rounded MT Bold" pitchFamily="34" charset="0"/>
              </a:rPr>
              <a:t>Endurer </a:t>
            </a:r>
            <a:r>
              <a:rPr lang="fr-FR" sz="4000" dirty="0" smtClean="0">
                <a:latin typeface="Arial Rounded MT Bold" pitchFamily="34" charset="0"/>
              </a:rPr>
              <a:t>la foule croissante et exigeante en assistant le Maitre pendant toute une journée de ministère semble être le comble </a:t>
            </a:r>
            <a:r>
              <a:rPr lang="fr-FR" sz="4000" dirty="0" smtClean="0">
                <a:solidFill>
                  <a:srgbClr val="C00000"/>
                </a:solidFill>
                <a:latin typeface="Arial Rounded MT Bold" pitchFamily="34" charset="0"/>
              </a:rPr>
              <a:t>qu’on pourrait réclamer d’un disciple.</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Rien ne soupçonnait aux disciples qu’ils étaient au seuil d’une grande épreuve. </a:t>
            </a:r>
            <a:endParaRPr lang="en-US" sz="4000" dirty="0" smtClean="0">
              <a:latin typeface="Arial Rounded MT Bold" pitchFamily="34"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6"/>
          </a:lnRef>
          <a:fillRef idx="2">
            <a:schemeClr val="accent6"/>
          </a:fillRef>
          <a:effectRef idx="1">
            <a:schemeClr val="accent6"/>
          </a:effectRef>
          <a:fontRef idx="minor">
            <a:schemeClr val="dk1"/>
          </a:fontRef>
        </p:style>
        <p:txBody>
          <a:bodyPr>
            <a:normAutofit lnSpcReduction="10000"/>
          </a:bodyPr>
          <a:lstStyle/>
          <a:p>
            <a:pPr lvl="0" algn="just"/>
            <a:r>
              <a:rPr lang="fr-FR" sz="4000" dirty="0" smtClean="0">
                <a:latin typeface="Arial Rounded MT Bold" pitchFamily="34" charset="0"/>
              </a:rPr>
              <a:t>C’est </a:t>
            </a:r>
            <a:r>
              <a:rPr lang="fr-FR" sz="4000" dirty="0" smtClean="0">
                <a:latin typeface="Arial Rounded MT Bold" pitchFamily="34" charset="0"/>
              </a:rPr>
              <a:t>la fin de la journée ; c’est l’heure du repos ;  c’est l’heure de la relaxation ; c’est l’heure du désengagement spirituel.</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 C’était aussi l’heure opportune du diable pour faire son coup </a:t>
            </a:r>
            <a:r>
              <a:rPr lang="fr-FR" sz="4000" dirty="0" smtClean="0">
                <a:solidFill>
                  <a:srgbClr val="C00000"/>
                </a:solidFill>
                <a:latin typeface="Arial Rounded MT Bold" pitchFamily="34" charset="0"/>
              </a:rPr>
              <a:t>subtil et sûr. </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L’épreuve de la foi met en évidence notre état d’âme. </a:t>
            </a:r>
            <a:endParaRPr lang="fr-FR" sz="4000" dirty="0" smtClean="0">
              <a:latin typeface="Arial Rounded MT Bold" pitchFamily="34" charset="0"/>
            </a:endParaRPr>
          </a:p>
          <a:p>
            <a:pPr lvl="0" algn="just"/>
            <a:r>
              <a:rPr lang="fr-FR" sz="4000" dirty="0" smtClean="0">
                <a:solidFill>
                  <a:srgbClr val="C00000"/>
                </a:solidFill>
                <a:latin typeface="Arial Rounded MT Bold" pitchFamily="34" charset="0"/>
              </a:rPr>
              <a:t>Les épreuves de la foi du croyant sont approuvées par Dieu</a:t>
            </a:r>
            <a:endParaRPr lang="en-US" sz="4000" dirty="0">
              <a:solidFill>
                <a:srgbClr val="C00000"/>
              </a:solidFill>
              <a:latin typeface="Arial Rounded MT Bold" pitchFamily="34"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66FF33"/>
          </a:solidFill>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4000" dirty="0" err="1" smtClean="0">
                <a:solidFill>
                  <a:srgbClr val="7030A0"/>
                </a:solidFill>
                <a:latin typeface="Arial Rounded MT Bold" pitchFamily="34" charset="0"/>
              </a:rPr>
              <a:t>Mathew</a:t>
            </a:r>
            <a:r>
              <a:rPr lang="fr-FR" sz="4000" dirty="0" smtClean="0">
                <a:solidFill>
                  <a:srgbClr val="7030A0"/>
                </a:solidFill>
                <a:latin typeface="Arial Rounded MT Bold" pitchFamily="34" charset="0"/>
              </a:rPr>
              <a:t> 14: </a:t>
            </a:r>
            <a:r>
              <a:rPr lang="fr-FR" sz="4000" dirty="0" smtClean="0">
                <a:solidFill>
                  <a:srgbClr val="7030A0"/>
                </a:solidFill>
                <a:latin typeface="Arial Rounded MT Bold" pitchFamily="34" charset="0"/>
              </a:rPr>
              <a:t>22-33 </a:t>
            </a:r>
            <a:endParaRPr lang="en-US" sz="4000" dirty="0" smtClean="0">
              <a:solidFill>
                <a:srgbClr val="7030A0"/>
              </a:solidFill>
              <a:latin typeface="Arial Rounded MT Bold" pitchFamily="34" charset="0"/>
            </a:endParaRPr>
          </a:p>
          <a:p>
            <a:pPr algn="just"/>
            <a:r>
              <a:rPr lang="fr-FR" sz="4000" i="1" dirty="0" smtClean="0">
                <a:latin typeface="Arial Rounded MT Bold" pitchFamily="34" charset="0"/>
              </a:rPr>
              <a:t>Mt 14:22 ¶ Aussitôt après, </a:t>
            </a:r>
            <a:r>
              <a:rPr lang="fr-FR" sz="4000" i="1" u="sng" dirty="0" smtClean="0">
                <a:latin typeface="Arial Rounded MT Bold" pitchFamily="34" charset="0"/>
              </a:rPr>
              <a:t>il obligea les disciples à monter dans la barque et à passer avant lui de l'autre côté</a:t>
            </a:r>
            <a:r>
              <a:rPr lang="fr-FR" sz="4000" i="1" dirty="0" smtClean="0">
                <a:latin typeface="Arial Rounded MT Bold" pitchFamily="34" charset="0"/>
              </a:rPr>
              <a:t>, pendant qu'il renverrait la foule.</a:t>
            </a:r>
            <a:endParaRPr lang="en-US" sz="4000" dirty="0" smtClean="0">
              <a:latin typeface="Arial Rounded MT Bold" pitchFamily="34" charset="0"/>
            </a:endParaRPr>
          </a:p>
          <a:p>
            <a:pPr lvl="0" algn="just"/>
            <a:r>
              <a:rPr lang="fr-FR" sz="4000" dirty="0" smtClean="0">
                <a:solidFill>
                  <a:srgbClr val="7030A0"/>
                </a:solidFill>
                <a:latin typeface="Arial Rounded MT Bold" pitchFamily="34" charset="0"/>
              </a:rPr>
              <a:t>Après une Longue journée de ministère</a:t>
            </a:r>
            <a:endParaRPr lang="en-US" sz="4000" dirty="0" smtClean="0">
              <a:solidFill>
                <a:srgbClr val="7030A0"/>
              </a:solidFill>
              <a:latin typeface="Arial Rounded MT Bold" pitchFamily="34" charset="0"/>
            </a:endParaRPr>
          </a:p>
          <a:p>
            <a:pPr lvl="0" algn="just"/>
            <a:r>
              <a:rPr lang="fr-FR" sz="4000" dirty="0" smtClean="0">
                <a:latin typeface="Arial Rounded MT Bold" pitchFamily="34" charset="0"/>
              </a:rPr>
              <a:t>Fatigue physique</a:t>
            </a:r>
            <a:endParaRPr lang="en-US" sz="4000" dirty="0" smtClean="0">
              <a:latin typeface="Arial Rounded MT Bold" pitchFamily="34" charset="0"/>
            </a:endParaRPr>
          </a:p>
          <a:p>
            <a:pPr lvl="0" algn="just"/>
            <a:r>
              <a:rPr lang="fr-FR" sz="4000" dirty="0" smtClean="0">
                <a:solidFill>
                  <a:srgbClr val="7030A0"/>
                </a:solidFill>
                <a:latin typeface="Arial Rounded MT Bold" pitchFamily="34" charset="0"/>
              </a:rPr>
              <a:t>Fatigue mentale et </a:t>
            </a:r>
            <a:r>
              <a:rPr lang="fr-FR" sz="4000" dirty="0" smtClean="0">
                <a:solidFill>
                  <a:srgbClr val="7030A0"/>
                </a:solidFill>
                <a:latin typeface="Arial Rounded MT Bold" pitchFamily="34" charset="0"/>
              </a:rPr>
              <a:t>émotionnelle</a:t>
            </a:r>
            <a:endParaRPr lang="en-US" sz="4000" dirty="0" smtClean="0">
              <a:solidFill>
                <a:srgbClr val="7030A0"/>
              </a:solidFill>
              <a:latin typeface="Arial Rounded MT Bold" pitchFamily="34"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66FF33"/>
          </a:solidFill>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fr-FR" sz="4000" dirty="0" smtClean="0">
                <a:latin typeface="Arial Rounded MT Bold" pitchFamily="34" charset="0"/>
              </a:rPr>
              <a:t>Jésus </a:t>
            </a:r>
            <a:r>
              <a:rPr lang="fr-FR" sz="4000" dirty="0" smtClean="0">
                <a:latin typeface="Arial Rounded MT Bold" pitchFamily="34" charset="0"/>
              </a:rPr>
              <a:t>obligea les disciples de prendre le devant, de passer dans l’autre bort du lac.</a:t>
            </a:r>
            <a:endParaRPr lang="en-US" sz="4000" dirty="0" smtClean="0">
              <a:latin typeface="Arial Rounded MT Bold" pitchFamily="34" charset="0"/>
            </a:endParaRPr>
          </a:p>
          <a:p>
            <a:pPr lvl="0" algn="just"/>
            <a:r>
              <a:rPr lang="fr-FR" sz="4000" dirty="0" smtClean="0">
                <a:solidFill>
                  <a:srgbClr val="7030A0"/>
                </a:solidFill>
                <a:latin typeface="Arial Rounded MT Bold" pitchFamily="34" charset="0"/>
              </a:rPr>
              <a:t>Jésus renvoya Lui-même renvoya la foule.</a:t>
            </a:r>
            <a:endParaRPr lang="en-US" sz="4000" dirty="0" smtClean="0">
              <a:solidFill>
                <a:srgbClr val="7030A0"/>
              </a:solidFill>
              <a:latin typeface="Arial Rounded MT Bold" pitchFamily="34" charset="0"/>
            </a:endParaRPr>
          </a:p>
          <a:p>
            <a:pPr lvl="0" algn="just"/>
            <a:r>
              <a:rPr lang="fr-FR" sz="4000" dirty="0" smtClean="0">
                <a:latin typeface="Arial Rounded MT Bold" pitchFamily="34" charset="0"/>
              </a:rPr>
              <a:t>Peut-être Les disciples se demandaient pourquoi le Maitre les laissait aller seuls.</a:t>
            </a:r>
            <a:endParaRPr lang="en-US" sz="4000" dirty="0" smtClean="0">
              <a:latin typeface="Arial Rounded MT Bold" pitchFamily="34" charset="0"/>
            </a:endParaRPr>
          </a:p>
          <a:p>
            <a:pPr lvl="0" algn="just"/>
            <a:r>
              <a:rPr lang="fr-FR" sz="4000" dirty="0" smtClean="0">
                <a:solidFill>
                  <a:srgbClr val="7030A0"/>
                </a:solidFill>
                <a:latin typeface="Arial Rounded MT Bold" pitchFamily="34" charset="0"/>
              </a:rPr>
              <a:t>Pourquoi </a:t>
            </a:r>
            <a:r>
              <a:rPr lang="fr-FR" sz="4000" dirty="0" smtClean="0">
                <a:solidFill>
                  <a:srgbClr val="7030A0"/>
                </a:solidFill>
                <a:latin typeface="Arial Rounded MT Bold" pitchFamily="34" charset="0"/>
              </a:rPr>
              <a:t>tarderait-il au lieu </a:t>
            </a:r>
            <a:r>
              <a:rPr lang="fr-FR" sz="4000" dirty="0" smtClean="0">
                <a:solidFill>
                  <a:srgbClr val="7030A0"/>
                </a:solidFill>
                <a:latin typeface="Arial Rounded MT Bold" pitchFamily="34" charset="0"/>
              </a:rPr>
              <a:t>de faire la traversée avec eux ?</a:t>
            </a:r>
            <a:endParaRPr lang="en-US" sz="4000" dirty="0">
              <a:solidFill>
                <a:srgbClr val="7030A0"/>
              </a:solidFill>
              <a:latin typeface="Arial Rounded MT Bold" pitchFamily="34"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4000" i="1" dirty="0" smtClean="0">
                <a:solidFill>
                  <a:srgbClr val="002060"/>
                </a:solidFill>
                <a:latin typeface="Arial Rounded MT Bold" pitchFamily="34" charset="0"/>
              </a:rPr>
              <a:t>23 Quand il l'eut renvoyée, il monta sur la montagne, pour prier à l'écart; et, comme le soir était venu, il était là seul.</a:t>
            </a:r>
            <a:endParaRPr lang="en-US" sz="4000" dirty="0" smtClean="0">
              <a:solidFill>
                <a:srgbClr val="002060"/>
              </a:solidFill>
              <a:latin typeface="Arial Rounded MT Bold" pitchFamily="34" charset="0"/>
            </a:endParaRPr>
          </a:p>
          <a:p>
            <a:pPr lvl="0" algn="just"/>
            <a:r>
              <a:rPr lang="fr-FR" sz="4000" dirty="0" smtClean="0">
                <a:solidFill>
                  <a:srgbClr val="FF0000"/>
                </a:solidFill>
                <a:latin typeface="Arial Rounded MT Bold" pitchFamily="34" charset="0"/>
              </a:rPr>
              <a:t>Jésus se retira pour prier</a:t>
            </a:r>
            <a:endParaRPr lang="en-US" sz="4000" dirty="0" smtClean="0">
              <a:solidFill>
                <a:srgbClr val="FF0000"/>
              </a:solidFill>
              <a:latin typeface="Arial Rounded MT Bold" pitchFamily="34" charset="0"/>
            </a:endParaRPr>
          </a:p>
          <a:p>
            <a:pPr lvl="0" algn="just"/>
            <a:r>
              <a:rPr lang="fr-FR" sz="4000" dirty="0" smtClean="0">
                <a:solidFill>
                  <a:srgbClr val="002060"/>
                </a:solidFill>
                <a:latin typeface="Arial Rounded MT Bold" pitchFamily="34" charset="0"/>
              </a:rPr>
              <a:t>Jésus savait que le diable avait conçu un plan néfaste contre Lui et ses disciples pour leur ôter la vie</a:t>
            </a:r>
            <a:r>
              <a:rPr lang="fr-FR" sz="4000" dirty="0" smtClean="0">
                <a:solidFill>
                  <a:srgbClr val="002060"/>
                </a:solidFill>
                <a:latin typeface="Arial Rounded MT Bold" pitchFamily="34" charset="0"/>
              </a:rPr>
              <a:t>.</a:t>
            </a:r>
            <a:endParaRPr lang="en-US" sz="4000" dirty="0" smtClean="0">
              <a:solidFill>
                <a:srgbClr val="002060"/>
              </a:solidFill>
              <a:latin typeface="Arial Rounded MT Bold" pitchFamily="34"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fr-FR" sz="4000" dirty="0" smtClean="0">
                <a:solidFill>
                  <a:srgbClr val="002060"/>
                </a:solidFill>
                <a:latin typeface="Arial Rounded MT Bold" pitchFamily="34" charset="0"/>
              </a:rPr>
              <a:t>Jésus </a:t>
            </a:r>
            <a:r>
              <a:rPr lang="fr-FR" sz="4000" dirty="0" smtClean="0">
                <a:solidFill>
                  <a:srgbClr val="002060"/>
                </a:solidFill>
                <a:latin typeface="Arial Rounded MT Bold" pitchFamily="34" charset="0"/>
              </a:rPr>
              <a:t>savait qu’Il avait tout épuisé de sa puissance au court de la journée dans les diverses miracles et la multiplication des </a:t>
            </a:r>
            <a:r>
              <a:rPr lang="fr-FR" sz="4000" dirty="0" smtClean="0">
                <a:solidFill>
                  <a:srgbClr val="002060"/>
                </a:solidFill>
                <a:latin typeface="Arial Rounded MT Bold" pitchFamily="34" charset="0"/>
              </a:rPr>
              <a:t>pains et tout. </a:t>
            </a:r>
            <a:endParaRPr lang="en-US" sz="4000" dirty="0" smtClean="0">
              <a:solidFill>
                <a:srgbClr val="002060"/>
              </a:solidFill>
              <a:latin typeface="Arial Rounded MT Bold" pitchFamily="34" charset="0"/>
            </a:endParaRPr>
          </a:p>
          <a:p>
            <a:pPr lvl="0" algn="just"/>
            <a:r>
              <a:rPr lang="fr-FR" sz="4000" dirty="0" smtClean="0">
                <a:solidFill>
                  <a:srgbClr val="FF0000"/>
                </a:solidFill>
                <a:latin typeface="Arial Rounded MT Bold" pitchFamily="34" charset="0"/>
              </a:rPr>
              <a:t>Jésus savait qu’il avait besoin d’une recharge avant le lendemain.</a:t>
            </a:r>
            <a:endParaRPr lang="en-US" sz="4000" dirty="0" smtClean="0">
              <a:solidFill>
                <a:srgbClr val="FF0000"/>
              </a:solidFill>
              <a:latin typeface="Arial Rounded MT Bold" pitchFamily="34" charset="0"/>
            </a:endParaRPr>
          </a:p>
          <a:p>
            <a:pPr lvl="0" algn="just"/>
            <a:r>
              <a:rPr lang="en-US" sz="4000" dirty="0" smtClean="0">
                <a:solidFill>
                  <a:srgbClr val="002060"/>
                </a:solidFill>
                <a:latin typeface="Arial Rounded MT Bold" pitchFamily="34" charset="0"/>
              </a:rPr>
              <a:t>We do not know the danger to operate on empty tank or dead battery when you are in combat</a:t>
            </a:r>
            <a:r>
              <a:rPr lang="en-US" sz="4000" dirty="0" smtClean="0">
                <a:solidFill>
                  <a:srgbClr val="002060"/>
                </a:solidFill>
                <a:latin typeface="Arial Rounded MT Bold" pitchFamily="34" charset="0"/>
              </a:rPr>
              <a:t>.</a:t>
            </a:r>
            <a:endParaRPr lang="en-US" sz="4000" dirty="0" smtClean="0">
              <a:solidFill>
                <a:srgbClr val="002060"/>
              </a:solidFill>
              <a:latin typeface="Arial Rounded MT Bold" pitchFamily="34"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en-US" sz="4000" dirty="0" smtClean="0">
                <a:solidFill>
                  <a:srgbClr val="002060"/>
                </a:solidFill>
                <a:latin typeface="Arial Rounded MT Bold" pitchFamily="34" charset="0"/>
              </a:rPr>
              <a:t>The </a:t>
            </a:r>
            <a:r>
              <a:rPr lang="en-US" sz="4000" dirty="0" smtClean="0">
                <a:solidFill>
                  <a:srgbClr val="002060"/>
                </a:solidFill>
                <a:latin typeface="Arial Rounded MT Bold" pitchFamily="34" charset="0"/>
              </a:rPr>
              <a:t>enemy will prey on you if you fail to see the need to replenish yourself spiritually.</a:t>
            </a:r>
          </a:p>
          <a:p>
            <a:pPr lvl="0" algn="just"/>
            <a:r>
              <a:rPr lang="fr-FR" sz="4000" dirty="0" smtClean="0">
                <a:solidFill>
                  <a:srgbClr val="FF0000"/>
                </a:solidFill>
                <a:latin typeface="Arial Rounded MT Bold" pitchFamily="34" charset="0"/>
              </a:rPr>
              <a:t>Jésus se mit à l’ écart pour prier, pour se recharger de puissance et pour s’apprêter à ce qui était devant Lui.</a:t>
            </a:r>
            <a:endParaRPr lang="en-US" sz="4000" dirty="0" smtClean="0">
              <a:solidFill>
                <a:srgbClr val="FF0000"/>
              </a:solidFill>
              <a:latin typeface="Arial Rounded MT Bold" pitchFamily="34" charset="0"/>
            </a:endParaRPr>
          </a:p>
          <a:p>
            <a:pPr lvl="0" algn="just"/>
            <a:r>
              <a:rPr lang="fr-FR" sz="4000" dirty="0" smtClean="0">
                <a:solidFill>
                  <a:srgbClr val="002060"/>
                </a:solidFill>
                <a:latin typeface="Arial Rounded MT Bold" pitchFamily="34" charset="0"/>
              </a:rPr>
              <a:t>Certains combats spirituels se mènent mieux dans la solitude avec Dieu. </a:t>
            </a:r>
            <a:endParaRPr lang="en-US" sz="4000" dirty="0" smtClean="0">
              <a:solidFill>
                <a:srgbClr val="002060"/>
              </a:solidFill>
              <a:latin typeface="Arial Rounded MT Bold" pitchFamily="34" charset="0"/>
            </a:endParaRPr>
          </a:p>
          <a:p>
            <a:pPr algn="just"/>
            <a:endParaRPr lang="en-US" sz="4000" dirty="0" smtClean="0">
              <a:solidFill>
                <a:srgbClr val="002060"/>
              </a:solidFill>
              <a:latin typeface="Arial Rounded MT Bold" pitchFamily="34"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4400" i="1" dirty="0" smtClean="0">
                <a:solidFill>
                  <a:srgbClr val="002060"/>
                </a:solidFill>
                <a:latin typeface="Arial Rounded MT Bold" pitchFamily="34" charset="0"/>
              </a:rPr>
              <a:t>24 </a:t>
            </a:r>
            <a:r>
              <a:rPr lang="fr-FR" sz="4400" i="1" dirty="0" smtClean="0">
                <a:solidFill>
                  <a:srgbClr val="002060"/>
                </a:solidFill>
                <a:latin typeface="Arial Rounded MT Bold" pitchFamily="34" charset="0"/>
              </a:rPr>
              <a:t>La barque, déjà au milieu de la mer, était battue par les flots; car le vent était contraire</a:t>
            </a:r>
            <a:r>
              <a:rPr lang="fr-FR" sz="4400" i="1" dirty="0" smtClean="0">
                <a:solidFill>
                  <a:srgbClr val="002060"/>
                </a:solidFill>
                <a:latin typeface="Arial Rounded MT Bold" pitchFamily="34" charset="0"/>
              </a:rPr>
              <a:t>.</a:t>
            </a:r>
          </a:p>
          <a:p>
            <a:pPr lvl="0" algn="just"/>
            <a:r>
              <a:rPr lang="fr-FR" sz="4400" dirty="0" smtClean="0">
                <a:solidFill>
                  <a:srgbClr val="FF0000"/>
                </a:solidFill>
                <a:latin typeface="Arial Rounded MT Bold" pitchFamily="34" charset="0"/>
              </a:rPr>
              <a:t>Satan </a:t>
            </a:r>
            <a:r>
              <a:rPr lang="fr-FR" sz="4400" dirty="0" smtClean="0">
                <a:solidFill>
                  <a:srgbClr val="FF0000"/>
                </a:solidFill>
                <a:latin typeface="Arial Rounded MT Bold" pitchFamily="34" charset="0"/>
              </a:rPr>
              <a:t>attendit que les disciples soient à mis chemin avant de siffler contre eux.</a:t>
            </a:r>
            <a:endParaRPr lang="en-US" sz="4400" dirty="0" smtClean="0">
              <a:solidFill>
                <a:srgbClr val="FF0000"/>
              </a:solidFill>
              <a:latin typeface="Arial Rounded MT Bold" pitchFamily="34" charset="0"/>
            </a:endParaRPr>
          </a:p>
          <a:p>
            <a:pPr lvl="0" algn="just"/>
            <a:r>
              <a:rPr lang="fr-FR" sz="4400" dirty="0" smtClean="0">
                <a:solidFill>
                  <a:srgbClr val="002060"/>
                </a:solidFill>
                <a:latin typeface="Arial Rounded MT Bold" pitchFamily="34" charset="0"/>
              </a:rPr>
              <a:t>Le vent était contraire en vue de leur destination</a:t>
            </a:r>
            <a:r>
              <a:rPr lang="fr-FR" sz="4400" dirty="0" smtClean="0">
                <a:solidFill>
                  <a:srgbClr val="002060"/>
                </a:solidFill>
                <a:latin typeface="Arial Rounded MT Bold" pitchFamily="34" charset="0"/>
              </a:rPr>
              <a:t>.</a:t>
            </a:r>
            <a:endParaRPr lang="en-US" sz="4400" dirty="0" smtClean="0">
              <a:solidFill>
                <a:srgbClr val="002060"/>
              </a:solidFill>
              <a:latin typeface="Arial Rounded MT Bold" pitchFamily="34"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fr-FR" sz="4400" dirty="0" smtClean="0">
                <a:solidFill>
                  <a:srgbClr val="002060"/>
                </a:solidFill>
                <a:latin typeface="Arial Rounded MT Bold" pitchFamily="34" charset="0"/>
              </a:rPr>
              <a:t>Avez-vous </a:t>
            </a:r>
            <a:r>
              <a:rPr lang="fr-FR" sz="4400" dirty="0" smtClean="0">
                <a:solidFill>
                  <a:srgbClr val="002060"/>
                </a:solidFill>
                <a:latin typeface="Arial Rounded MT Bold" pitchFamily="34" charset="0"/>
              </a:rPr>
              <a:t>jamais expérimenté des vents contraires, des embuches qui tendent à vous pousser en arrière ?</a:t>
            </a:r>
            <a:endParaRPr lang="en-US" sz="4400" dirty="0" smtClean="0">
              <a:solidFill>
                <a:srgbClr val="002060"/>
              </a:solidFill>
              <a:latin typeface="Arial Rounded MT Bold" pitchFamily="34" charset="0"/>
            </a:endParaRPr>
          </a:p>
          <a:p>
            <a:pPr lvl="0" algn="just"/>
            <a:r>
              <a:rPr lang="fr-FR" sz="4400" dirty="0" smtClean="0">
                <a:solidFill>
                  <a:srgbClr val="FF0000"/>
                </a:solidFill>
                <a:latin typeface="Arial Rounded MT Bold" pitchFamily="34" charset="0"/>
              </a:rPr>
              <a:t>D’entre les disciples il y avait des marins expérimentés, mais ce vent n’était pas naturel et Jésus le savais. </a:t>
            </a:r>
            <a:endParaRPr lang="en-US" sz="4400" dirty="0">
              <a:solidFill>
                <a:srgbClr val="FF0000"/>
              </a:solidFill>
              <a:latin typeface="Arial Rounded MT Bold" pitchFamily="34"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txBody>
          <a:bodyPr>
            <a:normAutofit fontScale="92500" lnSpcReduction="10000"/>
          </a:bodyPr>
          <a:lstStyle/>
          <a:p>
            <a:pPr algn="just"/>
            <a:r>
              <a:rPr lang="fr-FR" sz="4400" i="1" dirty="0" smtClean="0">
                <a:latin typeface="Arial Rounded MT Bold" pitchFamily="34" charset="0"/>
              </a:rPr>
              <a:t>25 A la quatrième veille de la nuit, Jésus alla vers eux, marchant sur la mer</a:t>
            </a:r>
            <a:r>
              <a:rPr lang="fr-FR" sz="4400" i="1" dirty="0" smtClean="0">
                <a:latin typeface="Arial Rounded MT Bold" pitchFamily="34" charset="0"/>
              </a:rPr>
              <a:t>.</a:t>
            </a:r>
          </a:p>
          <a:p>
            <a:pPr lvl="2"/>
            <a:r>
              <a:rPr lang="fr-FR" sz="3800" dirty="0" smtClean="0">
                <a:solidFill>
                  <a:srgbClr val="FFFF00"/>
                </a:solidFill>
                <a:latin typeface="Arial Rounded MT Bold" pitchFamily="34" charset="0"/>
              </a:rPr>
              <a:t>6-9pm=1ere veille, </a:t>
            </a:r>
          </a:p>
          <a:p>
            <a:pPr lvl="2"/>
            <a:r>
              <a:rPr lang="fr-FR" sz="3800" dirty="0" smtClean="0">
                <a:solidFill>
                  <a:srgbClr val="FFFF00"/>
                </a:solidFill>
                <a:latin typeface="Arial Rounded MT Bold" pitchFamily="34" charset="0"/>
              </a:rPr>
              <a:t>9pm-minuit=2ere veille, </a:t>
            </a:r>
          </a:p>
          <a:p>
            <a:pPr lvl="2"/>
            <a:r>
              <a:rPr lang="fr-FR" sz="3800" dirty="0" smtClean="0">
                <a:solidFill>
                  <a:srgbClr val="FFFF00"/>
                </a:solidFill>
                <a:latin typeface="Arial Rounded MT Bold" pitchFamily="34" charset="0"/>
              </a:rPr>
              <a:t>Minuit-3am=3eme veille, </a:t>
            </a:r>
          </a:p>
          <a:p>
            <a:pPr lvl="2"/>
            <a:r>
              <a:rPr lang="fr-FR" sz="3800" dirty="0" smtClean="0">
                <a:solidFill>
                  <a:srgbClr val="FFFF00"/>
                </a:solidFill>
                <a:latin typeface="Arial Rounded MT Bold" pitchFamily="34" charset="0"/>
              </a:rPr>
              <a:t>3-6am 4eme veille de la nuit</a:t>
            </a:r>
            <a:r>
              <a:rPr lang="fr-FR" sz="38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a:p>
            <a:pPr lvl="0" algn="just"/>
            <a:r>
              <a:rPr lang="fr-FR" sz="4400" dirty="0" smtClean="0">
                <a:solidFill>
                  <a:schemeClr val="bg1"/>
                </a:solidFill>
                <a:latin typeface="Arial Rounded MT Bold" pitchFamily="34" charset="0"/>
              </a:rPr>
              <a:t>Après la longue journée de ministère, s’ils ont laissé la côte à 7hr du soir, les disciples ont su lutté avec ce vent pendant 7 à 9hrs de temps</a:t>
            </a:r>
            <a:r>
              <a:rPr lang="fr-FR"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txBody>
          <a:bodyPr>
            <a:normAutofit/>
          </a:bodyPr>
          <a:lstStyle/>
          <a:p>
            <a:pPr lvl="0" algn="just"/>
            <a:r>
              <a:rPr lang="fr-FR" sz="4000" dirty="0" smtClean="0">
                <a:latin typeface="Arial Rounded MT Bold" pitchFamily="34" charset="0"/>
              </a:rPr>
              <a:t>Le </a:t>
            </a:r>
            <a:r>
              <a:rPr lang="fr-FR" sz="4000" dirty="0" smtClean="0">
                <a:latin typeface="Arial Rounded MT Bold" pitchFamily="34" charset="0"/>
              </a:rPr>
              <a:t>vent et possiblement aussi la pluie, les éclairs et les orages abattirent déjà le courage des disciples. </a:t>
            </a:r>
            <a:endParaRPr lang="en-US" sz="4000" dirty="0" smtClean="0">
              <a:latin typeface="Arial Rounded MT Bold" pitchFamily="34" charset="0"/>
            </a:endParaRPr>
          </a:p>
          <a:p>
            <a:pPr lvl="0" algn="just"/>
            <a:r>
              <a:rPr lang="fr-FR" sz="4000" dirty="0" smtClean="0">
                <a:solidFill>
                  <a:schemeClr val="bg1"/>
                </a:solidFill>
                <a:latin typeface="Arial Rounded MT Bold" pitchFamily="34" charset="0"/>
              </a:rPr>
              <a:t>Les conditions n’étaient pas favorables pour souhaiter à une pleine lune.</a:t>
            </a:r>
            <a:endParaRPr lang="en-US" sz="4000" dirty="0" smtClean="0">
              <a:solidFill>
                <a:schemeClr val="bg1"/>
              </a:solidFill>
              <a:latin typeface="Arial Rounded MT Bold" pitchFamily="34" charset="0"/>
            </a:endParaRPr>
          </a:p>
          <a:p>
            <a:pPr lvl="0" algn="just"/>
            <a:r>
              <a:rPr lang="fr-FR" sz="4000" dirty="0" smtClean="0">
                <a:latin typeface="Arial Rounded MT Bold" pitchFamily="34" charset="0"/>
              </a:rPr>
              <a:t>Il se pourrait une éclaire qui leur fit voir ce fantôme qui leur approchait</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txBody>
          <a:bodyPr>
            <a:normAutofit/>
          </a:bodyPr>
          <a:lstStyle/>
          <a:p>
            <a:pPr lvl="0" algn="just"/>
            <a:r>
              <a:rPr lang="fr-FR" sz="4400" dirty="0" smtClean="0">
                <a:latin typeface="Arial Rounded MT Bold" pitchFamily="34" charset="0"/>
              </a:rPr>
              <a:t>Rien </a:t>
            </a:r>
            <a:r>
              <a:rPr lang="fr-FR" sz="4400" dirty="0" smtClean="0">
                <a:latin typeface="Arial Rounded MT Bold" pitchFamily="34" charset="0"/>
              </a:rPr>
              <a:t>ne les préparait à concevoir que ce pourrait être le Maitre Jésus. </a:t>
            </a:r>
            <a:endParaRPr lang="en-US" sz="4400" dirty="0" smtClean="0">
              <a:latin typeface="Arial Rounded MT Bold" pitchFamily="34" charset="0"/>
            </a:endParaRPr>
          </a:p>
          <a:p>
            <a:pPr algn="just"/>
            <a:r>
              <a:rPr lang="fr-FR" sz="4400" i="1" dirty="0" smtClean="0">
                <a:latin typeface="Arial Rounded MT Bold" pitchFamily="34" charset="0"/>
              </a:rPr>
              <a:t> </a:t>
            </a:r>
            <a:r>
              <a:rPr lang="fr-FR" sz="4400" i="1" dirty="0" smtClean="0">
                <a:solidFill>
                  <a:schemeClr val="bg1"/>
                </a:solidFill>
                <a:latin typeface="Arial Rounded MT Bold" pitchFamily="34" charset="0"/>
              </a:rPr>
              <a:t>26 Quand les disciples le virent marcher sur la mer, ils furent troublés, et dirent: C'est un fantôme! Et, dans leur frayeur, ils poussèrent des cris</a:t>
            </a:r>
            <a:r>
              <a:rPr lang="fr-FR" sz="4400" i="1"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txBody>
          <a:bodyPr>
            <a:normAutofit/>
          </a:bodyPr>
          <a:lstStyle/>
          <a:p>
            <a:pPr lvl="0" algn="just"/>
            <a:r>
              <a:rPr lang="fr-FR" sz="3600" dirty="0" smtClean="0">
                <a:solidFill>
                  <a:schemeClr val="bg1"/>
                </a:solidFill>
                <a:latin typeface="Arial Rounded MT Bold" pitchFamily="34" charset="0"/>
              </a:rPr>
              <a:t>Qui </a:t>
            </a:r>
            <a:r>
              <a:rPr lang="fr-FR" sz="3600" dirty="0" smtClean="0">
                <a:solidFill>
                  <a:schemeClr val="bg1"/>
                </a:solidFill>
                <a:latin typeface="Arial Rounded MT Bold" pitchFamily="34" charset="0"/>
              </a:rPr>
              <a:t>ne pousserait des cris a ce moment ?</a:t>
            </a:r>
            <a:endParaRPr lang="en-US" sz="3600" dirty="0" smtClean="0">
              <a:solidFill>
                <a:schemeClr val="bg1"/>
              </a:solidFill>
              <a:latin typeface="Arial Rounded MT Bold" pitchFamily="34" charset="0"/>
            </a:endParaRPr>
          </a:p>
          <a:p>
            <a:pPr lvl="1" algn="just"/>
            <a:r>
              <a:rPr lang="fr-FR" sz="4000" dirty="0" smtClean="0">
                <a:latin typeface="Arial Rounded MT Bold" pitchFamily="34" charset="0"/>
              </a:rPr>
              <a:t>Exemple d’un </a:t>
            </a:r>
            <a:r>
              <a:rPr lang="fr-FR" sz="4000" dirty="0" smtClean="0">
                <a:latin typeface="Arial Rounded MT Bold" pitchFamily="34" charset="0"/>
              </a:rPr>
              <a:t>homme qui se croyait être puissant en Dieu) qui, se voyant approché par une figure qui lui paraissait comme un fantôme au milieu de la nuit s’exclama </a:t>
            </a:r>
            <a:endParaRPr lang="fr-FR" sz="4000" dirty="0" smtClean="0">
              <a:latin typeface="Arial Rounded MT Bold" pitchFamily="34" charset="0"/>
            </a:endParaRPr>
          </a:p>
          <a:p>
            <a:pPr lvl="1" algn="just"/>
            <a:r>
              <a:rPr lang="fr-FR" sz="4000" dirty="0" smtClean="0">
                <a:solidFill>
                  <a:schemeClr val="bg1"/>
                </a:solidFill>
                <a:latin typeface="Arial Rounded MT Bold" pitchFamily="34" charset="0"/>
              </a:rPr>
              <a:t>«</a:t>
            </a:r>
            <a:r>
              <a:rPr lang="fr-FR" sz="4000" dirty="0" smtClean="0">
                <a:solidFill>
                  <a:schemeClr val="bg1"/>
                </a:solidFill>
                <a:latin typeface="Arial Rounded MT Bold" pitchFamily="34" charset="0"/>
              </a:rPr>
              <a:t> </a:t>
            </a:r>
            <a:r>
              <a:rPr lang="fr-FR" sz="4000" b="1" dirty="0" smtClean="0">
                <a:solidFill>
                  <a:schemeClr val="bg1"/>
                </a:solidFill>
                <a:latin typeface="Arial Rounded MT Bold" pitchFamily="34" charset="0"/>
              </a:rPr>
              <a:t>Matthieu 4 verset </a:t>
            </a:r>
            <a:r>
              <a:rPr lang="fr-FR" sz="4400" b="1" dirty="0" smtClean="0">
                <a:solidFill>
                  <a:schemeClr val="bg1"/>
                </a:solidFill>
                <a:latin typeface="Arial Rounded MT Bold" pitchFamily="34" charset="0"/>
              </a:rPr>
              <a:t>10 ANMWEYYY</a:t>
            </a:r>
            <a:r>
              <a:rPr lang="fr-FR" sz="4400" dirty="0" smtClean="0">
                <a:solidFill>
                  <a:schemeClr val="bg1"/>
                </a:solidFill>
                <a:latin typeface="Arial Rounded MT Bold" pitchFamily="34" charset="0"/>
              </a:rPr>
              <a:t> !!! </a:t>
            </a:r>
            <a:r>
              <a:rPr lang="fr-FR"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txBody>
          <a:bodyPr>
            <a:normAutofit/>
          </a:bodyPr>
          <a:lstStyle/>
          <a:p>
            <a:pPr lvl="1" algn="just"/>
            <a:r>
              <a:rPr lang="fr-FR" sz="3600" dirty="0" smtClean="0">
                <a:latin typeface="Arial Rounded MT Bold" pitchFamily="34" charset="0"/>
              </a:rPr>
              <a:t>Exemple </a:t>
            </a:r>
            <a:r>
              <a:rPr lang="fr-FR" sz="3600" dirty="0" smtClean="0">
                <a:latin typeface="Arial Rounded MT Bold" pitchFamily="34" charset="0"/>
              </a:rPr>
              <a:t>de l’Haïtien qui travaillait dans un zoo a Miami avec une costume de macaque qu’il portait sournoisement parce le vrai macaque était mort et qui rencontrant un lion dans la salle de détente, pensant que le lion était réel commença à lancer des pleurs amères. </a:t>
            </a:r>
            <a:endParaRPr lang="fr-FR" sz="3600" dirty="0" smtClean="0">
              <a:latin typeface="Arial Rounded MT Bold" pitchFamily="34" charset="0"/>
            </a:endParaRPr>
          </a:p>
          <a:p>
            <a:pPr lvl="1" algn="just"/>
            <a:r>
              <a:rPr lang="fr-FR" sz="3600" dirty="0" smtClean="0">
                <a:solidFill>
                  <a:schemeClr val="bg1"/>
                </a:solidFill>
                <a:latin typeface="Arial Rounded MT Bold" pitchFamily="34" charset="0"/>
              </a:rPr>
              <a:t>Ce </a:t>
            </a:r>
            <a:r>
              <a:rPr lang="fr-FR" sz="3600" dirty="0" smtClean="0">
                <a:solidFill>
                  <a:schemeClr val="bg1"/>
                </a:solidFill>
                <a:latin typeface="Arial Rounded MT Bold" pitchFamily="34" charset="0"/>
              </a:rPr>
              <a:t>dernier lui avéra : « </a:t>
            </a:r>
            <a:r>
              <a:rPr lang="fr-FR" sz="3600" b="1" dirty="0" smtClean="0">
                <a:solidFill>
                  <a:schemeClr val="bg1"/>
                </a:solidFill>
                <a:latin typeface="Arial Rounded MT Bold" pitchFamily="34" charset="0"/>
              </a:rPr>
              <a:t>Si w </a:t>
            </a:r>
            <a:r>
              <a:rPr lang="fr-FR" sz="3600" b="1" dirty="0" err="1" smtClean="0">
                <a:solidFill>
                  <a:schemeClr val="bg1"/>
                </a:solidFill>
                <a:latin typeface="Arial Rounded MT Bold" pitchFamily="34" charset="0"/>
              </a:rPr>
              <a:t>pa</a:t>
            </a:r>
            <a:r>
              <a:rPr lang="fr-FR" sz="3600" b="1" dirty="0" smtClean="0">
                <a:solidFill>
                  <a:schemeClr val="bg1"/>
                </a:solidFill>
                <a:latin typeface="Arial Rounded MT Bold" pitchFamily="34" charset="0"/>
              </a:rPr>
              <a:t> </a:t>
            </a:r>
            <a:r>
              <a:rPr lang="fr-FR" sz="3600" b="1" dirty="0" err="1" smtClean="0">
                <a:solidFill>
                  <a:schemeClr val="bg1"/>
                </a:solidFill>
                <a:latin typeface="Arial Rounded MT Bold" pitchFamily="34" charset="0"/>
              </a:rPr>
              <a:t>sispann</a:t>
            </a:r>
            <a:r>
              <a:rPr lang="fr-FR" sz="3600" b="1" dirty="0" smtClean="0">
                <a:solidFill>
                  <a:schemeClr val="bg1"/>
                </a:solidFill>
                <a:latin typeface="Arial Rounded MT Bold" pitchFamily="34" charset="0"/>
              </a:rPr>
              <a:t> </a:t>
            </a:r>
            <a:r>
              <a:rPr lang="fr-FR" sz="3600" b="1" dirty="0" err="1" smtClean="0">
                <a:solidFill>
                  <a:schemeClr val="bg1"/>
                </a:solidFill>
                <a:latin typeface="Arial Rounded MT Bold" pitchFamily="34" charset="0"/>
              </a:rPr>
              <a:t>fè</a:t>
            </a:r>
            <a:r>
              <a:rPr lang="fr-FR" sz="3600" b="1" dirty="0" smtClean="0">
                <a:solidFill>
                  <a:schemeClr val="bg1"/>
                </a:solidFill>
                <a:latin typeface="Arial Rounded MT Bold" pitchFamily="34" charset="0"/>
              </a:rPr>
              <a:t> grimas, </a:t>
            </a:r>
            <a:r>
              <a:rPr lang="fr-FR" sz="3600" b="1" dirty="0" err="1" smtClean="0">
                <a:solidFill>
                  <a:schemeClr val="bg1"/>
                </a:solidFill>
                <a:latin typeface="Arial Rounded MT Bold" pitchFamily="34" charset="0"/>
              </a:rPr>
              <a:t>nou</a:t>
            </a:r>
            <a:r>
              <a:rPr lang="fr-FR" sz="3600" b="1" dirty="0" smtClean="0">
                <a:solidFill>
                  <a:schemeClr val="bg1"/>
                </a:solidFill>
                <a:latin typeface="Arial Rounded MT Bold" pitchFamily="34" charset="0"/>
              </a:rPr>
              <a:t> </a:t>
            </a:r>
            <a:r>
              <a:rPr lang="fr-FR" sz="3600" b="1" dirty="0" err="1" smtClean="0">
                <a:solidFill>
                  <a:schemeClr val="bg1"/>
                </a:solidFill>
                <a:latin typeface="Arial Rounded MT Bold" pitchFamily="34" charset="0"/>
              </a:rPr>
              <a:t>tou</a:t>
            </a:r>
            <a:r>
              <a:rPr lang="fr-FR" sz="3600" b="1" dirty="0" smtClean="0">
                <a:solidFill>
                  <a:schemeClr val="bg1"/>
                </a:solidFill>
                <a:latin typeface="Arial Rounded MT Bold" pitchFamily="34" charset="0"/>
              </a:rPr>
              <a:t> 2 </a:t>
            </a:r>
            <a:r>
              <a:rPr lang="fr-FR" sz="3600" b="1" dirty="0" err="1" smtClean="0">
                <a:solidFill>
                  <a:schemeClr val="bg1"/>
                </a:solidFill>
                <a:latin typeface="Arial Rounded MT Bold" pitchFamily="34" charset="0"/>
              </a:rPr>
              <a:t>ap</a:t>
            </a:r>
            <a:r>
              <a:rPr lang="fr-FR" sz="3600" b="1" dirty="0" smtClean="0">
                <a:solidFill>
                  <a:schemeClr val="bg1"/>
                </a:solidFill>
                <a:latin typeface="Arial Rounded MT Bold" pitchFamily="34" charset="0"/>
              </a:rPr>
              <a:t> </a:t>
            </a:r>
            <a:r>
              <a:rPr lang="fr-FR" sz="3600" b="1" dirty="0" err="1" smtClean="0">
                <a:solidFill>
                  <a:schemeClr val="bg1"/>
                </a:solidFill>
                <a:latin typeface="Arial Rounded MT Bold" pitchFamily="34" charset="0"/>
              </a:rPr>
              <a:t>pèdi</a:t>
            </a:r>
            <a:r>
              <a:rPr lang="fr-FR" sz="3600" b="1" dirty="0" smtClean="0">
                <a:solidFill>
                  <a:schemeClr val="bg1"/>
                </a:solidFill>
                <a:latin typeface="Arial Rounded MT Bold" pitchFamily="34" charset="0"/>
              </a:rPr>
              <a:t> </a:t>
            </a:r>
            <a:r>
              <a:rPr lang="fr-FR" sz="3600" b="1" dirty="0" err="1" smtClean="0">
                <a:solidFill>
                  <a:schemeClr val="bg1"/>
                </a:solidFill>
                <a:latin typeface="Arial Rounded MT Bold" pitchFamily="34" charset="0"/>
              </a:rPr>
              <a:t>djòb</a:t>
            </a:r>
            <a:r>
              <a:rPr lang="fr-FR" sz="3600" b="1" dirty="0" smtClean="0">
                <a:solidFill>
                  <a:schemeClr val="bg1"/>
                </a:solidFill>
                <a:latin typeface="Arial Rounded MT Bold" pitchFamily="34" charset="0"/>
              </a:rPr>
              <a:t> </a:t>
            </a:r>
            <a:r>
              <a:rPr lang="fr-FR" sz="3600" b="1" dirty="0" err="1" smtClean="0">
                <a:solidFill>
                  <a:schemeClr val="bg1"/>
                </a:solidFill>
                <a:latin typeface="Arial Rounded MT Bold" pitchFamily="34" charset="0"/>
              </a:rPr>
              <a:t>nou</a:t>
            </a:r>
            <a:r>
              <a:rPr lang="fr-FR" sz="3600" b="1" dirty="0" smtClean="0">
                <a:solidFill>
                  <a:schemeClr val="bg1"/>
                </a:solidFill>
                <a:latin typeface="Arial Rounded MT Bold" pitchFamily="34" charset="0"/>
              </a:rPr>
              <a:t>.</a:t>
            </a:r>
            <a:r>
              <a:rPr lang="fr-FR" sz="3600" dirty="0" smtClean="0">
                <a:solidFill>
                  <a:schemeClr val="bg1"/>
                </a:solidFill>
                <a:latin typeface="Arial Rounded MT Bold" pitchFamily="34" charset="0"/>
              </a:rPr>
              <a:t> </a:t>
            </a:r>
            <a:r>
              <a:rPr lang="fr-FR" sz="3600" dirty="0" smtClean="0">
                <a:solidFill>
                  <a:schemeClr val="bg1"/>
                </a:solidFill>
                <a:latin typeface="Arial Rounded MT Bold" pitchFamily="34" charset="0"/>
              </a:rPr>
              <a:t>»</a:t>
            </a:r>
            <a:endParaRPr lang="en-US" sz="3600" dirty="0" smtClean="0">
              <a:solidFill>
                <a:schemeClr val="bg1"/>
              </a:solidFill>
              <a:latin typeface="Arial Rounded MT Bold" pitchFamily="34"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txBody>
          <a:bodyPr>
            <a:normAutofit/>
          </a:bodyPr>
          <a:lstStyle/>
          <a:p>
            <a:pPr lvl="1" algn="just"/>
            <a:r>
              <a:rPr lang="en-US" sz="5400" dirty="0" smtClean="0">
                <a:latin typeface="Arial Rounded MT Bold" pitchFamily="34" charset="0"/>
              </a:rPr>
              <a:t>Be </a:t>
            </a:r>
            <a:r>
              <a:rPr lang="en-US" sz="5400" dirty="0" smtClean="0">
                <a:latin typeface="Arial Rounded MT Bold" pitchFamily="34" charset="0"/>
              </a:rPr>
              <a:t>aware that your rescue may come in a peculiar form that is not easy to identify.</a:t>
            </a:r>
          </a:p>
          <a:p>
            <a:pPr lvl="1" algn="just"/>
            <a:r>
              <a:rPr lang="fr-FR" sz="5400" dirty="0" smtClean="0">
                <a:solidFill>
                  <a:schemeClr val="bg1"/>
                </a:solidFill>
                <a:latin typeface="Arial Rounded MT Bold" pitchFamily="34" charset="0"/>
              </a:rPr>
              <a:t>A qui crier, puisque le Maitre est </a:t>
            </a:r>
            <a:r>
              <a:rPr lang="fr-FR" sz="5400" dirty="0" smtClean="0">
                <a:solidFill>
                  <a:schemeClr val="bg1"/>
                </a:solidFill>
                <a:latin typeface="Arial Rounded MT Bold" pitchFamily="34" charset="0"/>
              </a:rPr>
              <a:t>absent.</a:t>
            </a:r>
            <a:endParaRPr lang="en-US" sz="5400" dirty="0" smtClean="0">
              <a:solidFill>
                <a:schemeClr val="bg1"/>
              </a:solidFill>
              <a:latin typeface="Arial Rounded MT Bold" pitchFamily="34"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just"/>
            <a:r>
              <a:rPr lang="fr-FR" sz="4000" i="1" dirty="0" smtClean="0">
                <a:latin typeface="Arial Rounded MT Bold" pitchFamily="34" charset="0"/>
              </a:rPr>
              <a:t>27 Jésus leur dit aussitôt: Rassurez-vous, c'est moi; n'ayez pas peur!</a:t>
            </a:r>
            <a:endParaRPr lang="en-US" sz="4000" dirty="0" smtClean="0">
              <a:latin typeface="Arial Rounded MT Bold" pitchFamily="34" charset="0"/>
            </a:endParaRPr>
          </a:p>
          <a:p>
            <a:pPr lvl="0" algn="just"/>
            <a:r>
              <a:rPr lang="en-US" sz="4000" dirty="0" smtClean="0">
                <a:solidFill>
                  <a:srgbClr val="66FF33"/>
                </a:solidFill>
                <a:latin typeface="Arial Rounded MT Bold" pitchFamily="34" charset="0"/>
              </a:rPr>
              <a:t>How reassuring to hear the voice of the Lord in this instance.</a:t>
            </a:r>
          </a:p>
          <a:p>
            <a:pPr lvl="0" algn="just"/>
            <a:r>
              <a:rPr lang="en-US" sz="4000" dirty="0" smtClean="0">
                <a:latin typeface="Arial Rounded MT Bold" pitchFamily="34" charset="0"/>
              </a:rPr>
              <a:t>The person you had hoped was there with you was now coming to your rescue.</a:t>
            </a:r>
          </a:p>
          <a:p>
            <a:pPr lvl="0" algn="just"/>
            <a:r>
              <a:rPr lang="en-US" sz="4000" dirty="0" smtClean="0">
                <a:solidFill>
                  <a:srgbClr val="66FF33"/>
                </a:solidFill>
                <a:latin typeface="Arial Rounded MT Bold" pitchFamily="34" charset="0"/>
              </a:rPr>
              <a:t>Don’t be afraid of </a:t>
            </a:r>
            <a:r>
              <a:rPr lang="en-US" sz="4000" dirty="0" smtClean="0">
                <a:solidFill>
                  <a:srgbClr val="66FF33"/>
                </a:solidFill>
                <a:latin typeface="Arial Rounded MT Bold" pitchFamily="34" charset="0"/>
              </a:rPr>
              <a:t>God when he shows up to rescue you.</a:t>
            </a:r>
            <a:endParaRPr lang="en-US" sz="4000" dirty="0" smtClean="0">
              <a:solidFill>
                <a:srgbClr val="66FF33"/>
              </a:solidFill>
              <a:latin typeface="Arial Rounded MT Bold" pitchFamily="34" charset="0"/>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fr-FR" sz="5400" dirty="0" smtClean="0">
                <a:latin typeface="Arial Rounded MT Bold" pitchFamily="34" charset="0"/>
              </a:rPr>
              <a:t>Rassurez-vous</a:t>
            </a:r>
            <a:r>
              <a:rPr lang="fr-FR" sz="5400" dirty="0" smtClean="0">
                <a:latin typeface="Arial Rounded MT Bold" pitchFamily="34" charset="0"/>
              </a:rPr>
              <a:t>, c'est moi; n'ayez pas peur!</a:t>
            </a:r>
            <a:endParaRPr lang="en-US" sz="5400" dirty="0" smtClean="0">
              <a:latin typeface="Arial Rounded MT Bold" pitchFamily="34" charset="0"/>
            </a:endParaRPr>
          </a:p>
          <a:p>
            <a:pPr lvl="0" algn="just"/>
            <a:r>
              <a:rPr lang="en-US" sz="5400" dirty="0" smtClean="0">
                <a:solidFill>
                  <a:srgbClr val="66FF33"/>
                </a:solidFill>
                <a:latin typeface="Arial Rounded MT Bold" pitchFamily="34" charset="0"/>
              </a:rPr>
              <a:t>That’s the most chilling and the most reassuring sentence one could hope for in the middle of a storm.</a:t>
            </a:r>
          </a:p>
          <a:p>
            <a:pPr lvl="0" algn="just">
              <a:buNone/>
            </a:pPr>
            <a:endParaRPr lang="en-US" dirty="0" smtClean="0">
              <a:solidFill>
                <a:srgbClr val="66FF33"/>
              </a:solidFill>
              <a:latin typeface="Arial Rounded MT Bold" pitchFamily="34" charset="0"/>
            </a:endParaRPr>
          </a:p>
          <a:p>
            <a:pPr algn="just">
              <a:buNone/>
            </a:pPr>
            <a:endParaRPr lang="en-US" dirty="0">
              <a:solidFill>
                <a:srgbClr val="66FF33"/>
              </a:solidFill>
              <a:latin typeface="Arial Rounded MT Bold" pitchFamily="34"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just"/>
            <a:r>
              <a:rPr lang="fr-FR" sz="4400" i="1" dirty="0" smtClean="0">
                <a:latin typeface="Arial Rounded MT Bold" pitchFamily="34" charset="0"/>
              </a:rPr>
              <a:t>28 </a:t>
            </a:r>
            <a:r>
              <a:rPr lang="fr-FR" sz="4400" i="1" dirty="0" smtClean="0">
                <a:latin typeface="Arial Rounded MT Bold" pitchFamily="34" charset="0"/>
              </a:rPr>
              <a:t>Pierre lui répondit: Seigneur, si c'est toi, ordonne que j'aille vers toi sur les eaux.</a:t>
            </a:r>
            <a:endParaRPr lang="en-US" sz="4400" dirty="0" smtClean="0">
              <a:latin typeface="Arial Rounded MT Bold" pitchFamily="34" charset="0"/>
            </a:endParaRPr>
          </a:p>
          <a:p>
            <a:pPr lvl="0" algn="just"/>
            <a:r>
              <a:rPr lang="en-US" sz="4400" dirty="0" smtClean="0">
                <a:solidFill>
                  <a:srgbClr val="66FF33"/>
                </a:solidFill>
                <a:latin typeface="Arial Rounded MT Bold" pitchFamily="34" charset="0"/>
              </a:rPr>
              <a:t>Peter the bravest of the bunch and the one who was most likely to say something silly, answered to Jesus, “Lord if it is truly you, order that I may walk toward you</a:t>
            </a:r>
            <a:r>
              <a:rPr lang="en-US" sz="4400" dirty="0" smtClean="0">
                <a:solidFill>
                  <a:srgbClr val="66FF33"/>
                </a:solidFill>
                <a:latin typeface="Arial Rounded MT Bold" pitchFamily="34" charset="0"/>
              </a:rPr>
              <a:t>”.</a:t>
            </a:r>
            <a:endParaRPr lang="en-US" sz="4400" dirty="0" smtClean="0">
              <a:solidFill>
                <a:srgbClr val="66FF33"/>
              </a:solidFill>
              <a:latin typeface="Arial Rounded MT Bold" pitchFamily="34"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Autofit/>
          </a:bodyPr>
          <a:lstStyle/>
          <a:p>
            <a:pPr lvl="0" algn="just"/>
            <a:r>
              <a:rPr lang="en-US" sz="4000" dirty="0" smtClean="0">
                <a:latin typeface="Arial Rounded MT Bold" pitchFamily="34" charset="0"/>
              </a:rPr>
              <a:t>Peter </a:t>
            </a:r>
            <a:r>
              <a:rPr lang="en-US" sz="4000" dirty="0" smtClean="0">
                <a:latin typeface="Arial Rounded MT Bold" pitchFamily="34" charset="0"/>
              </a:rPr>
              <a:t>could have said, “Lord if it is you, please command the wind to stop.</a:t>
            </a:r>
          </a:p>
          <a:p>
            <a:pPr lvl="1" algn="just"/>
            <a:r>
              <a:rPr lang="en-US" sz="4000" dirty="0" smtClean="0">
                <a:solidFill>
                  <a:srgbClr val="66FF33"/>
                </a:solidFill>
                <a:latin typeface="Arial Rounded MT Bold" pitchFamily="34" charset="0"/>
              </a:rPr>
              <a:t>Lord if it is truly you, please hurry up to join us.</a:t>
            </a:r>
          </a:p>
          <a:p>
            <a:pPr lvl="1" algn="just"/>
            <a:r>
              <a:rPr lang="en-US" sz="4000" dirty="0" smtClean="0">
                <a:latin typeface="Arial Rounded MT Bold" pitchFamily="34" charset="0"/>
              </a:rPr>
              <a:t>Peter </a:t>
            </a:r>
            <a:r>
              <a:rPr lang="en-US" sz="4000" dirty="0" smtClean="0">
                <a:latin typeface="Arial Rounded MT Bold" pitchFamily="34" charset="0"/>
              </a:rPr>
              <a:t>could have said anything except for what he said, yet Jesus granted him the favor in order to teach all of us a great lesson</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400" dirty="0" smtClean="0">
                <a:latin typeface="Arial Rounded MT Bold" pitchFamily="34" charset="0"/>
              </a:rPr>
              <a:t>Because </a:t>
            </a:r>
            <a:r>
              <a:rPr lang="en-US" sz="4400" dirty="0" smtClean="0">
                <a:latin typeface="Arial Rounded MT Bold" pitchFamily="34" charset="0"/>
              </a:rPr>
              <a:t>of Peter’s unpredictable nature, we may fail to evaluate the weight of his question.</a:t>
            </a:r>
          </a:p>
          <a:p>
            <a:pPr lvl="0" algn="just"/>
            <a:r>
              <a:rPr lang="en-US" sz="4400" dirty="0" smtClean="0">
                <a:solidFill>
                  <a:srgbClr val="66FF33"/>
                </a:solidFill>
                <a:latin typeface="Arial Rounded MT Bold" pitchFamily="34" charset="0"/>
              </a:rPr>
              <a:t>Lord if it is truly you, that means that:</a:t>
            </a:r>
          </a:p>
          <a:p>
            <a:pPr lvl="1" algn="just"/>
            <a:r>
              <a:rPr lang="en-US" sz="4400" dirty="0" smtClean="0">
                <a:latin typeface="Arial Rounded MT Bold" pitchFamily="34" charset="0"/>
              </a:rPr>
              <a:t>You are truly God </a:t>
            </a:r>
            <a:r>
              <a:rPr lang="en-US" sz="4400" dirty="0" smtClean="0">
                <a:latin typeface="Arial Rounded MT Bold" pitchFamily="34" charset="0"/>
              </a:rPr>
              <a:t>incarnated</a:t>
            </a:r>
          </a:p>
          <a:p>
            <a:pPr lvl="1" algn="just"/>
            <a:r>
              <a:rPr lang="en-US" sz="4400" dirty="0" smtClean="0">
                <a:solidFill>
                  <a:srgbClr val="66FF33"/>
                </a:solidFill>
                <a:latin typeface="Arial Rounded MT Bold" pitchFamily="34" charset="0"/>
              </a:rPr>
              <a:t>You have all the powers over all the elements of nature</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lvl="1" algn="just"/>
            <a:r>
              <a:rPr lang="en-US" sz="4400" dirty="0" smtClean="0">
                <a:latin typeface="Arial Rounded MT Bold" pitchFamily="34" charset="0"/>
              </a:rPr>
              <a:t>You </a:t>
            </a:r>
            <a:r>
              <a:rPr lang="en-US" sz="4400" dirty="0" smtClean="0">
                <a:latin typeface="Arial Rounded MT Bold" pitchFamily="34" charset="0"/>
              </a:rPr>
              <a:t>can also confer your power to others as you </a:t>
            </a:r>
            <a:r>
              <a:rPr lang="en-US" sz="4400" dirty="0" smtClean="0">
                <a:latin typeface="Arial Rounded MT Bold" pitchFamily="34" charset="0"/>
              </a:rPr>
              <a:t>wish.</a:t>
            </a:r>
            <a:endParaRPr lang="en-US" sz="4400" dirty="0" smtClean="0">
              <a:latin typeface="Arial Rounded MT Bold" pitchFamily="34" charset="0"/>
            </a:endParaRPr>
          </a:p>
          <a:p>
            <a:pPr lvl="1" algn="just"/>
            <a:r>
              <a:rPr lang="en-US" sz="4400" dirty="0" smtClean="0">
                <a:solidFill>
                  <a:srgbClr val="66FF33"/>
                </a:solidFill>
                <a:latin typeface="Arial Rounded MT Bold" pitchFamily="34" charset="0"/>
              </a:rPr>
              <a:t>Your words have absolute </a:t>
            </a:r>
            <a:r>
              <a:rPr lang="en-US" sz="4400" dirty="0" smtClean="0">
                <a:solidFill>
                  <a:srgbClr val="66FF33"/>
                </a:solidFill>
                <a:latin typeface="Arial Rounded MT Bold" pitchFamily="34" charset="0"/>
              </a:rPr>
              <a:t>authority. </a:t>
            </a:r>
            <a:endParaRPr lang="en-US" sz="4400" dirty="0" smtClean="0">
              <a:solidFill>
                <a:srgbClr val="66FF33"/>
              </a:solidFill>
              <a:latin typeface="Arial Rounded MT Bold" pitchFamily="34" charset="0"/>
            </a:endParaRPr>
          </a:p>
          <a:p>
            <a:pPr lvl="1" algn="just"/>
            <a:r>
              <a:rPr lang="en-US" sz="4400" dirty="0" smtClean="0">
                <a:latin typeface="Arial Rounded MT Bold" pitchFamily="34" charset="0"/>
              </a:rPr>
              <a:t>I too can walk on </a:t>
            </a:r>
            <a:r>
              <a:rPr lang="en-US" sz="4400" dirty="0" smtClean="0">
                <a:latin typeface="Arial Rounded MT Bold" pitchFamily="34" charset="0"/>
              </a:rPr>
              <a:t>water by your commands.</a:t>
            </a:r>
            <a:endParaRPr lang="en-US" sz="4400" dirty="0" smtClean="0">
              <a:latin typeface="Arial Rounded MT Bold" pitchFamily="34" charset="0"/>
            </a:endParaRPr>
          </a:p>
          <a:p>
            <a:pPr lvl="1" algn="just"/>
            <a:r>
              <a:rPr lang="en-US" sz="4400" dirty="0" smtClean="0">
                <a:solidFill>
                  <a:srgbClr val="66FF33"/>
                </a:solidFill>
                <a:latin typeface="Arial Rounded MT Bold" pitchFamily="34" charset="0"/>
              </a:rPr>
              <a:t>Faith can take us beyond the cosmos, the physical </a:t>
            </a:r>
            <a:r>
              <a:rPr lang="en-US" sz="4400" dirty="0" smtClean="0">
                <a:solidFill>
                  <a:srgbClr val="66FF33"/>
                </a:solidFill>
                <a:latin typeface="Arial Rounded MT Bold" pitchFamily="34" charset="0"/>
              </a:rPr>
              <a:t>world and the realms of human possibilities. </a:t>
            </a:r>
            <a:endParaRPr lang="en-US" sz="4400" dirty="0">
              <a:solidFill>
                <a:srgbClr val="66FF33"/>
              </a:solidFill>
              <a:latin typeface="Arial Rounded MT Bold" pitchFamily="34" charset="0"/>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txBody>
          <a:bodyPr>
            <a:normAutofit/>
          </a:bodyPr>
          <a:lstStyle/>
          <a:p>
            <a:pPr algn="just"/>
            <a:r>
              <a:rPr lang="fr-FR" sz="4000" i="1" dirty="0" smtClean="0">
                <a:latin typeface="Arial Rounded MT Bold" pitchFamily="34" charset="0"/>
              </a:rPr>
              <a:t>29 Et il dit: Viens! Pierre sortit de la barque, et marcha sur les eaux, pour aller vers Jésus.</a:t>
            </a:r>
            <a:endParaRPr lang="en-US" sz="4000" dirty="0" smtClean="0">
              <a:latin typeface="Arial Rounded MT Bold" pitchFamily="34" charset="0"/>
            </a:endParaRPr>
          </a:p>
          <a:p>
            <a:pPr lvl="0" algn="just"/>
            <a:r>
              <a:rPr lang="en-US" sz="4000" dirty="0" smtClean="0">
                <a:solidFill>
                  <a:srgbClr val="0000FF"/>
                </a:solidFill>
                <a:latin typeface="Arial Rounded MT Bold" pitchFamily="34" charset="0"/>
              </a:rPr>
              <a:t>Sure enough, Peter began to walk on water.</a:t>
            </a:r>
          </a:p>
          <a:p>
            <a:pPr lvl="0" algn="just"/>
            <a:r>
              <a:rPr lang="en-US" sz="4000" dirty="0" smtClean="0">
                <a:latin typeface="Arial Rounded MT Bold" pitchFamily="34" charset="0"/>
              </a:rPr>
              <a:t>Your childlike faith can take you further in God than the person who must analyze everything with human logic before making the first step</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txBody>
          <a:bodyPr>
            <a:normAutofit/>
          </a:bodyPr>
          <a:lstStyle/>
          <a:p>
            <a:pPr lvl="0" algn="just"/>
            <a:r>
              <a:rPr lang="en-US" sz="4000" dirty="0" smtClean="0">
                <a:latin typeface="Arial Rounded MT Bold" pitchFamily="34" charset="0"/>
              </a:rPr>
              <a:t>When </a:t>
            </a:r>
            <a:r>
              <a:rPr lang="en-US" sz="4000" dirty="0" smtClean="0">
                <a:latin typeface="Arial Rounded MT Bold" pitchFamily="34" charset="0"/>
              </a:rPr>
              <a:t>we are in line with the will of God, we can operate in the supernatural realm without realizing it.</a:t>
            </a:r>
          </a:p>
          <a:p>
            <a:pPr lvl="0" algn="just"/>
            <a:r>
              <a:rPr lang="en-US" sz="4000" dirty="0" smtClean="0">
                <a:solidFill>
                  <a:srgbClr val="0000FF"/>
                </a:solidFill>
                <a:latin typeface="Arial Rounded MT Bold" pitchFamily="34" charset="0"/>
              </a:rPr>
              <a:t>The way God sent Phillip to evangelize the Ethiopian Eunuch is another wonder.</a:t>
            </a:r>
          </a:p>
          <a:p>
            <a:pPr lvl="0" algn="just"/>
            <a:r>
              <a:rPr lang="en-US" sz="4000" dirty="0" smtClean="0">
                <a:latin typeface="Arial Rounded MT Bold" pitchFamily="34" charset="0"/>
              </a:rPr>
              <a:t>The way Peter left the prison intact was another wonder. </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txBody>
          <a:bodyPr>
            <a:normAutofit/>
          </a:bodyPr>
          <a:lstStyle/>
          <a:p>
            <a:pPr lvl="0" algn="just"/>
            <a:r>
              <a:rPr lang="en-US" sz="4000" dirty="0" smtClean="0">
                <a:latin typeface="Arial Rounded MT Bold" pitchFamily="34" charset="0"/>
              </a:rPr>
              <a:t>The </a:t>
            </a:r>
            <a:r>
              <a:rPr lang="en-US" sz="4000" dirty="0" smtClean="0">
                <a:latin typeface="Arial Rounded MT Bold" pitchFamily="34" charset="0"/>
              </a:rPr>
              <a:t>way Peter left the prison intact was another wonder. </a:t>
            </a:r>
          </a:p>
          <a:p>
            <a:pPr lvl="0" algn="just"/>
            <a:r>
              <a:rPr lang="en-US" sz="4000" dirty="0" smtClean="0">
                <a:solidFill>
                  <a:srgbClr val="0000FF"/>
                </a:solidFill>
                <a:latin typeface="Arial Rounded MT Bold" pitchFamily="34" charset="0"/>
              </a:rPr>
              <a:t>We shortchange ourselves, when we Christians become too analytical on how God may answer our prayers. </a:t>
            </a:r>
          </a:p>
          <a:p>
            <a:pPr algn="just"/>
            <a:r>
              <a:rPr lang="en-US" sz="4000" i="1" dirty="0" smtClean="0">
                <a:latin typeface="Arial Rounded MT Bold" pitchFamily="34" charset="0"/>
              </a:rPr>
              <a:t> </a:t>
            </a:r>
            <a:r>
              <a:rPr lang="fr-FR" sz="4000" i="1" dirty="0" smtClean="0">
                <a:latin typeface="Arial Rounded MT Bold" pitchFamily="34" charset="0"/>
              </a:rPr>
              <a:t>30 Mais, voyant que le vent était fort, il eut peur; et, comme il commençait à enfoncer, il s'écria: Seigneur, sauve-moi!</a:t>
            </a:r>
            <a:endParaRPr lang="en-US" sz="4000" dirty="0" smtClean="0">
              <a:latin typeface="Arial Rounded MT Bold" pitchFamily="34" charset="0"/>
            </a:endParaRPr>
          </a:p>
          <a:p>
            <a:pPr lvl="0" algn="just"/>
            <a:endParaRPr lang="en-US" sz="4000" dirty="0">
              <a:latin typeface="Arial Rounded MT Bold" pitchFamily="34" charset="0"/>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txBody>
          <a:bodyPr>
            <a:normAutofit/>
          </a:bodyPr>
          <a:lstStyle/>
          <a:p>
            <a:pPr lvl="0" algn="just"/>
            <a:r>
              <a:rPr lang="en-US" sz="4000" dirty="0" smtClean="0">
                <a:latin typeface="Arial Rounded MT Bold" pitchFamily="34" charset="0"/>
              </a:rPr>
              <a:t>Peter </a:t>
            </a:r>
            <a:r>
              <a:rPr lang="en-US" sz="4000" dirty="0" smtClean="0">
                <a:latin typeface="Arial Rounded MT Bold" pitchFamily="34" charset="0"/>
              </a:rPr>
              <a:t>had not yet seized the principle of faith walk.</a:t>
            </a:r>
          </a:p>
          <a:p>
            <a:pPr lvl="0" algn="just"/>
            <a:r>
              <a:rPr lang="en-US" sz="4000" dirty="0" smtClean="0">
                <a:solidFill>
                  <a:srgbClr val="0000FF"/>
                </a:solidFill>
                <a:latin typeface="Arial Rounded MT Bold" pitchFamily="34" charset="0"/>
              </a:rPr>
              <a:t>Faith walk requires one to keep his eyes on the Lord in the entire the process.</a:t>
            </a:r>
          </a:p>
          <a:p>
            <a:pPr lvl="0" algn="just"/>
            <a:r>
              <a:rPr lang="en-US" sz="4000" dirty="0" smtClean="0">
                <a:latin typeface="Arial Rounded MT Bold" pitchFamily="34" charset="0"/>
              </a:rPr>
              <a:t>Faith is like invisible wings that allow you to soar in the sky like birds; comes doubt, these wings disappear while you are in mid air and gravity takes over</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txBody>
          <a:bodyPr>
            <a:normAutofit/>
          </a:bodyPr>
          <a:lstStyle/>
          <a:p>
            <a:pPr lvl="0" algn="just"/>
            <a:r>
              <a:rPr lang="en-US" sz="4000" dirty="0" smtClean="0">
                <a:latin typeface="Arial Rounded MT Bold" pitchFamily="34" charset="0"/>
              </a:rPr>
              <a:t>The </a:t>
            </a:r>
            <a:r>
              <a:rPr lang="en-US" sz="4000" dirty="0" smtClean="0">
                <a:latin typeface="Arial Rounded MT Bold" pitchFamily="34" charset="0"/>
              </a:rPr>
              <a:t>experience of the walking on water was short lived for Peter because he allowed the rational and the natural to flood in.</a:t>
            </a:r>
          </a:p>
          <a:p>
            <a:pPr lvl="0" algn="just"/>
            <a:r>
              <a:rPr lang="en-US" sz="4000" dirty="0" smtClean="0">
                <a:solidFill>
                  <a:srgbClr val="0000FF"/>
                </a:solidFill>
                <a:latin typeface="Arial Rounded MT Bold" pitchFamily="34" charset="0"/>
              </a:rPr>
              <a:t>How often do we allow doubt and fear to derail us from our faith walk.</a:t>
            </a:r>
          </a:p>
          <a:p>
            <a:pPr lvl="0" algn="just"/>
            <a:r>
              <a:rPr lang="en-US" sz="4000" dirty="0" smtClean="0">
                <a:latin typeface="Arial Rounded MT Bold" pitchFamily="34" charset="0"/>
              </a:rPr>
              <a:t>How many good steps do you take before the sinking begins?</a:t>
            </a:r>
            <a:endParaRPr lang="en-US" sz="4000" dirty="0">
              <a:latin typeface="Arial Rounded MT Bold" pitchFamily="34" charset="0"/>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txBody>
          <a:bodyPr>
            <a:normAutofit/>
          </a:bodyPr>
          <a:lstStyle/>
          <a:p>
            <a:pPr algn="just"/>
            <a:r>
              <a:rPr lang="fr-FR" sz="4400" i="1" dirty="0" smtClean="0">
                <a:solidFill>
                  <a:schemeClr val="bg1"/>
                </a:solidFill>
                <a:latin typeface="Arial Rounded MT Bold" pitchFamily="34" charset="0"/>
              </a:rPr>
              <a:t>31 Aussitôt Jésus étendit la main, le saisit, et lui dit: Homme de peu de foi, pourquoi as-tu douté?</a:t>
            </a:r>
            <a:endParaRPr lang="en-US" sz="4400" dirty="0" smtClean="0">
              <a:solidFill>
                <a:schemeClr val="bg1"/>
              </a:solidFill>
              <a:latin typeface="Arial Rounded MT Bold" pitchFamily="34" charset="0"/>
            </a:endParaRPr>
          </a:p>
          <a:p>
            <a:pPr lvl="0" algn="just"/>
            <a:r>
              <a:rPr lang="en-US" sz="4400" dirty="0" smtClean="0">
                <a:solidFill>
                  <a:srgbClr val="FFFF00"/>
                </a:solidFill>
                <a:latin typeface="Arial Rounded MT Bold" pitchFamily="34" charset="0"/>
              </a:rPr>
              <a:t>End of the training session, Jesus had to rescue Peter.</a:t>
            </a:r>
          </a:p>
          <a:p>
            <a:pPr lvl="0" algn="just"/>
            <a:r>
              <a:rPr lang="en-US" sz="4400" dirty="0" smtClean="0">
                <a:solidFill>
                  <a:schemeClr val="bg1"/>
                </a:solidFill>
                <a:latin typeface="Arial Rounded MT Bold" pitchFamily="34" charset="0"/>
              </a:rPr>
              <a:t>Jesus rescued Peter not to come to Him but to return to the boat</a:t>
            </a:r>
            <a:r>
              <a:rPr lang="en-US"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txBody>
          <a:bodyPr>
            <a:normAutofit/>
          </a:bodyPr>
          <a:lstStyle/>
          <a:p>
            <a:pPr lvl="0" algn="just"/>
            <a:r>
              <a:rPr lang="en-US" sz="4000" dirty="0" smtClean="0">
                <a:solidFill>
                  <a:schemeClr val="bg1"/>
                </a:solidFill>
                <a:latin typeface="Arial Rounded MT Bold" pitchFamily="34" charset="0"/>
              </a:rPr>
              <a:t>Jesus </a:t>
            </a:r>
            <a:r>
              <a:rPr lang="en-US" sz="4000" dirty="0" smtClean="0">
                <a:solidFill>
                  <a:schemeClr val="bg1"/>
                </a:solidFill>
                <a:latin typeface="Arial Rounded MT Bold" pitchFamily="34" charset="0"/>
              </a:rPr>
              <a:t>will always be near us in those attempts to walk toward Him by faith.</a:t>
            </a:r>
          </a:p>
          <a:p>
            <a:pPr lvl="0" algn="just"/>
            <a:r>
              <a:rPr lang="en-US" sz="4000" dirty="0" smtClean="0">
                <a:solidFill>
                  <a:srgbClr val="FFFF00"/>
                </a:solidFill>
                <a:latin typeface="Arial Rounded MT Bold" pitchFamily="34" charset="0"/>
              </a:rPr>
              <a:t>The experience will not be useless</a:t>
            </a:r>
          </a:p>
          <a:p>
            <a:pPr lvl="0" algn="just"/>
            <a:r>
              <a:rPr lang="en-US" sz="4000" dirty="0" smtClean="0">
                <a:solidFill>
                  <a:schemeClr val="bg1"/>
                </a:solidFill>
                <a:latin typeface="Arial Rounded MT Bold" pitchFamily="34" charset="0"/>
              </a:rPr>
              <a:t>Peter will be able to build on it to get further or all the way to Jesus next time. </a:t>
            </a:r>
          </a:p>
          <a:p>
            <a:pPr lvl="0" algn="just"/>
            <a:r>
              <a:rPr lang="en-US" sz="4000" dirty="0" smtClean="0">
                <a:solidFill>
                  <a:srgbClr val="FFFF00"/>
                </a:solidFill>
                <a:latin typeface="Arial Rounded MT Bold" pitchFamily="34" charset="0"/>
              </a:rPr>
              <a:t>The other disciples have no experience to build upon.</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txBody>
          <a:bodyPr>
            <a:normAutofit/>
          </a:bodyPr>
          <a:lstStyle/>
          <a:p>
            <a:pPr lvl="0" algn="just"/>
            <a:r>
              <a:rPr lang="en-US" sz="4400" dirty="0" smtClean="0">
                <a:solidFill>
                  <a:schemeClr val="bg1"/>
                </a:solidFill>
                <a:latin typeface="Arial Rounded MT Bold" pitchFamily="34" charset="0"/>
              </a:rPr>
              <a:t>Even </a:t>
            </a:r>
            <a:r>
              <a:rPr lang="en-US" sz="4400" dirty="0" smtClean="0">
                <a:solidFill>
                  <a:schemeClr val="bg1"/>
                </a:solidFill>
                <a:latin typeface="Arial Rounded MT Bold" pitchFamily="34" charset="0"/>
              </a:rPr>
              <a:t>some of your fail </a:t>
            </a:r>
            <a:r>
              <a:rPr lang="en-US" sz="4400" dirty="0" smtClean="0">
                <a:solidFill>
                  <a:schemeClr val="bg1"/>
                </a:solidFill>
                <a:latin typeface="Arial Rounded MT Bold" pitchFamily="34" charset="0"/>
              </a:rPr>
              <a:t>faith-walks </a:t>
            </a:r>
            <a:r>
              <a:rPr lang="en-US" sz="4400" dirty="0" smtClean="0">
                <a:solidFill>
                  <a:schemeClr val="bg1"/>
                </a:solidFill>
                <a:latin typeface="Arial Rounded MT Bold" pitchFamily="34" charset="0"/>
              </a:rPr>
              <a:t>are beneficial, because they prepare you for the future ventures with God.</a:t>
            </a:r>
          </a:p>
          <a:p>
            <a:pPr lvl="0" algn="just"/>
            <a:r>
              <a:rPr lang="fr-FR" sz="4400" dirty="0" smtClean="0">
                <a:solidFill>
                  <a:srgbClr val="FFFF00"/>
                </a:solidFill>
                <a:latin typeface="Arial Rounded MT Bold" pitchFamily="34" charset="0"/>
              </a:rPr>
              <a:t>Pourquoi as-tu douté?</a:t>
            </a:r>
            <a:endParaRPr lang="en-US" sz="4400" dirty="0" smtClean="0">
              <a:solidFill>
                <a:srgbClr val="FFFF00"/>
              </a:solidFill>
              <a:latin typeface="Arial Rounded MT Bold" pitchFamily="34" charset="0"/>
            </a:endParaRPr>
          </a:p>
          <a:p>
            <a:pPr lvl="1" algn="just"/>
            <a:r>
              <a:rPr lang="en-US" sz="4400" dirty="0" smtClean="0">
                <a:solidFill>
                  <a:schemeClr val="bg1"/>
                </a:solidFill>
                <a:latin typeface="Arial Rounded MT Bold" pitchFamily="34" charset="0"/>
              </a:rPr>
              <a:t>Peter found out that doubt was the heavy burden that fall on him and drawn him toward the bottom.</a:t>
            </a:r>
          </a:p>
          <a:p>
            <a:pPr algn="just"/>
            <a:endParaRPr lang="en-US" dirty="0" smtClean="0">
              <a:solidFill>
                <a:schemeClr val="bg1"/>
              </a:solidFill>
              <a:latin typeface="Arial Rounded MT Bold" pitchFamily="34" charset="0"/>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txBody>
          <a:bodyPr>
            <a:normAutofit/>
          </a:bodyPr>
          <a:lstStyle/>
          <a:p>
            <a:pPr algn="just"/>
            <a:r>
              <a:rPr lang="fr-FR" sz="4000" dirty="0" smtClean="0">
                <a:solidFill>
                  <a:schemeClr val="bg1"/>
                </a:solidFill>
                <a:latin typeface="Arial Rounded MT Bold" pitchFamily="34" charset="0"/>
              </a:rPr>
              <a:t>32 </a:t>
            </a:r>
            <a:r>
              <a:rPr lang="fr-FR" sz="4000" dirty="0" smtClean="0">
                <a:solidFill>
                  <a:schemeClr val="bg1"/>
                </a:solidFill>
                <a:latin typeface="Arial Rounded MT Bold" pitchFamily="34" charset="0"/>
              </a:rPr>
              <a:t>Et ils montèrent dans la barque, et le vent cessa.</a:t>
            </a:r>
            <a:endParaRPr lang="en-US" sz="4000" dirty="0" smtClean="0">
              <a:solidFill>
                <a:schemeClr val="bg1"/>
              </a:solidFill>
              <a:latin typeface="Arial Rounded MT Bold" pitchFamily="34" charset="0"/>
            </a:endParaRPr>
          </a:p>
          <a:p>
            <a:pPr lvl="0" algn="just"/>
            <a:r>
              <a:rPr lang="en-US" sz="4000" dirty="0" smtClean="0">
                <a:solidFill>
                  <a:srgbClr val="FFFF00"/>
                </a:solidFill>
                <a:latin typeface="Arial Rounded MT Bold" pitchFamily="34" charset="0"/>
              </a:rPr>
              <a:t>The wind stops just like that.</a:t>
            </a:r>
          </a:p>
          <a:p>
            <a:pPr lvl="0" algn="just"/>
            <a:r>
              <a:rPr lang="en-US" sz="4000" dirty="0" smtClean="0">
                <a:solidFill>
                  <a:schemeClr val="bg1"/>
                </a:solidFill>
                <a:latin typeface="Arial Rounded MT Bold" pitchFamily="34" charset="0"/>
              </a:rPr>
              <a:t>It was only a test.</a:t>
            </a:r>
          </a:p>
          <a:p>
            <a:pPr lvl="0" algn="just"/>
            <a:r>
              <a:rPr lang="en-US" sz="4000" dirty="0" smtClean="0">
                <a:solidFill>
                  <a:srgbClr val="FFFF00"/>
                </a:solidFill>
                <a:latin typeface="Arial Rounded MT Bold" pitchFamily="34" charset="0"/>
              </a:rPr>
              <a:t>That wind was a spiritual warfare.</a:t>
            </a:r>
          </a:p>
          <a:p>
            <a:pPr algn="just"/>
            <a:r>
              <a:rPr lang="en-US" sz="4000" dirty="0" smtClean="0">
                <a:solidFill>
                  <a:schemeClr val="bg1"/>
                </a:solidFill>
                <a:latin typeface="Arial Rounded MT Bold" pitchFamily="34" charset="0"/>
              </a:rPr>
              <a:t> </a:t>
            </a:r>
            <a:r>
              <a:rPr lang="fr-FR" sz="4000" dirty="0" smtClean="0">
                <a:solidFill>
                  <a:schemeClr val="bg1"/>
                </a:solidFill>
                <a:latin typeface="Arial Rounded MT Bold" pitchFamily="34" charset="0"/>
              </a:rPr>
              <a:t>33 Ceux qui étaient dans la barque vinrent se prosterner devant Jésus, et dirent: Tu es véritablement le Fils de Dieu</a:t>
            </a:r>
            <a:r>
              <a:rPr lang="fr-FR" sz="4000" dirty="0" smtClean="0">
                <a:solidFill>
                  <a:schemeClr val="bg1"/>
                </a:solidFill>
                <a:latin typeface="Arial Rounded MT Bold" pitchFamily="34" charset="0"/>
              </a:rPr>
              <a:t>.</a:t>
            </a:r>
            <a:endParaRPr lang="en-US" sz="4000" dirty="0" smtClean="0">
              <a:solidFill>
                <a:schemeClr val="bg1"/>
              </a:solidFill>
              <a:latin typeface="Arial Rounded MT Bold" pitchFamily="34" charset="0"/>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txBody>
          <a:bodyPr>
            <a:normAutofit/>
          </a:bodyPr>
          <a:lstStyle/>
          <a:p>
            <a:pPr lvl="0" algn="just"/>
            <a:r>
              <a:rPr lang="en-US" sz="4400" dirty="0" smtClean="0">
                <a:solidFill>
                  <a:schemeClr val="bg1"/>
                </a:solidFill>
                <a:latin typeface="Arial Rounded MT Bold" pitchFamily="34" charset="0"/>
              </a:rPr>
              <a:t>A </a:t>
            </a:r>
            <a:r>
              <a:rPr lang="en-US" sz="4400" dirty="0" smtClean="0">
                <a:solidFill>
                  <a:schemeClr val="bg1"/>
                </a:solidFill>
                <a:latin typeface="Arial Rounded MT Bold" pitchFamily="34" charset="0"/>
              </a:rPr>
              <a:t>great silence, a great sense of awe toward Jesus by all the observers.</a:t>
            </a:r>
          </a:p>
          <a:p>
            <a:pPr lvl="0" algn="just"/>
            <a:r>
              <a:rPr lang="en-US" sz="4400" dirty="0" smtClean="0">
                <a:solidFill>
                  <a:srgbClr val="FFFF00"/>
                </a:solidFill>
                <a:latin typeface="Arial Rounded MT Bold" pitchFamily="34" charset="0"/>
              </a:rPr>
              <a:t>Whatever the impressions the disciples previously had of Jesus, this miracle caused them to reevaluate the greatness of their Master</a:t>
            </a:r>
            <a:r>
              <a:rPr lang="en-US"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en-US" sz="4400" dirty="0" smtClean="0">
                <a:solidFill>
                  <a:srgbClr val="FF0000"/>
                </a:solidFill>
                <a:latin typeface="Arial Rounded MT Bold" pitchFamily="34" charset="0"/>
              </a:rPr>
              <a:t>CONCLUSION</a:t>
            </a:r>
            <a:endParaRPr lang="en-US" sz="4400" dirty="0" smtClean="0">
              <a:solidFill>
                <a:srgbClr val="FF0000"/>
              </a:solidFill>
              <a:latin typeface="Arial Rounded MT Bold" pitchFamily="34" charset="0"/>
            </a:endParaRPr>
          </a:p>
          <a:p>
            <a:pPr lvl="0" algn="just"/>
            <a:r>
              <a:rPr lang="en-US" sz="4400" dirty="0" smtClean="0">
                <a:solidFill>
                  <a:srgbClr val="002060"/>
                </a:solidFill>
                <a:latin typeface="Arial Rounded MT Bold" pitchFamily="34" charset="0"/>
              </a:rPr>
              <a:t>We have seen one of the longest ministry days for Jesus and His disciples.</a:t>
            </a:r>
          </a:p>
          <a:p>
            <a:pPr lvl="0" algn="just"/>
            <a:r>
              <a:rPr lang="en-US" sz="4400" dirty="0" smtClean="0">
                <a:solidFill>
                  <a:srgbClr val="FF0000"/>
                </a:solidFill>
                <a:latin typeface="Arial Rounded MT Bold" pitchFamily="34" charset="0"/>
              </a:rPr>
              <a:t>In Matthew 14, we have seen the power of Jesus to feed the multitude, by that we see that the word little means nothing for Jesus</a:t>
            </a:r>
            <a:r>
              <a:rPr lang="en-US" dirty="0" smtClean="0">
                <a:solidFill>
                  <a:srgbClr val="FF0000"/>
                </a:solidFill>
                <a:latin typeface="Arial Rounded MT Bold" pitchFamily="34" charset="0"/>
              </a:rPr>
              <a:t>.</a:t>
            </a:r>
            <a:endParaRPr lang="en-US" dirty="0" smtClean="0">
              <a:solidFill>
                <a:srgbClr val="FF0000"/>
              </a:solidFill>
              <a:latin typeface="Arial Rounded MT Bold" pitchFamily="34" charset="0"/>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Autofit/>
          </a:bodyPr>
          <a:lstStyle/>
          <a:p>
            <a:pPr lvl="0" algn="just"/>
            <a:r>
              <a:rPr lang="en-US" sz="4400" dirty="0" smtClean="0">
                <a:solidFill>
                  <a:srgbClr val="002060"/>
                </a:solidFill>
                <a:latin typeface="Arial Rounded MT Bold" pitchFamily="34" charset="0"/>
              </a:rPr>
              <a:t>We </a:t>
            </a:r>
            <a:r>
              <a:rPr lang="en-US" sz="4400" dirty="0" smtClean="0">
                <a:solidFill>
                  <a:srgbClr val="002060"/>
                </a:solidFill>
                <a:latin typeface="Arial Rounded MT Bold" pitchFamily="34" charset="0"/>
              </a:rPr>
              <a:t>have seen how Jesus sensed the need to be alone for prayer because the enemy was plotting against Him and his disciples.</a:t>
            </a:r>
          </a:p>
          <a:p>
            <a:pPr lvl="0" algn="just"/>
            <a:r>
              <a:rPr lang="en-US" sz="4400" dirty="0" smtClean="0">
                <a:solidFill>
                  <a:srgbClr val="FF0000"/>
                </a:solidFill>
                <a:latin typeface="Arial Rounded MT Bold" pitchFamily="34" charset="0"/>
              </a:rPr>
              <a:t>We have seen how Satan can cleverly wait for you to be depleted of all your strengths before making an attack</a:t>
            </a:r>
            <a:r>
              <a:rPr lang="en-US"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000" dirty="0" smtClean="0">
                <a:solidFill>
                  <a:srgbClr val="002060"/>
                </a:solidFill>
                <a:latin typeface="Arial Rounded MT Bold" pitchFamily="34" charset="0"/>
              </a:rPr>
              <a:t>We </a:t>
            </a:r>
            <a:r>
              <a:rPr lang="en-US" sz="4000" dirty="0" smtClean="0">
                <a:solidFill>
                  <a:srgbClr val="002060"/>
                </a:solidFill>
                <a:latin typeface="Arial Rounded MT Bold" pitchFamily="34" charset="0"/>
              </a:rPr>
              <a:t>have seen how Jesus is always nearby especially in times of trouble.</a:t>
            </a:r>
          </a:p>
          <a:p>
            <a:pPr lvl="0" algn="just"/>
            <a:r>
              <a:rPr lang="en-US" sz="4000" dirty="0" smtClean="0">
                <a:solidFill>
                  <a:srgbClr val="FF0000"/>
                </a:solidFill>
                <a:latin typeface="Arial Rounded MT Bold" pitchFamily="34" charset="0"/>
              </a:rPr>
              <a:t>We have seen an exhibit of the omnipotence of Jesus when </a:t>
            </a:r>
            <a:r>
              <a:rPr lang="en-US" sz="4000" smtClean="0">
                <a:solidFill>
                  <a:srgbClr val="FF0000"/>
                </a:solidFill>
                <a:latin typeface="Arial Rounded MT Bold" pitchFamily="34" charset="0"/>
              </a:rPr>
              <a:t>he </a:t>
            </a:r>
            <a:r>
              <a:rPr lang="en-US" sz="4000" smtClean="0">
                <a:solidFill>
                  <a:srgbClr val="FF0000"/>
                </a:solidFill>
                <a:latin typeface="Arial Rounded MT Bold" pitchFamily="34" charset="0"/>
              </a:rPr>
              <a:t>walked </a:t>
            </a:r>
            <a:r>
              <a:rPr lang="en-US" sz="4000" dirty="0" smtClean="0">
                <a:solidFill>
                  <a:srgbClr val="FF0000"/>
                </a:solidFill>
                <a:latin typeface="Arial Rounded MT Bold" pitchFamily="34" charset="0"/>
              </a:rPr>
              <a:t>on water</a:t>
            </a:r>
          </a:p>
          <a:p>
            <a:pPr lvl="0" algn="just"/>
            <a:r>
              <a:rPr lang="en-US" sz="4000" dirty="0" smtClean="0">
                <a:solidFill>
                  <a:srgbClr val="002060"/>
                </a:solidFill>
                <a:latin typeface="Arial Rounded MT Bold" pitchFamily="34" charset="0"/>
              </a:rPr>
              <a:t>We have seen that the power of God is transferable to his dear children when Jesus allowed Peter to walk on water as He did</a:t>
            </a:r>
            <a:r>
              <a:rPr lang="en-US" sz="4000" dirty="0" smtClean="0">
                <a:solidFill>
                  <a:srgbClr val="002060"/>
                </a:solidFill>
                <a:latin typeface="Arial Rounded MT Bold" pitchFamily="34" charset="0"/>
              </a:rPr>
              <a:t>.</a:t>
            </a:r>
            <a:endParaRPr lang="en-US" sz="4000" dirty="0" smtClean="0">
              <a:solidFill>
                <a:srgbClr val="002060"/>
              </a:solidFill>
              <a:latin typeface="Arial Rounded MT Bold" pitchFamily="34" charset="0"/>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000" dirty="0" smtClean="0">
                <a:solidFill>
                  <a:srgbClr val="002060"/>
                </a:solidFill>
                <a:latin typeface="Arial Rounded MT Bold" pitchFamily="34" charset="0"/>
              </a:rPr>
              <a:t>We </a:t>
            </a:r>
            <a:r>
              <a:rPr lang="en-US" sz="4000" dirty="0" smtClean="0">
                <a:solidFill>
                  <a:srgbClr val="002060"/>
                </a:solidFill>
                <a:latin typeface="Arial Rounded MT Bold" pitchFamily="34" charset="0"/>
              </a:rPr>
              <a:t>have seen how far one’s faith can take him.</a:t>
            </a:r>
          </a:p>
          <a:p>
            <a:pPr lvl="0" algn="just"/>
            <a:r>
              <a:rPr lang="en-US" sz="4000" dirty="0" smtClean="0">
                <a:solidFill>
                  <a:srgbClr val="FF0000"/>
                </a:solidFill>
                <a:latin typeface="Arial Rounded MT Bold" pitchFamily="34" charset="0"/>
              </a:rPr>
              <a:t>Peter was shown to have little faith while his comrades were shown to have zero faith.</a:t>
            </a:r>
          </a:p>
          <a:p>
            <a:pPr lvl="0" algn="just"/>
            <a:r>
              <a:rPr lang="en-US" sz="4000" dirty="0" smtClean="0">
                <a:solidFill>
                  <a:srgbClr val="002060"/>
                </a:solidFill>
                <a:latin typeface="Arial Rounded MT Bold" pitchFamily="34" charset="0"/>
              </a:rPr>
              <a:t>We have seen how faith can take us to live permanently in the supernatural while the lack of if grounds us to natural</a:t>
            </a:r>
            <a:r>
              <a:rPr lang="en-US" sz="4000" dirty="0" smtClean="0">
                <a:solidFill>
                  <a:srgbClr val="002060"/>
                </a:solidFill>
                <a:latin typeface="Arial Rounded MT Bold" pitchFamily="34" charset="0"/>
              </a:rPr>
              <a:t>.</a:t>
            </a:r>
            <a:endParaRPr lang="en-US" sz="4000" dirty="0" smtClean="0">
              <a:solidFill>
                <a:srgbClr val="002060"/>
              </a:solidFill>
              <a:latin typeface="Arial Rounded MT Bold" pitchFamily="34" charset="0"/>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Autofit/>
          </a:bodyPr>
          <a:lstStyle/>
          <a:p>
            <a:pPr algn="just"/>
            <a:r>
              <a:rPr lang="en-US" sz="4200" dirty="0" smtClean="0">
                <a:solidFill>
                  <a:srgbClr val="002060"/>
                </a:solidFill>
                <a:latin typeface="Arial Rounded MT Bold" pitchFamily="34" charset="0"/>
              </a:rPr>
              <a:t>May </a:t>
            </a:r>
            <a:r>
              <a:rPr lang="en-US" sz="4200" dirty="0" smtClean="0">
                <a:solidFill>
                  <a:srgbClr val="002060"/>
                </a:solidFill>
                <a:latin typeface="Arial Rounded MT Bold" pitchFamily="34" charset="0"/>
              </a:rPr>
              <a:t>God help us to increase our faith in Him!</a:t>
            </a:r>
          </a:p>
          <a:p>
            <a:pPr algn="just"/>
            <a:r>
              <a:rPr lang="en-US" sz="4200" dirty="0" smtClean="0">
                <a:solidFill>
                  <a:srgbClr val="FF0000"/>
                </a:solidFill>
                <a:latin typeface="Arial Rounded MT Bold" pitchFamily="34" charset="0"/>
              </a:rPr>
              <a:t>May we be able to identify Jesus in the middle of our storms!</a:t>
            </a:r>
          </a:p>
          <a:p>
            <a:pPr algn="just"/>
            <a:r>
              <a:rPr lang="en-US" sz="4200" dirty="0" smtClean="0">
                <a:solidFill>
                  <a:srgbClr val="002060"/>
                </a:solidFill>
                <a:latin typeface="Arial Rounded MT Bold" pitchFamily="34" charset="0"/>
              </a:rPr>
              <a:t>Aspire to walk on water like Jesus!</a:t>
            </a:r>
          </a:p>
          <a:p>
            <a:pPr algn="just"/>
            <a:r>
              <a:rPr lang="en-US" sz="4200" dirty="0" smtClean="0">
                <a:solidFill>
                  <a:srgbClr val="FF0000"/>
                </a:solidFill>
                <a:latin typeface="Arial Rounded MT Bold" pitchFamily="34" charset="0"/>
              </a:rPr>
              <a:t>Aspire to heal the sick like Jesus!</a:t>
            </a:r>
          </a:p>
          <a:p>
            <a:pPr algn="just"/>
            <a:r>
              <a:rPr lang="en-US" sz="4200" dirty="0" smtClean="0">
                <a:solidFill>
                  <a:srgbClr val="002060"/>
                </a:solidFill>
                <a:latin typeface="Arial Rounded MT Bold" pitchFamily="34" charset="0"/>
              </a:rPr>
              <a:t>Aspire to raise the dead like Jesus</a:t>
            </a:r>
            <a:r>
              <a:rPr lang="en-US" sz="4200" dirty="0" smtClean="0">
                <a:solidFill>
                  <a:srgbClr val="002060"/>
                </a:solidFill>
                <a:latin typeface="Arial Rounded MT Bold" pitchFamily="34" charset="0"/>
              </a:rPr>
              <a:t>!</a:t>
            </a:r>
            <a:endParaRPr lang="en-US" sz="4200" dirty="0" smtClean="0">
              <a:solidFill>
                <a:srgbClr val="002060"/>
              </a:solidFill>
              <a:latin typeface="Arial Rounded MT Bold" pitchFamily="34" charset="0"/>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en-US" sz="4000" dirty="0" smtClean="0">
                <a:solidFill>
                  <a:srgbClr val="002060"/>
                </a:solidFill>
                <a:latin typeface="Arial Rounded MT Bold" pitchFamily="34" charset="0"/>
              </a:rPr>
              <a:t>As </a:t>
            </a:r>
            <a:r>
              <a:rPr lang="en-US" sz="4000" dirty="0" smtClean="0">
                <a:solidFill>
                  <a:srgbClr val="002060"/>
                </a:solidFill>
                <a:latin typeface="Arial Rounded MT Bold" pitchFamily="34" charset="0"/>
              </a:rPr>
              <a:t>we are turning the page to a new year, know that the devil will use the same old tricks.</a:t>
            </a:r>
          </a:p>
          <a:p>
            <a:pPr algn="just"/>
            <a:r>
              <a:rPr lang="en-US" sz="4000" dirty="0" smtClean="0">
                <a:solidFill>
                  <a:srgbClr val="FF0000"/>
                </a:solidFill>
                <a:latin typeface="Arial Rounded MT Bold" pitchFamily="34" charset="0"/>
              </a:rPr>
              <a:t>At your greatest moment of fear, Jesus will always seem far and unaware.</a:t>
            </a:r>
          </a:p>
          <a:p>
            <a:pPr algn="just"/>
            <a:r>
              <a:rPr lang="en-US" sz="4000" dirty="0" smtClean="0">
                <a:solidFill>
                  <a:srgbClr val="002060"/>
                </a:solidFill>
                <a:latin typeface="Arial Rounded MT Bold" pitchFamily="34" charset="0"/>
              </a:rPr>
              <a:t>It’s called a test.</a:t>
            </a:r>
          </a:p>
          <a:p>
            <a:pPr algn="just"/>
            <a:r>
              <a:rPr lang="en-US" sz="4000" dirty="0" smtClean="0">
                <a:solidFill>
                  <a:srgbClr val="FF0000"/>
                </a:solidFill>
                <a:latin typeface="Arial Rounded MT Bold" pitchFamily="34" charset="0"/>
              </a:rPr>
              <a:t>He is always near you.</a:t>
            </a:r>
          </a:p>
          <a:p>
            <a:pPr algn="just"/>
            <a:r>
              <a:rPr lang="en-US" sz="4000" dirty="0" smtClean="0">
                <a:solidFill>
                  <a:srgbClr val="002060"/>
                </a:solidFill>
                <a:latin typeface="Arial Rounded MT Bold" pitchFamily="34" charset="0"/>
              </a:rPr>
              <a:t>Happy New Year 2024</a:t>
            </a:r>
          </a:p>
          <a:p>
            <a:pPr algn="r"/>
            <a:r>
              <a:rPr lang="fr-FR" sz="4000" dirty="0" smtClean="0">
                <a:solidFill>
                  <a:srgbClr val="FF0000"/>
                </a:solidFill>
                <a:latin typeface="Arial Rounded MT Bold" pitchFamily="34" charset="0"/>
              </a:rPr>
              <a:t>AMEN</a:t>
            </a:r>
            <a:r>
              <a:rPr lang="fr-FR" sz="4000" dirty="0" smtClean="0">
                <a:solidFill>
                  <a:srgbClr val="002060"/>
                </a:solidFill>
                <a:latin typeface="Arial Rounded MT Bold" pitchFamily="34" charset="0"/>
              </a:rPr>
              <a:t> </a:t>
            </a:r>
            <a:endParaRPr lang="en-US" sz="4000" dirty="0" smtClean="0">
              <a:solidFill>
                <a:srgbClr val="002060"/>
              </a:solidFill>
              <a:latin typeface="Arial Rounded MT Bold" pitchFamily="34" charset="0"/>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6"/>
          </a:lnRef>
          <a:fillRef idx="2">
            <a:schemeClr val="accent6"/>
          </a:fillRef>
          <a:effectRef idx="1">
            <a:schemeClr val="accent6"/>
          </a:effectRef>
          <a:fontRef idx="minor">
            <a:schemeClr val="dk1"/>
          </a:fontRef>
        </p:style>
        <p:txBody>
          <a:bodyPr>
            <a:normAutofit fontScale="92500" lnSpcReduction="10000"/>
          </a:bodyPr>
          <a:lstStyle/>
          <a:p>
            <a:pPr marL="0" indent="0" algn="ctr">
              <a:buNone/>
            </a:pPr>
            <a:r>
              <a:rPr lang="fr-FR" sz="4000" b="1" dirty="0" smtClean="0">
                <a:solidFill>
                  <a:srgbClr val="0000FF"/>
                </a:solidFill>
                <a:latin typeface="Arial Rounded MT Bold" pitchFamily="34" charset="0"/>
              </a:rPr>
              <a:t>90 Kr</a:t>
            </a:r>
            <a:endParaRPr lang="en-US" sz="4000" b="1" dirty="0" smtClean="0">
              <a:solidFill>
                <a:srgbClr val="0000FF"/>
              </a:solidFill>
              <a:latin typeface="Arial Rounded MT Bold" pitchFamily="34" charset="0"/>
            </a:endParaRPr>
          </a:p>
          <a:p>
            <a:pPr marL="0" indent="0" algn="ctr">
              <a:buNone/>
            </a:pPr>
            <a:r>
              <a:rPr lang="fr-FR" sz="4000" b="1" dirty="0" smtClean="0">
                <a:solidFill>
                  <a:srgbClr val="0000FF"/>
                </a:solidFill>
                <a:latin typeface="Arial Rounded MT Bold" pitchFamily="34" charset="0"/>
              </a:rPr>
              <a:t>1</a:t>
            </a:r>
            <a:endParaRPr lang="en-US" sz="4000" b="1" dirty="0" smtClean="0">
              <a:solidFill>
                <a:srgbClr val="0000FF"/>
              </a:solidFill>
              <a:latin typeface="Arial Rounded MT Bold" pitchFamily="34" charset="0"/>
            </a:endParaRPr>
          </a:p>
          <a:p>
            <a:pPr marL="0" indent="0" algn="ctr">
              <a:buNone/>
            </a:pPr>
            <a:r>
              <a:rPr lang="fr-FR" sz="4000" b="1" dirty="0" err="1" smtClean="0">
                <a:solidFill>
                  <a:srgbClr val="C00000"/>
                </a:solidFill>
                <a:latin typeface="Arial Rounded MT Bold" pitchFamily="34" charset="0"/>
              </a:rPr>
              <a:t>kite</a:t>
            </a:r>
            <a:r>
              <a:rPr lang="fr-FR" sz="4000" b="1" dirty="0" smtClean="0">
                <a:solidFill>
                  <a:srgbClr val="C00000"/>
                </a:solidFill>
                <a:latin typeface="Arial Rounded MT Bold" pitchFamily="34" charset="0"/>
              </a:rPr>
              <a:t> lé </a:t>
            </a:r>
            <a:r>
              <a:rPr lang="fr-FR" sz="4000" b="1" dirty="0" err="1" smtClean="0">
                <a:solidFill>
                  <a:srgbClr val="C00000"/>
                </a:solidFill>
                <a:latin typeface="Arial Rounded MT Bold" pitchFamily="34" charset="0"/>
              </a:rPr>
              <a:t>monn</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biin</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louin</a:t>
            </a:r>
            <a:r>
              <a:rPr lang="fr-FR" sz="4000" b="1" dirty="0" smtClean="0">
                <a:solidFill>
                  <a:srgbClr val="C00000"/>
                </a:solidFill>
                <a:latin typeface="Arial Rounded MT Bold" pitchFamily="34" charset="0"/>
              </a:rPr>
              <a:t> ou,</a:t>
            </a:r>
            <a:endParaRPr lang="en-US" sz="4000" b="1" dirty="0" smtClean="0">
              <a:solidFill>
                <a:srgbClr val="C00000"/>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Vi-ni, vi-ni </a:t>
            </a:r>
            <a:r>
              <a:rPr lang="fr-FR" sz="4000" b="1" dirty="0" err="1" smtClean="0">
                <a:solidFill>
                  <a:srgbClr val="C00000"/>
                </a:solidFill>
                <a:latin typeface="Arial Rounded MT Bold" pitchFamily="34" charset="0"/>
              </a:rPr>
              <a:t>avèk</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nou</a:t>
            </a:r>
            <a:r>
              <a:rPr lang="fr-FR" sz="4000" b="1" dirty="0" smtClean="0">
                <a:solidFill>
                  <a:srgbClr val="C00000"/>
                </a:solidFill>
                <a:latin typeface="Arial Rounded MT Bold" pitchFamily="34" charset="0"/>
              </a:rPr>
              <a:t>;</a:t>
            </a:r>
            <a:endParaRPr lang="en-US" sz="4000" b="1" dirty="0" smtClean="0">
              <a:solidFill>
                <a:srgbClr val="C00000"/>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Nap </a:t>
            </a:r>
            <a:r>
              <a:rPr lang="fr-FR" sz="4000" b="1" dirty="0" err="1" smtClean="0">
                <a:solidFill>
                  <a:srgbClr val="C00000"/>
                </a:solidFill>
                <a:latin typeface="Arial Rounded MT Bold" pitchFamily="34" charset="0"/>
              </a:rPr>
              <a:t>fé</a:t>
            </a:r>
            <a:r>
              <a:rPr lang="fr-FR" sz="4000" b="1" dirty="0" smtClean="0">
                <a:solidFill>
                  <a:srgbClr val="C00000"/>
                </a:solidFill>
                <a:latin typeface="Arial Rounded MT Bold" pitchFamily="34" charset="0"/>
              </a:rPr>
              <a:t> gnou </a:t>
            </a:r>
            <a:r>
              <a:rPr lang="fr-FR" sz="4000" b="1" dirty="0" err="1" smtClean="0">
                <a:solidFill>
                  <a:srgbClr val="C00000"/>
                </a:solidFill>
                <a:latin typeface="Arial Rounded MT Bold" pitchFamily="34" charset="0"/>
              </a:rPr>
              <a:t>nouvo</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pa</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chak</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jou</a:t>
            </a:r>
            <a:r>
              <a:rPr lang="fr-FR" sz="4000" b="1" dirty="0" smtClean="0">
                <a:solidFill>
                  <a:srgbClr val="C00000"/>
                </a:solidFill>
                <a:latin typeface="Arial Rounded MT Bold" pitchFamily="34" charset="0"/>
              </a:rPr>
              <a:t>, (2foua)</a:t>
            </a:r>
            <a:endParaRPr lang="en-US" sz="4000" b="1" dirty="0" smtClean="0">
              <a:solidFill>
                <a:srgbClr val="C00000"/>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Pou Sion, patri </a:t>
            </a:r>
            <a:r>
              <a:rPr lang="fr-FR" sz="4000" b="1" dirty="0" err="1" smtClean="0">
                <a:solidFill>
                  <a:srgbClr val="C00000"/>
                </a:solidFill>
                <a:latin typeface="Arial Rounded MT Bold" pitchFamily="34" charset="0"/>
              </a:rPr>
              <a:t>nou</a:t>
            </a:r>
            <a:r>
              <a:rPr lang="fr-FR" sz="4000" b="1" dirty="0" smtClean="0">
                <a:solidFill>
                  <a:srgbClr val="C00000"/>
                </a:solidFill>
                <a:latin typeface="Arial Rounded MT Bold" pitchFamily="34" charset="0"/>
              </a:rPr>
              <a:t>.(2foua)</a:t>
            </a:r>
            <a:endParaRPr lang="en-US" sz="4000" b="1" dirty="0" smtClean="0">
              <a:solidFill>
                <a:srgbClr val="C00000"/>
              </a:solidFill>
              <a:latin typeface="Arial Rounded MT Bold" pitchFamily="34" charset="0"/>
            </a:endParaRPr>
          </a:p>
          <a:p>
            <a:pPr marL="0" indent="0" algn="ctr">
              <a:buNone/>
            </a:pPr>
            <a:r>
              <a:rPr lang="fr-FR" sz="4000" b="1" dirty="0" err="1" smtClean="0">
                <a:solidFill>
                  <a:srgbClr val="0000FF"/>
                </a:solidFill>
                <a:latin typeface="Arial Rounded MT Bold" pitchFamily="34" charset="0"/>
              </a:rPr>
              <a:t>Kè</a:t>
            </a:r>
            <a:endParaRPr lang="en-US" sz="4000" b="1" dirty="0" smtClean="0">
              <a:solidFill>
                <a:srgbClr val="0000FF"/>
              </a:solidFill>
              <a:latin typeface="Arial Rounded MT Bold" pitchFamily="34" charset="0"/>
            </a:endParaRPr>
          </a:p>
          <a:p>
            <a:pPr marL="0" indent="0" algn="ctr">
              <a:buNone/>
            </a:pPr>
            <a:r>
              <a:rPr lang="fr-FR" sz="4000" b="1" dirty="0" smtClean="0">
                <a:solidFill>
                  <a:srgbClr val="003300"/>
                </a:solidFill>
                <a:latin typeface="Arial Rounded MT Bold" pitchFamily="34" charset="0"/>
              </a:rPr>
              <a:t>Nap </a:t>
            </a:r>
            <a:r>
              <a:rPr lang="fr-FR" sz="4000" b="1" dirty="0" err="1" smtClean="0">
                <a:solidFill>
                  <a:srgbClr val="003300"/>
                </a:solidFill>
                <a:latin typeface="Arial Rounded MT Bold" pitchFamily="34" charset="0"/>
              </a:rPr>
              <a:t>fè</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rout</a:t>
            </a:r>
            <a:r>
              <a:rPr lang="fr-FR" sz="4000" b="1" dirty="0" smtClean="0">
                <a:solidFill>
                  <a:srgbClr val="003300"/>
                </a:solidFill>
                <a:latin typeface="Arial Rounded MT Bold" pitchFamily="34" charset="0"/>
              </a:rPr>
              <a:t> pou Sion,</a:t>
            </a:r>
            <a:endParaRPr lang="en-US" sz="4000" b="1" dirty="0" smtClean="0">
              <a:solidFill>
                <a:srgbClr val="003300"/>
              </a:solidFill>
              <a:latin typeface="Arial Rounded MT Bold" pitchFamily="34" charset="0"/>
            </a:endParaRPr>
          </a:p>
          <a:p>
            <a:pPr marL="0" indent="0" algn="ctr">
              <a:buNone/>
            </a:pPr>
            <a:r>
              <a:rPr lang="fr-FR" sz="4000" b="1" dirty="0" err="1" smtClean="0">
                <a:solidFill>
                  <a:srgbClr val="003300"/>
                </a:solidFill>
                <a:latin typeface="Arial Rounded MT Bold" pitchFamily="34" charset="0"/>
              </a:rPr>
              <a:t>Bèl</a:t>
            </a:r>
            <a:r>
              <a:rPr lang="fr-FR" sz="4000" b="1" dirty="0" smtClean="0">
                <a:solidFill>
                  <a:srgbClr val="003300"/>
                </a:solidFill>
                <a:latin typeface="Arial Rounded MT Bold" pitchFamily="34" charset="0"/>
              </a:rPr>
              <a:t> Sion, </a:t>
            </a:r>
            <a:r>
              <a:rPr lang="fr-FR" sz="4000" b="1" dirty="0" err="1" smtClean="0">
                <a:solidFill>
                  <a:srgbClr val="003300"/>
                </a:solidFill>
                <a:latin typeface="Arial Rounded MT Bold" pitchFamily="34" charset="0"/>
              </a:rPr>
              <a:t>péi</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Sovè</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nou</a:t>
            </a:r>
            <a:r>
              <a:rPr lang="fr-FR" sz="4000" b="1" dirty="0" smtClean="0">
                <a:solidFill>
                  <a:srgbClr val="003300"/>
                </a:solidFill>
                <a:latin typeface="Arial Rounded MT Bold" pitchFamily="34" charset="0"/>
              </a:rPr>
              <a:t>!</a:t>
            </a:r>
            <a:endParaRPr lang="en-US" sz="4000" b="1" dirty="0" smtClean="0">
              <a:solidFill>
                <a:srgbClr val="003300"/>
              </a:solidFill>
              <a:latin typeface="Arial Rounded MT Bold" pitchFamily="34" charset="0"/>
            </a:endParaRPr>
          </a:p>
          <a:p>
            <a:pPr marL="0" indent="0" algn="ctr">
              <a:buNone/>
            </a:pPr>
            <a:r>
              <a:rPr lang="fr-FR" sz="4000" b="1" dirty="0" err="1" smtClean="0">
                <a:solidFill>
                  <a:srgbClr val="003300"/>
                </a:solidFill>
                <a:latin typeface="Arial Rounded MT Bold" pitchFamily="34" charset="0"/>
              </a:rPr>
              <a:t>Krétiin,ann</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avan</a:t>
            </a:r>
            <a:r>
              <a:rPr lang="fr-FR" sz="4000" b="1" dirty="0" smtClean="0">
                <a:solidFill>
                  <a:srgbClr val="003300"/>
                </a:solidFill>
                <a:latin typeface="Arial Rounded MT Bold" pitchFamily="34" charset="0"/>
              </a:rPr>
              <a:t> pou Sion,</a:t>
            </a:r>
            <a:endParaRPr lang="en-US" sz="4000" b="1" dirty="0" smtClean="0">
              <a:solidFill>
                <a:srgbClr val="003300"/>
              </a:solidFill>
              <a:latin typeface="Arial Rounded MT Bold" pitchFamily="34" charset="0"/>
            </a:endParaRPr>
          </a:p>
          <a:p>
            <a:pPr marL="0" indent="0" algn="ctr">
              <a:buNone/>
            </a:pPr>
            <a:r>
              <a:rPr lang="fr-FR" sz="4000" b="1" dirty="0" smtClean="0">
                <a:solidFill>
                  <a:srgbClr val="003300"/>
                </a:solidFill>
                <a:latin typeface="Arial Rounded MT Bold" pitchFamily="34" charset="0"/>
              </a:rPr>
              <a:t>Se </a:t>
            </a:r>
            <a:r>
              <a:rPr lang="fr-FR" sz="4000" b="1" dirty="0" err="1" smtClean="0">
                <a:solidFill>
                  <a:srgbClr val="003300"/>
                </a:solidFill>
                <a:latin typeface="Arial Rounded MT Bold" pitchFamily="34" charset="0"/>
              </a:rPr>
              <a:t>bèl</a:t>
            </a:r>
            <a:r>
              <a:rPr lang="fr-FR" sz="4000" b="1" dirty="0" smtClean="0">
                <a:solidFill>
                  <a:srgbClr val="003300"/>
                </a:solidFill>
                <a:latin typeface="Arial Rounded MT Bold" pitchFamily="34" charset="0"/>
              </a:rPr>
              <a:t>, Se </a:t>
            </a:r>
            <a:r>
              <a:rPr lang="fr-FR" sz="4000" b="1" dirty="0" err="1" smtClean="0">
                <a:solidFill>
                  <a:srgbClr val="003300"/>
                </a:solidFill>
                <a:latin typeface="Arial Rounded MT Bold" pitchFamily="34" charset="0"/>
              </a:rPr>
              <a:t>bèl</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pei</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nou</a:t>
            </a:r>
            <a:r>
              <a:rPr lang="fr-FR" sz="4000" b="1" dirty="0" smtClean="0">
                <a:solidFill>
                  <a:srgbClr val="003300"/>
                </a:solidFill>
                <a:latin typeface="Arial Rounded MT Bold" pitchFamily="34" charset="0"/>
              </a:rPr>
              <a:t>.</a:t>
            </a:r>
            <a:endParaRPr lang="en-US" sz="4000" b="1" dirty="0" smtClean="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6"/>
          </a:lnRef>
          <a:fillRef idx="2">
            <a:schemeClr val="accent6"/>
          </a:fillRef>
          <a:effectRef idx="1">
            <a:schemeClr val="accent6"/>
          </a:effectRef>
          <a:fontRef idx="minor">
            <a:schemeClr val="dk1"/>
          </a:fontRef>
        </p:style>
        <p:txBody>
          <a:bodyPr>
            <a:normAutofit lnSpcReduction="10000"/>
          </a:bodyPr>
          <a:lstStyle/>
          <a:p>
            <a:pPr marL="0" indent="0" algn="ctr">
              <a:buNone/>
            </a:pPr>
            <a:r>
              <a:rPr lang="fr-FR" sz="4000" b="1" dirty="0" smtClean="0">
                <a:solidFill>
                  <a:srgbClr val="0000FF"/>
                </a:solidFill>
                <a:latin typeface="Arial Rounded MT Bold" pitchFamily="34" charset="0"/>
              </a:rPr>
              <a:t>2</a:t>
            </a:r>
            <a:endParaRPr lang="en-US" sz="4000" b="1" dirty="0" smtClean="0">
              <a:solidFill>
                <a:srgbClr val="0000FF"/>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Nan </a:t>
            </a:r>
            <a:r>
              <a:rPr lang="fr-FR" sz="4000" b="1" dirty="0" err="1" smtClean="0">
                <a:solidFill>
                  <a:srgbClr val="C00000"/>
                </a:solidFill>
                <a:latin typeface="Arial Rounded MT Bold" pitchFamily="34" charset="0"/>
              </a:rPr>
              <a:t>sièI</a:t>
            </a:r>
            <a:r>
              <a:rPr lang="fr-FR" sz="4000" b="1" dirty="0" smtClean="0">
                <a:solidFill>
                  <a:srgbClr val="C00000"/>
                </a:solidFill>
                <a:latin typeface="Arial Rounded MT Bold" pitchFamily="34" charset="0"/>
              </a:rPr>
              <a:t> la, </a:t>
            </a:r>
            <a:r>
              <a:rPr lang="fr-FR" sz="4000" b="1" dirty="0" err="1" smtClean="0">
                <a:solidFill>
                  <a:srgbClr val="C00000"/>
                </a:solidFill>
                <a:latin typeface="Arial Rounded MT Bold" pitchFamily="34" charset="0"/>
              </a:rPr>
              <a:t>bèl</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muzik</a:t>
            </a:r>
            <a:r>
              <a:rPr lang="fr-FR" sz="4000" b="1" dirty="0" smtClean="0">
                <a:solidFill>
                  <a:srgbClr val="C00000"/>
                </a:solidFill>
                <a:latin typeface="Arial Rounded MT Bold" pitchFamily="34" charset="0"/>
              </a:rPr>
              <a:t> la,</a:t>
            </a:r>
            <a:endParaRPr lang="en-US" sz="4000" b="1" dirty="0" smtClean="0">
              <a:solidFill>
                <a:srgbClr val="C00000"/>
              </a:solidFill>
              <a:latin typeface="Arial Rounded MT Bold" pitchFamily="34" charset="0"/>
            </a:endParaRPr>
          </a:p>
          <a:p>
            <a:pPr marL="0" indent="0" algn="ctr">
              <a:buNone/>
            </a:pPr>
            <a:r>
              <a:rPr lang="en-US" sz="4000" b="1" dirty="0" err="1" smtClean="0">
                <a:solidFill>
                  <a:srgbClr val="C00000"/>
                </a:solidFill>
                <a:latin typeface="Arial Rounded MT Bold" pitchFamily="34" charset="0"/>
              </a:rPr>
              <a:t>Avèk</a:t>
            </a:r>
            <a:r>
              <a:rPr lang="en-US" sz="4000" b="1" dirty="0" smtClean="0">
                <a:solidFill>
                  <a:srgbClr val="C00000"/>
                </a:solidFill>
                <a:latin typeface="Arial Rounded MT Bold" pitchFamily="34" charset="0"/>
              </a:rPr>
              <a:t> </a:t>
            </a:r>
            <a:r>
              <a:rPr lang="en-US" sz="4000" b="1" dirty="0" err="1" smtClean="0">
                <a:solidFill>
                  <a:srgbClr val="C00000"/>
                </a:solidFill>
                <a:latin typeface="Arial Rounded MT Bold" pitchFamily="34" charset="0"/>
              </a:rPr>
              <a:t>bèl</a:t>
            </a:r>
            <a:r>
              <a:rPr lang="en-US" sz="4000" b="1" dirty="0" smtClean="0">
                <a:solidFill>
                  <a:srgbClr val="C00000"/>
                </a:solidFill>
                <a:latin typeface="Arial Rounded MT Bold" pitchFamily="34" charset="0"/>
              </a:rPr>
              <a:t> </a:t>
            </a:r>
            <a:r>
              <a:rPr lang="en-US" sz="4000" b="1" dirty="0" err="1" smtClean="0">
                <a:solidFill>
                  <a:srgbClr val="C00000"/>
                </a:solidFill>
                <a:latin typeface="Arial Rounded MT Bold" pitchFamily="34" charset="0"/>
              </a:rPr>
              <a:t>kantik</a:t>
            </a:r>
            <a:r>
              <a:rPr lang="en-US" sz="4000" b="1" dirty="0" smtClean="0">
                <a:solidFill>
                  <a:srgbClr val="C00000"/>
                </a:solidFill>
                <a:latin typeface="Arial Rounded MT Bold" pitchFamily="34" charset="0"/>
              </a:rPr>
              <a:t> </a:t>
            </a:r>
            <a:r>
              <a:rPr lang="en-US" sz="4000" b="1" dirty="0" err="1" smtClean="0">
                <a:solidFill>
                  <a:srgbClr val="C00000"/>
                </a:solidFill>
                <a:latin typeface="Arial Rounded MT Bold" pitchFamily="34" charset="0"/>
              </a:rPr>
              <a:t>yo</a:t>
            </a:r>
            <a:r>
              <a:rPr lang="en-US" sz="4000" b="1" dirty="0" smtClean="0">
                <a:solidFill>
                  <a:srgbClr val="C00000"/>
                </a:solidFill>
                <a:latin typeface="Arial Rounded MT Bold" pitchFamily="34" charset="0"/>
              </a:rPr>
              <a:t> </a:t>
            </a:r>
            <a:r>
              <a:rPr lang="en-US" sz="4000" b="1" dirty="0" err="1" smtClean="0">
                <a:solidFill>
                  <a:srgbClr val="C00000"/>
                </a:solidFill>
                <a:latin typeface="Arial Rounded MT Bold" pitchFamily="34" charset="0"/>
              </a:rPr>
              <a:t>tou</a:t>
            </a:r>
            <a:r>
              <a:rPr lang="en-US" sz="4000" b="1" dirty="0" smtClean="0">
                <a:solidFill>
                  <a:srgbClr val="C00000"/>
                </a:solidFill>
                <a:latin typeface="Arial Rounded MT Bold" pitchFamily="34" charset="0"/>
              </a:rPr>
              <a:t>,</a:t>
            </a:r>
          </a:p>
          <a:p>
            <a:pPr marL="0" indent="0" algn="ctr">
              <a:buNone/>
            </a:pPr>
            <a:r>
              <a:rPr lang="fr-FR" sz="4000" b="1" dirty="0" err="1" smtClean="0">
                <a:solidFill>
                  <a:srgbClr val="C00000"/>
                </a:solidFill>
                <a:latin typeface="Arial Rounded MT Bold" pitchFamily="34" charset="0"/>
              </a:rPr>
              <a:t>Kapé</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kondui</a:t>
            </a:r>
            <a:r>
              <a:rPr lang="fr-FR" sz="4000" b="1" dirty="0" smtClean="0">
                <a:solidFill>
                  <a:srgbClr val="C00000"/>
                </a:solidFill>
                <a:latin typeface="Arial Rounded MT Bold" pitchFamily="34" charset="0"/>
              </a:rPr>
              <a:t> lamé </a:t>
            </a:r>
            <a:r>
              <a:rPr lang="fr-FR" sz="4000" b="1" dirty="0" err="1" smtClean="0">
                <a:solidFill>
                  <a:srgbClr val="C00000"/>
                </a:solidFill>
                <a:latin typeface="Arial Rounded MT Bold" pitchFamily="34" charset="0"/>
              </a:rPr>
              <a:t>sièl</a:t>
            </a:r>
            <a:r>
              <a:rPr lang="fr-FR" sz="4000" b="1" dirty="0" smtClean="0">
                <a:solidFill>
                  <a:srgbClr val="C00000"/>
                </a:solidFill>
                <a:latin typeface="Arial Rounded MT Bold" pitchFamily="34" charset="0"/>
              </a:rPr>
              <a:t> la, (2foua)</a:t>
            </a:r>
            <a:endParaRPr lang="en-US" sz="4000" b="1" dirty="0" smtClean="0">
              <a:solidFill>
                <a:srgbClr val="C00000"/>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Va réjoui-n </a:t>
            </a:r>
            <a:r>
              <a:rPr lang="fr-FR" sz="4000" b="1" dirty="0" err="1" smtClean="0">
                <a:solidFill>
                  <a:srgbClr val="C00000"/>
                </a:solidFill>
                <a:latin typeface="Arial Rounded MT Bold" pitchFamily="34" charset="0"/>
              </a:rPr>
              <a:t>tou</a:t>
            </a:r>
            <a:r>
              <a:rPr lang="fr-FR" sz="4000" b="1" dirty="0" smtClean="0">
                <a:solidFill>
                  <a:srgbClr val="C00000"/>
                </a:solidFill>
                <a:latin typeface="Arial Rounded MT Bold" pitchFamily="34" charset="0"/>
              </a:rPr>
              <a:t>, gnou </a:t>
            </a:r>
            <a:r>
              <a:rPr lang="fr-FR" sz="4000" b="1" dirty="0" err="1" smtClean="0">
                <a:solidFill>
                  <a:srgbClr val="C00000"/>
                </a:solidFill>
                <a:latin typeface="Arial Rounded MT Bold" pitchFamily="34" charset="0"/>
              </a:rPr>
              <a:t>jou</a:t>
            </a:r>
            <a:r>
              <a:rPr lang="fr-FR" sz="4000" b="1" dirty="0" smtClean="0">
                <a:solidFill>
                  <a:srgbClr val="C00000"/>
                </a:solidFill>
                <a:latin typeface="Arial Rounded MT Bold" pitchFamily="34" charset="0"/>
              </a:rPr>
              <a:t>. (2foua)</a:t>
            </a:r>
            <a:endParaRPr lang="en-US" sz="4000" b="1" dirty="0" smtClean="0">
              <a:solidFill>
                <a:srgbClr val="C00000"/>
              </a:solidFill>
              <a:latin typeface="Arial Rounded MT Bold" pitchFamily="34" charset="0"/>
            </a:endParaRPr>
          </a:p>
          <a:p>
            <a:pPr marL="0" indent="0" algn="ctr">
              <a:buNone/>
            </a:pPr>
            <a:r>
              <a:rPr lang="fr-FR" sz="4000" b="1" dirty="0" err="1" smtClean="0">
                <a:solidFill>
                  <a:srgbClr val="0000FF"/>
                </a:solidFill>
                <a:latin typeface="Arial Rounded MT Bold" pitchFamily="34" charset="0"/>
              </a:rPr>
              <a:t>Kè</a:t>
            </a:r>
            <a:endParaRPr lang="en-US" sz="4000" b="1" dirty="0" smtClean="0">
              <a:solidFill>
                <a:srgbClr val="0000FF"/>
              </a:solidFill>
              <a:latin typeface="Arial Rounded MT Bold" pitchFamily="34" charset="0"/>
            </a:endParaRPr>
          </a:p>
          <a:p>
            <a:pPr marL="0" indent="0" algn="ctr">
              <a:buNone/>
            </a:pPr>
            <a:r>
              <a:rPr lang="fr-FR" sz="4000" b="1" dirty="0" smtClean="0">
                <a:solidFill>
                  <a:srgbClr val="003300"/>
                </a:solidFill>
                <a:latin typeface="Arial Rounded MT Bold" pitchFamily="34" charset="0"/>
              </a:rPr>
              <a:t>Nap </a:t>
            </a:r>
            <a:r>
              <a:rPr lang="fr-FR" sz="4000" b="1" dirty="0" err="1" smtClean="0">
                <a:solidFill>
                  <a:srgbClr val="003300"/>
                </a:solidFill>
                <a:latin typeface="Arial Rounded MT Bold" pitchFamily="34" charset="0"/>
              </a:rPr>
              <a:t>fè</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rout</a:t>
            </a:r>
            <a:r>
              <a:rPr lang="fr-FR" sz="4000" b="1" dirty="0" smtClean="0">
                <a:solidFill>
                  <a:srgbClr val="003300"/>
                </a:solidFill>
                <a:latin typeface="Arial Rounded MT Bold" pitchFamily="34" charset="0"/>
              </a:rPr>
              <a:t> pou Sion,</a:t>
            </a:r>
            <a:endParaRPr lang="en-US" sz="4000" b="1" dirty="0" smtClean="0">
              <a:solidFill>
                <a:srgbClr val="003300"/>
              </a:solidFill>
              <a:latin typeface="Arial Rounded MT Bold" pitchFamily="34" charset="0"/>
            </a:endParaRPr>
          </a:p>
          <a:p>
            <a:pPr marL="0" indent="0" algn="ctr">
              <a:buNone/>
            </a:pPr>
            <a:r>
              <a:rPr lang="fr-FR" sz="4000" b="1" dirty="0" err="1" smtClean="0">
                <a:solidFill>
                  <a:srgbClr val="003300"/>
                </a:solidFill>
                <a:latin typeface="Arial Rounded MT Bold" pitchFamily="34" charset="0"/>
              </a:rPr>
              <a:t>Bèl</a:t>
            </a:r>
            <a:r>
              <a:rPr lang="fr-FR" sz="4000" b="1" dirty="0" smtClean="0">
                <a:solidFill>
                  <a:srgbClr val="003300"/>
                </a:solidFill>
                <a:latin typeface="Arial Rounded MT Bold" pitchFamily="34" charset="0"/>
              </a:rPr>
              <a:t> Sion, </a:t>
            </a:r>
            <a:r>
              <a:rPr lang="fr-FR" sz="4000" b="1" dirty="0" err="1" smtClean="0">
                <a:solidFill>
                  <a:srgbClr val="003300"/>
                </a:solidFill>
                <a:latin typeface="Arial Rounded MT Bold" pitchFamily="34" charset="0"/>
              </a:rPr>
              <a:t>péi</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Sovè</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nou</a:t>
            </a:r>
            <a:r>
              <a:rPr lang="fr-FR" sz="4000" b="1" dirty="0" smtClean="0">
                <a:solidFill>
                  <a:srgbClr val="003300"/>
                </a:solidFill>
                <a:latin typeface="Arial Rounded MT Bold" pitchFamily="34" charset="0"/>
              </a:rPr>
              <a:t>!</a:t>
            </a:r>
            <a:endParaRPr lang="en-US" sz="4000" b="1" dirty="0" smtClean="0">
              <a:solidFill>
                <a:srgbClr val="003300"/>
              </a:solidFill>
              <a:latin typeface="Arial Rounded MT Bold" pitchFamily="34" charset="0"/>
            </a:endParaRPr>
          </a:p>
          <a:p>
            <a:pPr marL="0" indent="0" algn="ctr">
              <a:buNone/>
            </a:pPr>
            <a:r>
              <a:rPr lang="fr-FR" sz="4000" b="1" dirty="0" err="1" smtClean="0">
                <a:solidFill>
                  <a:srgbClr val="003300"/>
                </a:solidFill>
                <a:latin typeface="Arial Rounded MT Bold" pitchFamily="34" charset="0"/>
              </a:rPr>
              <a:t>Krétiin,ann</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avan</a:t>
            </a:r>
            <a:r>
              <a:rPr lang="fr-FR" sz="4000" b="1" dirty="0" smtClean="0">
                <a:solidFill>
                  <a:srgbClr val="003300"/>
                </a:solidFill>
                <a:latin typeface="Arial Rounded MT Bold" pitchFamily="34" charset="0"/>
              </a:rPr>
              <a:t> pou Sion,</a:t>
            </a:r>
            <a:endParaRPr lang="en-US" sz="4000" b="1" dirty="0" smtClean="0">
              <a:solidFill>
                <a:srgbClr val="003300"/>
              </a:solidFill>
              <a:latin typeface="Arial Rounded MT Bold" pitchFamily="34" charset="0"/>
            </a:endParaRPr>
          </a:p>
          <a:p>
            <a:pPr marL="0" indent="0" algn="ctr">
              <a:buNone/>
            </a:pPr>
            <a:r>
              <a:rPr lang="fr-FR" sz="4000" b="1" dirty="0" smtClean="0">
                <a:solidFill>
                  <a:srgbClr val="003300"/>
                </a:solidFill>
                <a:latin typeface="Arial Rounded MT Bold" pitchFamily="34" charset="0"/>
              </a:rPr>
              <a:t>Se </a:t>
            </a:r>
            <a:r>
              <a:rPr lang="fr-FR" sz="4000" b="1" dirty="0" err="1" smtClean="0">
                <a:solidFill>
                  <a:srgbClr val="003300"/>
                </a:solidFill>
                <a:latin typeface="Arial Rounded MT Bold" pitchFamily="34" charset="0"/>
              </a:rPr>
              <a:t>bèl</a:t>
            </a:r>
            <a:r>
              <a:rPr lang="fr-FR" sz="4000" b="1" dirty="0" smtClean="0">
                <a:solidFill>
                  <a:srgbClr val="003300"/>
                </a:solidFill>
                <a:latin typeface="Arial Rounded MT Bold" pitchFamily="34" charset="0"/>
              </a:rPr>
              <a:t>, Se </a:t>
            </a:r>
            <a:r>
              <a:rPr lang="fr-FR" sz="4000" b="1" dirty="0" err="1" smtClean="0">
                <a:solidFill>
                  <a:srgbClr val="003300"/>
                </a:solidFill>
                <a:latin typeface="Arial Rounded MT Bold" pitchFamily="34" charset="0"/>
              </a:rPr>
              <a:t>bèl</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pei</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nou</a:t>
            </a:r>
            <a:r>
              <a:rPr lang="fr-FR" sz="4000" b="1" dirty="0" smtClean="0">
                <a:solidFill>
                  <a:srgbClr val="003300"/>
                </a:solidFill>
                <a:latin typeface="Arial Rounded MT Bold" pitchFamily="34" charset="0"/>
              </a:rPr>
              <a:t>.</a:t>
            </a:r>
            <a:endParaRPr lang="en-US" sz="4000" b="1" dirty="0" smtClean="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6"/>
          </a:lnRef>
          <a:fillRef idx="2">
            <a:schemeClr val="accent6"/>
          </a:fillRef>
          <a:effectRef idx="1">
            <a:schemeClr val="accent6"/>
          </a:effectRef>
          <a:fontRef idx="minor">
            <a:schemeClr val="dk1"/>
          </a:fontRef>
        </p:style>
        <p:txBody>
          <a:bodyPr>
            <a:normAutofit lnSpcReduction="10000"/>
          </a:bodyPr>
          <a:lstStyle/>
          <a:p>
            <a:pPr marL="0" indent="0" algn="ctr">
              <a:buNone/>
            </a:pPr>
            <a:r>
              <a:rPr lang="fr-FR" sz="4000" b="1" dirty="0" smtClean="0">
                <a:solidFill>
                  <a:srgbClr val="0000FF"/>
                </a:solidFill>
                <a:latin typeface="Arial Rounded MT Bold" pitchFamily="34" charset="0"/>
              </a:rPr>
              <a:t>3</a:t>
            </a:r>
            <a:endParaRPr lang="en-US" sz="4000" b="1" dirty="0" smtClean="0">
              <a:solidFill>
                <a:srgbClr val="0000FF"/>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Pou </a:t>
            </a:r>
            <a:r>
              <a:rPr lang="fr-FR" sz="4000" b="1" dirty="0" err="1" smtClean="0">
                <a:solidFill>
                  <a:srgbClr val="C00000"/>
                </a:solidFill>
                <a:latin typeface="Arial Rounded MT Bold" pitchFamily="34" charset="0"/>
              </a:rPr>
              <a:t>ranpôté</a:t>
            </a:r>
            <a:r>
              <a:rPr lang="fr-FR" sz="4000" b="1" dirty="0" smtClean="0">
                <a:solidFill>
                  <a:srgbClr val="C00000"/>
                </a:solidFill>
                <a:latin typeface="Arial Rounded MT Bold" pitchFamily="34" charset="0"/>
              </a:rPr>
              <a:t> la </a:t>
            </a:r>
            <a:r>
              <a:rPr lang="fr-FR" sz="4000" b="1" dirty="0" err="1" smtClean="0">
                <a:solidFill>
                  <a:srgbClr val="C00000"/>
                </a:solidFill>
                <a:latin typeface="Arial Rounded MT Bold" pitchFamily="34" charset="0"/>
              </a:rPr>
              <a:t>viktoua</a:t>
            </a:r>
            <a:r>
              <a:rPr lang="fr-FR" sz="4000" b="1" dirty="0" smtClean="0">
                <a:solidFill>
                  <a:srgbClr val="C00000"/>
                </a:solidFill>
                <a:latin typeface="Arial Rounded MT Bold" pitchFamily="34" charset="0"/>
              </a:rPr>
              <a:t>,</a:t>
            </a:r>
            <a:endParaRPr lang="en-US" sz="4000" b="1" dirty="0" smtClean="0">
              <a:solidFill>
                <a:srgbClr val="C00000"/>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Se pou </a:t>
            </a:r>
            <a:r>
              <a:rPr lang="fr-FR" sz="4000" b="1" dirty="0" err="1" smtClean="0">
                <a:solidFill>
                  <a:srgbClr val="C00000"/>
                </a:solidFill>
                <a:latin typeface="Arial Rounded MT Bold" pitchFamily="34" charset="0"/>
              </a:rPr>
              <a:t>nou</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suiv</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Jézu</a:t>
            </a:r>
            <a:r>
              <a:rPr lang="fr-FR" sz="4000" b="1" dirty="0" smtClean="0">
                <a:solidFill>
                  <a:srgbClr val="C00000"/>
                </a:solidFill>
                <a:latin typeface="Arial Rounded MT Bold" pitchFamily="34" charset="0"/>
              </a:rPr>
              <a:t>-</a:t>
            </a:r>
            <a:r>
              <a:rPr lang="fr-FR" sz="4000" b="1" dirty="0" err="1" smtClean="0">
                <a:solidFill>
                  <a:srgbClr val="C00000"/>
                </a:solidFill>
                <a:latin typeface="Arial Rounded MT Bold" pitchFamily="34" charset="0"/>
              </a:rPr>
              <a:t>Kri</a:t>
            </a:r>
            <a:r>
              <a:rPr lang="fr-FR" sz="4000" b="1" dirty="0" smtClean="0">
                <a:solidFill>
                  <a:srgbClr val="C00000"/>
                </a:solidFill>
                <a:latin typeface="Arial Rounded MT Bold" pitchFamily="34" charset="0"/>
              </a:rPr>
              <a:t>;</a:t>
            </a:r>
            <a:endParaRPr lang="en-US" sz="4000" b="1" dirty="0" smtClean="0">
              <a:solidFill>
                <a:srgbClr val="C00000"/>
              </a:solidFill>
              <a:latin typeface="Arial Rounded MT Bold" pitchFamily="34" charset="0"/>
            </a:endParaRPr>
          </a:p>
          <a:p>
            <a:pPr marL="0" indent="0" algn="ctr">
              <a:buNone/>
            </a:pPr>
            <a:r>
              <a:rPr lang="fr-FR" sz="4000" b="1" dirty="0" err="1" smtClean="0">
                <a:solidFill>
                  <a:srgbClr val="C00000"/>
                </a:solidFill>
                <a:latin typeface="Arial Rounded MT Bold" pitchFamily="34" charset="0"/>
              </a:rPr>
              <a:t>Chak</a:t>
            </a:r>
            <a:r>
              <a:rPr lang="fr-FR" sz="4000" b="1" dirty="0" smtClean="0">
                <a:solidFill>
                  <a:srgbClr val="C00000"/>
                </a:solidFill>
                <a:latin typeface="Arial Rounded MT Bold" pitchFamily="34" charset="0"/>
              </a:rPr>
              <a:t> solda gin pou </a:t>
            </a:r>
            <a:r>
              <a:rPr lang="fr-FR" sz="4000" b="1" dirty="0" err="1" smtClean="0">
                <a:solidFill>
                  <a:srgbClr val="C00000"/>
                </a:solidFill>
                <a:latin typeface="Arial Rounded MT Bold" pitchFamily="34" charset="0"/>
              </a:rPr>
              <a:t>resevoua</a:t>
            </a:r>
            <a:r>
              <a:rPr lang="fr-FR" sz="4000" b="1" dirty="0" smtClean="0">
                <a:solidFill>
                  <a:srgbClr val="C00000"/>
                </a:solidFill>
                <a:latin typeface="Arial Rounded MT Bold" pitchFamily="34" charset="0"/>
              </a:rPr>
              <a:t>, (2foua)</a:t>
            </a:r>
            <a:endParaRPr lang="en-US" sz="4000" b="1" dirty="0" smtClean="0">
              <a:solidFill>
                <a:srgbClr val="C00000"/>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La </a:t>
            </a:r>
            <a:r>
              <a:rPr lang="fr-FR" sz="4000" b="1" dirty="0" err="1" smtClean="0">
                <a:solidFill>
                  <a:srgbClr val="C00000"/>
                </a:solidFill>
                <a:latin typeface="Arial Rounded MT Bold" pitchFamily="34" charset="0"/>
              </a:rPr>
              <a:t>gloua</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lè</a:t>
            </a:r>
            <a:r>
              <a:rPr lang="fr-FR" sz="4000" b="1" dirty="0" smtClean="0">
                <a:solidFill>
                  <a:srgbClr val="C00000"/>
                </a:solidFill>
                <a:latin typeface="Arial Rounded MT Bold" pitchFamily="34" charset="0"/>
              </a:rPr>
              <a:t>-l </a:t>
            </a:r>
            <a:r>
              <a:rPr lang="fr-FR" sz="4000" b="1" dirty="0" err="1" smtClean="0">
                <a:solidFill>
                  <a:srgbClr val="C00000"/>
                </a:solidFill>
                <a:latin typeface="Arial Rounded MT Bold" pitchFamily="34" charset="0"/>
              </a:rPr>
              <a:t>fi-n</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soufri</a:t>
            </a:r>
            <a:r>
              <a:rPr lang="fr-FR" sz="4000" b="1" dirty="0" smtClean="0">
                <a:solidFill>
                  <a:srgbClr val="C00000"/>
                </a:solidFill>
                <a:latin typeface="Arial Rounded MT Bold" pitchFamily="34" charset="0"/>
              </a:rPr>
              <a:t>.(2foua)</a:t>
            </a:r>
            <a:endParaRPr lang="en-US" sz="4000" b="1" dirty="0" smtClean="0">
              <a:solidFill>
                <a:srgbClr val="C00000"/>
              </a:solidFill>
              <a:latin typeface="Arial Rounded MT Bold" pitchFamily="34" charset="0"/>
            </a:endParaRPr>
          </a:p>
          <a:p>
            <a:pPr marL="0" indent="0" algn="ctr">
              <a:buNone/>
            </a:pPr>
            <a:r>
              <a:rPr lang="fr-FR" sz="4000" b="1" dirty="0" err="1" smtClean="0">
                <a:solidFill>
                  <a:srgbClr val="0000FF"/>
                </a:solidFill>
                <a:latin typeface="Arial Rounded MT Bold" pitchFamily="34" charset="0"/>
              </a:rPr>
              <a:t>Kè</a:t>
            </a:r>
            <a:endParaRPr lang="en-US" sz="4000" b="1" dirty="0" smtClean="0">
              <a:solidFill>
                <a:srgbClr val="0000FF"/>
              </a:solidFill>
              <a:latin typeface="Arial Rounded MT Bold" pitchFamily="34" charset="0"/>
            </a:endParaRPr>
          </a:p>
          <a:p>
            <a:pPr marL="0" indent="0" algn="ctr">
              <a:buNone/>
            </a:pPr>
            <a:r>
              <a:rPr lang="fr-FR" sz="4000" b="1" dirty="0" smtClean="0">
                <a:solidFill>
                  <a:srgbClr val="003300"/>
                </a:solidFill>
                <a:latin typeface="Arial Rounded MT Bold" pitchFamily="34" charset="0"/>
              </a:rPr>
              <a:t>Nap </a:t>
            </a:r>
            <a:r>
              <a:rPr lang="fr-FR" sz="4000" b="1" dirty="0" err="1" smtClean="0">
                <a:solidFill>
                  <a:srgbClr val="003300"/>
                </a:solidFill>
                <a:latin typeface="Arial Rounded MT Bold" pitchFamily="34" charset="0"/>
              </a:rPr>
              <a:t>fè</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rout</a:t>
            </a:r>
            <a:r>
              <a:rPr lang="fr-FR" sz="4000" b="1" dirty="0" smtClean="0">
                <a:solidFill>
                  <a:srgbClr val="003300"/>
                </a:solidFill>
                <a:latin typeface="Arial Rounded MT Bold" pitchFamily="34" charset="0"/>
              </a:rPr>
              <a:t> pou Sion,</a:t>
            </a:r>
            <a:endParaRPr lang="en-US" sz="4000" b="1" dirty="0" smtClean="0">
              <a:solidFill>
                <a:srgbClr val="003300"/>
              </a:solidFill>
              <a:latin typeface="Arial Rounded MT Bold" pitchFamily="34" charset="0"/>
            </a:endParaRPr>
          </a:p>
          <a:p>
            <a:pPr marL="0" indent="0" algn="ctr">
              <a:buNone/>
            </a:pPr>
            <a:r>
              <a:rPr lang="fr-FR" sz="4000" b="1" dirty="0" err="1" smtClean="0">
                <a:solidFill>
                  <a:srgbClr val="003300"/>
                </a:solidFill>
                <a:latin typeface="Arial Rounded MT Bold" pitchFamily="34" charset="0"/>
              </a:rPr>
              <a:t>Bèl</a:t>
            </a:r>
            <a:r>
              <a:rPr lang="fr-FR" sz="4000" b="1" dirty="0" smtClean="0">
                <a:solidFill>
                  <a:srgbClr val="003300"/>
                </a:solidFill>
                <a:latin typeface="Arial Rounded MT Bold" pitchFamily="34" charset="0"/>
              </a:rPr>
              <a:t> Sion, </a:t>
            </a:r>
            <a:r>
              <a:rPr lang="fr-FR" sz="4000" b="1" dirty="0" err="1" smtClean="0">
                <a:solidFill>
                  <a:srgbClr val="003300"/>
                </a:solidFill>
                <a:latin typeface="Arial Rounded MT Bold" pitchFamily="34" charset="0"/>
              </a:rPr>
              <a:t>péi</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Sovè</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nou</a:t>
            </a:r>
            <a:r>
              <a:rPr lang="fr-FR" sz="4000" b="1" dirty="0" smtClean="0">
                <a:solidFill>
                  <a:srgbClr val="003300"/>
                </a:solidFill>
                <a:latin typeface="Arial Rounded MT Bold" pitchFamily="34" charset="0"/>
              </a:rPr>
              <a:t>!</a:t>
            </a:r>
            <a:endParaRPr lang="en-US" sz="4000" b="1" dirty="0" smtClean="0">
              <a:solidFill>
                <a:srgbClr val="003300"/>
              </a:solidFill>
              <a:latin typeface="Arial Rounded MT Bold" pitchFamily="34" charset="0"/>
            </a:endParaRPr>
          </a:p>
          <a:p>
            <a:pPr marL="0" indent="0" algn="ctr">
              <a:buNone/>
            </a:pPr>
            <a:r>
              <a:rPr lang="fr-FR" sz="4000" b="1" dirty="0" err="1" smtClean="0">
                <a:solidFill>
                  <a:srgbClr val="003300"/>
                </a:solidFill>
                <a:latin typeface="Arial Rounded MT Bold" pitchFamily="34" charset="0"/>
              </a:rPr>
              <a:t>Krétiin,ann</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avan</a:t>
            </a:r>
            <a:r>
              <a:rPr lang="fr-FR" sz="4000" b="1" dirty="0" smtClean="0">
                <a:solidFill>
                  <a:srgbClr val="003300"/>
                </a:solidFill>
                <a:latin typeface="Arial Rounded MT Bold" pitchFamily="34" charset="0"/>
              </a:rPr>
              <a:t> pou Sion,</a:t>
            </a:r>
            <a:endParaRPr lang="en-US" sz="4000" b="1" dirty="0" smtClean="0">
              <a:solidFill>
                <a:srgbClr val="003300"/>
              </a:solidFill>
              <a:latin typeface="Arial Rounded MT Bold" pitchFamily="34" charset="0"/>
            </a:endParaRPr>
          </a:p>
          <a:p>
            <a:pPr marL="0" indent="0" algn="ctr">
              <a:buNone/>
            </a:pPr>
            <a:r>
              <a:rPr lang="fr-FR" sz="4000" b="1" dirty="0" smtClean="0">
                <a:solidFill>
                  <a:srgbClr val="003300"/>
                </a:solidFill>
                <a:latin typeface="Arial Rounded MT Bold" pitchFamily="34" charset="0"/>
              </a:rPr>
              <a:t>Se </a:t>
            </a:r>
            <a:r>
              <a:rPr lang="fr-FR" sz="4000" b="1" dirty="0" err="1" smtClean="0">
                <a:solidFill>
                  <a:srgbClr val="003300"/>
                </a:solidFill>
                <a:latin typeface="Arial Rounded MT Bold" pitchFamily="34" charset="0"/>
              </a:rPr>
              <a:t>bèl</a:t>
            </a:r>
            <a:r>
              <a:rPr lang="fr-FR" sz="4000" b="1" dirty="0" smtClean="0">
                <a:solidFill>
                  <a:srgbClr val="003300"/>
                </a:solidFill>
                <a:latin typeface="Arial Rounded MT Bold" pitchFamily="34" charset="0"/>
              </a:rPr>
              <a:t>, Se </a:t>
            </a:r>
            <a:r>
              <a:rPr lang="fr-FR" sz="4000" b="1" dirty="0" err="1" smtClean="0">
                <a:solidFill>
                  <a:srgbClr val="003300"/>
                </a:solidFill>
                <a:latin typeface="Arial Rounded MT Bold" pitchFamily="34" charset="0"/>
              </a:rPr>
              <a:t>bèl</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pei</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nou</a:t>
            </a:r>
            <a:r>
              <a:rPr lang="fr-FR" sz="4000" b="1" dirty="0" smtClean="0">
                <a:solidFill>
                  <a:srgbClr val="003300"/>
                </a:solidFill>
                <a:latin typeface="Arial Rounded MT Bold" pitchFamily="34" charset="0"/>
              </a:rPr>
              <a:t>.</a:t>
            </a:r>
            <a:endParaRPr lang="en-US" sz="4000" b="1" dirty="0" smtClean="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6"/>
          </a:lnRef>
          <a:fillRef idx="2">
            <a:schemeClr val="accent6"/>
          </a:fillRef>
          <a:effectRef idx="1">
            <a:schemeClr val="accent6"/>
          </a:effectRef>
          <a:fontRef idx="minor">
            <a:schemeClr val="dk1"/>
          </a:fontRef>
        </p:style>
        <p:txBody>
          <a:bodyPr>
            <a:normAutofit lnSpcReduction="10000"/>
          </a:bodyPr>
          <a:lstStyle/>
          <a:p>
            <a:pPr marL="0" indent="0" algn="ctr">
              <a:buNone/>
            </a:pPr>
            <a:r>
              <a:rPr lang="fr-FR" sz="4000" b="1" dirty="0" smtClean="0">
                <a:solidFill>
                  <a:srgbClr val="0000FF"/>
                </a:solidFill>
                <a:latin typeface="Arial Rounded MT Bold" pitchFamily="34" charset="0"/>
              </a:rPr>
              <a:t>4</a:t>
            </a:r>
            <a:r>
              <a:rPr lang="fr-FR" sz="4000" b="1" dirty="0" smtClean="0">
                <a:solidFill>
                  <a:srgbClr val="0000FF"/>
                </a:solidFill>
                <a:latin typeface="Arial Rounded MT Bold" pitchFamily="34" charset="0"/>
              </a:rPr>
              <a:t>.</a:t>
            </a:r>
            <a:endParaRPr lang="en-US" sz="4000" b="1" dirty="0" smtClean="0">
              <a:solidFill>
                <a:srgbClr val="0000FF"/>
              </a:solidFill>
              <a:latin typeface="Arial Rounded MT Bold" pitchFamily="34" charset="0"/>
            </a:endParaRPr>
          </a:p>
          <a:p>
            <a:pPr marL="0" indent="0" algn="ctr">
              <a:buNone/>
            </a:pPr>
            <a:r>
              <a:rPr lang="fr-FR" sz="4000" b="1" dirty="0" err="1" smtClean="0">
                <a:solidFill>
                  <a:srgbClr val="C00000"/>
                </a:solidFill>
                <a:latin typeface="Arial Rounded MT Bold" pitchFamily="34" charset="0"/>
              </a:rPr>
              <a:t>Jezu</a:t>
            </a:r>
            <a:r>
              <a:rPr lang="fr-FR" sz="4000" b="1" dirty="0" smtClean="0">
                <a:solidFill>
                  <a:srgbClr val="C00000"/>
                </a:solidFill>
                <a:latin typeface="Arial Rounded MT Bold" pitchFamily="34" charset="0"/>
              </a:rPr>
              <a:t>-</a:t>
            </a:r>
            <a:r>
              <a:rPr lang="fr-FR" sz="4000" b="1" dirty="0" err="1" smtClean="0">
                <a:solidFill>
                  <a:srgbClr val="C00000"/>
                </a:solidFill>
                <a:latin typeface="Arial Rounded MT Bold" pitchFamily="34" charset="0"/>
              </a:rPr>
              <a:t>Kri</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Rédanmtè</a:t>
            </a:r>
            <a:r>
              <a:rPr lang="fr-FR" sz="4000" b="1" dirty="0" smtClean="0">
                <a:solidFill>
                  <a:srgbClr val="C00000"/>
                </a:solidFill>
                <a:latin typeface="Arial Rounded MT Bold" pitchFamily="34" charset="0"/>
              </a:rPr>
              <a:t> a</a:t>
            </a:r>
            <a:endParaRPr lang="en-US" sz="4000" b="1" dirty="0" smtClean="0">
              <a:solidFill>
                <a:srgbClr val="C00000"/>
              </a:solidFill>
              <a:latin typeface="Arial Rounded MT Bold" pitchFamily="34" charset="0"/>
            </a:endParaRPr>
          </a:p>
          <a:p>
            <a:pPr marL="0" indent="0" algn="ctr">
              <a:buNone/>
            </a:pPr>
            <a:r>
              <a:rPr lang="fr-FR" sz="4000" b="1" dirty="0" err="1" smtClean="0">
                <a:solidFill>
                  <a:srgbClr val="C00000"/>
                </a:solidFill>
                <a:latin typeface="Arial Rounded MT Bold" pitchFamily="34" charset="0"/>
              </a:rPr>
              <a:t>Instalé</a:t>
            </a:r>
            <a:r>
              <a:rPr lang="fr-FR" sz="4000" b="1" dirty="0" smtClean="0">
                <a:solidFill>
                  <a:srgbClr val="C00000"/>
                </a:solidFill>
                <a:latin typeface="Arial Rounded MT Bold" pitchFamily="34" charset="0"/>
              </a:rPr>
              <a:t> sou </a:t>
            </a:r>
            <a:r>
              <a:rPr lang="fr-FR" sz="4000" b="1" dirty="0" err="1" smtClean="0">
                <a:solidFill>
                  <a:srgbClr val="C00000"/>
                </a:solidFill>
                <a:latin typeface="Arial Rounded MT Bold" pitchFamily="34" charset="0"/>
              </a:rPr>
              <a:t>gran</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trô</a:t>
            </a:r>
            <a:r>
              <a:rPr lang="fr-FR" sz="4000" b="1" dirty="0" smtClean="0">
                <a:solidFill>
                  <a:srgbClr val="C00000"/>
                </a:solidFill>
                <a:latin typeface="Arial Rounded MT Bold" pitchFamily="34" charset="0"/>
              </a:rPr>
              <a:t>-n Li;</a:t>
            </a:r>
            <a:endParaRPr lang="en-US" sz="4000" b="1" dirty="0" smtClean="0">
              <a:solidFill>
                <a:srgbClr val="C00000"/>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Lapé régné nan tout </a:t>
            </a:r>
            <a:r>
              <a:rPr lang="fr-FR" sz="4000" b="1" dirty="0" err="1" smtClean="0">
                <a:solidFill>
                  <a:srgbClr val="C00000"/>
                </a:solidFill>
                <a:latin typeface="Arial Rounded MT Bold" pitchFamily="34" charset="0"/>
              </a:rPr>
              <a:t>sièl</a:t>
            </a:r>
            <a:r>
              <a:rPr lang="fr-FR" sz="4000" b="1" dirty="0" smtClean="0">
                <a:solidFill>
                  <a:srgbClr val="C00000"/>
                </a:solidFill>
                <a:latin typeface="Arial Rounded MT Bold" pitchFamily="34" charset="0"/>
              </a:rPr>
              <a:t> la, (2 </a:t>
            </a:r>
            <a:r>
              <a:rPr lang="fr-FR" sz="4000" b="1" dirty="0" err="1" smtClean="0">
                <a:solidFill>
                  <a:srgbClr val="C00000"/>
                </a:solidFill>
                <a:latin typeface="Arial Rounded MT Bold" pitchFamily="34" charset="0"/>
              </a:rPr>
              <a:t>foua</a:t>
            </a:r>
            <a:r>
              <a:rPr lang="fr-FR" sz="4000" b="1" dirty="0" smtClean="0">
                <a:solidFill>
                  <a:srgbClr val="C00000"/>
                </a:solidFill>
                <a:latin typeface="Arial Rounded MT Bold" pitchFamily="34" charset="0"/>
              </a:rPr>
              <a:t>)</a:t>
            </a:r>
            <a:endParaRPr lang="en-US" sz="4000" b="1" dirty="0" smtClean="0">
              <a:solidFill>
                <a:srgbClr val="C00000"/>
              </a:solidFill>
              <a:latin typeface="Arial Rounded MT Bold" pitchFamily="34" charset="0"/>
            </a:endParaRPr>
          </a:p>
          <a:p>
            <a:pPr marL="0" indent="0" algn="ctr">
              <a:buNone/>
            </a:pPr>
            <a:r>
              <a:rPr lang="fr-FR" sz="4000" b="1" dirty="0" err="1" smtClean="0">
                <a:solidFill>
                  <a:srgbClr val="C00000"/>
                </a:solidFill>
                <a:latin typeface="Arial Rounded MT Bold" pitchFamily="34" charset="0"/>
              </a:rPr>
              <a:t>Ak</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kourôn</a:t>
            </a:r>
            <a:r>
              <a:rPr lang="fr-FR" sz="4000" b="1" dirty="0" smtClean="0">
                <a:solidFill>
                  <a:srgbClr val="C00000"/>
                </a:solidFill>
                <a:latin typeface="Arial Rounded MT Bold" pitchFamily="34" charset="0"/>
              </a:rPr>
              <a:t> Sou  </a:t>
            </a:r>
            <a:r>
              <a:rPr lang="fr-FR" sz="4000" b="1" dirty="0" err="1" smtClean="0">
                <a:solidFill>
                  <a:srgbClr val="C00000"/>
                </a:solidFill>
                <a:latin typeface="Arial Rounded MT Bold" pitchFamily="34" charset="0"/>
              </a:rPr>
              <a:t>tèt</a:t>
            </a:r>
            <a:r>
              <a:rPr lang="fr-FR" sz="4000" b="1" dirty="0" smtClean="0">
                <a:solidFill>
                  <a:srgbClr val="C00000"/>
                </a:solidFill>
                <a:latin typeface="Arial Rounded MT Bold" pitchFamily="34" charset="0"/>
              </a:rPr>
              <a:t> Li. (2foua</a:t>
            </a:r>
            <a:r>
              <a:rPr lang="fr-FR" sz="4000" b="1" dirty="0" smtClean="0">
                <a:solidFill>
                  <a:srgbClr val="C00000"/>
                </a:solidFill>
                <a:latin typeface="Arial Rounded MT Bold" pitchFamily="34" charset="0"/>
              </a:rPr>
              <a:t>)</a:t>
            </a:r>
          </a:p>
          <a:p>
            <a:pPr marL="0" indent="0" algn="ctr">
              <a:buNone/>
            </a:pPr>
            <a:r>
              <a:rPr lang="fr-FR" sz="4000" b="1" dirty="0" err="1" smtClean="0">
                <a:solidFill>
                  <a:srgbClr val="0000FF"/>
                </a:solidFill>
                <a:latin typeface="Arial Rounded MT Bold" pitchFamily="34" charset="0"/>
              </a:rPr>
              <a:t>Kè</a:t>
            </a:r>
            <a:endParaRPr lang="en-US" sz="4000" b="1" dirty="0" smtClean="0">
              <a:solidFill>
                <a:srgbClr val="0000FF"/>
              </a:solidFill>
              <a:latin typeface="Arial Rounded MT Bold" pitchFamily="34" charset="0"/>
            </a:endParaRPr>
          </a:p>
          <a:p>
            <a:pPr marL="0" indent="0" algn="ctr">
              <a:buNone/>
            </a:pPr>
            <a:r>
              <a:rPr lang="fr-FR" sz="4000" b="1" dirty="0" smtClean="0">
                <a:solidFill>
                  <a:srgbClr val="003300"/>
                </a:solidFill>
                <a:latin typeface="Arial Rounded MT Bold" pitchFamily="34" charset="0"/>
              </a:rPr>
              <a:t>Nap </a:t>
            </a:r>
            <a:r>
              <a:rPr lang="fr-FR" sz="4000" b="1" dirty="0" err="1" smtClean="0">
                <a:solidFill>
                  <a:srgbClr val="003300"/>
                </a:solidFill>
                <a:latin typeface="Arial Rounded MT Bold" pitchFamily="34" charset="0"/>
              </a:rPr>
              <a:t>fè</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rout</a:t>
            </a:r>
            <a:r>
              <a:rPr lang="fr-FR" sz="4000" b="1" dirty="0" smtClean="0">
                <a:solidFill>
                  <a:srgbClr val="003300"/>
                </a:solidFill>
                <a:latin typeface="Arial Rounded MT Bold" pitchFamily="34" charset="0"/>
              </a:rPr>
              <a:t> pou Sion,</a:t>
            </a:r>
            <a:endParaRPr lang="en-US" sz="4000" b="1" dirty="0" smtClean="0">
              <a:solidFill>
                <a:srgbClr val="003300"/>
              </a:solidFill>
              <a:latin typeface="Arial Rounded MT Bold" pitchFamily="34" charset="0"/>
            </a:endParaRPr>
          </a:p>
          <a:p>
            <a:pPr marL="0" indent="0" algn="ctr">
              <a:buNone/>
            </a:pPr>
            <a:r>
              <a:rPr lang="fr-FR" sz="4000" b="1" dirty="0" err="1" smtClean="0">
                <a:solidFill>
                  <a:srgbClr val="003300"/>
                </a:solidFill>
                <a:latin typeface="Arial Rounded MT Bold" pitchFamily="34" charset="0"/>
              </a:rPr>
              <a:t>Bèl</a:t>
            </a:r>
            <a:r>
              <a:rPr lang="fr-FR" sz="4000" b="1" dirty="0" smtClean="0">
                <a:solidFill>
                  <a:srgbClr val="003300"/>
                </a:solidFill>
                <a:latin typeface="Arial Rounded MT Bold" pitchFamily="34" charset="0"/>
              </a:rPr>
              <a:t> Sion, </a:t>
            </a:r>
            <a:r>
              <a:rPr lang="fr-FR" sz="4000" b="1" dirty="0" err="1" smtClean="0">
                <a:solidFill>
                  <a:srgbClr val="003300"/>
                </a:solidFill>
                <a:latin typeface="Arial Rounded MT Bold" pitchFamily="34" charset="0"/>
              </a:rPr>
              <a:t>péi</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Sovè</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nou</a:t>
            </a:r>
            <a:r>
              <a:rPr lang="fr-FR" sz="4000" b="1" dirty="0" smtClean="0">
                <a:solidFill>
                  <a:srgbClr val="003300"/>
                </a:solidFill>
                <a:latin typeface="Arial Rounded MT Bold" pitchFamily="34" charset="0"/>
              </a:rPr>
              <a:t>!</a:t>
            </a:r>
            <a:endParaRPr lang="en-US" sz="4000" b="1" dirty="0" smtClean="0">
              <a:solidFill>
                <a:srgbClr val="003300"/>
              </a:solidFill>
              <a:latin typeface="Arial Rounded MT Bold" pitchFamily="34" charset="0"/>
            </a:endParaRPr>
          </a:p>
          <a:p>
            <a:pPr marL="0" indent="0" algn="ctr">
              <a:buNone/>
            </a:pPr>
            <a:r>
              <a:rPr lang="fr-FR" sz="4000" b="1" dirty="0" err="1" smtClean="0">
                <a:solidFill>
                  <a:srgbClr val="003300"/>
                </a:solidFill>
                <a:latin typeface="Arial Rounded MT Bold" pitchFamily="34" charset="0"/>
              </a:rPr>
              <a:t>Krétiin,ann</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avan</a:t>
            </a:r>
            <a:r>
              <a:rPr lang="fr-FR" sz="4000" b="1" dirty="0" smtClean="0">
                <a:solidFill>
                  <a:srgbClr val="003300"/>
                </a:solidFill>
                <a:latin typeface="Arial Rounded MT Bold" pitchFamily="34" charset="0"/>
              </a:rPr>
              <a:t> pou Sion,</a:t>
            </a:r>
            <a:endParaRPr lang="en-US" sz="4000" b="1" dirty="0" smtClean="0">
              <a:solidFill>
                <a:srgbClr val="003300"/>
              </a:solidFill>
              <a:latin typeface="Arial Rounded MT Bold" pitchFamily="34" charset="0"/>
            </a:endParaRPr>
          </a:p>
          <a:p>
            <a:pPr marL="0" indent="0" algn="ctr">
              <a:buNone/>
            </a:pPr>
            <a:r>
              <a:rPr lang="fr-FR" sz="4000" b="1" dirty="0" smtClean="0">
                <a:solidFill>
                  <a:srgbClr val="003300"/>
                </a:solidFill>
                <a:latin typeface="Arial Rounded MT Bold" pitchFamily="34" charset="0"/>
              </a:rPr>
              <a:t>Se </a:t>
            </a:r>
            <a:r>
              <a:rPr lang="fr-FR" sz="4000" b="1" dirty="0" err="1" smtClean="0">
                <a:solidFill>
                  <a:srgbClr val="003300"/>
                </a:solidFill>
                <a:latin typeface="Arial Rounded MT Bold" pitchFamily="34" charset="0"/>
              </a:rPr>
              <a:t>bèl</a:t>
            </a:r>
            <a:r>
              <a:rPr lang="fr-FR" sz="4000" b="1" dirty="0" smtClean="0">
                <a:solidFill>
                  <a:srgbClr val="003300"/>
                </a:solidFill>
                <a:latin typeface="Arial Rounded MT Bold" pitchFamily="34" charset="0"/>
              </a:rPr>
              <a:t>, Se </a:t>
            </a:r>
            <a:r>
              <a:rPr lang="fr-FR" sz="4000" b="1" dirty="0" err="1" smtClean="0">
                <a:solidFill>
                  <a:srgbClr val="003300"/>
                </a:solidFill>
                <a:latin typeface="Arial Rounded MT Bold" pitchFamily="34" charset="0"/>
              </a:rPr>
              <a:t>bèl</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pei</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nou</a:t>
            </a:r>
            <a:r>
              <a:rPr lang="fr-FR" sz="4000" b="1" dirty="0" smtClean="0">
                <a:solidFill>
                  <a:srgbClr val="003300"/>
                </a:solidFill>
                <a:latin typeface="Arial Rounded MT Bold" pitchFamily="34" charset="0"/>
              </a:rPr>
              <a:t>.</a:t>
            </a:r>
            <a:endParaRPr lang="en-US" sz="4000" b="1" dirty="0" smtClean="0">
              <a:solidFill>
                <a:srgbClr val="003300"/>
              </a:solidFill>
              <a:latin typeface="Arial Rounded MT Bold" pitchFamily="34" charset="0"/>
            </a:endParaRPr>
          </a:p>
          <a:p>
            <a:pPr marL="0" indent="0" algn="ctr">
              <a:buNone/>
            </a:pPr>
            <a:endParaRPr lang="en-US" sz="4000" b="1" dirty="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905000"/>
            <a:ext cx="9144000" cy="2514600"/>
          </a:xfrm>
          <a:solidFill>
            <a:srgbClr val="66FFFF"/>
          </a:solidFill>
        </p:spPr>
        <p:style>
          <a:lnRef idx="1">
            <a:schemeClr val="accent2"/>
          </a:lnRef>
          <a:fillRef idx="3">
            <a:schemeClr val="accent2"/>
          </a:fillRef>
          <a:effectRef idx="2">
            <a:schemeClr val="accent2"/>
          </a:effectRef>
          <a:fontRef idx="minor">
            <a:schemeClr val="lt1"/>
          </a:fontRef>
        </p:style>
        <p:txBody>
          <a:bodyPr/>
          <a:lstStyle/>
          <a:p>
            <a:pPr algn="ctr">
              <a:buNone/>
            </a:pPr>
            <a:endParaRPr lang="en-US" sz="3600" b="1" dirty="0" smtClean="0">
              <a:solidFill>
                <a:srgbClr val="FF0000"/>
              </a:solidFill>
            </a:endParaRPr>
          </a:p>
          <a:p>
            <a:pPr algn="ctr">
              <a:buNone/>
            </a:pPr>
            <a:r>
              <a:rPr lang="en-US" sz="3600" b="1" dirty="0" smtClean="0">
                <a:solidFill>
                  <a:srgbClr val="003300"/>
                </a:solidFill>
              </a:rPr>
              <a:t>PRIERE  FINALE</a:t>
            </a:r>
          </a:p>
          <a:p>
            <a:pPr algn="ctr">
              <a:buNone/>
            </a:pPr>
            <a:r>
              <a:rPr lang="en-US" sz="3600" b="1" dirty="0" smtClean="0">
                <a:solidFill>
                  <a:srgbClr val="003300"/>
                </a:solidFill>
              </a:rPr>
              <a:t>/BENEDICTION</a:t>
            </a:r>
          </a:p>
          <a:p>
            <a:endParaRPr lang="en-US" dirty="0"/>
          </a:p>
        </p:txBody>
      </p:sp>
      <p:sp>
        <p:nvSpPr>
          <p:cNvPr id="45057"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90 Kr</a:t>
            </a:r>
            <a:endParaRPr kumimoji="0" lang="en-US" sz="900" b="0"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1</a:t>
            </a:r>
            <a:endParaRPr kumimoji="0" lang="en-US" sz="900" b="0"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kite l</a:t>
            </a:r>
            <a:r>
              <a:rPr kumimoji="0" lang="fr-FR" sz="1200" b="0" i="0" u="none" strike="noStrike" cap="none" normalizeH="0" baseline="0" smtClean="0">
                <a:ln>
                  <a:noFill/>
                </a:ln>
                <a:solidFill>
                  <a:schemeClr val="tx1"/>
                </a:solidFill>
                <a:effectLst/>
                <a:latin typeface="Calibri"/>
                <a:ea typeface="Calibri" pitchFamily="34" charset="0"/>
                <a:cs typeface="Arial" pitchFamily="34" charset="0"/>
              </a:rPr>
              <a:t>é</a:t>
            </a: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 monn biin louin ou,</a:t>
            </a:r>
            <a:endParaRPr kumimoji="0" lang="en-US" sz="900" b="0"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Vi-ni, vi-ni av</a:t>
            </a:r>
            <a:r>
              <a:rPr kumimoji="0" lang="fr-FR" sz="1200" b="0" i="0" u="none" strike="noStrike" cap="none" normalizeH="0" baseline="0" smtClean="0">
                <a:ln>
                  <a:noFill/>
                </a:ln>
                <a:solidFill>
                  <a:schemeClr val="tx1"/>
                </a:solidFill>
                <a:effectLst/>
                <a:latin typeface="Calibri"/>
                <a:ea typeface="Calibri" pitchFamily="34" charset="0"/>
                <a:cs typeface="Arial" pitchFamily="34" charset="0"/>
              </a:rPr>
              <a:t>è</a:t>
            </a: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k nou;</a:t>
            </a:r>
            <a:endParaRPr kumimoji="0" lang="en-US" sz="900" b="0"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Nap f</a:t>
            </a:r>
            <a:r>
              <a:rPr kumimoji="0" lang="fr-FR" sz="1200" b="0" i="0" u="none" strike="noStrike" cap="none" normalizeH="0" baseline="0" smtClean="0">
                <a:ln>
                  <a:noFill/>
                </a:ln>
                <a:solidFill>
                  <a:schemeClr val="tx1"/>
                </a:solidFill>
                <a:effectLst/>
                <a:latin typeface="Calibri"/>
                <a:ea typeface="Calibri" pitchFamily="34" charset="0"/>
                <a:cs typeface="Arial" pitchFamily="34" charset="0"/>
              </a:rPr>
              <a:t>é</a:t>
            </a: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 gnou nouvo pa chak jou, (2foua)</a:t>
            </a:r>
            <a:endParaRPr kumimoji="0" lang="en-US" sz="900" b="0"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Pou Sion, patri nou.(2foua)</a:t>
            </a:r>
            <a:endParaRPr kumimoji="0" lang="en-US" sz="900" b="0"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Ke</a:t>
            </a:r>
            <a:endParaRPr kumimoji="0" lang="en-US" sz="900" b="0"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Nap f</a:t>
            </a:r>
            <a:r>
              <a:rPr kumimoji="0" lang="fr-FR" sz="1200" b="0" i="0" u="none" strike="noStrike" cap="none" normalizeH="0" baseline="0" smtClean="0">
                <a:ln>
                  <a:noFill/>
                </a:ln>
                <a:solidFill>
                  <a:schemeClr val="tx1"/>
                </a:solidFill>
                <a:effectLst/>
                <a:latin typeface="Calibri"/>
                <a:ea typeface="Calibri" pitchFamily="34" charset="0"/>
                <a:cs typeface="Arial" pitchFamily="34" charset="0"/>
              </a:rPr>
              <a:t>è</a:t>
            </a: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 rout pou Sion,</a:t>
            </a:r>
            <a:endParaRPr kumimoji="0" lang="en-US" sz="900" b="0"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B</a:t>
            </a:r>
            <a:r>
              <a:rPr kumimoji="0" lang="fr-FR" sz="1200" b="0" i="0" u="none" strike="noStrike" cap="none" normalizeH="0" baseline="0" smtClean="0">
                <a:ln>
                  <a:noFill/>
                </a:ln>
                <a:solidFill>
                  <a:schemeClr val="tx1"/>
                </a:solidFill>
                <a:effectLst/>
                <a:latin typeface="Calibri"/>
                <a:ea typeface="Calibri" pitchFamily="34" charset="0"/>
                <a:cs typeface="Arial" pitchFamily="34" charset="0"/>
              </a:rPr>
              <a:t>è</a:t>
            </a: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l Sion, p</a:t>
            </a:r>
            <a:r>
              <a:rPr kumimoji="0" lang="fr-FR" sz="1200" b="0" i="0" u="none" strike="noStrike" cap="none" normalizeH="0" baseline="0" smtClean="0">
                <a:ln>
                  <a:noFill/>
                </a:ln>
                <a:solidFill>
                  <a:schemeClr val="tx1"/>
                </a:solidFill>
                <a:effectLst/>
                <a:latin typeface="Calibri"/>
                <a:ea typeface="Calibri" pitchFamily="34" charset="0"/>
                <a:cs typeface="Arial" pitchFamily="34" charset="0"/>
              </a:rPr>
              <a:t>é</a:t>
            </a: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i Sov</a:t>
            </a:r>
            <a:r>
              <a:rPr kumimoji="0" lang="fr-FR" sz="1200" b="0" i="0" u="none" strike="noStrike" cap="none" normalizeH="0" baseline="0" smtClean="0">
                <a:ln>
                  <a:noFill/>
                </a:ln>
                <a:solidFill>
                  <a:schemeClr val="tx1"/>
                </a:solidFill>
                <a:effectLst/>
                <a:latin typeface="Calibri"/>
                <a:ea typeface="Calibri" pitchFamily="34" charset="0"/>
                <a:cs typeface="Arial" pitchFamily="34" charset="0"/>
              </a:rPr>
              <a:t>è</a:t>
            </a: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 nou!</a:t>
            </a:r>
            <a:endParaRPr kumimoji="0" lang="en-US" sz="900" b="0"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Kr</a:t>
            </a:r>
            <a:r>
              <a:rPr kumimoji="0" lang="fr-FR" sz="1200" b="0" i="0" u="none" strike="noStrike" cap="none" normalizeH="0" baseline="0" smtClean="0">
                <a:ln>
                  <a:noFill/>
                </a:ln>
                <a:solidFill>
                  <a:schemeClr val="tx1"/>
                </a:solidFill>
                <a:effectLst/>
                <a:latin typeface="Calibri"/>
                <a:ea typeface="Calibri" pitchFamily="34" charset="0"/>
                <a:cs typeface="Arial" pitchFamily="34" charset="0"/>
              </a:rPr>
              <a:t>é</a:t>
            </a: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tiin,ann avan pou Sion,</a:t>
            </a:r>
            <a:endParaRPr kumimoji="0" lang="en-US" sz="900" b="0"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Se b</a:t>
            </a:r>
            <a:r>
              <a:rPr kumimoji="0" lang="fr-FR" sz="1200" b="0" i="0" u="none" strike="noStrike" cap="none" normalizeH="0" baseline="0" smtClean="0">
                <a:ln>
                  <a:noFill/>
                </a:ln>
                <a:solidFill>
                  <a:schemeClr val="tx1"/>
                </a:solidFill>
                <a:effectLst/>
                <a:latin typeface="Calibri"/>
                <a:ea typeface="Calibri" pitchFamily="34" charset="0"/>
                <a:cs typeface="Arial" pitchFamily="34" charset="0"/>
              </a:rPr>
              <a:t>è</a:t>
            </a: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l, Se b</a:t>
            </a:r>
            <a:r>
              <a:rPr kumimoji="0" lang="fr-FR" sz="1200" b="0" i="0" u="none" strike="noStrike" cap="none" normalizeH="0" baseline="0" smtClean="0">
                <a:ln>
                  <a:noFill/>
                </a:ln>
                <a:solidFill>
                  <a:schemeClr val="tx1"/>
                </a:solidFill>
                <a:effectLst/>
                <a:latin typeface="Calibri"/>
                <a:ea typeface="Calibri" pitchFamily="34" charset="0"/>
                <a:cs typeface="Arial" pitchFamily="34" charset="0"/>
              </a:rPr>
              <a:t>è</a:t>
            </a: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l pei nou.</a:t>
            </a:r>
            <a:endParaRPr kumimoji="0" lang="en-US" sz="900" b="0"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2</a:t>
            </a:r>
            <a:endParaRPr kumimoji="0" lang="en-US" sz="900" b="0"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Nan si</a:t>
            </a:r>
            <a:r>
              <a:rPr kumimoji="0" lang="fr-FR" sz="1200" b="0" i="0" u="none" strike="noStrike" cap="none" normalizeH="0" baseline="0" smtClean="0">
                <a:ln>
                  <a:noFill/>
                </a:ln>
                <a:solidFill>
                  <a:schemeClr val="tx1"/>
                </a:solidFill>
                <a:effectLst/>
                <a:latin typeface="Calibri"/>
                <a:ea typeface="Calibri" pitchFamily="34" charset="0"/>
                <a:cs typeface="Arial" pitchFamily="34" charset="0"/>
              </a:rPr>
              <a:t>è</a:t>
            </a: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I la, b</a:t>
            </a:r>
            <a:r>
              <a:rPr kumimoji="0" lang="fr-FR" sz="1200" b="0" i="0" u="none" strike="noStrike" cap="none" normalizeH="0" baseline="0" smtClean="0">
                <a:ln>
                  <a:noFill/>
                </a:ln>
                <a:solidFill>
                  <a:schemeClr val="tx1"/>
                </a:solidFill>
                <a:effectLst/>
                <a:latin typeface="Calibri"/>
                <a:ea typeface="Calibri" pitchFamily="34" charset="0"/>
                <a:cs typeface="Arial" pitchFamily="34" charset="0"/>
              </a:rPr>
              <a:t>è</a:t>
            </a: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l muzik la,</a:t>
            </a:r>
            <a:endParaRPr kumimoji="0" lang="en-US" sz="900" b="0"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Calibri" pitchFamily="34" charset="0"/>
                <a:cs typeface="Arial" pitchFamily="34" charset="0"/>
              </a:rPr>
              <a:t>Av</a:t>
            </a:r>
            <a:r>
              <a:rPr kumimoji="0" lang="en-US" sz="1200" b="0" i="0" u="none" strike="noStrike" cap="none" normalizeH="0" baseline="0" smtClean="0">
                <a:ln>
                  <a:noFill/>
                </a:ln>
                <a:solidFill>
                  <a:schemeClr val="tx1"/>
                </a:solidFill>
                <a:effectLst/>
                <a:latin typeface="Calibri"/>
                <a:ea typeface="Calibri" pitchFamily="34" charset="0"/>
                <a:cs typeface="Arial" pitchFamily="34" charset="0"/>
              </a:rPr>
              <a:t>è</a:t>
            </a:r>
            <a:r>
              <a:rPr kumimoji="0" lang="en-US" sz="1200" b="0" i="0" u="none" strike="noStrike" cap="none" normalizeH="0" baseline="0" smtClean="0">
                <a:ln>
                  <a:noFill/>
                </a:ln>
                <a:solidFill>
                  <a:schemeClr val="tx1"/>
                </a:solidFill>
                <a:effectLst/>
                <a:latin typeface="Arial" pitchFamily="34" charset="0"/>
                <a:ea typeface="Calibri" pitchFamily="34" charset="0"/>
                <a:cs typeface="Arial" pitchFamily="34" charset="0"/>
              </a:rPr>
              <a:t>k b</a:t>
            </a:r>
            <a:r>
              <a:rPr kumimoji="0" lang="en-US" sz="1200" b="0" i="0" u="none" strike="noStrike" cap="none" normalizeH="0" baseline="0" smtClean="0">
                <a:ln>
                  <a:noFill/>
                </a:ln>
                <a:solidFill>
                  <a:schemeClr val="tx1"/>
                </a:solidFill>
                <a:effectLst/>
                <a:latin typeface="Calibri"/>
                <a:ea typeface="Calibri" pitchFamily="34" charset="0"/>
                <a:cs typeface="Arial" pitchFamily="34" charset="0"/>
              </a:rPr>
              <a:t>è</a:t>
            </a:r>
            <a:r>
              <a:rPr kumimoji="0" lang="en-US" sz="1200" b="0" i="0" u="none" strike="noStrike" cap="none" normalizeH="0" baseline="0" smtClean="0">
                <a:ln>
                  <a:noFill/>
                </a:ln>
                <a:solidFill>
                  <a:schemeClr val="tx1"/>
                </a:solidFill>
                <a:effectLst/>
                <a:latin typeface="Arial" pitchFamily="34" charset="0"/>
                <a:ea typeface="Calibri" pitchFamily="34" charset="0"/>
                <a:cs typeface="Arial" pitchFamily="34" charset="0"/>
              </a:rPr>
              <a:t>l kantik yo tou,</a:t>
            </a:r>
            <a:endParaRPr kumimoji="0" lang="en-US" sz="900" b="0"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Kap</a:t>
            </a:r>
            <a:r>
              <a:rPr kumimoji="0" lang="fr-FR" sz="1200" b="0" i="0" u="none" strike="noStrike" cap="none" normalizeH="0" baseline="0" smtClean="0">
                <a:ln>
                  <a:noFill/>
                </a:ln>
                <a:solidFill>
                  <a:schemeClr val="tx1"/>
                </a:solidFill>
                <a:effectLst/>
                <a:latin typeface="Calibri"/>
                <a:ea typeface="Calibri" pitchFamily="34" charset="0"/>
                <a:cs typeface="Arial" pitchFamily="34" charset="0"/>
              </a:rPr>
              <a:t>é</a:t>
            </a: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 kondui lam</a:t>
            </a:r>
            <a:r>
              <a:rPr kumimoji="0" lang="fr-FR" sz="1200" b="0" i="0" u="none" strike="noStrike" cap="none" normalizeH="0" baseline="0" smtClean="0">
                <a:ln>
                  <a:noFill/>
                </a:ln>
                <a:solidFill>
                  <a:schemeClr val="tx1"/>
                </a:solidFill>
                <a:effectLst/>
                <a:latin typeface="Calibri"/>
                <a:ea typeface="Calibri" pitchFamily="34" charset="0"/>
                <a:cs typeface="Arial" pitchFamily="34" charset="0"/>
              </a:rPr>
              <a:t>é</a:t>
            </a: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 si</a:t>
            </a:r>
            <a:r>
              <a:rPr kumimoji="0" lang="fr-FR" sz="1200" b="0" i="0" u="none" strike="noStrike" cap="none" normalizeH="0" baseline="0" smtClean="0">
                <a:ln>
                  <a:noFill/>
                </a:ln>
                <a:solidFill>
                  <a:schemeClr val="tx1"/>
                </a:solidFill>
                <a:effectLst/>
                <a:latin typeface="Calibri"/>
                <a:ea typeface="Calibri" pitchFamily="34" charset="0"/>
                <a:cs typeface="Arial" pitchFamily="34" charset="0"/>
              </a:rPr>
              <a:t>è</a:t>
            </a: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l la, (2foua)</a:t>
            </a:r>
            <a:endParaRPr kumimoji="0" lang="en-US" sz="900" b="0"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Va r</a:t>
            </a:r>
            <a:r>
              <a:rPr kumimoji="0" lang="fr-FR" sz="1200" b="0" i="0" u="none" strike="noStrike" cap="none" normalizeH="0" baseline="0" smtClean="0">
                <a:ln>
                  <a:noFill/>
                </a:ln>
                <a:solidFill>
                  <a:schemeClr val="tx1"/>
                </a:solidFill>
                <a:effectLst/>
                <a:latin typeface="Calibri"/>
                <a:ea typeface="Calibri" pitchFamily="34" charset="0"/>
                <a:cs typeface="Arial" pitchFamily="34" charset="0"/>
              </a:rPr>
              <a:t>é</a:t>
            </a: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joui-n tou, gnou jou. (2foua)</a:t>
            </a:r>
            <a:endParaRPr kumimoji="0" lang="en-US" sz="900" b="0"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3</a:t>
            </a:r>
            <a:endParaRPr kumimoji="0" lang="en-US" sz="900" b="0"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Pou ranpôt</a:t>
            </a:r>
            <a:r>
              <a:rPr kumimoji="0" lang="fr-FR" sz="1200" b="0" i="0" u="none" strike="noStrike" cap="none" normalizeH="0" baseline="0" smtClean="0">
                <a:ln>
                  <a:noFill/>
                </a:ln>
                <a:solidFill>
                  <a:schemeClr val="tx1"/>
                </a:solidFill>
                <a:effectLst/>
                <a:latin typeface="Calibri"/>
                <a:ea typeface="Calibri" pitchFamily="34" charset="0"/>
                <a:cs typeface="Arial" pitchFamily="34" charset="0"/>
              </a:rPr>
              <a:t>é</a:t>
            </a: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 la viktoua,</a:t>
            </a:r>
            <a:endParaRPr kumimoji="0" lang="en-US" sz="900" b="0"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Se pou nou suiv J</a:t>
            </a:r>
            <a:r>
              <a:rPr kumimoji="0" lang="fr-FR" sz="1200" b="0" i="0" u="none" strike="noStrike" cap="none" normalizeH="0" baseline="0" smtClean="0">
                <a:ln>
                  <a:noFill/>
                </a:ln>
                <a:solidFill>
                  <a:schemeClr val="tx1"/>
                </a:solidFill>
                <a:effectLst/>
                <a:latin typeface="Calibri"/>
                <a:ea typeface="Calibri" pitchFamily="34" charset="0"/>
                <a:cs typeface="Arial" pitchFamily="34" charset="0"/>
              </a:rPr>
              <a:t>é</a:t>
            </a: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zu-Kri;</a:t>
            </a:r>
            <a:endParaRPr kumimoji="0" lang="en-US" sz="900" b="0"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Chak solda gin pou resevoua, (2foua)</a:t>
            </a:r>
            <a:endParaRPr kumimoji="0" lang="en-US" sz="900" b="0"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La gloua l</a:t>
            </a:r>
            <a:r>
              <a:rPr kumimoji="0" lang="fr-FR" sz="1200" b="0" i="0" u="none" strike="noStrike" cap="none" normalizeH="0" baseline="0" smtClean="0">
                <a:ln>
                  <a:noFill/>
                </a:ln>
                <a:solidFill>
                  <a:schemeClr val="tx1"/>
                </a:solidFill>
                <a:effectLst/>
                <a:latin typeface="Calibri"/>
                <a:ea typeface="Calibri" pitchFamily="34" charset="0"/>
                <a:cs typeface="Arial" pitchFamily="34" charset="0"/>
              </a:rPr>
              <a:t>è</a:t>
            </a: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-l fi-n soufri.(2foua)</a:t>
            </a:r>
            <a:endParaRPr kumimoji="0" lang="en-US" sz="900" b="0"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4.</a:t>
            </a:r>
            <a:endParaRPr kumimoji="0" lang="en-US" sz="900" b="0"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Jezu-Kri, R</a:t>
            </a:r>
            <a:r>
              <a:rPr kumimoji="0" lang="fr-FR" sz="1200" b="0" i="0" u="none" strike="noStrike" cap="none" normalizeH="0" baseline="0" smtClean="0">
                <a:ln>
                  <a:noFill/>
                </a:ln>
                <a:solidFill>
                  <a:schemeClr val="tx1"/>
                </a:solidFill>
                <a:effectLst/>
                <a:latin typeface="Calibri"/>
                <a:ea typeface="Calibri" pitchFamily="34" charset="0"/>
                <a:cs typeface="Arial" pitchFamily="34" charset="0"/>
              </a:rPr>
              <a:t>é</a:t>
            </a: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danmt</a:t>
            </a:r>
            <a:r>
              <a:rPr kumimoji="0" lang="fr-FR" sz="1200" b="0" i="0" u="none" strike="noStrike" cap="none" normalizeH="0" baseline="0" smtClean="0">
                <a:ln>
                  <a:noFill/>
                </a:ln>
                <a:solidFill>
                  <a:schemeClr val="tx1"/>
                </a:solidFill>
                <a:effectLst/>
                <a:latin typeface="Calibri"/>
                <a:ea typeface="Calibri" pitchFamily="34" charset="0"/>
                <a:cs typeface="Arial" pitchFamily="34" charset="0"/>
              </a:rPr>
              <a:t>è</a:t>
            </a: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 a</a:t>
            </a:r>
            <a:endParaRPr kumimoji="0" lang="en-US" sz="900" b="0"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Instal</a:t>
            </a:r>
            <a:r>
              <a:rPr kumimoji="0" lang="fr-FR" sz="1200" b="0" i="0" u="none" strike="noStrike" cap="none" normalizeH="0" baseline="0" smtClean="0">
                <a:ln>
                  <a:noFill/>
                </a:ln>
                <a:solidFill>
                  <a:schemeClr val="tx1"/>
                </a:solidFill>
                <a:effectLst/>
                <a:latin typeface="Calibri"/>
                <a:ea typeface="Calibri" pitchFamily="34" charset="0"/>
                <a:cs typeface="Arial" pitchFamily="34" charset="0"/>
              </a:rPr>
              <a:t>é</a:t>
            </a: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 sou gran trô-n Li;</a:t>
            </a:r>
            <a:endParaRPr kumimoji="0" lang="en-US" sz="900" b="0"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Lap</a:t>
            </a:r>
            <a:r>
              <a:rPr kumimoji="0" lang="fr-FR" sz="1200" b="0" i="0" u="none" strike="noStrike" cap="none" normalizeH="0" baseline="0" smtClean="0">
                <a:ln>
                  <a:noFill/>
                </a:ln>
                <a:solidFill>
                  <a:schemeClr val="tx1"/>
                </a:solidFill>
                <a:effectLst/>
                <a:latin typeface="Calibri"/>
                <a:ea typeface="Calibri" pitchFamily="34" charset="0"/>
                <a:cs typeface="Arial" pitchFamily="34" charset="0"/>
              </a:rPr>
              <a:t>é</a:t>
            </a: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 r</a:t>
            </a:r>
            <a:r>
              <a:rPr kumimoji="0" lang="fr-FR" sz="1200" b="0" i="0" u="none" strike="noStrike" cap="none" normalizeH="0" baseline="0" smtClean="0">
                <a:ln>
                  <a:noFill/>
                </a:ln>
                <a:solidFill>
                  <a:schemeClr val="tx1"/>
                </a:solidFill>
                <a:effectLst/>
                <a:latin typeface="Calibri"/>
                <a:ea typeface="Calibri" pitchFamily="34" charset="0"/>
                <a:cs typeface="Arial" pitchFamily="34" charset="0"/>
              </a:rPr>
              <a:t>é</a:t>
            </a: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gn</a:t>
            </a:r>
            <a:r>
              <a:rPr kumimoji="0" lang="fr-FR" sz="1200" b="0" i="0" u="none" strike="noStrike" cap="none" normalizeH="0" baseline="0" smtClean="0">
                <a:ln>
                  <a:noFill/>
                </a:ln>
                <a:solidFill>
                  <a:schemeClr val="tx1"/>
                </a:solidFill>
                <a:effectLst/>
                <a:latin typeface="Calibri"/>
                <a:ea typeface="Calibri" pitchFamily="34" charset="0"/>
                <a:cs typeface="Arial" pitchFamily="34" charset="0"/>
              </a:rPr>
              <a:t>é</a:t>
            </a: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 nan tout si</a:t>
            </a:r>
            <a:r>
              <a:rPr kumimoji="0" lang="fr-FR" sz="1200" b="0" i="0" u="none" strike="noStrike" cap="none" normalizeH="0" baseline="0" smtClean="0">
                <a:ln>
                  <a:noFill/>
                </a:ln>
                <a:solidFill>
                  <a:schemeClr val="tx1"/>
                </a:solidFill>
                <a:effectLst/>
                <a:latin typeface="Calibri"/>
                <a:ea typeface="Calibri" pitchFamily="34" charset="0"/>
                <a:cs typeface="Arial" pitchFamily="34" charset="0"/>
              </a:rPr>
              <a:t>è</a:t>
            </a: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l la, (2 foua)</a:t>
            </a:r>
            <a:endParaRPr kumimoji="0" lang="en-US" sz="900" b="0"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Ak  kourôn Sou  t</a:t>
            </a:r>
            <a:r>
              <a:rPr kumimoji="0" lang="fr-FR" sz="1200" b="0" i="0" u="none" strike="noStrike" cap="none" normalizeH="0" baseline="0" smtClean="0">
                <a:ln>
                  <a:noFill/>
                </a:ln>
                <a:solidFill>
                  <a:schemeClr val="tx1"/>
                </a:solidFill>
                <a:effectLst/>
                <a:latin typeface="Calibri"/>
                <a:ea typeface="Calibri" pitchFamily="34" charset="0"/>
                <a:cs typeface="Arial" pitchFamily="34" charset="0"/>
              </a:rPr>
              <a:t>è</a:t>
            </a:r>
            <a:r>
              <a:rPr kumimoji="0" lang="fr-FR" sz="1200" b="0" i="0" u="none" strike="noStrike" cap="none" normalizeH="0" baseline="0" smtClean="0">
                <a:ln>
                  <a:noFill/>
                </a:ln>
                <a:solidFill>
                  <a:schemeClr val="tx1"/>
                </a:solidFill>
                <a:effectLst/>
                <a:latin typeface="Arial" pitchFamily="34" charset="0"/>
                <a:ea typeface="Calibri" pitchFamily="34" charset="0"/>
                <a:cs typeface="Arial" pitchFamily="34" charset="0"/>
              </a:rPr>
              <a:t>t Li. (2foua)</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76195</TotalTime>
  <Words>4096</Words>
  <Application>Microsoft Office PowerPoint</Application>
  <PresentationFormat>On-screen Show (4:3)</PresentationFormat>
  <Paragraphs>523</Paragraphs>
  <Slides>105</Slides>
  <Notes>8</Notes>
  <HiddenSlides>0</HiddenSlides>
  <MMClips>0</MMClips>
  <ScaleCrop>false</ScaleCrop>
  <HeadingPairs>
    <vt:vector size="4" baseType="variant">
      <vt:variant>
        <vt:lpstr>Theme</vt:lpstr>
      </vt:variant>
      <vt:variant>
        <vt:i4>1</vt:i4>
      </vt:variant>
      <vt:variant>
        <vt:lpstr>Slide Titles</vt:lpstr>
      </vt:variant>
      <vt:variant>
        <vt:i4>105</vt:i4>
      </vt:variant>
    </vt:vector>
  </HeadingPairs>
  <TitlesOfParts>
    <vt:vector size="106" baseType="lpstr">
      <vt:lpstr>Equity</vt:lpstr>
      <vt:lpstr>CHRIST THE ROCK CONGREGATION WORSHIP SERVICE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VISITORS WELCOME</vt:lpstr>
      <vt:lpstr>Slide 42</vt:lpstr>
      <vt:lpstr>Slide 43</vt:lpstr>
      <vt:lpstr>VISITORS WELCOME</vt:lpstr>
      <vt:lpstr>OFFRANDE</vt:lpstr>
      <vt:lpstr>MOIMENT D’ADORATION AVEC  MAESTRO RENAUD TERZIER </vt:lpstr>
      <vt:lpstr>Slide 47</vt:lpstr>
      <vt:lpstr>Slide 48</vt:lpstr>
      <vt:lpstr>Slide 49</vt:lpstr>
      <vt:lpstr>Slide 50</vt:lpstr>
      <vt:lpstr>Slide 51</vt:lpstr>
      <vt:lpstr>Slide 52</vt:lpstr>
      <vt:lpstr>Slide 53</vt:lpstr>
      <vt:lpstr>Slide 54</vt:lpstr>
      <vt:lpstr>Slide 55</vt:lpstr>
      <vt:lpstr>PRIÈRE  POUR  L’OFFRANDE  ET LE SERMON</vt:lpstr>
      <vt:lpstr>CHRIST THE ROCK CONGREGATION SUNDAY DECEMBER 31ST 2023  Sermon by Pastor MARC SIMEON </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EDOUARD SIMEON</cp:lastModifiedBy>
  <cp:revision>460</cp:revision>
  <dcterms:created xsi:type="dcterms:W3CDTF">2012-11-25T13:28:17Z</dcterms:created>
  <dcterms:modified xsi:type="dcterms:W3CDTF">2023-12-30T21:30:05Z</dcterms:modified>
</cp:coreProperties>
</file>