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7"/>
  </p:notesMasterIdLst>
  <p:sldIdLst>
    <p:sldId id="256" r:id="rId2"/>
    <p:sldId id="667" r:id="rId3"/>
    <p:sldId id="2106" r:id="rId4"/>
    <p:sldId id="2231" r:id="rId5"/>
    <p:sldId id="2232" r:id="rId6"/>
    <p:sldId id="2234" r:id="rId7"/>
    <p:sldId id="2233" r:id="rId8"/>
    <p:sldId id="2235" r:id="rId9"/>
    <p:sldId id="936" r:id="rId10"/>
    <p:sldId id="2203" r:id="rId11"/>
    <p:sldId id="2236" r:id="rId12"/>
    <p:sldId id="2154" r:id="rId13"/>
    <p:sldId id="2237" r:id="rId14"/>
    <p:sldId id="2238" r:id="rId15"/>
    <p:sldId id="2239" r:id="rId16"/>
    <p:sldId id="1788" r:id="rId17"/>
    <p:sldId id="1691" r:id="rId18"/>
    <p:sldId id="1622" r:id="rId19"/>
    <p:sldId id="2240" r:id="rId20"/>
    <p:sldId id="2241" r:id="rId21"/>
    <p:sldId id="2242" r:id="rId22"/>
    <p:sldId id="2207" r:id="rId23"/>
    <p:sldId id="2243" r:id="rId24"/>
    <p:sldId id="2244" r:id="rId25"/>
    <p:sldId id="2245" r:id="rId26"/>
    <p:sldId id="2246" r:id="rId27"/>
    <p:sldId id="1767" r:id="rId28"/>
    <p:sldId id="2247" r:id="rId29"/>
    <p:sldId id="2107" r:id="rId30"/>
    <p:sldId id="2248" r:id="rId31"/>
    <p:sldId id="2249" r:id="rId32"/>
    <p:sldId id="2250" r:id="rId33"/>
    <p:sldId id="1716" r:id="rId34"/>
    <p:sldId id="1365" r:id="rId35"/>
    <p:sldId id="1366" r:id="rId36"/>
    <p:sldId id="1367" r:id="rId37"/>
    <p:sldId id="1711" r:id="rId38"/>
    <p:sldId id="2229" r:id="rId39"/>
    <p:sldId id="2254" r:id="rId40"/>
    <p:sldId id="2251" r:id="rId41"/>
    <p:sldId id="2255" r:id="rId42"/>
    <p:sldId id="2252" r:id="rId43"/>
    <p:sldId id="2256" r:id="rId44"/>
    <p:sldId id="2253" r:id="rId45"/>
    <p:sldId id="2257" r:id="rId46"/>
    <p:sldId id="2202" r:id="rId47"/>
    <p:sldId id="461" r:id="rId48"/>
    <p:sldId id="949" r:id="rId49"/>
    <p:sldId id="634" r:id="rId50"/>
    <p:sldId id="2260" r:id="rId51"/>
    <p:sldId id="2261" r:id="rId52"/>
    <p:sldId id="2262" r:id="rId53"/>
    <p:sldId id="2263" r:id="rId54"/>
    <p:sldId id="2264" r:id="rId55"/>
    <p:sldId id="2265" r:id="rId56"/>
    <p:sldId id="2266" r:id="rId57"/>
    <p:sldId id="2267" r:id="rId58"/>
    <p:sldId id="2268" r:id="rId59"/>
    <p:sldId id="2269" r:id="rId60"/>
    <p:sldId id="2270" r:id="rId61"/>
    <p:sldId id="2271" r:id="rId62"/>
    <p:sldId id="2272" r:id="rId63"/>
    <p:sldId id="2273" r:id="rId64"/>
    <p:sldId id="2274" r:id="rId65"/>
    <p:sldId id="2275" r:id="rId66"/>
    <p:sldId id="2276" r:id="rId67"/>
    <p:sldId id="2277" r:id="rId68"/>
    <p:sldId id="2278" r:id="rId69"/>
    <p:sldId id="2279" r:id="rId70"/>
    <p:sldId id="2280" r:id="rId71"/>
    <p:sldId id="2281" r:id="rId72"/>
    <p:sldId id="2282" r:id="rId73"/>
    <p:sldId id="2283" r:id="rId74"/>
    <p:sldId id="2284" r:id="rId75"/>
    <p:sldId id="2285" r:id="rId76"/>
    <p:sldId id="2286" r:id="rId77"/>
    <p:sldId id="2287" r:id="rId78"/>
    <p:sldId id="2288" r:id="rId79"/>
    <p:sldId id="2289" r:id="rId80"/>
    <p:sldId id="2290" r:id="rId81"/>
    <p:sldId id="2291" r:id="rId82"/>
    <p:sldId id="2230" r:id="rId83"/>
    <p:sldId id="2258" r:id="rId84"/>
    <p:sldId id="2259" r:id="rId85"/>
    <p:sldId id="1650"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3300"/>
    <a:srgbClr val="0D069A"/>
    <a:srgbClr val="009900"/>
    <a:srgbClr val="CCFF33"/>
    <a:srgbClr val="66FFFF"/>
    <a:srgbClr val="FF66FF"/>
    <a:srgbClr val="0000CC"/>
    <a:srgbClr val="FC0AFC"/>
    <a:srgbClr val="00FF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530" autoAdjust="0"/>
  </p:normalViewPr>
  <p:slideViewPr>
    <p:cSldViewPr>
      <p:cViewPr varScale="1">
        <p:scale>
          <a:sx n="64" d="100"/>
          <a:sy n="64" d="100"/>
        </p:scale>
        <p:origin x="-1236" y="-96"/>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1/12/2024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1/12/2024</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1/12/2024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1/12/2024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1/12/2024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1/12/2024</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1/12/2024</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1/12/2024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1/12/2024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1/12/2024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1/12/2024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1/12/2024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1/12/2024</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p:spPr>
        <p:txBody>
          <a:bodyPr>
            <a:normAutofit/>
          </a:bodyPr>
          <a:lstStyle/>
          <a:p>
            <a:pPr algn="ctr"/>
            <a:r>
              <a:rPr lang="en-US" sz="5400" b="1" dirty="0" smtClean="0">
                <a:solidFill>
                  <a:schemeClr val="tx1"/>
                </a:solidFill>
                <a:latin typeface="Agency FB" pitchFamily="34" charset="0"/>
              </a:rPr>
              <a:t>JANUARY 14</a:t>
            </a:r>
            <a:r>
              <a:rPr lang="en-US" sz="5400" b="1" baseline="30000" dirty="0" smtClean="0">
                <a:solidFill>
                  <a:schemeClr val="tx1"/>
                </a:solidFill>
                <a:latin typeface="Agency FB" pitchFamily="34" charset="0"/>
              </a:rPr>
              <a:t>TH</a:t>
            </a:r>
            <a:r>
              <a:rPr lang="en-US" sz="5400" b="1" dirty="0" smtClean="0">
                <a:solidFill>
                  <a:schemeClr val="tx1"/>
                </a:solidFill>
                <a:latin typeface="Agency FB" pitchFamily="34" charset="0"/>
              </a:rPr>
              <a:t> 2024</a:t>
            </a:r>
            <a:endParaRPr lang="en-US" sz="5400" b="1" dirty="0">
              <a:solidFill>
                <a:schemeClr val="tx1"/>
              </a:solidFill>
              <a:latin typeface="Agency FB" pitchFamily="34" charset="0"/>
            </a:endParaRPr>
          </a:p>
          <a:p>
            <a:pPr algn="ctr"/>
            <a:r>
              <a:rPr lang="en-US" sz="2800" b="1" dirty="0">
                <a:solidFill>
                  <a:srgbClr val="0D069A"/>
                </a:solidFill>
                <a:latin typeface="Agency FB" pitchFamily="34" charset="0"/>
              </a:rPr>
              <a:t>Lead by </a:t>
            </a:r>
          </a:p>
          <a:p>
            <a:pPr algn="ctr"/>
            <a:r>
              <a:rPr lang="en-US" sz="5400" b="1" dirty="0" err="1" smtClean="0">
                <a:solidFill>
                  <a:schemeClr val="tx1"/>
                </a:solidFill>
                <a:latin typeface="Agency FB" pitchFamily="34" charset="0"/>
              </a:rPr>
              <a:t>Sr</a:t>
            </a:r>
            <a:r>
              <a:rPr lang="en-US" sz="5400" b="1" dirty="0" smtClean="0">
                <a:solidFill>
                  <a:schemeClr val="tx1"/>
                </a:solidFill>
                <a:latin typeface="Agency FB" pitchFamily="34" charset="0"/>
              </a:rPr>
              <a:t> MERSILA GEDEON</a:t>
            </a:r>
            <a:endParaRPr lang="en-US" sz="5400" b="1" dirty="0">
              <a:solidFill>
                <a:schemeClr val="tx1"/>
              </a:solidFill>
              <a:latin typeface="Agency FB" pitchFamily="34" charset="0"/>
            </a:endParaRPr>
          </a:p>
        </p:txBody>
      </p:sp>
      <p:sp>
        <p:nvSpPr>
          <p:cNvPr id="7" name="TextBox 6"/>
          <p:cNvSpPr txBox="1"/>
          <p:nvPr/>
        </p:nvSpPr>
        <p:spPr>
          <a:xfrm>
            <a:off x="0" y="1"/>
            <a:ext cx="2286000" cy="7017306"/>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chemeClr val="tx1"/>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solidFill>
            <a:schemeClr val="accent6">
              <a:lumMod val="40000"/>
              <a:lumOff val="60000"/>
            </a:schemeClr>
          </a:solidFill>
        </p:spPr>
        <p:txBody>
          <a:bodyPr wrap="square" rtlCol="0">
            <a:spAutoFit/>
          </a:bodyPr>
          <a:lstStyle/>
          <a:p>
            <a:pPr algn="ctr"/>
            <a:r>
              <a:rPr lang="en-US" sz="3100" b="1" dirty="0">
                <a:solidFill>
                  <a:srgbClr val="003300"/>
                </a:solidFill>
              </a:rPr>
              <a:t>JESUS</a:t>
            </a:r>
          </a:p>
          <a:p>
            <a:pPr algn="ctr"/>
            <a:r>
              <a:rPr lang="en-US" sz="3100" b="1" dirty="0">
                <a:solidFill>
                  <a:srgbClr val="003300"/>
                </a:solidFill>
              </a:rPr>
              <a:t>IS</a:t>
            </a:r>
          </a:p>
          <a:p>
            <a:pPr algn="ctr"/>
            <a:r>
              <a:rPr lang="en-US" sz="3100" b="1" dirty="0">
                <a:solidFill>
                  <a:srgbClr val="003300"/>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500" b="1" dirty="0" smtClean="0">
                <a:solidFill>
                  <a:srgbClr val="FF66FF"/>
                </a:solidFill>
                <a:latin typeface="Arial Rounded MT Bold" pitchFamily="34" charset="0"/>
              </a:rPr>
              <a:t>52 Cr CE : O </a:t>
            </a:r>
            <a:r>
              <a:rPr lang="fr-FR" sz="3500" b="1" dirty="0" err="1" smtClean="0">
                <a:solidFill>
                  <a:srgbClr val="FF66FF"/>
                </a:solidFill>
                <a:latin typeface="Arial Rounded MT Bold" pitchFamily="34" charset="0"/>
              </a:rPr>
              <a:t>Gran</a:t>
            </a:r>
            <a:r>
              <a:rPr lang="fr-FR" sz="3500" b="1" dirty="0" smtClean="0">
                <a:solidFill>
                  <a:srgbClr val="FF66FF"/>
                </a:solidFill>
                <a:latin typeface="Arial Rounded MT Bold" pitchFamily="34" charset="0"/>
              </a:rPr>
              <a:t> Amou </a:t>
            </a:r>
            <a:r>
              <a:rPr lang="fr-FR" sz="3500" b="1" dirty="0" err="1" smtClean="0">
                <a:solidFill>
                  <a:srgbClr val="FF66FF"/>
                </a:solidFill>
                <a:latin typeface="Arial Rounded MT Bold" pitchFamily="34" charset="0"/>
              </a:rPr>
              <a:t>Ki</a:t>
            </a:r>
            <a:r>
              <a:rPr lang="fr-FR" sz="3500" b="1" dirty="0" smtClean="0">
                <a:solidFill>
                  <a:srgbClr val="FF66FF"/>
                </a:solidFill>
                <a:latin typeface="Arial Rounded MT Bold" pitchFamily="34" charset="0"/>
              </a:rPr>
              <a:t> Te </a:t>
            </a:r>
            <a:r>
              <a:rPr lang="fr-FR" sz="3500" b="1" dirty="0" err="1" smtClean="0">
                <a:solidFill>
                  <a:srgbClr val="FF66FF"/>
                </a:solidFill>
                <a:latin typeface="Arial Rounded MT Bold" pitchFamily="34" charset="0"/>
              </a:rPr>
              <a:t>Rachte</a:t>
            </a:r>
            <a:r>
              <a:rPr lang="fr-FR" sz="3500" b="1" dirty="0" smtClean="0">
                <a:solidFill>
                  <a:srgbClr val="FF66FF"/>
                </a:solidFill>
                <a:latin typeface="Arial Rounded MT Bold" pitchFamily="34" charset="0"/>
              </a:rPr>
              <a:t>-m</a:t>
            </a:r>
            <a:endParaRPr lang="en-US" sz="3500" b="1" dirty="0" smtClean="0">
              <a:solidFill>
                <a:srgbClr val="FF66FF"/>
              </a:solidFill>
              <a:latin typeface="Arial Rounded MT Bold" pitchFamily="34" charset="0"/>
            </a:endParaRPr>
          </a:p>
          <a:p>
            <a:pPr marL="0" indent="0" algn="ctr">
              <a:buNone/>
            </a:pPr>
            <a:r>
              <a:rPr lang="fr-FR" sz="4000" b="1" dirty="0" smtClean="0">
                <a:solidFill>
                  <a:srgbClr val="FF66FF"/>
                </a:solidFill>
                <a:latin typeface="Arial Rounded MT Bold" pitchFamily="34" charset="0"/>
              </a:rPr>
              <a:t>1</a:t>
            </a:r>
            <a:endParaRPr lang="en-US" sz="4000" b="1" dirty="0" smtClean="0">
              <a:solidFill>
                <a:srgbClr val="FF66FF"/>
              </a:solidFill>
              <a:latin typeface="Arial Rounded MT Bold" pitchFamily="34" charset="0"/>
            </a:endParaRPr>
          </a:p>
          <a:p>
            <a:pPr marL="0" indent="0" algn="ctr">
              <a:buNone/>
            </a:pPr>
            <a:r>
              <a:rPr lang="fr-FR" sz="4000" b="1" dirty="0" smtClean="0">
                <a:latin typeface="Arial Rounded MT Bold" pitchFamily="34" charset="0"/>
              </a:rPr>
              <a:t>O </a:t>
            </a:r>
            <a:r>
              <a:rPr lang="fr-FR" sz="4000" b="1" dirty="0" err="1" smtClean="0">
                <a:latin typeface="Arial Rounded MT Bold" pitchFamily="34" charset="0"/>
              </a:rPr>
              <a:t>gran</a:t>
            </a:r>
            <a:r>
              <a:rPr lang="fr-FR" sz="4000" b="1" dirty="0" smtClean="0">
                <a:latin typeface="Arial Rounded MT Bold" pitchFamily="34" charset="0"/>
              </a:rPr>
              <a:t> </a:t>
            </a:r>
            <a:r>
              <a:rPr lang="fr-FR" sz="4000" b="1" dirty="0" err="1" smtClean="0">
                <a:latin typeface="Arial Rounded MT Bold" pitchFamily="34" charset="0"/>
              </a:rPr>
              <a:t>amou</a:t>
            </a:r>
            <a:r>
              <a:rPr lang="fr-FR" sz="4000" b="1" dirty="0" smtClean="0">
                <a:latin typeface="Arial Rounded MT Bold" pitchFamily="34" charset="0"/>
              </a:rPr>
              <a:t> </a:t>
            </a:r>
            <a:r>
              <a:rPr lang="fr-FR" sz="4000" b="1" dirty="0" err="1" smtClean="0">
                <a:latin typeface="Arial Rounded MT Bold" pitchFamily="34" charset="0"/>
              </a:rPr>
              <a:t>ki</a:t>
            </a:r>
            <a:r>
              <a:rPr lang="fr-FR" sz="4000" b="1" dirty="0" smtClean="0">
                <a:latin typeface="Arial Rounded MT Bold" pitchFamily="34" charset="0"/>
              </a:rPr>
              <a:t> te </a:t>
            </a:r>
            <a:r>
              <a:rPr lang="fr-FR" sz="4000" b="1" dirty="0" err="1" smtClean="0">
                <a:latin typeface="Arial Rounded MT Bold" pitchFamily="34" charset="0"/>
              </a:rPr>
              <a:t>rachte</a:t>
            </a:r>
            <a:r>
              <a:rPr lang="fr-FR" sz="4000" b="1" dirty="0" smtClean="0">
                <a:latin typeface="Arial Rounded MT Bold" pitchFamily="34" charset="0"/>
              </a:rPr>
              <a:t>-m</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Nan </a:t>
            </a:r>
            <a:r>
              <a:rPr lang="fr-FR" sz="4000" b="1" dirty="0" err="1" smtClean="0">
                <a:latin typeface="Arial Rounded MT Bold" pitchFamily="34" charset="0"/>
              </a:rPr>
              <a:t>peche</a:t>
            </a:r>
            <a:r>
              <a:rPr lang="fr-FR" sz="4000" b="1" dirty="0" smtClean="0">
                <a:latin typeface="Arial Rounded MT Bold" pitchFamily="34" charset="0"/>
              </a:rPr>
              <a:t>-a</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Koupab</a:t>
            </a:r>
            <a:r>
              <a:rPr lang="fr-FR" sz="4000" b="1" dirty="0" smtClean="0">
                <a:latin typeface="Arial Rounded MT Bold" pitchFamily="34" charset="0"/>
              </a:rPr>
              <a:t> e sal </a:t>
            </a:r>
            <a:r>
              <a:rPr lang="fr-FR" sz="4000" b="1" dirty="0" err="1" smtClean="0">
                <a:latin typeface="Arial Rounded MT Bold" pitchFamily="34" charset="0"/>
              </a:rPr>
              <a:t>ke</a:t>
            </a:r>
            <a:r>
              <a:rPr lang="fr-FR" sz="4000" b="1" dirty="0" smtClean="0">
                <a:latin typeface="Arial Rounded MT Bold" pitchFamily="34" charset="0"/>
              </a:rPr>
              <a:t> </a:t>
            </a:r>
            <a:r>
              <a:rPr lang="fr-FR" sz="4000" b="1" dirty="0" err="1" smtClean="0">
                <a:latin typeface="Arial Rounded MT Bold" pitchFamily="34" charset="0"/>
              </a:rPr>
              <a:t>mouin</a:t>
            </a:r>
            <a:r>
              <a:rPr lang="fr-FR" sz="4000" b="1" dirty="0" smtClean="0">
                <a:latin typeface="Arial Rounded MT Bold" pitchFamily="34" charset="0"/>
              </a:rPr>
              <a:t> te </a:t>
            </a:r>
            <a:r>
              <a:rPr lang="fr-FR" sz="4000" b="1" dirty="0" err="1" smtClean="0">
                <a:latin typeface="Arial Rounded MT Bold" pitchFamily="34" charset="0"/>
              </a:rPr>
              <a:t>ye</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M-pat gin </a:t>
            </a:r>
            <a:r>
              <a:rPr lang="fr-FR" sz="4000" b="1" dirty="0" err="1" smtClean="0">
                <a:latin typeface="Arial Rounded MT Bold" pitchFamily="34" charset="0"/>
              </a:rPr>
              <a:t>espoua</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Lè</a:t>
            </a:r>
            <a:r>
              <a:rPr lang="fr-FR" sz="4000" b="1" dirty="0" smtClean="0">
                <a:latin typeface="Arial Rounded MT Bold" pitchFamily="34" charset="0"/>
              </a:rPr>
              <a:t> sa m-te nan gnou </a:t>
            </a:r>
            <a:r>
              <a:rPr lang="fr-FR" sz="4000" b="1" dirty="0" err="1" smtClean="0">
                <a:latin typeface="Arial Rounded MT Bold" pitchFamily="34" charset="0"/>
              </a:rPr>
              <a:t>gran</a:t>
            </a:r>
            <a:r>
              <a:rPr lang="fr-FR" sz="4000" b="1" dirty="0" smtClean="0">
                <a:latin typeface="Arial Rounded MT Bold" pitchFamily="34" charset="0"/>
              </a:rPr>
              <a:t> </a:t>
            </a:r>
            <a:r>
              <a:rPr lang="fr-FR" sz="4000" b="1" dirty="0" err="1" smtClean="0">
                <a:latin typeface="Arial Rounded MT Bold" pitchFamily="34" charset="0"/>
              </a:rPr>
              <a:t>fè</a:t>
            </a:r>
            <a:r>
              <a:rPr lang="fr-FR" sz="4000" b="1" dirty="0" smtClean="0">
                <a:latin typeface="Arial Rounded MT Bold" pitchFamily="34" charset="0"/>
              </a:rPr>
              <a:t> noua</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O </a:t>
            </a:r>
            <a:r>
              <a:rPr lang="fr-FR" sz="4000" b="1" dirty="0" err="1" smtClean="0">
                <a:latin typeface="Arial Rounded MT Bold" pitchFamily="34" charset="0"/>
              </a:rPr>
              <a:t>ki</a:t>
            </a:r>
            <a:r>
              <a:rPr lang="fr-FR" sz="4000" b="1" dirty="0" smtClean="0">
                <a:latin typeface="Arial Rounded MT Bold" pitchFamily="34" charset="0"/>
              </a:rPr>
              <a:t> </a:t>
            </a:r>
            <a:r>
              <a:rPr lang="fr-FR" sz="4000" b="1" dirty="0" err="1" smtClean="0">
                <a:latin typeface="Arial Rounded MT Bold" pitchFamily="34" charset="0"/>
              </a:rPr>
              <a:t>gran</a:t>
            </a:r>
            <a:r>
              <a:rPr lang="fr-FR" sz="4000" b="1" dirty="0" smtClean="0">
                <a:latin typeface="Arial Rounded MT Bold" pitchFamily="34" charset="0"/>
              </a:rPr>
              <a:t> </a:t>
            </a:r>
            <a:r>
              <a:rPr lang="fr-FR" sz="4000" b="1" dirty="0" err="1" smtClean="0">
                <a:latin typeface="Arial Rounded MT Bold" pitchFamily="34" charset="0"/>
              </a:rPr>
              <a:t>jou</a:t>
            </a:r>
            <a:r>
              <a:rPr lang="fr-FR" sz="4000" b="1" dirty="0" smtClean="0">
                <a:latin typeface="Arial Rounded MT Bold" pitchFamily="34" charset="0"/>
              </a:rPr>
              <a:t> !</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Li </a:t>
            </a:r>
            <a:r>
              <a:rPr lang="fr-FR" sz="4000" b="1" dirty="0" err="1" smtClean="0">
                <a:latin typeface="Arial Rounded MT Bold" pitchFamily="34" charset="0"/>
              </a:rPr>
              <a:t>leve</a:t>
            </a:r>
            <a:r>
              <a:rPr lang="fr-FR" sz="4000" b="1" dirty="0" smtClean="0">
                <a:latin typeface="Arial Rounded MT Bold" pitchFamily="34" charset="0"/>
              </a:rPr>
              <a:t> </a:t>
            </a:r>
            <a:r>
              <a:rPr lang="fr-FR" sz="4000" b="1" dirty="0" err="1" smtClean="0">
                <a:latin typeface="Arial Rounded MT Bold" pitchFamily="34" charset="0"/>
              </a:rPr>
              <a:t>nanm</a:t>
            </a:r>
            <a:r>
              <a:rPr lang="fr-FR" sz="4000" b="1" dirty="0" smtClean="0">
                <a:latin typeface="Arial Rounded MT Bold" pitchFamily="34" charset="0"/>
              </a:rPr>
              <a:t> </a:t>
            </a:r>
            <a:r>
              <a:rPr lang="fr-FR" sz="4000" b="1" dirty="0" err="1" smtClean="0">
                <a:latin typeface="Arial Rounded MT Bold" pitchFamily="34" charset="0"/>
              </a:rPr>
              <a:t>mouin</a:t>
            </a:r>
            <a:r>
              <a:rPr lang="fr-FR" sz="4000" b="1" dirty="0" smtClean="0">
                <a:latin typeface="Arial Rounded MT Bold" pitchFamily="34" charset="0"/>
              </a:rPr>
              <a:t> nan </a:t>
            </a:r>
            <a:r>
              <a:rPr lang="fr-FR" sz="4000" b="1" dirty="0" err="1" smtClean="0">
                <a:latin typeface="Arial Rounded MT Bold" pitchFamily="34" charset="0"/>
              </a:rPr>
              <a:t>lamò</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Ki</a:t>
            </a:r>
            <a:r>
              <a:rPr lang="fr-FR" sz="4000" b="1" dirty="0" smtClean="0">
                <a:latin typeface="Arial Rounded MT Bold" pitchFamily="34" charset="0"/>
              </a:rPr>
              <a:t> </a:t>
            </a:r>
            <a:r>
              <a:rPr lang="fr-FR" sz="4000" b="1" dirty="0" err="1" smtClean="0">
                <a:latin typeface="Arial Rounded MT Bold" pitchFamily="34" charset="0"/>
              </a:rPr>
              <a:t>gran</a:t>
            </a:r>
            <a:r>
              <a:rPr lang="fr-FR" sz="4000" b="1" dirty="0" smtClean="0">
                <a:latin typeface="Arial Rounded MT Bold" pitchFamily="34" charset="0"/>
              </a:rPr>
              <a:t> Amou </a:t>
            </a:r>
            <a:r>
              <a:rPr lang="fr-FR" sz="4000" b="1" dirty="0" smtClean="0">
                <a:latin typeface="Arial Rounded MT Bold" pitchFamily="34" charset="0"/>
              </a:rPr>
              <a:t>!</a:t>
            </a:r>
            <a:endParaRPr lang="en-US" sz="4000" b="1" dirty="0" smtClean="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000" b="1" dirty="0" err="1" smtClean="0">
                <a:solidFill>
                  <a:srgbClr val="FF66FF"/>
                </a:solidFill>
                <a:latin typeface="Arial Rounded MT Bold" pitchFamily="34" charset="0"/>
              </a:rPr>
              <a:t>Ke</a:t>
            </a:r>
            <a:endParaRPr lang="en-US" sz="4000" b="1" dirty="0" smtClean="0">
              <a:solidFill>
                <a:srgbClr val="FF66FF"/>
              </a:solidFill>
              <a:latin typeface="Arial Rounded MT Bold" pitchFamily="34" charset="0"/>
            </a:endParaRPr>
          </a:p>
          <a:p>
            <a:pPr marL="0" indent="0" algn="ctr">
              <a:buNone/>
            </a:pPr>
            <a:r>
              <a:rPr lang="fr-FR" sz="4000" b="1" dirty="0" err="1" smtClean="0">
                <a:solidFill>
                  <a:srgbClr val="66FFFF"/>
                </a:solidFill>
                <a:latin typeface="Arial Rounded MT Bold" pitchFamily="34" charset="0"/>
              </a:rPr>
              <a:t>Ki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gran</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amou</a:t>
            </a:r>
            <a:r>
              <a:rPr lang="fr-FR" sz="4000" b="1" dirty="0" smtClean="0">
                <a:solidFill>
                  <a:srgbClr val="66FFFF"/>
                </a:solidFill>
                <a:latin typeface="Arial Rounded MT Bold" pitchFamily="34" charset="0"/>
              </a:rPr>
              <a:t> </a:t>
            </a:r>
            <a:endParaRPr lang="fr-FR"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P</a:t>
            </a:r>
            <a:r>
              <a:rPr lang="fr-FR" sz="4000" b="1" dirty="0" smtClean="0">
                <a:solidFill>
                  <a:srgbClr val="66FFFF"/>
                </a:solidFill>
                <a:latin typeface="Arial Rounded MT Bold" pitchFamily="34" charset="0"/>
              </a:rPr>
              <a:t>ou </a:t>
            </a:r>
            <a:r>
              <a:rPr lang="fr-FR" sz="4000" b="1" dirty="0" err="1" smtClean="0">
                <a:solidFill>
                  <a:srgbClr val="66FFFF"/>
                </a:solidFill>
                <a:latin typeface="Arial Rounded MT Bold" pitchFamily="34" charset="0"/>
              </a:rPr>
              <a:t>rachte</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nanm</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marL="0" indent="0" algn="ctr">
              <a:buNone/>
            </a:pPr>
            <a:r>
              <a:rPr lang="fr-FR" sz="4000" b="1" dirty="0" err="1" smtClean="0">
                <a:solidFill>
                  <a:srgbClr val="66FFFF"/>
                </a:solidFill>
                <a:latin typeface="Arial Rounded MT Bold" pitchFamily="34" charset="0"/>
              </a:rPr>
              <a:t>Ki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gran</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amou</a:t>
            </a:r>
            <a:r>
              <a:rPr lang="fr-FR" sz="4000" b="1" dirty="0" smtClean="0">
                <a:solidFill>
                  <a:srgbClr val="66FFFF"/>
                </a:solidFill>
                <a:latin typeface="Arial Rounded MT Bold" pitchFamily="34" charset="0"/>
              </a:rPr>
              <a:t> </a:t>
            </a:r>
            <a:endParaRPr lang="fr-FR"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P</a:t>
            </a:r>
            <a:r>
              <a:rPr lang="fr-FR" sz="4000" b="1" dirty="0" smtClean="0">
                <a:solidFill>
                  <a:srgbClr val="66FFFF"/>
                </a:solidFill>
                <a:latin typeface="Arial Rounded MT Bold" pitchFamily="34" charset="0"/>
              </a:rPr>
              <a:t>ou </a:t>
            </a:r>
            <a:r>
              <a:rPr lang="fr-FR" sz="4000" b="1" dirty="0" err="1" smtClean="0">
                <a:solidFill>
                  <a:srgbClr val="66FFFF"/>
                </a:solidFill>
                <a:latin typeface="Arial Rounded MT Bold" pitchFamily="34" charset="0"/>
              </a:rPr>
              <a:t>geri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kè</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Amou sa </a:t>
            </a:r>
            <a:r>
              <a:rPr lang="fr-FR" sz="4000" b="1" dirty="0" err="1" smtClean="0">
                <a:solidFill>
                  <a:srgbClr val="66FFFF"/>
                </a:solidFill>
                <a:latin typeface="Arial Rounded MT Bold" pitchFamily="34" charset="0"/>
              </a:rPr>
              <a:t>voye</a:t>
            </a:r>
            <a:r>
              <a:rPr lang="fr-FR" sz="4000" b="1" dirty="0" smtClean="0">
                <a:solidFill>
                  <a:srgbClr val="66FFFF"/>
                </a:solidFill>
                <a:latin typeface="Arial Rounded MT Bold" pitchFamily="34" charset="0"/>
              </a:rPr>
              <a:t> </a:t>
            </a:r>
            <a:endParaRPr lang="fr-FR" sz="4000" b="1" dirty="0" smtClean="0">
              <a:solidFill>
                <a:srgbClr val="66FFFF"/>
              </a:solidFill>
              <a:latin typeface="Arial Rounded MT Bold" pitchFamily="34" charset="0"/>
            </a:endParaRPr>
          </a:p>
          <a:p>
            <a:pPr marL="0" indent="0" algn="ctr">
              <a:buNone/>
            </a:pPr>
            <a:r>
              <a:rPr lang="fr-FR" sz="4000" b="1" dirty="0" err="1" smtClean="0">
                <a:solidFill>
                  <a:srgbClr val="66FFFF"/>
                </a:solidFill>
                <a:latin typeface="Arial Rounded MT Bold" pitchFamily="34" charset="0"/>
              </a:rPr>
              <a:t>Segnè</a:t>
            </a:r>
            <a:r>
              <a:rPr lang="fr-FR" sz="4000" b="1" dirty="0" smtClean="0">
                <a:solidFill>
                  <a:srgbClr val="66FFFF"/>
                </a:solidFill>
                <a:latin typeface="Arial Rounded MT Bold" pitchFamily="34" charset="0"/>
              </a:rPr>
              <a:t>-m </a:t>
            </a:r>
            <a:r>
              <a:rPr lang="fr-FR" sz="4000" b="1" dirty="0" err="1" smtClean="0">
                <a:solidFill>
                  <a:srgbClr val="66FFFF"/>
                </a:solidFill>
                <a:latin typeface="Arial Rounded MT Bold" pitchFamily="34" charset="0"/>
              </a:rPr>
              <a:t>mouri</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marL="0" indent="0" algn="ctr">
              <a:buNone/>
            </a:pPr>
            <a:r>
              <a:rPr lang="fr-FR" sz="4000" b="1" dirty="0" err="1" smtClean="0">
                <a:solidFill>
                  <a:srgbClr val="66FFFF"/>
                </a:solidFill>
                <a:latin typeface="Arial Rounded MT Bold" pitchFamily="34" charset="0"/>
              </a:rPr>
              <a:t>Ki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gran</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amou</a:t>
            </a:r>
            <a:r>
              <a:rPr lang="fr-FR" sz="4000" b="1" dirty="0" smtClean="0">
                <a:solidFill>
                  <a:srgbClr val="66FFFF"/>
                </a:solidFill>
                <a:latin typeface="Arial Rounded MT Bold" pitchFamily="34" charset="0"/>
              </a:rPr>
              <a:t> ! </a:t>
            </a:r>
            <a:endParaRPr lang="fr-FR"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adore </a:t>
            </a:r>
            <a:r>
              <a:rPr lang="fr-FR" sz="4000" b="1" dirty="0" smtClean="0">
                <a:solidFill>
                  <a:srgbClr val="66FFFF"/>
                </a:solidFill>
                <a:latin typeface="Arial Rounded MT Bold" pitchFamily="34" charset="0"/>
              </a:rPr>
              <a:t>Sin Non Li</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000" b="1" dirty="0" smtClean="0">
                <a:solidFill>
                  <a:srgbClr val="FF66FF"/>
                </a:solidFill>
                <a:latin typeface="Arial Rounded MT Bold" pitchFamily="34" charset="0"/>
              </a:rPr>
              <a:t>2</a:t>
            </a:r>
            <a:endParaRPr lang="en-US" sz="4000" b="1" dirty="0" smtClean="0">
              <a:solidFill>
                <a:srgbClr val="FF66FF"/>
              </a:solidFill>
              <a:latin typeface="Arial Rounded MT Bold" pitchFamily="34" charset="0"/>
            </a:endParaRPr>
          </a:p>
          <a:p>
            <a:pPr marL="0" indent="0" algn="ctr">
              <a:buNone/>
            </a:pPr>
            <a:r>
              <a:rPr lang="fr-FR" sz="4000" b="1" dirty="0" smtClean="0">
                <a:latin typeface="Arial Rounded MT Bold" pitchFamily="34" charset="0"/>
              </a:rPr>
              <a:t>Amou sa </a:t>
            </a:r>
            <a:r>
              <a:rPr lang="fr-FR" sz="4000" b="1" dirty="0" err="1" smtClean="0">
                <a:latin typeface="Arial Rounded MT Bold" pitchFamily="34" charset="0"/>
              </a:rPr>
              <a:t>fè</a:t>
            </a:r>
            <a:r>
              <a:rPr lang="fr-FR" sz="4000" b="1" dirty="0" smtClean="0">
                <a:latin typeface="Arial Rounded MT Bold" pitchFamily="34" charset="0"/>
              </a:rPr>
              <a:t> </a:t>
            </a:r>
            <a:r>
              <a:rPr lang="fr-FR" sz="4000" b="1" dirty="0" err="1" smtClean="0">
                <a:latin typeface="Arial Rounded MT Bold" pitchFamily="34" charset="0"/>
              </a:rPr>
              <a:t>Sovè</a:t>
            </a:r>
            <a:r>
              <a:rPr lang="fr-FR" sz="4000" b="1" dirty="0" smtClean="0">
                <a:latin typeface="Arial Rounded MT Bold" pitchFamily="34" charset="0"/>
              </a:rPr>
              <a:t>-m </a:t>
            </a:r>
            <a:r>
              <a:rPr lang="fr-FR" sz="4000" b="1" dirty="0" err="1" smtClean="0">
                <a:latin typeface="Arial Rounded MT Bold" pitchFamily="34" charset="0"/>
              </a:rPr>
              <a:t>mouri</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Sou </a:t>
            </a:r>
            <a:r>
              <a:rPr lang="fr-FR" sz="4000" b="1" dirty="0" err="1" smtClean="0">
                <a:latin typeface="Arial Rounded MT Bold" pitchFamily="34" charset="0"/>
              </a:rPr>
              <a:t>boua</a:t>
            </a:r>
            <a:r>
              <a:rPr lang="fr-FR" sz="4000" b="1" dirty="0" smtClean="0">
                <a:latin typeface="Arial Rounded MT Bold" pitchFamily="34" charset="0"/>
              </a:rPr>
              <a:t> </a:t>
            </a:r>
            <a:r>
              <a:rPr lang="fr-FR" sz="4000" b="1" dirty="0" err="1" smtClean="0">
                <a:latin typeface="Arial Rounded MT Bold" pitchFamily="34" charset="0"/>
              </a:rPr>
              <a:t>kalvè</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Pou </a:t>
            </a:r>
            <a:r>
              <a:rPr lang="fr-FR" sz="4000" b="1" dirty="0" err="1" smtClean="0">
                <a:latin typeface="Arial Rounded MT Bold" pitchFamily="34" charset="0"/>
              </a:rPr>
              <a:t>pechè</a:t>
            </a:r>
            <a:r>
              <a:rPr lang="fr-FR" sz="4000" b="1" dirty="0" smtClean="0">
                <a:latin typeface="Arial Rounded MT Bold" pitchFamily="34" charset="0"/>
              </a:rPr>
              <a:t> </a:t>
            </a:r>
            <a:r>
              <a:rPr lang="fr-FR" sz="4000" b="1" dirty="0" err="1" smtClean="0">
                <a:latin typeface="Arial Rounded MT Bold" pitchFamily="34" charset="0"/>
              </a:rPr>
              <a:t>ki</a:t>
            </a:r>
            <a:r>
              <a:rPr lang="fr-FR" sz="4000" b="1" dirty="0" smtClean="0">
                <a:latin typeface="Arial Rounded MT Bold" pitchFamily="34" charset="0"/>
              </a:rPr>
              <a:t> </a:t>
            </a:r>
            <a:r>
              <a:rPr lang="fr-FR" sz="4000" b="1" dirty="0" err="1" smtClean="0">
                <a:latin typeface="Arial Rounded MT Bold" pitchFamily="34" charset="0"/>
              </a:rPr>
              <a:t>rebèl</a:t>
            </a:r>
            <a:r>
              <a:rPr lang="fr-FR" sz="4000" b="1" dirty="0" smtClean="0">
                <a:latin typeface="Arial Rounded MT Bold" pitchFamily="34" charset="0"/>
              </a:rPr>
              <a:t> </a:t>
            </a:r>
            <a:r>
              <a:rPr lang="fr-FR" sz="4000" b="1" dirty="0" err="1" smtClean="0">
                <a:latin typeface="Arial Rounded MT Bold" pitchFamily="34" charset="0"/>
              </a:rPr>
              <a:t>kont</a:t>
            </a:r>
            <a:r>
              <a:rPr lang="fr-FR" sz="4000" b="1" dirty="0" smtClean="0">
                <a:latin typeface="Arial Rounded MT Bold" pitchFamily="34" charset="0"/>
              </a:rPr>
              <a:t> Li</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Kòman</a:t>
            </a:r>
            <a:r>
              <a:rPr lang="fr-FR" sz="4000" b="1" dirty="0" smtClean="0">
                <a:latin typeface="Arial Rounded MT Bold" pitchFamily="34" charset="0"/>
              </a:rPr>
              <a:t> sa </a:t>
            </a:r>
            <a:r>
              <a:rPr lang="fr-FR" sz="4000" b="1" dirty="0" err="1" smtClean="0">
                <a:latin typeface="Arial Rounded MT Bold" pitchFamily="34" charset="0"/>
              </a:rPr>
              <a:t>ye</a:t>
            </a:r>
            <a:r>
              <a:rPr lang="fr-FR" sz="4000" b="1" dirty="0" smtClean="0">
                <a:latin typeface="Arial Rounded MT Bold" pitchFamily="34" charset="0"/>
              </a:rPr>
              <a:t> ?</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Amou </a:t>
            </a:r>
            <a:r>
              <a:rPr lang="fr-FR" sz="4000" b="1" dirty="0" err="1" smtClean="0">
                <a:latin typeface="Arial Rounded MT Bold" pitchFamily="34" charset="0"/>
              </a:rPr>
              <a:t>fè</a:t>
            </a:r>
            <a:r>
              <a:rPr lang="fr-FR" sz="4000" b="1" dirty="0" smtClean="0">
                <a:latin typeface="Arial Rounded MT Bold" pitchFamily="34" charset="0"/>
              </a:rPr>
              <a:t> </a:t>
            </a:r>
            <a:r>
              <a:rPr lang="fr-FR" sz="4000" b="1" dirty="0" err="1" smtClean="0">
                <a:latin typeface="Arial Rounded MT Bold" pitchFamily="34" charset="0"/>
              </a:rPr>
              <a:t>pon</a:t>
            </a:r>
            <a:r>
              <a:rPr lang="fr-FR" sz="4000" b="1" dirty="0" smtClean="0">
                <a:latin typeface="Arial Rounded MT Bold" pitchFamily="34" charset="0"/>
              </a:rPr>
              <a:t> </a:t>
            </a:r>
            <a:r>
              <a:rPr lang="fr-FR" sz="4000" b="1" dirty="0" err="1" smtClean="0">
                <a:latin typeface="Arial Rounded MT Bold" pitchFamily="34" charset="0"/>
              </a:rPr>
              <a:t>ant</a:t>
            </a:r>
            <a:r>
              <a:rPr lang="fr-FR" sz="4000" b="1" dirty="0" smtClean="0">
                <a:latin typeface="Arial Rounded MT Bold" pitchFamily="34" charset="0"/>
              </a:rPr>
              <a:t> </a:t>
            </a:r>
            <a:r>
              <a:rPr lang="fr-FR" sz="4000" b="1" dirty="0" err="1" smtClean="0">
                <a:latin typeface="Arial Rounded MT Bold" pitchFamily="34" charset="0"/>
              </a:rPr>
              <a:t>mouin</a:t>
            </a:r>
            <a:r>
              <a:rPr lang="fr-FR" sz="4000" b="1" dirty="0" smtClean="0">
                <a:latin typeface="Arial Rounded MT Bold" pitchFamily="34" charset="0"/>
              </a:rPr>
              <a:t> </a:t>
            </a:r>
            <a:r>
              <a:rPr lang="fr-FR" sz="4000" b="1" dirty="0" err="1" smtClean="0">
                <a:latin typeface="Arial Rounded MT Bold" pitchFamily="34" charset="0"/>
              </a:rPr>
              <a:t>ak</a:t>
            </a:r>
            <a:r>
              <a:rPr lang="fr-FR" sz="4000" b="1" dirty="0" smtClean="0">
                <a:latin typeface="Arial Rounded MT Bold" pitchFamily="34" charset="0"/>
              </a:rPr>
              <a:t> </a:t>
            </a:r>
            <a:r>
              <a:rPr lang="fr-FR" sz="4000" b="1" dirty="0" err="1" smtClean="0">
                <a:latin typeface="Arial Rounded MT Bold" pitchFamily="34" charset="0"/>
              </a:rPr>
              <a:t>siel</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Li pou </a:t>
            </a:r>
            <a:r>
              <a:rPr lang="fr-FR" sz="4000" b="1" dirty="0" err="1" smtClean="0">
                <a:latin typeface="Arial Rounded MT Bold" pitchFamily="34" charset="0"/>
              </a:rPr>
              <a:t>mouin</a:t>
            </a:r>
            <a:r>
              <a:rPr lang="fr-FR" sz="4000" b="1" dirty="0" smtClean="0">
                <a:latin typeface="Arial Rounded MT Bold" pitchFamily="34" charset="0"/>
              </a:rPr>
              <a:t> </a:t>
            </a:r>
            <a:r>
              <a:rPr lang="fr-FR" sz="4000" b="1" dirty="0" err="1" smtClean="0">
                <a:latin typeface="Arial Rounded MT Bold" pitchFamily="34" charset="0"/>
              </a:rPr>
              <a:t>tou</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Mouin</a:t>
            </a:r>
            <a:r>
              <a:rPr lang="fr-FR" sz="4000" b="1" dirty="0" smtClean="0">
                <a:latin typeface="Arial Rounded MT Bold" pitchFamily="34" charset="0"/>
              </a:rPr>
              <a:t> </a:t>
            </a:r>
            <a:r>
              <a:rPr lang="fr-FR" sz="4000" b="1" dirty="0" err="1" smtClean="0">
                <a:latin typeface="Arial Rounded MT Bold" pitchFamily="34" charset="0"/>
              </a:rPr>
              <a:t>padone</a:t>
            </a:r>
            <a:r>
              <a:rPr lang="fr-FR" sz="4000" b="1" dirty="0" smtClean="0">
                <a:latin typeface="Arial Rounded MT Bold" pitchFamily="34" charset="0"/>
              </a:rPr>
              <a:t>, </a:t>
            </a:r>
            <a:r>
              <a:rPr lang="fr-FR" sz="4000" b="1" dirty="0" err="1" smtClean="0">
                <a:latin typeface="Arial Rounded MT Bold" pitchFamily="34" charset="0"/>
              </a:rPr>
              <a:t>mouin</a:t>
            </a:r>
            <a:r>
              <a:rPr lang="fr-FR" sz="4000" b="1" dirty="0" smtClean="0">
                <a:latin typeface="Arial Rounded MT Bold" pitchFamily="34" charset="0"/>
              </a:rPr>
              <a:t> pat ou sel,</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Ki</a:t>
            </a:r>
            <a:r>
              <a:rPr lang="fr-FR" sz="4000" b="1" dirty="0" smtClean="0">
                <a:latin typeface="Arial Rounded MT Bold" pitchFamily="34" charset="0"/>
              </a:rPr>
              <a:t> </a:t>
            </a:r>
            <a:r>
              <a:rPr lang="fr-FR" sz="4000" b="1" dirty="0" err="1" smtClean="0">
                <a:latin typeface="Arial Rounded MT Bold" pitchFamily="34" charset="0"/>
              </a:rPr>
              <a:t>gran</a:t>
            </a:r>
            <a:r>
              <a:rPr lang="fr-FR" sz="4000" b="1" dirty="0" smtClean="0">
                <a:latin typeface="Arial Rounded MT Bold" pitchFamily="34" charset="0"/>
              </a:rPr>
              <a:t> </a:t>
            </a:r>
            <a:r>
              <a:rPr lang="fr-FR" sz="4000" b="1" dirty="0" err="1" smtClean="0">
                <a:latin typeface="Arial Rounded MT Bold" pitchFamily="34" charset="0"/>
              </a:rPr>
              <a:t>amou</a:t>
            </a:r>
            <a:r>
              <a:rPr lang="fr-FR" sz="4000" b="1" dirty="0" smtClean="0">
                <a:latin typeface="Arial Rounded MT Bold" pitchFamily="34" charset="0"/>
              </a:rPr>
              <a:t> </a:t>
            </a:r>
            <a:r>
              <a:rPr lang="fr-FR" sz="4000" b="1" dirty="0" smtClean="0">
                <a:latin typeface="Arial Rounded MT Bold" pitchFamily="34" charset="0"/>
              </a:rPr>
              <a:t>!</a:t>
            </a:r>
            <a:endParaRPr lang="en-US" sz="4000" b="1" dirty="0" smtClean="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000" b="1" dirty="0" err="1" smtClean="0">
                <a:solidFill>
                  <a:srgbClr val="FF66FF"/>
                </a:solidFill>
                <a:latin typeface="Arial Rounded MT Bold" pitchFamily="34" charset="0"/>
              </a:rPr>
              <a:t>Ke</a:t>
            </a:r>
            <a:endParaRPr lang="en-US" sz="4000" b="1" dirty="0" smtClean="0">
              <a:solidFill>
                <a:srgbClr val="FF66FF"/>
              </a:solidFill>
              <a:latin typeface="Arial Rounded MT Bold" pitchFamily="34" charset="0"/>
            </a:endParaRPr>
          </a:p>
          <a:p>
            <a:pPr marL="0" indent="0" algn="ctr">
              <a:buNone/>
            </a:pPr>
            <a:r>
              <a:rPr lang="fr-FR" sz="4000" b="1" dirty="0" err="1" smtClean="0">
                <a:solidFill>
                  <a:srgbClr val="66FFFF"/>
                </a:solidFill>
                <a:latin typeface="Arial Rounded MT Bold" pitchFamily="34" charset="0"/>
              </a:rPr>
              <a:t>Ki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gran</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amou</a:t>
            </a:r>
            <a:r>
              <a:rPr lang="fr-FR" sz="4000" b="1" dirty="0" smtClean="0">
                <a:solidFill>
                  <a:srgbClr val="66FFFF"/>
                </a:solidFill>
                <a:latin typeface="Arial Rounded MT Bold" pitchFamily="34" charset="0"/>
              </a:rPr>
              <a:t> </a:t>
            </a:r>
            <a:endParaRPr lang="fr-FR"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P</a:t>
            </a:r>
            <a:r>
              <a:rPr lang="fr-FR" sz="4000" b="1" dirty="0" smtClean="0">
                <a:solidFill>
                  <a:srgbClr val="66FFFF"/>
                </a:solidFill>
                <a:latin typeface="Arial Rounded MT Bold" pitchFamily="34" charset="0"/>
              </a:rPr>
              <a:t>ou </a:t>
            </a:r>
            <a:r>
              <a:rPr lang="fr-FR" sz="4000" b="1" dirty="0" err="1" smtClean="0">
                <a:solidFill>
                  <a:srgbClr val="66FFFF"/>
                </a:solidFill>
                <a:latin typeface="Arial Rounded MT Bold" pitchFamily="34" charset="0"/>
              </a:rPr>
              <a:t>rachte</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nanm</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marL="0" indent="0" algn="ctr">
              <a:buNone/>
            </a:pPr>
            <a:r>
              <a:rPr lang="fr-FR" sz="4000" b="1" dirty="0" err="1" smtClean="0">
                <a:solidFill>
                  <a:srgbClr val="66FFFF"/>
                </a:solidFill>
                <a:latin typeface="Arial Rounded MT Bold" pitchFamily="34" charset="0"/>
              </a:rPr>
              <a:t>Ki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gran</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amou</a:t>
            </a:r>
            <a:r>
              <a:rPr lang="fr-FR" sz="4000" b="1" dirty="0" smtClean="0">
                <a:solidFill>
                  <a:srgbClr val="66FFFF"/>
                </a:solidFill>
                <a:latin typeface="Arial Rounded MT Bold" pitchFamily="34" charset="0"/>
              </a:rPr>
              <a:t> </a:t>
            </a:r>
            <a:endParaRPr lang="fr-FR"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P</a:t>
            </a:r>
            <a:r>
              <a:rPr lang="fr-FR" sz="4000" b="1" dirty="0" smtClean="0">
                <a:solidFill>
                  <a:srgbClr val="66FFFF"/>
                </a:solidFill>
                <a:latin typeface="Arial Rounded MT Bold" pitchFamily="34" charset="0"/>
              </a:rPr>
              <a:t>ou </a:t>
            </a:r>
            <a:r>
              <a:rPr lang="fr-FR" sz="4000" b="1" dirty="0" err="1" smtClean="0">
                <a:solidFill>
                  <a:srgbClr val="66FFFF"/>
                </a:solidFill>
                <a:latin typeface="Arial Rounded MT Bold" pitchFamily="34" charset="0"/>
              </a:rPr>
              <a:t>geri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kè</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Amou sa </a:t>
            </a:r>
            <a:r>
              <a:rPr lang="fr-FR" sz="4000" b="1" dirty="0" err="1" smtClean="0">
                <a:solidFill>
                  <a:srgbClr val="66FFFF"/>
                </a:solidFill>
                <a:latin typeface="Arial Rounded MT Bold" pitchFamily="34" charset="0"/>
              </a:rPr>
              <a:t>voye</a:t>
            </a:r>
            <a:r>
              <a:rPr lang="fr-FR" sz="4000" b="1" dirty="0" smtClean="0">
                <a:solidFill>
                  <a:srgbClr val="66FFFF"/>
                </a:solidFill>
                <a:latin typeface="Arial Rounded MT Bold" pitchFamily="34" charset="0"/>
              </a:rPr>
              <a:t> </a:t>
            </a:r>
            <a:endParaRPr lang="fr-FR" sz="4000" b="1" dirty="0" smtClean="0">
              <a:solidFill>
                <a:srgbClr val="66FFFF"/>
              </a:solidFill>
              <a:latin typeface="Arial Rounded MT Bold" pitchFamily="34" charset="0"/>
            </a:endParaRPr>
          </a:p>
          <a:p>
            <a:pPr marL="0" indent="0" algn="ctr">
              <a:buNone/>
            </a:pPr>
            <a:r>
              <a:rPr lang="fr-FR" sz="4000" b="1" dirty="0" err="1" smtClean="0">
                <a:solidFill>
                  <a:srgbClr val="66FFFF"/>
                </a:solidFill>
                <a:latin typeface="Arial Rounded MT Bold" pitchFamily="34" charset="0"/>
              </a:rPr>
              <a:t>Segnè</a:t>
            </a:r>
            <a:r>
              <a:rPr lang="fr-FR" sz="4000" b="1" dirty="0" smtClean="0">
                <a:solidFill>
                  <a:srgbClr val="66FFFF"/>
                </a:solidFill>
                <a:latin typeface="Arial Rounded MT Bold" pitchFamily="34" charset="0"/>
              </a:rPr>
              <a:t>-m </a:t>
            </a:r>
            <a:r>
              <a:rPr lang="fr-FR" sz="4000" b="1" dirty="0" err="1" smtClean="0">
                <a:solidFill>
                  <a:srgbClr val="66FFFF"/>
                </a:solidFill>
                <a:latin typeface="Arial Rounded MT Bold" pitchFamily="34" charset="0"/>
              </a:rPr>
              <a:t>mouri</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marL="0" indent="0" algn="ctr">
              <a:buNone/>
            </a:pPr>
            <a:r>
              <a:rPr lang="fr-FR" sz="4000" b="1" dirty="0" err="1" smtClean="0">
                <a:solidFill>
                  <a:srgbClr val="66FFFF"/>
                </a:solidFill>
                <a:latin typeface="Arial Rounded MT Bold" pitchFamily="34" charset="0"/>
              </a:rPr>
              <a:t>Ki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gran</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amou</a:t>
            </a:r>
            <a:r>
              <a:rPr lang="fr-FR" sz="4000" b="1" dirty="0" smtClean="0">
                <a:solidFill>
                  <a:srgbClr val="66FFFF"/>
                </a:solidFill>
                <a:latin typeface="Arial Rounded MT Bold" pitchFamily="34" charset="0"/>
              </a:rPr>
              <a:t> ! </a:t>
            </a:r>
            <a:endParaRPr lang="fr-FR"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adore </a:t>
            </a:r>
            <a:r>
              <a:rPr lang="fr-FR" sz="4000" b="1" dirty="0" smtClean="0">
                <a:solidFill>
                  <a:srgbClr val="66FFFF"/>
                </a:solidFill>
                <a:latin typeface="Arial Rounded MT Bold" pitchFamily="34" charset="0"/>
              </a:rPr>
              <a:t>Sin Non Li</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000" b="1" dirty="0" smtClean="0">
                <a:solidFill>
                  <a:srgbClr val="FF66FF"/>
                </a:solidFill>
                <a:latin typeface="Arial Rounded MT Bold" pitchFamily="34" charset="0"/>
              </a:rPr>
              <a:t>3</a:t>
            </a:r>
            <a:endParaRPr lang="en-US" sz="4000" b="1" dirty="0" smtClean="0">
              <a:solidFill>
                <a:srgbClr val="FF66FF"/>
              </a:solidFill>
              <a:latin typeface="Arial Rounded MT Bold" pitchFamily="34" charset="0"/>
            </a:endParaRPr>
          </a:p>
          <a:p>
            <a:pPr marL="0" indent="0" algn="ctr">
              <a:buNone/>
            </a:pPr>
            <a:r>
              <a:rPr lang="fr-FR" sz="4000" b="1" dirty="0" smtClean="0">
                <a:latin typeface="Arial Rounded MT Bold" pitchFamily="34" charset="0"/>
              </a:rPr>
              <a:t>Amou te </a:t>
            </a:r>
            <a:r>
              <a:rPr lang="fr-FR" sz="4000" b="1" dirty="0" err="1" smtClean="0">
                <a:latin typeface="Arial Rounded MT Bold" pitchFamily="34" charset="0"/>
              </a:rPr>
              <a:t>louvri</a:t>
            </a:r>
            <a:r>
              <a:rPr lang="fr-FR" sz="4000" b="1" dirty="0" smtClean="0">
                <a:latin typeface="Arial Rounded MT Bold" pitchFamily="34" charset="0"/>
              </a:rPr>
              <a:t> </a:t>
            </a:r>
            <a:r>
              <a:rPr lang="fr-FR" sz="4000" b="1" dirty="0" err="1" smtClean="0">
                <a:latin typeface="Arial Rounded MT Bold" pitchFamily="34" charset="0"/>
              </a:rPr>
              <a:t>pòt</a:t>
            </a:r>
            <a:r>
              <a:rPr lang="fr-FR" sz="4000" b="1" dirty="0" smtClean="0">
                <a:latin typeface="Arial Rounded MT Bold" pitchFamily="34" charset="0"/>
              </a:rPr>
              <a:t> </a:t>
            </a:r>
            <a:r>
              <a:rPr lang="fr-FR" sz="4000" b="1" dirty="0" err="1" smtClean="0">
                <a:latin typeface="Arial Rounded MT Bold" pitchFamily="34" charset="0"/>
              </a:rPr>
              <a:t>lumiè</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Rouyòm</a:t>
            </a:r>
            <a:r>
              <a:rPr lang="fr-FR" sz="4000" b="1" dirty="0" smtClean="0">
                <a:latin typeface="Arial Rounded MT Bold" pitchFamily="34" charset="0"/>
              </a:rPr>
              <a:t> </a:t>
            </a:r>
            <a:r>
              <a:rPr lang="fr-FR" sz="4000" b="1" dirty="0" err="1" smtClean="0">
                <a:latin typeface="Arial Rounded MT Bold" pitchFamily="34" charset="0"/>
              </a:rPr>
              <a:t>siel</a:t>
            </a:r>
            <a:r>
              <a:rPr lang="fr-FR" sz="4000" b="1" dirty="0" smtClean="0">
                <a:latin typeface="Arial Rounded MT Bold" pitchFamily="34" charset="0"/>
              </a:rPr>
              <a:t> la.</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Jezu</a:t>
            </a:r>
            <a:r>
              <a:rPr lang="fr-FR" sz="4000" b="1" dirty="0" smtClean="0">
                <a:latin typeface="Arial Rounded MT Bold" pitchFamily="34" charset="0"/>
              </a:rPr>
              <a:t> va </a:t>
            </a:r>
            <a:r>
              <a:rPr lang="fr-FR" sz="4000" b="1" dirty="0" err="1" smtClean="0">
                <a:latin typeface="Arial Rounded MT Bold" pitchFamily="34" charset="0"/>
              </a:rPr>
              <a:t>parèt</a:t>
            </a:r>
            <a:r>
              <a:rPr lang="fr-FR" sz="4000" b="1" dirty="0" smtClean="0">
                <a:latin typeface="Arial Rounded MT Bold" pitchFamily="34" charset="0"/>
              </a:rPr>
              <a:t> la </a:t>
            </a:r>
            <a:r>
              <a:rPr lang="fr-FR" sz="4000" b="1" dirty="0" err="1" smtClean="0">
                <a:latin typeface="Arial Rounded MT Bold" pitchFamily="34" charset="0"/>
              </a:rPr>
              <a:t>anlè</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L-a </a:t>
            </a:r>
            <a:r>
              <a:rPr lang="fr-FR" sz="4000" b="1" dirty="0" err="1" smtClean="0">
                <a:latin typeface="Arial Rounded MT Bold" pitchFamily="34" charset="0"/>
              </a:rPr>
              <a:t>resevoua</a:t>
            </a:r>
            <a:r>
              <a:rPr lang="fr-FR" sz="4000" b="1" dirty="0" smtClean="0">
                <a:latin typeface="Arial Rounded MT Bold" pitchFamily="34" charset="0"/>
              </a:rPr>
              <a:t>-m.</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Amou te </a:t>
            </a:r>
            <a:r>
              <a:rPr lang="fr-FR" sz="4000" b="1" dirty="0" err="1" smtClean="0">
                <a:latin typeface="Arial Rounded MT Bold" pitchFamily="34" charset="0"/>
              </a:rPr>
              <a:t>leve</a:t>
            </a:r>
            <a:r>
              <a:rPr lang="fr-FR" sz="4000" b="1" dirty="0" smtClean="0">
                <a:latin typeface="Arial Rounded MT Bold" pitchFamily="34" charset="0"/>
              </a:rPr>
              <a:t>-m nan </a:t>
            </a:r>
            <a:r>
              <a:rPr lang="fr-FR" sz="4000" b="1" dirty="0" err="1" smtClean="0">
                <a:latin typeface="Arial Rounded MT Bold" pitchFamily="34" charset="0"/>
              </a:rPr>
              <a:t>malè</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A la gnou </a:t>
            </a:r>
            <a:r>
              <a:rPr lang="fr-FR" sz="4000" b="1" dirty="0" err="1" smtClean="0">
                <a:latin typeface="Arial Rounded MT Bold" pitchFamily="34" charset="0"/>
              </a:rPr>
              <a:t>jou</a:t>
            </a:r>
            <a:r>
              <a:rPr lang="fr-FR" sz="4000" b="1" dirty="0" smtClean="0">
                <a:latin typeface="Arial Rounded MT Bold" pitchFamily="34" charset="0"/>
              </a:rPr>
              <a:t> !</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Pat gin </a:t>
            </a:r>
            <a:r>
              <a:rPr lang="fr-FR" sz="4000" b="1" dirty="0" err="1" smtClean="0">
                <a:latin typeface="Arial Rounded MT Bold" pitchFamily="34" charset="0"/>
              </a:rPr>
              <a:t>lòt</a:t>
            </a:r>
            <a:r>
              <a:rPr lang="fr-FR" sz="4000" b="1" dirty="0" smtClean="0">
                <a:latin typeface="Arial Rounded MT Bold" pitchFamily="34" charset="0"/>
              </a:rPr>
              <a:t> </a:t>
            </a:r>
            <a:r>
              <a:rPr lang="fr-FR" sz="4000" b="1" dirty="0" err="1" smtClean="0">
                <a:latin typeface="Arial Rounded MT Bold" pitchFamily="34" charset="0"/>
              </a:rPr>
              <a:t>ed</a:t>
            </a:r>
            <a:r>
              <a:rPr lang="fr-FR" sz="4000" b="1" dirty="0" smtClean="0">
                <a:latin typeface="Arial Rounded MT Bold" pitchFamily="34" charset="0"/>
              </a:rPr>
              <a:t> sou tout la </a:t>
            </a:r>
            <a:r>
              <a:rPr lang="fr-FR" sz="4000" b="1" dirty="0" err="1" smtClean="0">
                <a:latin typeface="Arial Rounded MT Bold" pitchFamily="34" charset="0"/>
              </a:rPr>
              <a:t>tè</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ki</a:t>
            </a:r>
            <a:r>
              <a:rPr lang="fr-FR" sz="4000" b="1" dirty="0" smtClean="0">
                <a:latin typeface="Arial Rounded MT Bold" pitchFamily="34" charset="0"/>
              </a:rPr>
              <a:t> </a:t>
            </a:r>
            <a:r>
              <a:rPr lang="fr-FR" sz="4000" b="1" dirty="0" err="1" smtClean="0">
                <a:latin typeface="Arial Rounded MT Bold" pitchFamily="34" charset="0"/>
              </a:rPr>
              <a:t>gran</a:t>
            </a:r>
            <a:r>
              <a:rPr lang="fr-FR" sz="4000" b="1" dirty="0" smtClean="0">
                <a:latin typeface="Arial Rounded MT Bold" pitchFamily="34" charset="0"/>
              </a:rPr>
              <a:t> </a:t>
            </a:r>
            <a:r>
              <a:rPr lang="fr-FR" sz="4000" b="1" dirty="0" err="1" smtClean="0">
                <a:latin typeface="Arial Rounded MT Bold" pitchFamily="34" charset="0"/>
              </a:rPr>
              <a:t>amou</a:t>
            </a:r>
            <a:r>
              <a:rPr lang="fr-FR" sz="4000" b="1" dirty="0" smtClean="0">
                <a:latin typeface="Arial Rounded MT Bold" pitchFamily="34" charset="0"/>
              </a:rPr>
              <a:t>.</a:t>
            </a:r>
            <a:endParaRPr lang="en-US" sz="4000" b="1" dirty="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000" b="1" dirty="0" err="1" smtClean="0">
                <a:solidFill>
                  <a:srgbClr val="FF66FF"/>
                </a:solidFill>
                <a:latin typeface="Arial Rounded MT Bold" pitchFamily="34" charset="0"/>
              </a:rPr>
              <a:t>Ke</a:t>
            </a:r>
            <a:endParaRPr lang="en-US" sz="4000" b="1" dirty="0" smtClean="0">
              <a:solidFill>
                <a:srgbClr val="FF66FF"/>
              </a:solidFill>
              <a:latin typeface="Arial Rounded MT Bold" pitchFamily="34" charset="0"/>
            </a:endParaRPr>
          </a:p>
          <a:p>
            <a:pPr marL="0" indent="0" algn="ctr">
              <a:buNone/>
            </a:pPr>
            <a:r>
              <a:rPr lang="fr-FR" sz="4000" b="1" dirty="0" err="1" smtClean="0">
                <a:solidFill>
                  <a:srgbClr val="66FFFF"/>
                </a:solidFill>
                <a:latin typeface="Arial Rounded MT Bold" pitchFamily="34" charset="0"/>
              </a:rPr>
              <a:t>Ki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gran</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amou</a:t>
            </a:r>
            <a:r>
              <a:rPr lang="fr-FR" sz="4000" b="1" dirty="0" smtClean="0">
                <a:solidFill>
                  <a:srgbClr val="66FFFF"/>
                </a:solidFill>
                <a:latin typeface="Arial Rounded MT Bold" pitchFamily="34" charset="0"/>
              </a:rPr>
              <a:t> </a:t>
            </a:r>
            <a:endParaRPr lang="fr-FR"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P</a:t>
            </a:r>
            <a:r>
              <a:rPr lang="fr-FR" sz="4000" b="1" dirty="0" smtClean="0">
                <a:solidFill>
                  <a:srgbClr val="66FFFF"/>
                </a:solidFill>
                <a:latin typeface="Arial Rounded MT Bold" pitchFamily="34" charset="0"/>
              </a:rPr>
              <a:t>ou </a:t>
            </a:r>
            <a:r>
              <a:rPr lang="fr-FR" sz="4000" b="1" dirty="0" err="1" smtClean="0">
                <a:solidFill>
                  <a:srgbClr val="66FFFF"/>
                </a:solidFill>
                <a:latin typeface="Arial Rounded MT Bold" pitchFamily="34" charset="0"/>
              </a:rPr>
              <a:t>rachte</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nanm</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marL="0" indent="0" algn="ctr">
              <a:buNone/>
            </a:pPr>
            <a:r>
              <a:rPr lang="fr-FR" sz="4000" b="1" dirty="0" err="1" smtClean="0">
                <a:solidFill>
                  <a:srgbClr val="66FFFF"/>
                </a:solidFill>
                <a:latin typeface="Arial Rounded MT Bold" pitchFamily="34" charset="0"/>
              </a:rPr>
              <a:t>Ki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gran</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amou</a:t>
            </a:r>
            <a:r>
              <a:rPr lang="fr-FR" sz="4000" b="1" dirty="0" smtClean="0">
                <a:solidFill>
                  <a:srgbClr val="66FFFF"/>
                </a:solidFill>
                <a:latin typeface="Arial Rounded MT Bold" pitchFamily="34" charset="0"/>
              </a:rPr>
              <a:t> </a:t>
            </a:r>
            <a:endParaRPr lang="fr-FR"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P</a:t>
            </a:r>
            <a:r>
              <a:rPr lang="fr-FR" sz="4000" b="1" dirty="0" smtClean="0">
                <a:solidFill>
                  <a:srgbClr val="66FFFF"/>
                </a:solidFill>
                <a:latin typeface="Arial Rounded MT Bold" pitchFamily="34" charset="0"/>
              </a:rPr>
              <a:t>ou </a:t>
            </a:r>
            <a:r>
              <a:rPr lang="fr-FR" sz="4000" b="1" dirty="0" err="1" smtClean="0">
                <a:solidFill>
                  <a:srgbClr val="66FFFF"/>
                </a:solidFill>
                <a:latin typeface="Arial Rounded MT Bold" pitchFamily="34" charset="0"/>
              </a:rPr>
              <a:t>geri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kè</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Amou sa </a:t>
            </a:r>
            <a:r>
              <a:rPr lang="fr-FR" sz="4000" b="1" dirty="0" err="1" smtClean="0">
                <a:solidFill>
                  <a:srgbClr val="66FFFF"/>
                </a:solidFill>
                <a:latin typeface="Arial Rounded MT Bold" pitchFamily="34" charset="0"/>
              </a:rPr>
              <a:t>voye</a:t>
            </a:r>
            <a:r>
              <a:rPr lang="fr-FR" sz="4000" b="1" dirty="0" smtClean="0">
                <a:solidFill>
                  <a:srgbClr val="66FFFF"/>
                </a:solidFill>
                <a:latin typeface="Arial Rounded MT Bold" pitchFamily="34" charset="0"/>
              </a:rPr>
              <a:t> </a:t>
            </a:r>
            <a:endParaRPr lang="fr-FR" sz="4000" b="1" dirty="0" smtClean="0">
              <a:solidFill>
                <a:srgbClr val="66FFFF"/>
              </a:solidFill>
              <a:latin typeface="Arial Rounded MT Bold" pitchFamily="34" charset="0"/>
            </a:endParaRPr>
          </a:p>
          <a:p>
            <a:pPr marL="0" indent="0" algn="ctr">
              <a:buNone/>
            </a:pPr>
            <a:r>
              <a:rPr lang="fr-FR" sz="4000" b="1" dirty="0" err="1" smtClean="0">
                <a:solidFill>
                  <a:srgbClr val="66FFFF"/>
                </a:solidFill>
                <a:latin typeface="Arial Rounded MT Bold" pitchFamily="34" charset="0"/>
              </a:rPr>
              <a:t>Segnè</a:t>
            </a:r>
            <a:r>
              <a:rPr lang="fr-FR" sz="4000" b="1" dirty="0" smtClean="0">
                <a:solidFill>
                  <a:srgbClr val="66FFFF"/>
                </a:solidFill>
                <a:latin typeface="Arial Rounded MT Bold" pitchFamily="34" charset="0"/>
              </a:rPr>
              <a:t>-m </a:t>
            </a:r>
            <a:r>
              <a:rPr lang="fr-FR" sz="4000" b="1" dirty="0" err="1" smtClean="0">
                <a:solidFill>
                  <a:srgbClr val="66FFFF"/>
                </a:solidFill>
                <a:latin typeface="Arial Rounded MT Bold" pitchFamily="34" charset="0"/>
              </a:rPr>
              <a:t>mouri</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marL="0" indent="0" algn="ctr">
              <a:buNone/>
            </a:pPr>
            <a:r>
              <a:rPr lang="fr-FR" sz="4000" b="1" dirty="0" err="1" smtClean="0">
                <a:solidFill>
                  <a:srgbClr val="66FFFF"/>
                </a:solidFill>
                <a:latin typeface="Arial Rounded MT Bold" pitchFamily="34" charset="0"/>
              </a:rPr>
              <a:t>Ki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gran</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amou</a:t>
            </a:r>
            <a:r>
              <a:rPr lang="fr-FR" sz="4000" b="1" dirty="0" smtClean="0">
                <a:solidFill>
                  <a:srgbClr val="66FFFF"/>
                </a:solidFill>
                <a:latin typeface="Arial Rounded MT Bold" pitchFamily="34" charset="0"/>
              </a:rPr>
              <a:t> ! </a:t>
            </a:r>
            <a:endParaRPr lang="fr-FR"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adore </a:t>
            </a:r>
            <a:r>
              <a:rPr lang="fr-FR" sz="4000" b="1" dirty="0" smtClean="0">
                <a:solidFill>
                  <a:srgbClr val="66FFFF"/>
                </a:solidFill>
                <a:latin typeface="Arial Rounded MT Bold" pitchFamily="34" charset="0"/>
              </a:rPr>
              <a:t>Sin Non Li</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830997"/>
          </a:xfrm>
          <a:prstGeom prst="rect">
            <a:avLst/>
          </a:prstGeom>
          <a:solidFill>
            <a:srgbClr val="FF0000"/>
          </a:solidFill>
        </p:spPr>
        <p:txBody>
          <a:bodyPr wrap="square" rtlCol="0">
            <a:spAutoFit/>
          </a:bodyPr>
          <a:lstStyle/>
          <a:p>
            <a:pPr algn="ctr"/>
            <a:r>
              <a:rPr lang="en-US" sz="4800" b="1" dirty="0" smtClean="0">
                <a:solidFill>
                  <a:schemeClr val="bg1"/>
                </a:solidFill>
                <a:latin typeface="Arial Rounded MT Bold" pitchFamily="34" charset="0"/>
              </a:rPr>
              <a:t>14 JANVIER 2024</a:t>
            </a:r>
            <a:endParaRPr lang="en-US" sz="4800" b="1" dirty="0">
              <a:solidFill>
                <a:schemeClr val="bg1"/>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40000"/>
              <a:lumOff val="60000"/>
            </a:schemeClr>
          </a:solidFill>
        </p:spPr>
        <p:txBody>
          <a:bodyPr>
            <a:normAutofit/>
          </a:bodyPr>
          <a:lstStyle/>
          <a:p>
            <a:pPr algn="just"/>
            <a:r>
              <a:rPr lang="fr-FR" sz="4800" dirty="0" smtClean="0">
                <a:solidFill>
                  <a:srgbClr val="0000FF"/>
                </a:solidFill>
                <a:latin typeface="Arial Rounded MT Bold" pitchFamily="34" charset="0"/>
              </a:rPr>
              <a:t>Ps </a:t>
            </a:r>
            <a:r>
              <a:rPr lang="fr-FR" sz="4800" dirty="0" smtClean="0">
                <a:solidFill>
                  <a:srgbClr val="0000FF"/>
                </a:solidFill>
                <a:latin typeface="Arial Rounded MT Bold" pitchFamily="34" charset="0"/>
              </a:rPr>
              <a:t>24:7-10</a:t>
            </a:r>
          </a:p>
          <a:p>
            <a:pPr algn="just"/>
            <a:r>
              <a:rPr lang="fr-FR" sz="4800" dirty="0" smtClean="0">
                <a:latin typeface="Arial Rounded MT Bold" pitchFamily="34" charset="0"/>
              </a:rPr>
              <a:t>7</a:t>
            </a:r>
            <a:r>
              <a:rPr lang="fr-FR" sz="4800" dirty="0" smtClean="0">
                <a:latin typeface="Arial Rounded MT Bold" pitchFamily="34" charset="0"/>
              </a:rPr>
              <a:t> </a:t>
            </a:r>
            <a:r>
              <a:rPr lang="fr-FR" sz="4800" dirty="0" smtClean="0">
                <a:latin typeface="Arial Rounded MT Bold" pitchFamily="34" charset="0"/>
              </a:rPr>
              <a:t>¶ Portes, élevez vos linteaux; Élevez-vous, portes éternelles! Que le roi de gloire fasse son entrée! -</a:t>
            </a:r>
            <a:endParaRPr lang="en-US" sz="4800" dirty="0" smtClean="0">
              <a:latin typeface="Arial Rounded MT Bold" pitchFamily="34" charset="0"/>
            </a:endParaRPr>
          </a:p>
          <a:p>
            <a:pPr algn="just"/>
            <a:r>
              <a:rPr lang="fr-FR" sz="4800" dirty="0" smtClean="0">
                <a:latin typeface="Arial Rounded MT Bold" pitchFamily="34" charset="0"/>
              </a:rPr>
              <a:t> </a:t>
            </a:r>
            <a:r>
              <a:rPr lang="fr-FR" sz="4800" dirty="0" smtClean="0">
                <a:solidFill>
                  <a:srgbClr val="0000FF"/>
                </a:solidFill>
                <a:latin typeface="Arial Rounded MT Bold" pitchFamily="34" charset="0"/>
              </a:rPr>
              <a:t>8 Qui est ce roi de gloire? -L'Éternel fort et puissant, L'Éternel puissant dans les combats.</a:t>
            </a:r>
            <a:endParaRPr lang="en-US" sz="4800" dirty="0" smtClean="0">
              <a:solidFill>
                <a:srgbClr val="0000FF"/>
              </a:solidFill>
              <a:latin typeface="Arial Rounded MT Bold" pitchFamily="34" charset="0"/>
            </a:endParaRPr>
          </a:p>
          <a:p>
            <a:pPr algn="just"/>
            <a:endParaRPr lang="en-US" sz="4000" b="1" dirty="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40000"/>
              <a:lumOff val="60000"/>
            </a:schemeClr>
          </a:solidFill>
        </p:spPr>
        <p:txBody>
          <a:bodyPr>
            <a:normAutofit/>
          </a:bodyPr>
          <a:lstStyle/>
          <a:p>
            <a:pPr algn="just"/>
            <a:r>
              <a:rPr lang="fr-FR" sz="4800" dirty="0" smtClean="0">
                <a:latin typeface="Arial Rounded MT Bold" pitchFamily="34" charset="0"/>
              </a:rPr>
              <a:t>9 </a:t>
            </a:r>
            <a:r>
              <a:rPr lang="fr-FR" sz="4800" dirty="0" smtClean="0">
                <a:latin typeface="Arial Rounded MT Bold" pitchFamily="34" charset="0"/>
              </a:rPr>
              <a:t>Portes, élevez vos linteaux; Élevez-les, portes éternelles! Que le roi de gloire fasse son entrée! -</a:t>
            </a:r>
            <a:endParaRPr lang="en-US" sz="4800" dirty="0" smtClean="0">
              <a:latin typeface="Arial Rounded MT Bold" pitchFamily="34" charset="0"/>
            </a:endParaRPr>
          </a:p>
          <a:p>
            <a:pPr algn="just"/>
            <a:r>
              <a:rPr lang="fr-FR" sz="4800" dirty="0" smtClean="0">
                <a:solidFill>
                  <a:srgbClr val="0000FF"/>
                </a:solidFill>
                <a:latin typeface="Arial Rounded MT Bold" pitchFamily="34" charset="0"/>
              </a:rPr>
              <a:t> 10 Qui donc est ce roi de gloire? -L'Éternel des armées: Voilà le roi de gloire! -Pause.</a:t>
            </a:r>
            <a:endParaRPr lang="en-US" sz="4800" dirty="0" smtClean="0">
              <a:solidFill>
                <a:srgbClr val="0000FF"/>
              </a:solidFill>
              <a:latin typeface="Arial Rounded MT Bold" pitchFamily="34" charset="0"/>
            </a:endParaRPr>
          </a:p>
          <a:p>
            <a:pPr algn="ctr">
              <a:buNone/>
            </a:pPr>
            <a:endParaRPr lang="en-US" sz="4000" b="1" dirty="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66FF">
                  <a:tint val="66000"/>
                  <a:satMod val="160000"/>
                </a:srgbClr>
              </a:gs>
              <a:gs pos="50000">
                <a:srgbClr val="FF66FF">
                  <a:tint val="44500"/>
                  <a:satMod val="160000"/>
                </a:srgbClr>
              </a:gs>
              <a:gs pos="100000">
                <a:srgbClr val="FF66FF">
                  <a:tint val="23500"/>
                  <a:satMod val="160000"/>
                </a:srgbClr>
              </a:gs>
            </a:gsLst>
            <a:lin ang="5400000" scaled="1"/>
            <a:tileRect/>
          </a:gradFill>
        </p:spPr>
        <p:txBody>
          <a:bodyPr>
            <a:normAutofit/>
          </a:bodyPr>
          <a:lstStyle/>
          <a:p>
            <a:pPr marL="0" indent="0" algn="ctr">
              <a:buNone/>
            </a:pPr>
            <a:r>
              <a:rPr lang="fr-FR" sz="4000" b="1" dirty="0" smtClean="0">
                <a:solidFill>
                  <a:srgbClr val="C00000"/>
                </a:solidFill>
                <a:latin typeface="Arial Rounded MT Bold" pitchFamily="34" charset="0"/>
              </a:rPr>
              <a:t>2 Fr. CE:  </a:t>
            </a:r>
            <a:r>
              <a:rPr lang="fr-FR" sz="4000" b="1" u="sng" dirty="0" smtClean="0">
                <a:solidFill>
                  <a:srgbClr val="C00000"/>
                </a:solidFill>
                <a:latin typeface="Arial Rounded MT Bold" pitchFamily="34" charset="0"/>
              </a:rPr>
              <a:t>Grand Dieu, Nous te B</a:t>
            </a:r>
            <a:r>
              <a:rPr lang="fr-FR" sz="4000" b="1" u="sng" dirty="0" smtClean="0">
                <a:solidFill>
                  <a:srgbClr val="C00000"/>
                </a:solidFill>
                <a:latin typeface="Arial Rounded MT Bold" pitchFamily="34" charset="0"/>
              </a:rPr>
              <a:t>énissons</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1-</a:t>
            </a:r>
            <a:endParaRPr lang="en-US" sz="4000" b="1" dirty="0" smtClean="0">
              <a:solidFill>
                <a:srgbClr val="C00000"/>
              </a:solidFill>
              <a:latin typeface="Arial Rounded MT Bold" pitchFamily="34" charset="0"/>
            </a:endParaRPr>
          </a:p>
          <a:p>
            <a:pPr marL="0" indent="0" algn="ctr">
              <a:buNone/>
            </a:pPr>
            <a:r>
              <a:rPr lang="fr-FR" sz="4000" b="1" dirty="0" smtClean="0">
                <a:latin typeface="Arial Rounded MT Bold" pitchFamily="34" charset="0"/>
              </a:rPr>
              <a:t>Grand Dieu, nous te bénissons,</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Nous célébrons tes louanges!</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Eternel, nous t’exaltons,</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De concert avec les anges;</a:t>
            </a:r>
            <a:endParaRPr lang="en-US" sz="4000" b="1" dirty="0" smtClean="0">
              <a:latin typeface="Arial Rounded MT Bold" pitchFamily="34" charset="0"/>
            </a:endParaRPr>
          </a:p>
          <a:p>
            <a:pPr marL="0" indent="0" algn="ctr">
              <a:buNone/>
            </a:pPr>
            <a:r>
              <a:rPr lang="fr-FR" sz="4000" b="1" dirty="0" smtClean="0">
                <a:solidFill>
                  <a:srgbClr val="C00000"/>
                </a:solidFill>
                <a:latin typeface="Arial Rounded MT Bold" pitchFamily="34" charset="0"/>
              </a:rPr>
              <a:t>Et prosternés devant Toi,</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Nous T’adorons, ô grand Roi! (bis</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66FF">
                  <a:tint val="66000"/>
                  <a:satMod val="160000"/>
                </a:srgbClr>
              </a:gs>
              <a:gs pos="50000">
                <a:srgbClr val="FF66FF">
                  <a:tint val="44500"/>
                  <a:satMod val="160000"/>
                </a:srgbClr>
              </a:gs>
              <a:gs pos="100000">
                <a:srgbClr val="FF66FF">
                  <a:tint val="23500"/>
                  <a:satMod val="160000"/>
                </a:srgbClr>
              </a:gs>
            </a:gsLst>
            <a:lin ang="5400000" scaled="1"/>
            <a:tileRect/>
          </a:gradFill>
        </p:spPr>
        <p:txBody>
          <a:bodyPr>
            <a:normAutofit/>
          </a:bodyPr>
          <a:lstStyle/>
          <a:p>
            <a:pPr marL="0" indent="0" algn="ctr">
              <a:buNone/>
            </a:pPr>
            <a:r>
              <a:rPr lang="fr-FR" sz="4000" b="1" dirty="0" smtClean="0">
                <a:solidFill>
                  <a:srgbClr val="C00000"/>
                </a:solidFill>
                <a:latin typeface="Arial Rounded MT Bold" pitchFamily="34" charset="0"/>
              </a:rPr>
              <a:t>2-</a:t>
            </a:r>
            <a:endParaRPr lang="en-US" sz="4000" b="1" dirty="0" smtClean="0">
              <a:solidFill>
                <a:srgbClr val="C00000"/>
              </a:solidFill>
              <a:latin typeface="Arial Rounded MT Bold" pitchFamily="34" charset="0"/>
            </a:endParaRPr>
          </a:p>
          <a:p>
            <a:pPr marL="0" indent="0" algn="ctr">
              <a:buNone/>
            </a:pPr>
            <a:r>
              <a:rPr lang="fr-FR" sz="4400" b="1" dirty="0" smtClean="0">
                <a:latin typeface="Arial Rounded MT Bold" pitchFamily="34" charset="0"/>
              </a:rPr>
              <a:t>Les saints et les bienheureux,</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Les trônes et les puissances,</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Toutes les vertus des cieux,</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Disent tes magnificences,</a:t>
            </a:r>
            <a:endParaRPr lang="en-US" sz="4400" b="1" dirty="0" smtClean="0">
              <a:latin typeface="Arial Rounded MT Bold" pitchFamily="34" charset="0"/>
            </a:endParaRPr>
          </a:p>
          <a:p>
            <a:pPr marL="0" indent="0" algn="ctr">
              <a:buNone/>
            </a:pPr>
            <a:r>
              <a:rPr lang="fr-FR" sz="4400" b="1" dirty="0" smtClean="0">
                <a:solidFill>
                  <a:srgbClr val="C00000"/>
                </a:solidFill>
                <a:latin typeface="Arial Rounded MT Bold" pitchFamily="34" charset="0"/>
              </a:rPr>
              <a:t>Proclamant dans leurs concerts</a:t>
            </a:r>
            <a:endParaRPr lang="en-US" sz="4400" b="1" dirty="0" smtClean="0">
              <a:solidFill>
                <a:srgbClr val="C00000"/>
              </a:solidFill>
              <a:latin typeface="Arial Rounded MT Bold" pitchFamily="34" charset="0"/>
            </a:endParaRPr>
          </a:p>
          <a:p>
            <a:pPr marL="0" indent="0" algn="ctr">
              <a:buNone/>
            </a:pPr>
            <a:r>
              <a:rPr lang="fr-FR" sz="4400" b="1" dirty="0" smtClean="0">
                <a:solidFill>
                  <a:srgbClr val="C00000"/>
                </a:solidFill>
                <a:latin typeface="Arial Rounded MT Bold" pitchFamily="34" charset="0"/>
              </a:rPr>
              <a:t>Le Grand Dieu de l’Univers. (bis</a:t>
            </a:r>
            <a:r>
              <a:rPr lang="fr-FR" sz="4400" b="1" dirty="0" smtClean="0">
                <a:solidFill>
                  <a:srgbClr val="C00000"/>
                </a:solidFill>
                <a:latin typeface="Arial Rounded MT Bold" pitchFamily="34" charset="0"/>
              </a:rPr>
              <a:t>)</a:t>
            </a:r>
            <a:endParaRPr lang="en-US" sz="4400" b="1" dirty="0" smtClean="0">
              <a:solidFill>
                <a:srgbClr val="C0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66FF">
                  <a:tint val="66000"/>
                  <a:satMod val="160000"/>
                </a:srgbClr>
              </a:gs>
              <a:gs pos="50000">
                <a:srgbClr val="FF66FF">
                  <a:tint val="44500"/>
                  <a:satMod val="160000"/>
                </a:srgbClr>
              </a:gs>
              <a:gs pos="100000">
                <a:srgbClr val="FF66FF">
                  <a:tint val="23500"/>
                  <a:satMod val="160000"/>
                </a:srgbClr>
              </a:gs>
            </a:gsLst>
            <a:lin ang="5400000" scaled="1"/>
            <a:tileRect/>
          </a:gradFill>
        </p:spPr>
        <p:txBody>
          <a:bodyPr>
            <a:normAutofit/>
          </a:bodyPr>
          <a:lstStyle/>
          <a:p>
            <a:pPr marL="0" indent="0" algn="ctr">
              <a:buNone/>
            </a:pPr>
            <a:r>
              <a:rPr lang="fr-FR" sz="4000" b="1" dirty="0" smtClean="0">
                <a:solidFill>
                  <a:srgbClr val="C00000"/>
                </a:solidFill>
                <a:latin typeface="Arial Rounded MT Bold" pitchFamily="34" charset="0"/>
              </a:rPr>
              <a:t>3-</a:t>
            </a:r>
            <a:endParaRPr lang="en-US" sz="4000" b="1" dirty="0" smtClean="0">
              <a:solidFill>
                <a:srgbClr val="C00000"/>
              </a:solidFill>
              <a:latin typeface="Arial Rounded MT Bold" pitchFamily="34" charset="0"/>
            </a:endParaRPr>
          </a:p>
          <a:p>
            <a:pPr marL="0" indent="0" algn="ctr">
              <a:buNone/>
            </a:pPr>
            <a:r>
              <a:rPr lang="fr-FR" sz="4400" b="1" dirty="0" smtClean="0">
                <a:latin typeface="Arial Rounded MT Bold" pitchFamily="34" charset="0"/>
              </a:rPr>
              <a:t>Sauve ton peuple Seigneur,</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Et bénis ton héritage;</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Que ta gloire et ta splendeur</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Soient à jamais son partage,</a:t>
            </a:r>
            <a:endParaRPr lang="en-US" sz="4400" b="1" dirty="0" smtClean="0">
              <a:latin typeface="Arial Rounded MT Bold" pitchFamily="34" charset="0"/>
            </a:endParaRPr>
          </a:p>
          <a:p>
            <a:pPr marL="0" indent="0" algn="ctr">
              <a:buNone/>
            </a:pPr>
            <a:r>
              <a:rPr lang="fr-FR" sz="4400" b="1" dirty="0" smtClean="0">
                <a:solidFill>
                  <a:srgbClr val="C00000"/>
                </a:solidFill>
                <a:latin typeface="Arial Rounded MT Bold" pitchFamily="34" charset="0"/>
              </a:rPr>
              <a:t>Conduis-le par ton amour</a:t>
            </a:r>
            <a:endParaRPr lang="en-US" sz="4400" b="1" dirty="0" smtClean="0">
              <a:solidFill>
                <a:srgbClr val="C00000"/>
              </a:solidFill>
              <a:latin typeface="Arial Rounded MT Bold" pitchFamily="34" charset="0"/>
            </a:endParaRPr>
          </a:p>
          <a:p>
            <a:pPr marL="0" indent="0" algn="ctr">
              <a:buNone/>
            </a:pPr>
            <a:r>
              <a:rPr lang="fr-FR" sz="4400" b="1" dirty="0" smtClean="0">
                <a:solidFill>
                  <a:srgbClr val="C00000"/>
                </a:solidFill>
                <a:latin typeface="Arial Rounded MT Bold" pitchFamily="34" charset="0"/>
              </a:rPr>
              <a:t>Jusqu’au céleste séjour! (bis</a:t>
            </a:r>
            <a:r>
              <a:rPr lang="fr-FR" sz="4400" b="1" dirty="0" smtClean="0">
                <a:solidFill>
                  <a:srgbClr val="C00000"/>
                </a:solidFill>
                <a:latin typeface="Arial Rounded MT Bold" pitchFamily="34" charset="0"/>
              </a:rPr>
              <a:t>)</a:t>
            </a:r>
            <a:endParaRPr lang="en-US" sz="4400" b="1" dirty="0" smtClean="0">
              <a:solidFill>
                <a:srgbClr val="C0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66FF">
                  <a:tint val="66000"/>
                  <a:satMod val="160000"/>
                </a:srgbClr>
              </a:gs>
              <a:gs pos="50000">
                <a:srgbClr val="FF66FF">
                  <a:tint val="44500"/>
                  <a:satMod val="160000"/>
                </a:srgbClr>
              </a:gs>
              <a:gs pos="100000">
                <a:srgbClr val="FF66FF">
                  <a:tint val="23500"/>
                  <a:satMod val="160000"/>
                </a:srgbClr>
              </a:gs>
            </a:gsLst>
            <a:lin ang="5400000" scaled="1"/>
            <a:tileRect/>
          </a:gradFill>
        </p:spPr>
        <p:txBody>
          <a:bodyPr>
            <a:normAutofit/>
          </a:bodyPr>
          <a:lstStyle/>
          <a:p>
            <a:pPr marL="0" indent="0" algn="ctr">
              <a:buNone/>
            </a:pPr>
            <a:r>
              <a:rPr lang="fr-FR" sz="4000" b="1" dirty="0" smtClean="0">
                <a:solidFill>
                  <a:srgbClr val="C00000"/>
                </a:solidFill>
                <a:latin typeface="Arial Rounded MT Bold" pitchFamily="34" charset="0"/>
              </a:rPr>
              <a:t>4-</a:t>
            </a:r>
            <a:endParaRPr lang="en-US" sz="4000" b="1" dirty="0" smtClean="0">
              <a:solidFill>
                <a:srgbClr val="C00000"/>
              </a:solidFill>
              <a:latin typeface="Arial Rounded MT Bold" pitchFamily="34" charset="0"/>
            </a:endParaRPr>
          </a:p>
          <a:p>
            <a:pPr marL="0" indent="0" algn="ctr">
              <a:buNone/>
            </a:pPr>
            <a:r>
              <a:rPr lang="fr-FR" sz="4400" b="1" dirty="0" smtClean="0">
                <a:latin typeface="Arial Rounded MT Bold" pitchFamily="34" charset="0"/>
              </a:rPr>
              <a:t>Gloire soit au Saint Esprit!</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Gloire soit à Dieu le Père!</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Gloire soit à </a:t>
            </a:r>
            <a:r>
              <a:rPr lang="fr-FR" sz="4400" b="1" dirty="0" smtClean="0">
                <a:latin typeface="Arial Rounded MT Bold" pitchFamily="34" charset="0"/>
              </a:rPr>
              <a:t>Jésus-Christ,</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Notre Sauveur notre Frère!</a:t>
            </a:r>
            <a:endParaRPr lang="en-US" sz="4400" b="1" dirty="0" smtClean="0">
              <a:latin typeface="Arial Rounded MT Bold" pitchFamily="34" charset="0"/>
            </a:endParaRPr>
          </a:p>
          <a:p>
            <a:pPr marL="0" indent="0" algn="ctr">
              <a:buNone/>
            </a:pPr>
            <a:r>
              <a:rPr lang="fr-FR" sz="4400" b="1" dirty="0" smtClean="0">
                <a:solidFill>
                  <a:srgbClr val="C00000"/>
                </a:solidFill>
                <a:latin typeface="Arial Rounded MT Bold" pitchFamily="34" charset="0"/>
              </a:rPr>
              <a:t>Son immense charité,</a:t>
            </a:r>
            <a:endParaRPr lang="en-US" sz="4400" b="1" dirty="0" smtClean="0">
              <a:solidFill>
                <a:srgbClr val="C00000"/>
              </a:solidFill>
              <a:latin typeface="Arial Rounded MT Bold" pitchFamily="34" charset="0"/>
            </a:endParaRPr>
          </a:p>
          <a:p>
            <a:pPr marL="0" indent="0" algn="ctr">
              <a:buNone/>
            </a:pPr>
            <a:r>
              <a:rPr lang="fr-FR" sz="4400" b="1" dirty="0" smtClean="0">
                <a:solidFill>
                  <a:srgbClr val="C00000"/>
                </a:solidFill>
                <a:latin typeface="Arial Rounded MT Bold" pitchFamily="34" charset="0"/>
              </a:rPr>
              <a:t>Dure à perpétuité. (bis)</a:t>
            </a:r>
            <a:endParaRPr lang="en-US" sz="4400" b="1" dirty="0">
              <a:solidFill>
                <a:srgbClr val="C0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20000"/>
              <a:lumOff val="80000"/>
              <a:alpha val="77000"/>
            </a:schemeClr>
          </a:solidFill>
        </p:spPr>
        <p:style>
          <a:lnRef idx="1">
            <a:schemeClr val="dk1"/>
          </a:lnRef>
          <a:fillRef idx="2">
            <a:schemeClr val="dk1"/>
          </a:fillRef>
          <a:effectRef idx="1">
            <a:schemeClr val="dk1"/>
          </a:effectRef>
          <a:fontRef idx="minor">
            <a:schemeClr val="dk1"/>
          </a:fontRef>
        </p:style>
        <p:txBody>
          <a:bodyPr>
            <a:normAutofit lnSpcReduction="10000"/>
          </a:bodyPr>
          <a:lstStyle/>
          <a:p>
            <a:pPr marL="0" indent="0" algn="ctr">
              <a:buNone/>
            </a:pPr>
            <a:r>
              <a:rPr lang="fr-FR" sz="4000" b="1" i="1" dirty="0" smtClean="0">
                <a:solidFill>
                  <a:schemeClr val="accent3">
                    <a:lumMod val="50000"/>
                  </a:schemeClr>
                </a:solidFill>
                <a:latin typeface="Arial Rounded MT Bold" pitchFamily="34" charset="0"/>
              </a:rPr>
              <a:t>9. Du rocher de Jacob</a:t>
            </a:r>
            <a:endParaRPr lang="en-US" sz="4000" b="1" i="1" dirty="0" smtClean="0">
              <a:solidFill>
                <a:schemeClr val="accent3">
                  <a:lumMod val="50000"/>
                </a:schemeClr>
              </a:solidFill>
              <a:latin typeface="Arial Rounded MT Bold" pitchFamily="34" charset="0"/>
            </a:endParaRPr>
          </a:p>
          <a:p>
            <a:pPr marL="0" indent="0" algn="ctr">
              <a:buNone/>
            </a:pPr>
            <a:r>
              <a:rPr lang="fr-FR" sz="4000" b="1" dirty="0" smtClean="0">
                <a:solidFill>
                  <a:schemeClr val="accent3">
                    <a:lumMod val="50000"/>
                  </a:schemeClr>
                </a:solidFill>
                <a:latin typeface="Arial Rounded MT Bold" pitchFamily="34" charset="0"/>
              </a:rPr>
              <a:t>1.</a:t>
            </a:r>
            <a:endParaRPr lang="en-US" sz="4000" b="1" dirty="0" smtClean="0">
              <a:solidFill>
                <a:schemeClr val="accent3">
                  <a:lumMod val="50000"/>
                </a:schemeClr>
              </a:solidFill>
              <a:latin typeface="Arial Rounded MT Bold" pitchFamily="34" charset="0"/>
            </a:endParaRPr>
          </a:p>
          <a:p>
            <a:pPr marL="0" indent="0" algn="ctr">
              <a:buNone/>
            </a:pPr>
            <a:r>
              <a:rPr lang="fr-FR" sz="4400" b="1" dirty="0" smtClean="0">
                <a:latin typeface="Arial Rounded MT Bold" pitchFamily="34" charset="0"/>
              </a:rPr>
              <a:t>Du rocher de Jacob</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Toute l'</a:t>
            </a:r>
            <a:r>
              <a:rPr lang="fr-FR" sz="4400" b="1" dirty="0" err="1" smtClean="0">
                <a:latin typeface="Arial Rounded MT Bold" pitchFamily="34" charset="0"/>
              </a:rPr>
              <a:t>oeuvre</a:t>
            </a:r>
            <a:r>
              <a:rPr lang="fr-FR" sz="4400" b="1" dirty="0" smtClean="0">
                <a:latin typeface="Arial Rounded MT Bold" pitchFamily="34" charset="0"/>
              </a:rPr>
              <a:t> est parfaite.</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Ce que sa bouche a dit,</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Sa main l'accomplira!</a:t>
            </a:r>
            <a:endParaRPr lang="en-US" sz="4400" b="1" dirty="0" smtClean="0">
              <a:latin typeface="Arial Rounded MT Bold" pitchFamily="34" charset="0"/>
            </a:endParaRPr>
          </a:p>
          <a:p>
            <a:pPr marL="0" indent="0" algn="ctr">
              <a:buNone/>
            </a:pPr>
            <a:r>
              <a:rPr lang="fr-FR" sz="4400" b="1" dirty="0" smtClean="0">
                <a:solidFill>
                  <a:schemeClr val="accent3">
                    <a:lumMod val="50000"/>
                  </a:schemeClr>
                </a:solidFill>
                <a:latin typeface="Arial Rounded MT Bold" pitchFamily="34" charset="0"/>
              </a:rPr>
              <a:t>Alléluia! Alléluia! (bis)</a:t>
            </a:r>
            <a:endParaRPr lang="en-US" sz="4400" b="1" dirty="0" smtClean="0">
              <a:solidFill>
                <a:schemeClr val="accent3">
                  <a:lumMod val="50000"/>
                </a:schemeClr>
              </a:solidFill>
              <a:latin typeface="Arial Rounded MT Bold" pitchFamily="34" charset="0"/>
            </a:endParaRPr>
          </a:p>
          <a:p>
            <a:pPr marL="0" indent="0" algn="ctr">
              <a:buNone/>
            </a:pPr>
            <a:r>
              <a:rPr lang="fr-FR" sz="4400" b="1" dirty="0" smtClean="0">
                <a:solidFill>
                  <a:schemeClr val="accent3">
                    <a:lumMod val="50000"/>
                  </a:schemeClr>
                </a:solidFill>
                <a:latin typeface="Arial Rounded MT Bold" pitchFamily="34" charset="0"/>
              </a:rPr>
              <a:t>Car Il est notre Dieu, (ter)</a:t>
            </a:r>
            <a:endParaRPr lang="en-US" sz="4400" b="1" dirty="0" smtClean="0">
              <a:solidFill>
                <a:schemeClr val="accent3">
                  <a:lumMod val="50000"/>
                </a:schemeClr>
              </a:solidFill>
              <a:latin typeface="Arial Rounded MT Bold" pitchFamily="34" charset="0"/>
            </a:endParaRPr>
          </a:p>
          <a:p>
            <a:pPr marL="0" indent="0" algn="ctr">
              <a:buNone/>
            </a:pPr>
            <a:r>
              <a:rPr lang="fr-FR" sz="4400" b="1" dirty="0" smtClean="0">
                <a:solidFill>
                  <a:schemeClr val="accent3">
                    <a:lumMod val="50000"/>
                  </a:schemeClr>
                </a:solidFill>
                <a:latin typeface="Arial Rounded MT Bold" pitchFamily="34" charset="0"/>
              </a:rPr>
              <a:t>Notre haute retraite!</a:t>
            </a:r>
            <a:r>
              <a:rPr lang="fr-FR" sz="4000" b="1" dirty="0" smtClean="0">
                <a:solidFill>
                  <a:schemeClr val="accent3">
                    <a:lumMod val="50000"/>
                  </a:schemeClr>
                </a:solidFill>
                <a:latin typeface="Arial Rounded MT Bold" pitchFamily="34" charset="0"/>
              </a:rPr>
              <a:t/>
            </a:r>
            <a:br>
              <a:rPr lang="fr-FR" sz="4000" b="1" dirty="0" smtClean="0">
                <a:solidFill>
                  <a:schemeClr val="accent3">
                    <a:lumMod val="50000"/>
                  </a:schemeClr>
                </a:solidFill>
                <a:latin typeface="Arial Rounded MT Bold" pitchFamily="34" charset="0"/>
              </a:rPr>
            </a:br>
            <a:endParaRPr lang="en-US" sz="4000"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20000"/>
              <a:lumOff val="80000"/>
              <a:alpha val="77000"/>
            </a:schemeClr>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b="1" dirty="0" smtClean="0">
                <a:solidFill>
                  <a:schemeClr val="accent3">
                    <a:lumMod val="50000"/>
                  </a:schemeClr>
                </a:solidFill>
                <a:latin typeface="Arial Rounded MT Bold" pitchFamily="34" charset="0"/>
              </a:rPr>
              <a:t>2</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400" b="1" dirty="0" smtClean="0">
                <a:latin typeface="Arial Rounded MT Bold" pitchFamily="34" charset="0"/>
              </a:rPr>
              <a:t>C'est pour l'éternité</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Que le Seigneur nous aime:</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Sa grâce en notre </a:t>
            </a:r>
            <a:r>
              <a:rPr lang="fr-FR" sz="4400" b="1" dirty="0" smtClean="0">
                <a:latin typeface="Arial Rounded MT Bold" pitchFamily="34" charset="0"/>
              </a:rPr>
              <a:t>cœur</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Jamais ne cessera.</a:t>
            </a:r>
            <a:endParaRPr lang="en-US" sz="4400" b="1" dirty="0" smtClean="0">
              <a:latin typeface="Arial Rounded MT Bold" pitchFamily="34" charset="0"/>
            </a:endParaRPr>
          </a:p>
          <a:p>
            <a:pPr marL="0" indent="0" algn="ctr">
              <a:buNone/>
            </a:pPr>
            <a:r>
              <a:rPr lang="fr-FR" sz="4400" b="1" dirty="0" smtClean="0">
                <a:solidFill>
                  <a:schemeClr val="accent3">
                    <a:lumMod val="50000"/>
                  </a:schemeClr>
                </a:solidFill>
                <a:latin typeface="Arial Rounded MT Bold" pitchFamily="34" charset="0"/>
              </a:rPr>
              <a:t>Alléluia! Alléluia! (bis)</a:t>
            </a:r>
            <a:endParaRPr lang="en-US" sz="4400" b="1" dirty="0" smtClean="0">
              <a:solidFill>
                <a:schemeClr val="accent3">
                  <a:lumMod val="50000"/>
                </a:schemeClr>
              </a:solidFill>
              <a:latin typeface="Arial Rounded MT Bold" pitchFamily="34" charset="0"/>
            </a:endParaRPr>
          </a:p>
          <a:p>
            <a:pPr marL="0" indent="0" algn="ctr">
              <a:buNone/>
            </a:pPr>
            <a:r>
              <a:rPr lang="fr-FR" sz="4400" b="1" dirty="0" smtClean="0">
                <a:solidFill>
                  <a:schemeClr val="accent3">
                    <a:lumMod val="50000"/>
                  </a:schemeClr>
                </a:solidFill>
                <a:latin typeface="Arial Rounded MT Bold" pitchFamily="34" charset="0"/>
              </a:rPr>
              <a:t>Car Il est notre espoir, (ter)</a:t>
            </a:r>
            <a:endParaRPr lang="en-US" sz="4400" b="1" dirty="0" smtClean="0">
              <a:solidFill>
                <a:schemeClr val="accent3">
                  <a:lumMod val="50000"/>
                </a:schemeClr>
              </a:solidFill>
              <a:latin typeface="Arial Rounded MT Bold" pitchFamily="34" charset="0"/>
            </a:endParaRPr>
          </a:p>
          <a:p>
            <a:pPr marL="0" indent="0" algn="ctr">
              <a:buNone/>
            </a:pPr>
            <a:r>
              <a:rPr lang="fr-FR" sz="4400" b="1" dirty="0" smtClean="0">
                <a:solidFill>
                  <a:schemeClr val="accent3">
                    <a:lumMod val="50000"/>
                  </a:schemeClr>
                </a:solidFill>
                <a:latin typeface="Arial Rounded MT Bold" pitchFamily="34" charset="0"/>
              </a:rPr>
              <a:t>Notre bonheur suprême</a:t>
            </a:r>
            <a:r>
              <a:rPr lang="fr-FR" sz="4400" b="1" dirty="0" smtClean="0">
                <a:solidFill>
                  <a:schemeClr val="accent3">
                    <a:lumMod val="50000"/>
                  </a:schemeClr>
                </a:solidFill>
                <a:latin typeface="Arial Rounded MT Bold" pitchFamily="34" charset="0"/>
              </a:rPr>
              <a:t>.</a:t>
            </a:r>
            <a:endParaRPr lang="en-US" sz="4400" b="1" dirty="0" smtClean="0">
              <a:solidFill>
                <a:schemeClr val="accent3">
                  <a:lumMod val="50000"/>
                </a:schemeClr>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20000"/>
              <a:lumOff val="80000"/>
              <a:alpha val="77000"/>
            </a:schemeClr>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b="1" dirty="0" smtClean="0">
                <a:solidFill>
                  <a:schemeClr val="accent3">
                    <a:lumMod val="50000"/>
                  </a:schemeClr>
                </a:solidFill>
                <a:latin typeface="Arial Rounded MT Bold" pitchFamily="34" charset="0"/>
              </a:rPr>
              <a:t>3</a:t>
            </a:r>
            <a:r>
              <a:rPr lang="fr-FR" sz="4000" b="1" dirty="0" smtClean="0">
                <a:solidFill>
                  <a:schemeClr val="accent3">
                    <a:lumMod val="50000"/>
                  </a:schemeClr>
                </a:solidFill>
                <a:latin typeface="Arial Rounded MT Bold" pitchFamily="34" charset="0"/>
              </a:rPr>
              <a:t>.</a:t>
            </a:r>
            <a:endParaRPr lang="en-US" sz="4000" b="1" dirty="0" smtClean="0">
              <a:solidFill>
                <a:schemeClr val="accent3">
                  <a:lumMod val="50000"/>
                </a:schemeClr>
              </a:solidFill>
              <a:latin typeface="Arial Rounded MT Bold" pitchFamily="34" charset="0"/>
            </a:endParaRPr>
          </a:p>
          <a:p>
            <a:pPr marL="0" indent="0" algn="ctr">
              <a:buNone/>
            </a:pPr>
            <a:r>
              <a:rPr lang="fr-FR" sz="4400" b="1" dirty="0" smtClean="0">
                <a:latin typeface="Arial Rounded MT Bold" pitchFamily="34" charset="0"/>
              </a:rPr>
              <a:t>De tous nos ennemis</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Il sait quel est le nombre;</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Son bras combat pour nous</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Et nous délivrera.</a:t>
            </a:r>
            <a:endParaRPr lang="en-US" sz="4400" b="1" dirty="0" smtClean="0">
              <a:latin typeface="Arial Rounded MT Bold" pitchFamily="34" charset="0"/>
            </a:endParaRPr>
          </a:p>
          <a:p>
            <a:pPr marL="0" indent="0" algn="ctr">
              <a:buNone/>
            </a:pPr>
            <a:r>
              <a:rPr lang="fr-FR" sz="4400" b="1" dirty="0" smtClean="0">
                <a:solidFill>
                  <a:schemeClr val="accent3">
                    <a:lumMod val="50000"/>
                  </a:schemeClr>
                </a:solidFill>
                <a:latin typeface="Arial Rounded MT Bold" pitchFamily="34" charset="0"/>
              </a:rPr>
              <a:t>Alléluia! Alléluia! (bis)</a:t>
            </a:r>
            <a:endParaRPr lang="en-US" sz="4400" b="1" dirty="0" smtClean="0">
              <a:solidFill>
                <a:schemeClr val="accent3">
                  <a:lumMod val="50000"/>
                </a:schemeClr>
              </a:solidFill>
              <a:latin typeface="Arial Rounded MT Bold" pitchFamily="34" charset="0"/>
            </a:endParaRPr>
          </a:p>
          <a:p>
            <a:pPr marL="0" indent="0" algn="ctr">
              <a:buNone/>
            </a:pPr>
            <a:r>
              <a:rPr lang="fr-FR" sz="4400" b="1" dirty="0" smtClean="0">
                <a:solidFill>
                  <a:schemeClr val="accent3">
                    <a:lumMod val="50000"/>
                  </a:schemeClr>
                </a:solidFill>
                <a:latin typeface="Arial Rounded MT Bold" pitchFamily="34" charset="0"/>
              </a:rPr>
              <a:t>Les méchants devant lui, (ter)</a:t>
            </a:r>
            <a:endParaRPr lang="en-US" sz="4400" b="1" dirty="0" smtClean="0">
              <a:solidFill>
                <a:schemeClr val="accent3">
                  <a:lumMod val="50000"/>
                </a:schemeClr>
              </a:solidFill>
              <a:latin typeface="Arial Rounded MT Bold" pitchFamily="34" charset="0"/>
            </a:endParaRPr>
          </a:p>
          <a:p>
            <a:pPr marL="0" indent="0" algn="ctr">
              <a:buNone/>
            </a:pPr>
            <a:r>
              <a:rPr lang="fr-FR" sz="4400" b="1" dirty="0" smtClean="0">
                <a:solidFill>
                  <a:schemeClr val="accent3">
                    <a:lumMod val="50000"/>
                  </a:schemeClr>
                </a:solidFill>
                <a:latin typeface="Arial Rounded MT Bold" pitchFamily="34" charset="0"/>
              </a:rPr>
              <a:t>S'enfuiront comme l'ombre.</a:t>
            </a:r>
            <a:r>
              <a:rPr lang="fr-FR" sz="4000" b="1" dirty="0" smtClean="0">
                <a:solidFill>
                  <a:schemeClr val="accent3">
                    <a:lumMod val="50000"/>
                  </a:schemeClr>
                </a:solidFill>
                <a:latin typeface="Arial Rounded MT Bold" pitchFamily="34" charset="0"/>
              </a:rPr>
              <a:t/>
            </a:r>
            <a:br>
              <a:rPr lang="fr-FR" sz="4000" b="1" dirty="0" smtClean="0">
                <a:solidFill>
                  <a:schemeClr val="accent3">
                    <a:lumMod val="50000"/>
                  </a:schemeClr>
                </a:solidFill>
                <a:latin typeface="Arial Rounded MT Bold" pitchFamily="34" charset="0"/>
              </a:rPr>
            </a:br>
            <a:endParaRPr lang="en-US" sz="4000" dirty="0" smtClean="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20000"/>
              <a:lumOff val="80000"/>
              <a:alpha val="77000"/>
            </a:schemeClr>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b="1" dirty="0" smtClean="0">
                <a:solidFill>
                  <a:schemeClr val="accent3">
                    <a:lumMod val="50000"/>
                  </a:schemeClr>
                </a:solidFill>
                <a:latin typeface="Arial Rounded MT Bold" pitchFamily="34" charset="0"/>
              </a:rPr>
              <a:t>4</a:t>
            </a:r>
            <a:r>
              <a:rPr lang="fr-FR" sz="4000" b="1" dirty="0" smtClean="0">
                <a:solidFill>
                  <a:schemeClr val="accent3">
                    <a:lumMod val="50000"/>
                  </a:schemeClr>
                </a:solidFill>
                <a:latin typeface="Arial Rounded MT Bold" pitchFamily="34" charset="0"/>
              </a:rPr>
              <a:t>.</a:t>
            </a:r>
            <a:endParaRPr lang="en-US" sz="4000" b="1" dirty="0" smtClean="0">
              <a:solidFill>
                <a:schemeClr val="accent3">
                  <a:lumMod val="50000"/>
                </a:schemeClr>
              </a:solidFill>
              <a:latin typeface="Arial Rounded MT Bold" pitchFamily="34" charset="0"/>
            </a:endParaRPr>
          </a:p>
          <a:p>
            <a:pPr marL="0" indent="0" algn="ctr">
              <a:buNone/>
            </a:pPr>
            <a:r>
              <a:rPr lang="fr-FR" sz="4400" b="1" dirty="0" smtClean="0">
                <a:latin typeface="Arial Rounded MT Bold" pitchFamily="34" charset="0"/>
              </a:rPr>
              <a:t>Louons donc l'Éternel,</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Notre Dieu, notre Père!</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Le Seigneur est pour nous:</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Contre nous qui sera?</a:t>
            </a:r>
            <a:endParaRPr lang="en-US" sz="4400" b="1" dirty="0" smtClean="0">
              <a:latin typeface="Arial Rounded MT Bold" pitchFamily="34" charset="0"/>
            </a:endParaRPr>
          </a:p>
          <a:p>
            <a:pPr marL="0" indent="0" algn="ctr">
              <a:buNone/>
            </a:pPr>
            <a:r>
              <a:rPr lang="fr-FR" sz="4400" b="1" dirty="0" smtClean="0">
                <a:solidFill>
                  <a:schemeClr val="accent3">
                    <a:lumMod val="50000"/>
                  </a:schemeClr>
                </a:solidFill>
                <a:latin typeface="Arial Rounded MT Bold" pitchFamily="34" charset="0"/>
              </a:rPr>
              <a:t>Alléluia! Alléluia! (bis)</a:t>
            </a:r>
            <a:endParaRPr lang="en-US" sz="4400" b="1" dirty="0" smtClean="0">
              <a:solidFill>
                <a:schemeClr val="accent3">
                  <a:lumMod val="50000"/>
                </a:schemeClr>
              </a:solidFill>
              <a:latin typeface="Arial Rounded MT Bold" pitchFamily="34" charset="0"/>
            </a:endParaRPr>
          </a:p>
          <a:p>
            <a:pPr marL="0" indent="0" algn="ctr">
              <a:buNone/>
            </a:pPr>
            <a:r>
              <a:rPr lang="fr-FR" sz="4400" b="1" dirty="0" smtClean="0">
                <a:solidFill>
                  <a:schemeClr val="accent3">
                    <a:lumMod val="50000"/>
                  </a:schemeClr>
                </a:solidFill>
                <a:latin typeface="Arial Rounded MT Bold" pitchFamily="34" charset="0"/>
              </a:rPr>
              <a:t>Triomphons en Jésus, (ter)</a:t>
            </a:r>
            <a:endParaRPr lang="en-US" sz="4400" b="1" dirty="0" smtClean="0">
              <a:solidFill>
                <a:schemeClr val="accent3">
                  <a:lumMod val="50000"/>
                </a:schemeClr>
              </a:solidFill>
              <a:latin typeface="Arial Rounded MT Bold" pitchFamily="34" charset="0"/>
            </a:endParaRPr>
          </a:p>
          <a:p>
            <a:pPr marL="0" indent="0" algn="ctr">
              <a:buNone/>
            </a:pPr>
            <a:r>
              <a:rPr lang="fr-FR" sz="4400" b="1" dirty="0" smtClean="0">
                <a:solidFill>
                  <a:schemeClr val="accent3">
                    <a:lumMod val="50000"/>
                  </a:schemeClr>
                </a:solidFill>
                <a:latin typeface="Arial Rounded MT Bold" pitchFamily="34" charset="0"/>
              </a:rPr>
              <a:t>Et vivons pour lui plaire.</a:t>
            </a:r>
            <a:endParaRPr lang="en-US" sz="4400" b="1" dirty="0" smtClean="0">
              <a:solidFill>
                <a:schemeClr val="accent3">
                  <a:lumMod val="50000"/>
                </a:schemeClr>
              </a:solidFill>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lvl="0" algn="ctr"/>
            <a:r>
              <a:rPr lang="fr-FR" sz="4000" b="1" dirty="0" smtClean="0">
                <a:solidFill>
                  <a:schemeClr val="accent3">
                    <a:lumMod val="50000"/>
                  </a:schemeClr>
                </a:solidFill>
                <a:latin typeface="Arial Rounded MT Bold" pitchFamily="34" charset="0"/>
              </a:rPr>
              <a:t>PSAUME 48</a:t>
            </a:r>
            <a:endParaRPr lang="en-US" sz="4000" dirty="0" smtClean="0">
              <a:solidFill>
                <a:schemeClr val="accent3">
                  <a:lumMod val="50000"/>
                </a:schemeClr>
              </a:solidFill>
              <a:latin typeface="Arial Rounded MT Bold" pitchFamily="34" charset="0"/>
            </a:endParaRPr>
          </a:p>
          <a:p>
            <a:pPr algn="just"/>
            <a:r>
              <a:rPr lang="fr-FR" sz="4000" dirty="0" smtClean="0">
                <a:latin typeface="Arial Rounded MT Bold" pitchFamily="34" charset="0"/>
              </a:rPr>
              <a:t>1 </a:t>
            </a:r>
            <a:r>
              <a:rPr lang="fr-FR" sz="4000" dirty="0" smtClean="0">
                <a:latin typeface="Arial Rounded MT Bold" pitchFamily="34" charset="0"/>
              </a:rPr>
              <a:t>¶ Cantique. Psaume des fils de </a:t>
            </a:r>
            <a:r>
              <a:rPr lang="fr-FR" sz="4000" dirty="0" err="1" smtClean="0">
                <a:latin typeface="Arial Rounded MT Bold" pitchFamily="34" charset="0"/>
              </a:rPr>
              <a:t>Koré</a:t>
            </a:r>
            <a:r>
              <a:rPr lang="fr-FR" sz="4000" dirty="0" smtClean="0">
                <a:latin typeface="Arial Rounded MT Bold" pitchFamily="34" charset="0"/>
              </a:rPr>
              <a:t>.</a:t>
            </a:r>
            <a:endParaRPr lang="en-US" sz="4000" dirty="0" smtClean="0">
              <a:latin typeface="Arial Rounded MT Bold" pitchFamily="34" charset="0"/>
            </a:endParaRPr>
          </a:p>
          <a:p>
            <a:pPr algn="just"/>
            <a:r>
              <a:rPr lang="fr-FR" sz="4000" dirty="0" smtClean="0">
                <a:solidFill>
                  <a:schemeClr val="accent3">
                    <a:lumMod val="50000"/>
                  </a:schemeClr>
                </a:solidFill>
                <a:latin typeface="Arial Rounded MT Bold" pitchFamily="34" charset="0"/>
              </a:rPr>
              <a:t>2) L'Éternel est grand, il est l'objet de toutes les louanges, Dans la ville de notre Dieu, sur sa montagne sainte.</a:t>
            </a:r>
            <a:endParaRPr lang="en-US" sz="4000" dirty="0" smtClean="0">
              <a:solidFill>
                <a:schemeClr val="accent3">
                  <a:lumMod val="50000"/>
                </a:schemeClr>
              </a:solidFill>
              <a:latin typeface="Arial Rounded MT Bold" pitchFamily="34" charset="0"/>
            </a:endParaRPr>
          </a:p>
          <a:p>
            <a:pPr algn="just"/>
            <a:r>
              <a:rPr lang="fr-FR" sz="4000" dirty="0" smtClean="0">
                <a:latin typeface="Arial Rounded MT Bold" pitchFamily="34" charset="0"/>
              </a:rPr>
              <a:t>3) Belle est la colline, joie de toute la terre, la montagne de Sion; Le côté septentrional, c'est la ville du grand roi</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latin typeface="Arial Rounded MT Bold" pitchFamily="34" charset="0"/>
              </a:rPr>
              <a:t>4</a:t>
            </a:r>
            <a:r>
              <a:rPr lang="fr-FR" sz="4400" dirty="0" smtClean="0">
                <a:latin typeface="Arial Rounded MT Bold" pitchFamily="34" charset="0"/>
              </a:rPr>
              <a:t>) Dieu, dans ses palais, est connu pour une haute retraite.</a:t>
            </a:r>
            <a:endParaRPr lang="en-US" sz="4400" dirty="0" smtClean="0">
              <a:latin typeface="Arial Rounded MT Bold" pitchFamily="34" charset="0"/>
            </a:endParaRPr>
          </a:p>
          <a:p>
            <a:pPr algn="just"/>
            <a:r>
              <a:rPr lang="fr-FR" sz="4400" dirty="0" smtClean="0">
                <a:solidFill>
                  <a:schemeClr val="accent3">
                    <a:lumMod val="50000"/>
                  </a:schemeClr>
                </a:solidFill>
                <a:latin typeface="Arial Rounded MT Bold" pitchFamily="34" charset="0"/>
              </a:rPr>
              <a:t>5) Car voici, les rois s'étaient concertés: Ils n'ont fait que passer ensemble.</a:t>
            </a:r>
            <a:endParaRPr lang="en-US" sz="4400" dirty="0" smtClean="0">
              <a:solidFill>
                <a:schemeClr val="accent3">
                  <a:lumMod val="50000"/>
                </a:schemeClr>
              </a:solidFill>
              <a:latin typeface="Arial Rounded MT Bold" pitchFamily="34" charset="0"/>
            </a:endParaRPr>
          </a:p>
          <a:p>
            <a:pPr algn="just"/>
            <a:r>
              <a:rPr lang="fr-FR" sz="4400" dirty="0" smtClean="0">
                <a:latin typeface="Arial Rounded MT Bold" pitchFamily="34" charset="0"/>
              </a:rPr>
              <a:t>6) Ils ont regardé, tout stupéfaits, Ils ont eu peur, et ont pris la fuite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latin typeface="Arial Rounded MT Bold" pitchFamily="34" charset="0"/>
              </a:rPr>
              <a:t>7</a:t>
            </a:r>
            <a:r>
              <a:rPr lang="fr-FR" sz="4000" dirty="0" smtClean="0">
                <a:latin typeface="Arial Rounded MT Bold" pitchFamily="34" charset="0"/>
              </a:rPr>
              <a:t>) Là un tremblement les a saisis, Comme la douleur d'une femme qui accouche.</a:t>
            </a:r>
            <a:endParaRPr lang="en-US" sz="4000" dirty="0" smtClean="0">
              <a:latin typeface="Arial Rounded MT Bold" pitchFamily="34" charset="0"/>
            </a:endParaRPr>
          </a:p>
          <a:p>
            <a:pPr algn="just"/>
            <a:r>
              <a:rPr lang="fr-FR" sz="4000" dirty="0" smtClean="0">
                <a:solidFill>
                  <a:schemeClr val="accent3">
                    <a:lumMod val="50000"/>
                  </a:schemeClr>
                </a:solidFill>
                <a:latin typeface="Arial Rounded MT Bold" pitchFamily="34" charset="0"/>
              </a:rPr>
              <a:t>8) Ils ont été chassés comme par le vent d'orient, Qui brise les navires de </a:t>
            </a:r>
            <a:r>
              <a:rPr lang="fr-FR" sz="4000" dirty="0" err="1" smtClean="0">
                <a:solidFill>
                  <a:schemeClr val="accent3">
                    <a:lumMod val="50000"/>
                  </a:schemeClr>
                </a:solidFill>
                <a:latin typeface="Arial Rounded MT Bold" pitchFamily="34" charset="0"/>
              </a:rPr>
              <a:t>Tarsis</a:t>
            </a:r>
            <a:r>
              <a:rPr lang="fr-FR" sz="4000" dirty="0" smtClean="0">
                <a:solidFill>
                  <a:schemeClr val="accent3">
                    <a:lumMod val="50000"/>
                  </a:schemeClr>
                </a:solidFill>
                <a:latin typeface="Arial Rounded MT Bold" pitchFamily="34" charset="0"/>
              </a:rPr>
              <a:t>.</a:t>
            </a:r>
            <a:endParaRPr lang="en-US" sz="4000" dirty="0" smtClean="0">
              <a:solidFill>
                <a:schemeClr val="accent3">
                  <a:lumMod val="50000"/>
                </a:schemeClr>
              </a:solidFill>
              <a:latin typeface="Arial Rounded MT Bold" pitchFamily="34" charset="0"/>
            </a:endParaRPr>
          </a:p>
          <a:p>
            <a:pPr algn="just"/>
            <a:r>
              <a:rPr lang="fr-FR" sz="4000" dirty="0" smtClean="0">
                <a:latin typeface="Arial Rounded MT Bold" pitchFamily="34" charset="0"/>
              </a:rPr>
              <a:t>:9) Ce que nous avions entendu dire, nous l'avons vu Dans la ville de l'Éternel des armées, Dans la ville de notre Dieu: Dieu la fera subsister à toujours. -Pause.</a:t>
            </a:r>
            <a:endParaRPr lang="en-US" sz="4000" dirty="0" smtClean="0">
              <a:latin typeface="Arial Rounded MT Bold" pitchFamily="34" charset="0"/>
            </a:endParaRPr>
          </a:p>
          <a:p>
            <a:pPr algn="just">
              <a:buNone/>
            </a:pPr>
            <a:endParaRPr lang="en-US" sz="4000" dirty="0">
              <a:solidFill>
                <a:srgbClr val="0000CC"/>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10</a:t>
            </a:r>
            <a:r>
              <a:rPr lang="fr-FR" sz="4000" dirty="0" smtClean="0">
                <a:latin typeface="Arial Rounded MT Bold" pitchFamily="34" charset="0"/>
              </a:rPr>
              <a:t>) O Dieu, nous pensons à ta bonté Au milieu de ton temple.</a:t>
            </a:r>
            <a:endParaRPr lang="en-US" sz="4000" dirty="0" smtClean="0">
              <a:latin typeface="Arial Rounded MT Bold" pitchFamily="34" charset="0"/>
            </a:endParaRPr>
          </a:p>
          <a:p>
            <a:pPr algn="just"/>
            <a:r>
              <a:rPr lang="fr-FR" sz="4000" dirty="0" smtClean="0">
                <a:solidFill>
                  <a:schemeClr val="accent3">
                    <a:lumMod val="50000"/>
                  </a:schemeClr>
                </a:solidFill>
                <a:latin typeface="Arial Rounded MT Bold" pitchFamily="34" charset="0"/>
              </a:rPr>
              <a:t> 11) Comme ton nom, ô Dieu! Ta louange retentit jusqu'aux extrémités de la terre; Ta droite est pleine de justice.</a:t>
            </a:r>
            <a:endParaRPr lang="en-US" sz="4000" dirty="0" smtClean="0">
              <a:solidFill>
                <a:schemeClr val="accent3">
                  <a:lumMod val="50000"/>
                </a:schemeClr>
              </a:solidFill>
              <a:latin typeface="Arial Rounded MT Bold" pitchFamily="34" charset="0"/>
            </a:endParaRPr>
          </a:p>
          <a:p>
            <a:pPr algn="just"/>
            <a:r>
              <a:rPr lang="fr-FR" sz="4000" dirty="0" smtClean="0">
                <a:latin typeface="Arial Rounded MT Bold" pitchFamily="34" charset="0"/>
              </a:rPr>
              <a:t> 12) La montagne de Sion se réjouit, Les filles de Juda sont dans l'allégresse, A cause de tes jugements.</a:t>
            </a:r>
            <a:endParaRPr lang="en-US" sz="4000" dirty="0" smtClean="0">
              <a:latin typeface="Arial Rounded MT Bold" pitchFamily="34" charset="0"/>
            </a:endParaRPr>
          </a:p>
          <a:p>
            <a:pPr algn="just"/>
            <a:endParaRPr lang="en-US" sz="4000" dirty="0">
              <a:solidFill>
                <a:srgbClr val="0000CC"/>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latin typeface="Arial Rounded MT Bold" pitchFamily="34" charset="0"/>
              </a:rPr>
              <a:t>13</a:t>
            </a:r>
            <a:r>
              <a:rPr lang="fr-FR" sz="4400" dirty="0" smtClean="0">
                <a:latin typeface="Arial Rounded MT Bold" pitchFamily="34" charset="0"/>
              </a:rPr>
              <a:t>) Parcourez Sion, parcourez-en l'enceinte, Comptez ses tours,</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chemeClr val="accent3">
                    <a:lumMod val="50000"/>
                  </a:schemeClr>
                </a:solidFill>
                <a:latin typeface="Arial Rounded MT Bold" pitchFamily="34" charset="0"/>
              </a:rPr>
              <a:t>14) Observez son rempart, Examinez ses palais, Pour le raconter à la génération future.</a:t>
            </a:r>
            <a:endParaRPr lang="en-US" sz="4400" dirty="0" smtClean="0">
              <a:solidFill>
                <a:schemeClr val="accent3">
                  <a:lumMod val="50000"/>
                </a:schemeClr>
              </a:solidFill>
              <a:latin typeface="Arial Rounded MT Bold" pitchFamily="34" charset="0"/>
            </a:endParaRPr>
          </a:p>
          <a:p>
            <a:pPr algn="just"/>
            <a:r>
              <a:rPr lang="fr-FR" sz="4400" dirty="0" smtClean="0">
                <a:latin typeface="Arial Rounded MT Bold" pitchFamily="34" charset="0"/>
              </a:rPr>
              <a:t> 15) Voilà le Dieu qui est notre Dieu éternellement et à jamais; Il sera notre guide jusqu'à la mort.</a:t>
            </a:r>
            <a:endParaRPr lang="en-US" sz="4400" dirty="0" smtClean="0">
              <a:latin typeface="Arial Rounded MT Bold" pitchFamily="34" charset="0"/>
            </a:endParaRPr>
          </a:p>
          <a:p>
            <a:pPr algn="just"/>
            <a:endParaRPr lang="en-US" sz="4000" dirty="0">
              <a:solidFill>
                <a:srgbClr val="0000CC"/>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CCFF33"/>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3600" b="1" dirty="0" smtClean="0">
                <a:solidFill>
                  <a:srgbClr val="0000FF"/>
                </a:solidFill>
                <a:latin typeface="Arial Unicode MS" pitchFamily="34" charset="-128"/>
                <a:ea typeface="Arial Unicode MS" pitchFamily="34" charset="-128"/>
                <a:cs typeface="Arial Unicode MS" pitchFamily="34" charset="-128"/>
              </a:rPr>
              <a:t>DOXOLOGIE</a:t>
            </a:r>
            <a:endParaRPr lang="en-US" sz="3600" b="1" dirty="0" smtClean="0">
              <a:solidFill>
                <a:srgbClr val="0000FF"/>
              </a:solidFill>
              <a:latin typeface="Arial Unicode MS" pitchFamily="34" charset="-128"/>
              <a:ea typeface="Arial Unicode MS" pitchFamily="34" charset="-128"/>
              <a:cs typeface="Arial Unicode MS" pitchFamily="34" charset="-128"/>
            </a:endParaRPr>
          </a:p>
          <a:p>
            <a:pPr marL="0" indent="0" algn="ctr">
              <a:buNone/>
            </a:pPr>
            <a:r>
              <a:rPr lang="fr-FR" sz="3600" b="1" u="sng" dirty="0" smtClean="0">
                <a:latin typeface="Arial Unicode MS" pitchFamily="34" charset="-128"/>
                <a:ea typeface="Arial Unicode MS" pitchFamily="34" charset="-128"/>
                <a:cs typeface="Arial Unicode MS" pitchFamily="34" charset="-128"/>
              </a:rPr>
              <a:t>Notre </a:t>
            </a:r>
            <a:r>
              <a:rPr lang="fr-FR" sz="3600" b="1" u="sng" dirty="0" smtClean="0">
                <a:latin typeface="Arial Unicode MS" pitchFamily="34" charset="-128"/>
                <a:ea typeface="Arial Unicode MS" pitchFamily="34" charset="-128"/>
                <a:cs typeface="Arial Unicode MS" pitchFamily="34" charset="-128"/>
              </a:rPr>
              <a:t>Dieu Règne encor</a:t>
            </a:r>
            <a:endParaRPr lang="en-US" sz="3600" b="1" dirty="0" smtClean="0">
              <a:latin typeface="Arial Unicode MS" pitchFamily="34" charset="-128"/>
              <a:ea typeface="Arial Unicode MS" pitchFamily="34" charset="-128"/>
              <a:cs typeface="Arial Unicode MS" pitchFamily="34" charset="-128"/>
            </a:endParaRPr>
          </a:p>
          <a:p>
            <a:pPr marL="0" indent="0" algn="ctr">
              <a:buNone/>
            </a:pPr>
            <a:r>
              <a:rPr lang="fr-FR" sz="3600" b="1" dirty="0" smtClean="0">
                <a:latin typeface="Arial Unicode MS" pitchFamily="34" charset="-128"/>
                <a:ea typeface="Arial Unicode MS" pitchFamily="34" charset="-128"/>
                <a:cs typeface="Arial Unicode MS" pitchFamily="34" charset="-128"/>
              </a:rPr>
              <a:t>Jamais </a:t>
            </a:r>
            <a:r>
              <a:rPr lang="fr-FR" sz="3600" b="1" dirty="0" smtClean="0">
                <a:latin typeface="Arial Unicode MS" pitchFamily="34" charset="-128"/>
                <a:ea typeface="Arial Unicode MS" pitchFamily="34" charset="-128"/>
                <a:cs typeface="Arial Unicode MS" pitchFamily="34" charset="-128"/>
              </a:rPr>
              <a:t>son amour ne s’endort.</a:t>
            </a:r>
            <a:endParaRPr lang="en-US" sz="3600" b="1" dirty="0" smtClean="0">
              <a:latin typeface="Arial Unicode MS" pitchFamily="34" charset="-128"/>
              <a:ea typeface="Arial Unicode MS" pitchFamily="34" charset="-128"/>
              <a:cs typeface="Arial Unicode MS" pitchFamily="34" charset="-128"/>
            </a:endParaRPr>
          </a:p>
          <a:p>
            <a:pPr marL="0" indent="0" algn="ctr">
              <a:buNone/>
            </a:pPr>
            <a:r>
              <a:rPr lang="fr-FR" sz="3600" b="1" dirty="0" smtClean="0">
                <a:latin typeface="Arial Unicode MS" pitchFamily="34" charset="-128"/>
                <a:ea typeface="Arial Unicode MS" pitchFamily="34" charset="-128"/>
                <a:cs typeface="Arial Unicode MS" pitchFamily="34" charset="-128"/>
              </a:rPr>
              <a:t>Le vent se </a:t>
            </a:r>
            <a:r>
              <a:rPr lang="fr-FR" sz="3600" b="1" dirty="0" smtClean="0">
                <a:latin typeface="Arial Unicode MS" pitchFamily="34" charset="-128"/>
                <a:ea typeface="Arial Unicode MS" pitchFamily="34" charset="-128"/>
                <a:cs typeface="Arial Unicode MS" pitchFamily="34" charset="-128"/>
              </a:rPr>
              <a:t>déchaîne, </a:t>
            </a:r>
          </a:p>
          <a:p>
            <a:pPr marL="0" indent="0" algn="ctr">
              <a:buNone/>
            </a:pPr>
            <a:r>
              <a:rPr lang="fr-FR" sz="3600" b="1" dirty="0" smtClean="0">
                <a:latin typeface="Arial Unicode MS" pitchFamily="34" charset="-128"/>
                <a:ea typeface="Arial Unicode MS" pitchFamily="34" charset="-128"/>
                <a:cs typeface="Arial Unicode MS" pitchFamily="34" charset="-128"/>
              </a:rPr>
              <a:t>nos </a:t>
            </a:r>
            <a:r>
              <a:rPr lang="fr-FR" sz="3600" b="1" dirty="0" smtClean="0">
                <a:latin typeface="Arial Unicode MS" pitchFamily="34" charset="-128"/>
                <a:ea typeface="Arial Unicode MS" pitchFamily="34" charset="-128"/>
                <a:cs typeface="Arial Unicode MS" pitchFamily="34" charset="-128"/>
              </a:rPr>
              <a:t>cœurs sont en peine,</a:t>
            </a:r>
            <a:endParaRPr lang="en-US" sz="3600" b="1" dirty="0" smtClean="0">
              <a:latin typeface="Arial Unicode MS" pitchFamily="34" charset="-128"/>
              <a:ea typeface="Arial Unicode MS" pitchFamily="34" charset="-128"/>
              <a:cs typeface="Arial Unicode MS" pitchFamily="34" charset="-128"/>
            </a:endParaRPr>
          </a:p>
          <a:p>
            <a:pPr marL="0" indent="0" algn="ctr">
              <a:buNone/>
            </a:pPr>
            <a:r>
              <a:rPr lang="fr-FR" sz="3600" b="1" dirty="0" smtClean="0">
                <a:latin typeface="Arial Unicode MS" pitchFamily="34" charset="-128"/>
                <a:ea typeface="Arial Unicode MS" pitchFamily="34" charset="-128"/>
                <a:cs typeface="Arial Unicode MS" pitchFamily="34" charset="-128"/>
              </a:rPr>
              <a:t>Mais Dieu nous conduit jusqu’au port.</a:t>
            </a:r>
            <a:endParaRPr lang="en-US" sz="3600" b="1" dirty="0" smtClean="0">
              <a:latin typeface="Arial Unicode MS" pitchFamily="34" charset="-128"/>
              <a:ea typeface="Arial Unicode MS" pitchFamily="34" charset="-128"/>
              <a:cs typeface="Arial Unicode MS" pitchFamily="34" charset="-128"/>
            </a:endParaRPr>
          </a:p>
          <a:p>
            <a:pPr marL="0" indent="0" algn="ctr">
              <a:buNone/>
            </a:pPr>
            <a:r>
              <a:rPr lang="fr-FR" sz="3600" b="1" dirty="0" smtClean="0">
                <a:latin typeface="Arial Unicode MS" pitchFamily="34" charset="-128"/>
                <a:ea typeface="Arial Unicode MS" pitchFamily="34" charset="-128"/>
                <a:cs typeface="Arial Unicode MS" pitchFamily="34" charset="-128"/>
              </a:rPr>
              <a:t>Notre Dieu règne encor</a:t>
            </a:r>
            <a:endParaRPr lang="en-US" sz="3600" b="1" dirty="0" smtClean="0">
              <a:latin typeface="Arial Unicode MS" pitchFamily="34" charset="-128"/>
              <a:ea typeface="Arial Unicode MS" pitchFamily="34" charset="-128"/>
              <a:cs typeface="Arial Unicode MS" pitchFamily="34" charset="-128"/>
            </a:endParaRPr>
          </a:p>
          <a:p>
            <a:pPr marL="0" indent="0" algn="ctr">
              <a:buNone/>
            </a:pPr>
            <a:r>
              <a:rPr lang="fr-FR" sz="3600" b="1" dirty="0" smtClean="0">
                <a:latin typeface="Arial Unicode MS" pitchFamily="34" charset="-128"/>
                <a:ea typeface="Arial Unicode MS" pitchFamily="34" charset="-128"/>
                <a:cs typeface="Arial Unicode MS" pitchFamily="34" charset="-128"/>
              </a:rPr>
              <a:t>Jamais son amour ne s’endort.</a:t>
            </a:r>
            <a:endParaRPr lang="en-US" sz="3600" b="1" dirty="0" smtClean="0">
              <a:latin typeface="Arial Unicode MS" pitchFamily="34" charset="-128"/>
              <a:ea typeface="Arial Unicode MS" pitchFamily="34" charset="-128"/>
              <a:cs typeface="Arial Unicode MS" pitchFamily="34" charset="-128"/>
            </a:endParaRPr>
          </a:p>
          <a:p>
            <a:pPr marL="0" indent="0" algn="ctr">
              <a:buNone/>
            </a:pPr>
            <a:r>
              <a:rPr lang="fr-FR" sz="3600" b="1" dirty="0" smtClean="0">
                <a:latin typeface="Arial Unicode MS" pitchFamily="34" charset="-128"/>
                <a:ea typeface="Arial Unicode MS" pitchFamily="34" charset="-128"/>
                <a:cs typeface="Arial Unicode MS" pitchFamily="34" charset="-128"/>
              </a:rPr>
              <a:t>Ce qu’Il nous promet, reste vrai pour jamais</a:t>
            </a:r>
            <a:endParaRPr lang="en-US" sz="3600" b="1" dirty="0" smtClean="0">
              <a:latin typeface="Arial Unicode MS" pitchFamily="34" charset="-128"/>
              <a:ea typeface="Arial Unicode MS" pitchFamily="34" charset="-128"/>
              <a:cs typeface="Arial Unicode MS" pitchFamily="34" charset="-128"/>
            </a:endParaRPr>
          </a:p>
          <a:p>
            <a:pPr marL="0" indent="0" algn="ctr">
              <a:buNone/>
            </a:pPr>
            <a:r>
              <a:rPr lang="fr-FR" sz="3600" b="1" dirty="0" smtClean="0">
                <a:latin typeface="Arial Unicode MS" pitchFamily="34" charset="-128"/>
                <a:ea typeface="Arial Unicode MS" pitchFamily="34" charset="-128"/>
                <a:cs typeface="Arial Unicode MS" pitchFamily="34" charset="-128"/>
              </a:rPr>
              <a:t>Notre Dieu </a:t>
            </a:r>
            <a:r>
              <a:rPr lang="fr-FR" sz="3600" b="1" dirty="0" smtClean="0">
                <a:latin typeface="Arial Unicode MS" pitchFamily="34" charset="-128"/>
                <a:ea typeface="Arial Unicode MS" pitchFamily="34" charset="-128"/>
                <a:cs typeface="Arial Unicode MS" pitchFamily="34" charset="-128"/>
              </a:rPr>
              <a:t>règne </a:t>
            </a:r>
            <a:r>
              <a:rPr lang="fr-FR" sz="3600" b="1" dirty="0" smtClean="0">
                <a:latin typeface="Arial Unicode MS" pitchFamily="34" charset="-128"/>
                <a:ea typeface="Arial Unicode MS" pitchFamily="34" charset="-128"/>
                <a:cs typeface="Arial Unicode MS" pitchFamily="34" charset="-128"/>
              </a:rPr>
              <a:t>encor </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CCFF33"/>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3600" dirty="0" smtClean="0">
                <a:latin typeface="Arial Rounded MT Bold" pitchFamily="34" charset="0"/>
              </a:rPr>
              <a:t>DOXOLOGIE</a:t>
            </a:r>
            <a:endParaRPr lang="en-US" sz="3600" dirty="0" smtClean="0">
              <a:latin typeface="Arial Rounded MT Bold" pitchFamily="34" charset="0"/>
            </a:endParaRPr>
          </a:p>
          <a:p>
            <a:pPr marL="0" indent="0" algn="ctr">
              <a:buNone/>
            </a:pPr>
            <a:r>
              <a:rPr lang="fr-FR" sz="3600" b="1" dirty="0" smtClean="0">
                <a:solidFill>
                  <a:srgbClr val="0000FF"/>
                </a:solidFill>
                <a:latin typeface="Arial Unicode MS" pitchFamily="34" charset="-128"/>
                <a:ea typeface="Arial Unicode MS" pitchFamily="34" charset="-128"/>
                <a:cs typeface="Arial Unicode MS" pitchFamily="34" charset="-128"/>
              </a:rPr>
              <a:t>BONDYE-M </a:t>
            </a:r>
            <a:r>
              <a:rPr lang="fr-FR" sz="3600" b="1" dirty="0" smtClean="0">
                <a:solidFill>
                  <a:srgbClr val="0000FF"/>
                </a:solidFill>
                <a:latin typeface="Arial Unicode MS" pitchFamily="34" charset="-128"/>
                <a:ea typeface="Arial Unicode MS" pitchFamily="34" charset="-128"/>
                <a:cs typeface="Arial Unicode MS" pitchFamily="34" charset="-128"/>
              </a:rPr>
              <a:t>NAN PAP DÒMI</a:t>
            </a:r>
            <a:endParaRPr lang="en-US" sz="3600" b="1" dirty="0" smtClean="0">
              <a:solidFill>
                <a:srgbClr val="0000FF"/>
              </a:solidFill>
              <a:latin typeface="Arial Unicode MS" pitchFamily="34" charset="-128"/>
              <a:ea typeface="Arial Unicode MS" pitchFamily="34" charset="-128"/>
              <a:cs typeface="Arial Unicode MS" pitchFamily="34" charset="-128"/>
            </a:endParaRPr>
          </a:p>
          <a:p>
            <a:pPr marL="0" indent="0" algn="ctr">
              <a:buNone/>
            </a:pPr>
            <a:r>
              <a:rPr lang="fr-FR" sz="3600" b="1" dirty="0" err="1" smtClean="0">
                <a:solidFill>
                  <a:srgbClr val="0000FF"/>
                </a:solidFill>
                <a:latin typeface="Arial Unicode MS" pitchFamily="34" charset="-128"/>
                <a:ea typeface="Arial Unicode MS" pitchFamily="34" charset="-128"/>
                <a:cs typeface="Arial Unicode MS" pitchFamily="34" charset="-128"/>
              </a:rPr>
              <a:t>Zye</a:t>
            </a:r>
            <a:r>
              <a:rPr lang="fr-FR" sz="3600" b="1" dirty="0" smtClean="0">
                <a:solidFill>
                  <a:srgbClr val="0000FF"/>
                </a:solidFill>
                <a:latin typeface="Arial Unicode MS" pitchFamily="34" charset="-128"/>
                <a:ea typeface="Arial Unicode MS" pitchFamily="34" charset="-128"/>
                <a:cs typeface="Arial Unicode MS" pitchFamily="34" charset="-128"/>
              </a:rPr>
              <a:t>-l </a:t>
            </a:r>
            <a:r>
              <a:rPr lang="fr-FR" sz="3600" b="1" dirty="0" err="1" smtClean="0">
                <a:solidFill>
                  <a:srgbClr val="0000FF"/>
                </a:solidFill>
                <a:latin typeface="Arial Unicode MS" pitchFamily="34" charset="-128"/>
                <a:ea typeface="Arial Unicode MS" pitchFamily="34" charset="-128"/>
                <a:cs typeface="Arial Unicode MS" pitchFamily="34" charset="-128"/>
              </a:rPr>
              <a:t>ouvri</a:t>
            </a:r>
            <a:r>
              <a:rPr lang="fr-FR" sz="3600" b="1" dirty="0" smtClean="0">
                <a:solidFill>
                  <a:srgbClr val="0000FF"/>
                </a:solidFill>
                <a:latin typeface="Arial Unicode MS" pitchFamily="34" charset="-128"/>
                <a:ea typeface="Arial Unicode MS" pitchFamily="34" charset="-128"/>
                <a:cs typeface="Arial Unicode MS" pitchFamily="34" charset="-128"/>
              </a:rPr>
              <a:t>, l’</a:t>
            </a:r>
            <a:r>
              <a:rPr lang="fr-FR" sz="3600" b="1" dirty="0" err="1" smtClean="0">
                <a:solidFill>
                  <a:srgbClr val="0000FF"/>
                </a:solidFill>
                <a:latin typeface="Arial Unicode MS" pitchFamily="34" charset="-128"/>
                <a:ea typeface="Arial Unicode MS" pitchFamily="34" charset="-128"/>
                <a:cs typeface="Arial Unicode MS" pitchFamily="34" charset="-128"/>
              </a:rPr>
              <a:t>ap</a:t>
            </a:r>
            <a:r>
              <a:rPr lang="fr-FR" sz="3600" b="1" dirty="0" smtClean="0">
                <a:solidFill>
                  <a:srgbClr val="0000FF"/>
                </a:solidFill>
                <a:latin typeface="Arial Unicode MS" pitchFamily="34" charset="-128"/>
                <a:ea typeface="Arial Unicode MS" pitchFamily="34" charset="-128"/>
                <a:cs typeface="Arial Unicode MS" pitchFamily="34" charset="-128"/>
              </a:rPr>
              <a:t> </a:t>
            </a:r>
            <a:r>
              <a:rPr lang="fr-FR" sz="3600" b="1" dirty="0" err="1" smtClean="0">
                <a:solidFill>
                  <a:srgbClr val="0000FF"/>
                </a:solidFill>
                <a:latin typeface="Arial Unicode MS" pitchFamily="34" charset="-128"/>
                <a:ea typeface="Arial Unicode MS" pitchFamily="34" charset="-128"/>
                <a:cs typeface="Arial Unicode MS" pitchFamily="34" charset="-128"/>
              </a:rPr>
              <a:t>veye</a:t>
            </a:r>
            <a:r>
              <a:rPr lang="fr-FR" sz="3600" b="1" dirty="0" smtClean="0">
                <a:solidFill>
                  <a:srgbClr val="0000FF"/>
                </a:solidFill>
                <a:latin typeface="Arial Unicode MS" pitchFamily="34" charset="-128"/>
                <a:ea typeface="Arial Unicode MS" pitchFamily="34" charset="-128"/>
                <a:cs typeface="Arial Unicode MS" pitchFamily="34" charset="-128"/>
              </a:rPr>
              <a:t> sou </a:t>
            </a:r>
            <a:r>
              <a:rPr lang="fr-FR" sz="3600" b="1" dirty="0" err="1" smtClean="0">
                <a:solidFill>
                  <a:srgbClr val="0000FF"/>
                </a:solidFill>
                <a:latin typeface="Arial Unicode MS" pitchFamily="34" charset="-128"/>
                <a:ea typeface="Arial Unicode MS" pitchFamily="34" charset="-128"/>
                <a:cs typeface="Arial Unicode MS" pitchFamily="34" charset="-128"/>
              </a:rPr>
              <a:t>mwen</a:t>
            </a:r>
            <a:endParaRPr lang="en-US" sz="3600" b="1" dirty="0" smtClean="0">
              <a:solidFill>
                <a:srgbClr val="0000FF"/>
              </a:solidFill>
              <a:latin typeface="Arial Unicode MS" pitchFamily="34" charset="-128"/>
              <a:ea typeface="Arial Unicode MS" pitchFamily="34" charset="-128"/>
              <a:cs typeface="Arial Unicode MS" pitchFamily="34" charset="-128"/>
            </a:endParaRPr>
          </a:p>
          <a:p>
            <a:pPr marL="0" indent="0" algn="ctr">
              <a:buNone/>
            </a:pPr>
            <a:r>
              <a:rPr lang="fr-FR" sz="3600" b="1" dirty="0" err="1" smtClean="0">
                <a:solidFill>
                  <a:srgbClr val="0000FF"/>
                </a:solidFill>
                <a:latin typeface="Arial Unicode MS" pitchFamily="34" charset="-128"/>
                <a:ea typeface="Arial Unicode MS" pitchFamily="34" charset="-128"/>
                <a:cs typeface="Arial Unicode MS" pitchFamily="34" charset="-128"/>
              </a:rPr>
              <a:t>Mwen</a:t>
            </a:r>
            <a:r>
              <a:rPr lang="fr-FR" sz="3600" b="1" dirty="0" smtClean="0">
                <a:solidFill>
                  <a:srgbClr val="0000FF"/>
                </a:solidFill>
                <a:latin typeface="Arial Unicode MS" pitchFamily="34" charset="-128"/>
                <a:ea typeface="Arial Unicode MS" pitchFamily="34" charset="-128"/>
                <a:cs typeface="Arial Unicode MS" pitchFamily="34" charset="-128"/>
              </a:rPr>
              <a:t> </a:t>
            </a:r>
            <a:r>
              <a:rPr lang="fr-FR" sz="3600" b="1" dirty="0" err="1" smtClean="0">
                <a:solidFill>
                  <a:srgbClr val="0000FF"/>
                </a:solidFill>
                <a:latin typeface="Arial Unicode MS" pitchFamily="34" charset="-128"/>
                <a:ea typeface="Arial Unicode MS" pitchFamily="34" charset="-128"/>
                <a:cs typeface="Arial Unicode MS" pitchFamily="34" charset="-128"/>
              </a:rPr>
              <a:t>pap</a:t>
            </a:r>
            <a:r>
              <a:rPr lang="fr-FR" sz="3600" b="1" dirty="0" smtClean="0">
                <a:solidFill>
                  <a:srgbClr val="0000FF"/>
                </a:solidFill>
                <a:latin typeface="Arial Unicode MS" pitchFamily="34" charset="-128"/>
                <a:ea typeface="Arial Unicode MS" pitchFamily="34" charset="-128"/>
                <a:cs typeface="Arial Unicode MS" pitchFamily="34" charset="-128"/>
              </a:rPr>
              <a:t> </a:t>
            </a:r>
            <a:r>
              <a:rPr lang="fr-FR" sz="3600" b="1" dirty="0" err="1" smtClean="0">
                <a:solidFill>
                  <a:srgbClr val="0000FF"/>
                </a:solidFill>
                <a:latin typeface="Arial Unicode MS" pitchFamily="34" charset="-128"/>
                <a:ea typeface="Arial Unicode MS" pitchFamily="34" charset="-128"/>
                <a:cs typeface="Arial Unicode MS" pitchFamily="34" charset="-128"/>
              </a:rPr>
              <a:t>pè</a:t>
            </a:r>
            <a:r>
              <a:rPr lang="fr-FR" sz="3600" b="1" dirty="0" smtClean="0">
                <a:solidFill>
                  <a:srgbClr val="0000FF"/>
                </a:solidFill>
                <a:latin typeface="Arial Unicode MS" pitchFamily="34" charset="-128"/>
                <a:ea typeface="Arial Unicode MS" pitchFamily="34" charset="-128"/>
                <a:cs typeface="Arial Unicode MS" pitchFamily="34" charset="-128"/>
              </a:rPr>
              <a:t> </a:t>
            </a:r>
            <a:r>
              <a:rPr lang="fr-FR" sz="3600" b="1" dirty="0" err="1" smtClean="0">
                <a:solidFill>
                  <a:srgbClr val="0000FF"/>
                </a:solidFill>
                <a:latin typeface="Arial Unicode MS" pitchFamily="34" charset="-128"/>
                <a:ea typeface="Arial Unicode MS" pitchFamily="34" charset="-128"/>
                <a:cs typeface="Arial Unicode MS" pitchFamily="34" charset="-128"/>
              </a:rPr>
              <a:t>tanpèt</a:t>
            </a:r>
            <a:endParaRPr lang="en-US" sz="3600" b="1" dirty="0" smtClean="0">
              <a:solidFill>
                <a:srgbClr val="0000FF"/>
              </a:solidFill>
              <a:latin typeface="Arial Unicode MS" pitchFamily="34" charset="-128"/>
              <a:ea typeface="Arial Unicode MS" pitchFamily="34" charset="-128"/>
              <a:cs typeface="Arial Unicode MS" pitchFamily="34" charset="-128"/>
            </a:endParaRPr>
          </a:p>
          <a:p>
            <a:pPr marL="0" indent="0" algn="ctr">
              <a:buNone/>
            </a:pPr>
            <a:r>
              <a:rPr lang="fr-FR" sz="3600" b="1" dirty="0" smtClean="0">
                <a:solidFill>
                  <a:srgbClr val="0000FF"/>
                </a:solidFill>
                <a:latin typeface="Arial Unicode MS" pitchFamily="34" charset="-128"/>
                <a:ea typeface="Arial Unicode MS" pitchFamily="34" charset="-128"/>
                <a:cs typeface="Arial Unicode MS" pitchFamily="34" charset="-128"/>
              </a:rPr>
              <a:t>Ni cheve-m </a:t>
            </a:r>
            <a:r>
              <a:rPr lang="fr-FR" sz="3600" b="1" dirty="0" err="1" smtClean="0">
                <a:solidFill>
                  <a:srgbClr val="0000FF"/>
                </a:solidFill>
                <a:latin typeface="Arial Unicode MS" pitchFamily="34" charset="-128"/>
                <a:ea typeface="Arial Unicode MS" pitchFamily="34" charset="-128"/>
                <a:cs typeface="Arial Unicode MS" pitchFamily="34" charset="-128"/>
              </a:rPr>
              <a:t>pap</a:t>
            </a:r>
            <a:r>
              <a:rPr lang="fr-FR" sz="3600" b="1" dirty="0" smtClean="0">
                <a:solidFill>
                  <a:srgbClr val="0000FF"/>
                </a:solidFill>
                <a:latin typeface="Arial Unicode MS" pitchFamily="34" charset="-128"/>
                <a:ea typeface="Arial Unicode MS" pitchFamily="34" charset="-128"/>
                <a:cs typeface="Arial Unicode MS" pitchFamily="34" charset="-128"/>
              </a:rPr>
              <a:t> </a:t>
            </a:r>
            <a:r>
              <a:rPr lang="fr-FR" sz="3600" b="1" dirty="0" err="1" smtClean="0">
                <a:solidFill>
                  <a:srgbClr val="0000FF"/>
                </a:solidFill>
                <a:latin typeface="Arial Unicode MS" pitchFamily="34" charset="-128"/>
                <a:ea typeface="Arial Unicode MS" pitchFamily="34" charset="-128"/>
                <a:cs typeface="Arial Unicode MS" pitchFamily="34" charset="-128"/>
              </a:rPr>
              <a:t>rache</a:t>
            </a:r>
            <a:endParaRPr lang="en-US" sz="3600" b="1" dirty="0" smtClean="0">
              <a:solidFill>
                <a:srgbClr val="0000FF"/>
              </a:solidFill>
              <a:latin typeface="Arial Unicode MS" pitchFamily="34" charset="-128"/>
              <a:ea typeface="Arial Unicode MS" pitchFamily="34" charset="-128"/>
              <a:cs typeface="Arial Unicode MS" pitchFamily="34" charset="-128"/>
            </a:endParaRPr>
          </a:p>
          <a:p>
            <a:pPr marL="0" indent="0" algn="ctr">
              <a:buNone/>
            </a:pPr>
            <a:r>
              <a:rPr lang="fr-FR" sz="3600" b="1" dirty="0" smtClean="0">
                <a:solidFill>
                  <a:srgbClr val="0000FF"/>
                </a:solidFill>
                <a:latin typeface="Arial Unicode MS" pitchFamily="34" charset="-128"/>
                <a:ea typeface="Arial Unicode MS" pitchFamily="34" charset="-128"/>
                <a:cs typeface="Arial Unicode MS" pitchFamily="34" charset="-128"/>
              </a:rPr>
              <a:t>San </a:t>
            </a:r>
            <a:r>
              <a:rPr lang="fr-FR" sz="3600" b="1" dirty="0" err="1" smtClean="0">
                <a:solidFill>
                  <a:srgbClr val="0000FF"/>
                </a:solidFill>
                <a:latin typeface="Arial Unicode MS" pitchFamily="34" charset="-128"/>
                <a:ea typeface="Arial Unicode MS" pitchFamily="34" charset="-128"/>
                <a:cs typeface="Arial Unicode MS" pitchFamily="34" charset="-128"/>
              </a:rPr>
              <a:t>BonDye</a:t>
            </a:r>
            <a:r>
              <a:rPr lang="fr-FR" sz="3600" b="1" dirty="0" smtClean="0">
                <a:solidFill>
                  <a:srgbClr val="0000FF"/>
                </a:solidFill>
                <a:latin typeface="Arial Unicode MS" pitchFamily="34" charset="-128"/>
                <a:ea typeface="Arial Unicode MS" pitchFamily="34" charset="-128"/>
                <a:cs typeface="Arial Unicode MS" pitchFamily="34" charset="-128"/>
              </a:rPr>
              <a:t> </a:t>
            </a:r>
            <a:r>
              <a:rPr lang="fr-FR" sz="3600" b="1" dirty="0" err="1" smtClean="0">
                <a:solidFill>
                  <a:srgbClr val="0000FF"/>
                </a:solidFill>
                <a:latin typeface="Arial Unicode MS" pitchFamily="34" charset="-128"/>
                <a:ea typeface="Arial Unicode MS" pitchFamily="34" charset="-128"/>
                <a:cs typeface="Arial Unicode MS" pitchFamily="34" charset="-128"/>
              </a:rPr>
              <a:t>pa</a:t>
            </a:r>
            <a:r>
              <a:rPr lang="fr-FR" sz="3600" b="1" dirty="0" smtClean="0">
                <a:solidFill>
                  <a:srgbClr val="0000FF"/>
                </a:solidFill>
                <a:latin typeface="Arial Unicode MS" pitchFamily="34" charset="-128"/>
                <a:ea typeface="Arial Unicode MS" pitchFamily="34" charset="-128"/>
                <a:cs typeface="Arial Unicode MS" pitchFamily="34" charset="-128"/>
              </a:rPr>
              <a:t> </a:t>
            </a:r>
            <a:r>
              <a:rPr lang="fr-FR" sz="3600" b="1" dirty="0" err="1" smtClean="0">
                <a:solidFill>
                  <a:srgbClr val="0000FF"/>
                </a:solidFill>
                <a:latin typeface="Arial Unicode MS" pitchFamily="34" charset="-128"/>
                <a:ea typeface="Arial Unicode MS" pitchFamily="34" charset="-128"/>
                <a:cs typeface="Arial Unicode MS" pitchFamily="34" charset="-128"/>
              </a:rPr>
              <a:t>bay</a:t>
            </a:r>
            <a:r>
              <a:rPr lang="fr-FR" sz="3600" b="1" dirty="0" smtClean="0">
                <a:solidFill>
                  <a:srgbClr val="0000FF"/>
                </a:solidFill>
                <a:latin typeface="Arial Unicode MS" pitchFamily="34" charset="-128"/>
                <a:ea typeface="Arial Unicode MS" pitchFamily="34" charset="-128"/>
                <a:cs typeface="Arial Unicode MS" pitchFamily="34" charset="-128"/>
              </a:rPr>
              <a:t> </a:t>
            </a:r>
            <a:r>
              <a:rPr lang="fr-FR" sz="3600" b="1" dirty="0" err="1" smtClean="0">
                <a:solidFill>
                  <a:srgbClr val="0000FF"/>
                </a:solidFill>
                <a:latin typeface="Arial Unicode MS" pitchFamily="34" charset="-128"/>
                <a:ea typeface="Arial Unicode MS" pitchFamily="34" charset="-128"/>
                <a:cs typeface="Arial Unicode MS" pitchFamily="34" charset="-128"/>
              </a:rPr>
              <a:t>pèmisyon</a:t>
            </a:r>
            <a:endParaRPr lang="en-US" sz="3600" b="1" dirty="0" smtClean="0">
              <a:solidFill>
                <a:srgbClr val="0000FF"/>
              </a:solidFill>
              <a:latin typeface="Arial Unicode MS" pitchFamily="34" charset="-128"/>
              <a:ea typeface="Arial Unicode MS" pitchFamily="34" charset="-128"/>
              <a:cs typeface="Arial Unicode MS" pitchFamily="34" charset="-128"/>
            </a:endParaRPr>
          </a:p>
          <a:p>
            <a:pPr marL="0" indent="0" algn="ctr">
              <a:buNone/>
            </a:pPr>
            <a:r>
              <a:rPr lang="fr-FR" sz="3600" b="1" dirty="0" err="1" smtClean="0">
                <a:solidFill>
                  <a:srgbClr val="0000FF"/>
                </a:solidFill>
                <a:latin typeface="Arial Unicode MS" pitchFamily="34" charset="-128"/>
                <a:ea typeface="Arial Unicode MS" pitchFamily="34" charset="-128"/>
                <a:cs typeface="Arial Unicode MS" pitchFamily="34" charset="-128"/>
              </a:rPr>
              <a:t>BonDye</a:t>
            </a:r>
            <a:r>
              <a:rPr lang="fr-FR" sz="3600" b="1" dirty="0" smtClean="0">
                <a:solidFill>
                  <a:srgbClr val="0000FF"/>
                </a:solidFill>
                <a:latin typeface="Arial Unicode MS" pitchFamily="34" charset="-128"/>
                <a:ea typeface="Arial Unicode MS" pitchFamily="34" charset="-128"/>
                <a:cs typeface="Arial Unicode MS" pitchFamily="34" charset="-128"/>
              </a:rPr>
              <a:t> m nan </a:t>
            </a:r>
            <a:r>
              <a:rPr lang="fr-FR" sz="3600" b="1" dirty="0" err="1" smtClean="0">
                <a:solidFill>
                  <a:srgbClr val="0000FF"/>
                </a:solidFill>
                <a:latin typeface="Arial Unicode MS" pitchFamily="34" charset="-128"/>
                <a:ea typeface="Arial Unicode MS" pitchFamily="34" charset="-128"/>
                <a:cs typeface="Arial Unicode MS" pitchFamily="34" charset="-128"/>
              </a:rPr>
              <a:t>pap</a:t>
            </a:r>
            <a:r>
              <a:rPr lang="fr-FR" sz="3600" b="1" dirty="0" smtClean="0">
                <a:solidFill>
                  <a:srgbClr val="0000FF"/>
                </a:solidFill>
                <a:latin typeface="Arial Unicode MS" pitchFamily="34" charset="-128"/>
                <a:ea typeface="Arial Unicode MS" pitchFamily="34" charset="-128"/>
                <a:cs typeface="Arial Unicode MS" pitchFamily="34" charset="-128"/>
              </a:rPr>
              <a:t> </a:t>
            </a:r>
            <a:r>
              <a:rPr lang="fr-FR" sz="3600" b="1" dirty="0" err="1" smtClean="0">
                <a:solidFill>
                  <a:srgbClr val="0000FF"/>
                </a:solidFill>
                <a:latin typeface="Arial Unicode MS" pitchFamily="34" charset="-128"/>
                <a:ea typeface="Arial Unicode MS" pitchFamily="34" charset="-128"/>
                <a:cs typeface="Arial Unicode MS" pitchFamily="34" charset="-128"/>
              </a:rPr>
              <a:t>domi</a:t>
            </a:r>
            <a:endParaRPr lang="en-US" sz="3600" b="1" dirty="0" smtClean="0">
              <a:solidFill>
                <a:srgbClr val="0000FF"/>
              </a:solidFill>
              <a:latin typeface="Arial Unicode MS" pitchFamily="34" charset="-128"/>
              <a:ea typeface="Arial Unicode MS" pitchFamily="34" charset="-128"/>
              <a:cs typeface="Arial Unicode MS" pitchFamily="34" charset="-128"/>
            </a:endParaRPr>
          </a:p>
          <a:p>
            <a:pPr marL="0" indent="0" algn="ctr">
              <a:buNone/>
            </a:pPr>
            <a:r>
              <a:rPr lang="fr-FR" sz="3600" b="1" dirty="0" err="1" smtClean="0">
                <a:solidFill>
                  <a:srgbClr val="0000FF"/>
                </a:solidFill>
                <a:latin typeface="Arial Unicode MS" pitchFamily="34" charset="-128"/>
                <a:ea typeface="Arial Unicode MS" pitchFamily="34" charset="-128"/>
                <a:cs typeface="Arial Unicode MS" pitchFamily="34" charset="-128"/>
              </a:rPr>
              <a:t>Zye</a:t>
            </a:r>
            <a:r>
              <a:rPr lang="fr-FR" sz="3600" b="1" dirty="0" smtClean="0">
                <a:solidFill>
                  <a:srgbClr val="0000FF"/>
                </a:solidFill>
                <a:latin typeface="Arial Unicode MS" pitchFamily="34" charset="-128"/>
                <a:ea typeface="Arial Unicode MS" pitchFamily="34" charset="-128"/>
                <a:cs typeface="Arial Unicode MS" pitchFamily="34" charset="-128"/>
              </a:rPr>
              <a:t>-l </a:t>
            </a:r>
            <a:r>
              <a:rPr lang="fr-FR" sz="3600" b="1" dirty="0" err="1" smtClean="0">
                <a:solidFill>
                  <a:srgbClr val="0000FF"/>
                </a:solidFill>
                <a:latin typeface="Arial Unicode MS" pitchFamily="34" charset="-128"/>
                <a:ea typeface="Arial Unicode MS" pitchFamily="34" charset="-128"/>
                <a:cs typeface="Arial Unicode MS" pitchFamily="34" charset="-128"/>
              </a:rPr>
              <a:t>ouvri</a:t>
            </a:r>
            <a:r>
              <a:rPr lang="fr-FR" sz="3600" b="1" dirty="0" smtClean="0">
                <a:solidFill>
                  <a:srgbClr val="0000FF"/>
                </a:solidFill>
                <a:latin typeface="Arial Unicode MS" pitchFamily="34" charset="-128"/>
                <a:ea typeface="Arial Unicode MS" pitchFamily="34" charset="-128"/>
                <a:cs typeface="Arial Unicode MS" pitchFamily="34" charset="-128"/>
              </a:rPr>
              <a:t>, l’</a:t>
            </a:r>
            <a:r>
              <a:rPr lang="fr-FR" sz="3600" b="1" dirty="0" err="1" smtClean="0">
                <a:solidFill>
                  <a:srgbClr val="0000FF"/>
                </a:solidFill>
                <a:latin typeface="Arial Unicode MS" pitchFamily="34" charset="-128"/>
                <a:ea typeface="Arial Unicode MS" pitchFamily="34" charset="-128"/>
                <a:cs typeface="Arial Unicode MS" pitchFamily="34" charset="-128"/>
              </a:rPr>
              <a:t>ap</a:t>
            </a:r>
            <a:r>
              <a:rPr lang="fr-FR" sz="3600" b="1" dirty="0" smtClean="0">
                <a:solidFill>
                  <a:srgbClr val="0000FF"/>
                </a:solidFill>
                <a:latin typeface="Arial Unicode MS" pitchFamily="34" charset="-128"/>
                <a:ea typeface="Arial Unicode MS" pitchFamily="34" charset="-128"/>
                <a:cs typeface="Arial Unicode MS" pitchFamily="34" charset="-128"/>
              </a:rPr>
              <a:t> </a:t>
            </a:r>
            <a:r>
              <a:rPr lang="fr-FR" sz="3600" b="1" dirty="0" err="1" smtClean="0">
                <a:solidFill>
                  <a:srgbClr val="0000FF"/>
                </a:solidFill>
                <a:latin typeface="Arial Unicode MS" pitchFamily="34" charset="-128"/>
                <a:ea typeface="Arial Unicode MS" pitchFamily="34" charset="-128"/>
                <a:cs typeface="Arial Unicode MS" pitchFamily="34" charset="-128"/>
              </a:rPr>
              <a:t>veye</a:t>
            </a:r>
            <a:r>
              <a:rPr lang="fr-FR" sz="3600" b="1" dirty="0" smtClean="0">
                <a:solidFill>
                  <a:srgbClr val="0000FF"/>
                </a:solidFill>
                <a:latin typeface="Arial Unicode MS" pitchFamily="34" charset="-128"/>
                <a:ea typeface="Arial Unicode MS" pitchFamily="34" charset="-128"/>
                <a:cs typeface="Arial Unicode MS" pitchFamily="34" charset="-128"/>
              </a:rPr>
              <a:t> sou </a:t>
            </a:r>
            <a:r>
              <a:rPr lang="fr-FR" sz="3600" b="1" dirty="0" err="1" smtClean="0">
                <a:solidFill>
                  <a:srgbClr val="0000FF"/>
                </a:solidFill>
                <a:latin typeface="Arial Unicode MS" pitchFamily="34" charset="-128"/>
                <a:ea typeface="Arial Unicode MS" pitchFamily="34" charset="-128"/>
                <a:cs typeface="Arial Unicode MS" pitchFamily="34" charset="-128"/>
              </a:rPr>
              <a:t>mwen</a:t>
            </a:r>
            <a:endParaRPr lang="en-US" sz="3600" b="1" dirty="0" smtClean="0">
              <a:solidFill>
                <a:srgbClr val="0000FF"/>
              </a:solidFill>
              <a:latin typeface="Arial Unicode MS" pitchFamily="34" charset="-128"/>
              <a:ea typeface="Arial Unicode MS" pitchFamily="34" charset="-128"/>
              <a:cs typeface="Arial Unicode MS" pitchFamily="34" charset="-128"/>
            </a:endParaRPr>
          </a:p>
          <a:p>
            <a:pPr marL="0" indent="0" algn="ctr">
              <a:buNone/>
            </a:pPr>
            <a:r>
              <a:rPr lang="fr-FR" sz="3600" b="1" dirty="0" err="1" smtClean="0">
                <a:solidFill>
                  <a:srgbClr val="0000FF"/>
                </a:solidFill>
                <a:latin typeface="Arial Unicode MS" pitchFamily="34" charset="-128"/>
                <a:ea typeface="Arial Unicode MS" pitchFamily="34" charset="-128"/>
                <a:cs typeface="Arial Unicode MS" pitchFamily="34" charset="-128"/>
              </a:rPr>
              <a:t>Alò</a:t>
            </a:r>
            <a:r>
              <a:rPr lang="fr-FR" sz="3600" b="1" dirty="0" smtClean="0">
                <a:solidFill>
                  <a:srgbClr val="0000FF"/>
                </a:solidFill>
                <a:latin typeface="Arial Unicode MS" pitchFamily="34" charset="-128"/>
                <a:ea typeface="Arial Unicode MS" pitchFamily="34" charset="-128"/>
                <a:cs typeface="Arial Unicode MS" pitchFamily="34" charset="-128"/>
              </a:rPr>
              <a:t>-m </a:t>
            </a:r>
            <a:r>
              <a:rPr lang="fr-FR" sz="3600" b="1" dirty="0" err="1" smtClean="0">
                <a:solidFill>
                  <a:srgbClr val="0000FF"/>
                </a:solidFill>
                <a:latin typeface="Arial Unicode MS" pitchFamily="34" charset="-128"/>
                <a:ea typeface="Arial Unicode MS" pitchFamily="34" charset="-128"/>
                <a:cs typeface="Arial Unicode MS" pitchFamily="34" charset="-128"/>
              </a:rPr>
              <a:t>fò</a:t>
            </a:r>
            <a:r>
              <a:rPr lang="fr-FR" sz="3600" b="1" dirty="0" smtClean="0">
                <a:solidFill>
                  <a:srgbClr val="0000FF"/>
                </a:solidFill>
                <a:latin typeface="Arial Unicode MS" pitchFamily="34" charset="-128"/>
                <a:ea typeface="Arial Unicode MS" pitchFamily="34" charset="-128"/>
                <a:cs typeface="Arial Unicode MS" pitchFamily="34" charset="-128"/>
              </a:rPr>
              <a:t>-w  </a:t>
            </a:r>
            <a:r>
              <a:rPr lang="fr-FR" sz="3600" b="1" dirty="0" err="1" smtClean="0">
                <a:solidFill>
                  <a:srgbClr val="0000FF"/>
                </a:solidFill>
                <a:latin typeface="Arial Unicode MS" pitchFamily="34" charset="-128"/>
                <a:ea typeface="Arial Unicode MS" pitchFamily="34" charset="-128"/>
                <a:cs typeface="Arial Unicode MS" pitchFamily="34" charset="-128"/>
              </a:rPr>
              <a:t>konn</a:t>
            </a:r>
            <a:r>
              <a:rPr lang="fr-FR" sz="3600" b="1" dirty="0" smtClean="0">
                <a:solidFill>
                  <a:srgbClr val="0000FF"/>
                </a:solidFill>
                <a:latin typeface="Arial Unicode MS" pitchFamily="34" charset="-128"/>
                <a:ea typeface="Arial Unicode MS" pitchFamily="34" charset="-128"/>
                <a:cs typeface="Arial Unicode MS" pitchFamily="34" charset="-128"/>
              </a:rPr>
              <a:t> sa pou-w </a:t>
            </a:r>
            <a:r>
              <a:rPr lang="fr-FR" sz="3600" b="1" dirty="0" err="1" smtClean="0">
                <a:solidFill>
                  <a:srgbClr val="0000FF"/>
                </a:solidFill>
                <a:latin typeface="Arial Unicode MS" pitchFamily="34" charset="-128"/>
                <a:ea typeface="Arial Unicode MS" pitchFamily="34" charset="-128"/>
                <a:cs typeface="Arial Unicode MS" pitchFamily="34" charset="-128"/>
              </a:rPr>
              <a:t>pa</a:t>
            </a:r>
            <a:r>
              <a:rPr lang="fr-FR" sz="3600" b="1" dirty="0" smtClean="0">
                <a:solidFill>
                  <a:srgbClr val="0000FF"/>
                </a:solidFill>
                <a:latin typeface="Arial Unicode MS" pitchFamily="34" charset="-128"/>
                <a:ea typeface="Arial Unicode MS" pitchFamily="34" charset="-128"/>
                <a:cs typeface="Arial Unicode MS" pitchFamily="34" charset="-128"/>
              </a:rPr>
              <a:t> panse </a:t>
            </a:r>
            <a:r>
              <a:rPr lang="fr-FR" sz="3600" b="1" dirty="0" err="1" smtClean="0">
                <a:solidFill>
                  <a:srgbClr val="0000FF"/>
                </a:solidFill>
                <a:latin typeface="Arial Unicode MS" pitchFamily="34" charset="-128"/>
                <a:ea typeface="Arial Unicode MS" pitchFamily="34" charset="-128"/>
                <a:cs typeface="Arial Unicode MS" pitchFamily="34" charset="-128"/>
              </a:rPr>
              <a:t>lòt</a:t>
            </a:r>
            <a:r>
              <a:rPr lang="fr-FR" sz="3600" b="1" dirty="0" smtClean="0">
                <a:solidFill>
                  <a:srgbClr val="0000FF"/>
                </a:solidFill>
                <a:latin typeface="Arial Unicode MS" pitchFamily="34" charset="-128"/>
                <a:ea typeface="Arial Unicode MS" pitchFamily="34" charset="-128"/>
                <a:cs typeface="Arial Unicode MS" pitchFamily="34" charset="-128"/>
              </a:rPr>
              <a:t> jan</a:t>
            </a:r>
            <a:endParaRPr lang="en-US" sz="3600" b="1" dirty="0" smtClean="0">
              <a:solidFill>
                <a:srgbClr val="0000FF"/>
              </a:solidFill>
              <a:latin typeface="Arial Unicode MS" pitchFamily="34" charset="-128"/>
              <a:ea typeface="Arial Unicode MS" pitchFamily="34" charset="-128"/>
              <a:cs typeface="Arial Unicode MS" pitchFamily="34" charset="-128"/>
            </a:endParaRPr>
          </a:p>
          <a:p>
            <a:pPr marL="0" indent="0" algn="ctr">
              <a:buNone/>
            </a:pPr>
            <a:r>
              <a:rPr lang="fr-FR" sz="3600" b="1" dirty="0" err="1" smtClean="0">
                <a:solidFill>
                  <a:srgbClr val="0000FF"/>
                </a:solidFill>
                <a:latin typeface="Arial Unicode MS" pitchFamily="34" charset="-128"/>
                <a:ea typeface="Arial Unicode MS" pitchFamily="34" charset="-128"/>
                <a:cs typeface="Arial Unicode MS" pitchFamily="34" charset="-128"/>
              </a:rPr>
              <a:t>BonDye</a:t>
            </a:r>
            <a:r>
              <a:rPr lang="fr-FR" sz="3600" b="1" dirty="0" smtClean="0">
                <a:solidFill>
                  <a:srgbClr val="0000FF"/>
                </a:solidFill>
                <a:latin typeface="Arial Unicode MS" pitchFamily="34" charset="-128"/>
                <a:ea typeface="Arial Unicode MS" pitchFamily="34" charset="-128"/>
                <a:cs typeface="Arial Unicode MS" pitchFamily="34" charset="-128"/>
              </a:rPr>
              <a:t>-m nan </a:t>
            </a:r>
            <a:r>
              <a:rPr lang="fr-FR" sz="3600" b="1" dirty="0" err="1" smtClean="0">
                <a:solidFill>
                  <a:srgbClr val="0000FF"/>
                </a:solidFill>
                <a:latin typeface="Arial Unicode MS" pitchFamily="34" charset="-128"/>
                <a:ea typeface="Arial Unicode MS" pitchFamily="34" charset="-128"/>
                <a:cs typeface="Arial Unicode MS" pitchFamily="34" charset="-128"/>
              </a:rPr>
              <a:t>p’ap</a:t>
            </a:r>
            <a:r>
              <a:rPr lang="fr-FR" sz="3600" b="1" dirty="0" smtClean="0">
                <a:solidFill>
                  <a:srgbClr val="0000FF"/>
                </a:solidFill>
                <a:latin typeface="Arial Unicode MS" pitchFamily="34" charset="-128"/>
                <a:ea typeface="Arial Unicode MS" pitchFamily="34" charset="-128"/>
                <a:cs typeface="Arial Unicode MS" pitchFamily="34" charset="-128"/>
              </a:rPr>
              <a:t> </a:t>
            </a:r>
            <a:r>
              <a:rPr lang="fr-FR" sz="3600" b="1" dirty="0" err="1" smtClean="0">
                <a:solidFill>
                  <a:srgbClr val="0000FF"/>
                </a:solidFill>
                <a:latin typeface="Arial Unicode MS" pitchFamily="34" charset="-128"/>
                <a:ea typeface="Arial Unicode MS" pitchFamily="34" charset="-128"/>
                <a:cs typeface="Arial Unicode MS" pitchFamily="34" charset="-128"/>
              </a:rPr>
              <a:t>dòmi</a:t>
            </a:r>
            <a:endParaRPr lang="en-US" sz="3600" b="1" dirty="0">
              <a:solidFill>
                <a:srgbClr val="0000FF"/>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marL="0" indent="0" algn="ctr"/>
            <a:r>
              <a:rPr lang="fr-FR" sz="4000" b="1" dirty="0" smtClean="0">
                <a:solidFill>
                  <a:srgbClr val="0000FF"/>
                </a:solidFill>
                <a:latin typeface="Arial Rounded MT Bold" pitchFamily="34" charset="0"/>
              </a:rPr>
              <a:t>309 Fr CC Voici Jésus Notre Sauveur</a:t>
            </a:r>
            <a:endParaRPr lang="en-US" sz="4000" dirty="0" smtClean="0">
              <a:solidFill>
                <a:srgbClr val="0000FF"/>
              </a:solidFill>
              <a:latin typeface="Arial Rounded MT Bold" pitchFamily="34" charset="0"/>
            </a:endParaRPr>
          </a:p>
          <a:p>
            <a:pPr marL="0" indent="0" algn="ctr"/>
            <a:r>
              <a:rPr lang="fr-FR" sz="4000" dirty="0" smtClean="0">
                <a:solidFill>
                  <a:srgbClr val="0000FF"/>
                </a:solidFill>
                <a:latin typeface="Arial Rounded MT Bold" pitchFamily="34" charset="0"/>
              </a:rPr>
              <a:t>1.</a:t>
            </a:r>
            <a:r>
              <a:rPr lang="fr-FR" sz="4000" dirty="0" smtClean="0">
                <a:latin typeface="Arial Rounded MT Bold" pitchFamily="34" charset="0"/>
              </a:rPr>
              <a:t/>
            </a:r>
            <a:br>
              <a:rPr lang="fr-FR" sz="4000" dirty="0" smtClean="0">
                <a:latin typeface="Arial Rounded MT Bold" pitchFamily="34" charset="0"/>
              </a:rPr>
            </a:br>
            <a:r>
              <a:rPr lang="fr-FR" sz="4000" b="1" dirty="0" smtClean="0">
                <a:latin typeface="Arial Rounded MT Bold" pitchFamily="34" charset="0"/>
              </a:rPr>
              <a:t>Voici Jésus, notre Sauveur,</a:t>
            </a:r>
            <a:br>
              <a:rPr lang="fr-FR" sz="4000" b="1" dirty="0" smtClean="0">
                <a:latin typeface="Arial Rounded MT Bold" pitchFamily="34" charset="0"/>
              </a:rPr>
            </a:br>
            <a:r>
              <a:rPr lang="fr-FR" sz="4000" b="1" dirty="0" smtClean="0">
                <a:latin typeface="Arial Rounded MT Bold" pitchFamily="34" charset="0"/>
              </a:rPr>
              <a:t>Qui nous ouvre une porte.</a:t>
            </a:r>
            <a:br>
              <a:rPr lang="fr-FR" sz="4000" b="1" dirty="0" smtClean="0">
                <a:latin typeface="Arial Rounded MT Bold" pitchFamily="34" charset="0"/>
              </a:rPr>
            </a:br>
            <a:r>
              <a:rPr lang="fr-FR" sz="4000" b="1" dirty="0" smtClean="0">
                <a:latin typeface="Arial Rounded MT Bold" pitchFamily="34" charset="0"/>
              </a:rPr>
              <a:t>“Suis-moi!” dit-Il</a:t>
            </a:r>
            <a:br>
              <a:rPr lang="fr-FR" sz="4000" b="1" dirty="0" smtClean="0">
                <a:latin typeface="Arial Rounded MT Bold" pitchFamily="34" charset="0"/>
              </a:rPr>
            </a:br>
            <a:r>
              <a:rPr lang="fr-FR" sz="4000" b="1" dirty="0" smtClean="0">
                <a:latin typeface="Arial Rounded MT Bold" pitchFamily="34" charset="0"/>
              </a:rPr>
              <a:t>A tout pécheur,</a:t>
            </a:r>
            <a:br>
              <a:rPr lang="fr-FR" sz="4000" b="1" dirty="0" smtClean="0">
                <a:latin typeface="Arial Rounded MT Bold" pitchFamily="34" charset="0"/>
              </a:rPr>
            </a:br>
            <a:r>
              <a:rPr lang="fr-FR" sz="4000" b="1" dirty="0" smtClean="0">
                <a:latin typeface="Arial Rounded MT Bold" pitchFamily="34" charset="0"/>
              </a:rPr>
              <a:t>De sa voix tender et forte.</a:t>
            </a:r>
            <a:br>
              <a:rPr lang="fr-FR" sz="4000" b="1" dirty="0" smtClean="0">
                <a:latin typeface="Arial Rounded MT Bold" pitchFamily="34" charset="0"/>
              </a:rPr>
            </a:br>
            <a:r>
              <a:rPr lang="fr-FR" sz="4000" b="1" dirty="0" smtClean="0">
                <a:solidFill>
                  <a:srgbClr val="0000FF"/>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009900"/>
                </a:solidFill>
                <a:latin typeface="Arial Rounded MT Bold" pitchFamily="34" charset="0"/>
              </a:rPr>
              <a:t>Seigneur Jésus, j’espère en Toi</a:t>
            </a:r>
            <a:br>
              <a:rPr lang="fr-FR" sz="4000" b="1" dirty="0" smtClean="0">
                <a:solidFill>
                  <a:srgbClr val="009900"/>
                </a:solidFill>
                <a:latin typeface="Arial Rounded MT Bold" pitchFamily="34" charset="0"/>
              </a:rPr>
            </a:br>
            <a:r>
              <a:rPr lang="fr-FR" sz="4000" b="1" dirty="0" smtClean="0">
                <a:solidFill>
                  <a:srgbClr val="009900"/>
                </a:solidFill>
                <a:latin typeface="Arial Rounded MT Bold" pitchFamily="34" charset="0"/>
              </a:rPr>
              <a:t>La porte est ouverte pour moi,</a:t>
            </a:r>
            <a:br>
              <a:rPr lang="fr-FR" sz="4000" b="1" dirty="0" smtClean="0">
                <a:solidFill>
                  <a:srgbClr val="009900"/>
                </a:solidFill>
                <a:latin typeface="Arial Rounded MT Bold" pitchFamily="34" charset="0"/>
              </a:rPr>
            </a:br>
            <a:r>
              <a:rPr lang="fr-FR" sz="4000" b="1" dirty="0" smtClean="0">
                <a:solidFill>
                  <a:srgbClr val="009900"/>
                </a:solidFill>
                <a:latin typeface="Arial Rounded MT Bold" pitchFamily="34" charset="0"/>
              </a:rPr>
              <a:t>Pour moi, pour moi, </a:t>
            </a:r>
            <a:endParaRPr lang="fr-FR" sz="4000" b="1" dirty="0" smtClean="0">
              <a:solidFill>
                <a:srgbClr val="009900"/>
              </a:solidFill>
              <a:latin typeface="Arial Rounded MT Bold" pitchFamily="34" charset="0"/>
            </a:endParaRPr>
          </a:p>
          <a:p>
            <a:pPr marL="0" indent="0" algn="ctr">
              <a:buNone/>
            </a:pPr>
            <a:r>
              <a:rPr lang="fr-FR" sz="4000" b="1" dirty="0" smtClean="0">
                <a:solidFill>
                  <a:srgbClr val="009900"/>
                </a:solidFill>
                <a:latin typeface="Arial Rounded MT Bold" pitchFamily="34" charset="0"/>
              </a:rPr>
              <a:t>E</a:t>
            </a:r>
            <a:r>
              <a:rPr lang="fr-FR" sz="4000" b="1" dirty="0" smtClean="0">
                <a:solidFill>
                  <a:srgbClr val="009900"/>
                </a:solidFill>
                <a:latin typeface="Arial Rounded MT Bold" pitchFamily="34" charset="0"/>
              </a:rPr>
              <a:t>st </a:t>
            </a:r>
            <a:r>
              <a:rPr lang="fr-FR" sz="4000" b="1" dirty="0" smtClean="0">
                <a:solidFill>
                  <a:srgbClr val="009900"/>
                </a:solidFill>
                <a:latin typeface="Arial Rounded MT Bold" pitchFamily="34" charset="0"/>
              </a:rPr>
              <a:t>ouverte pour moi</a:t>
            </a:r>
            <a:r>
              <a:rPr lang="fr-FR" sz="4000" b="1" dirty="0" smtClean="0">
                <a:solidFill>
                  <a:srgbClr val="009900"/>
                </a:solidFill>
                <a:latin typeface="Arial Rounded MT Bold" pitchFamily="34" charset="0"/>
              </a:rPr>
              <a:t>!</a:t>
            </a:r>
            <a:endParaRPr lang="en-US" sz="4000" b="1" dirty="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r>
              <a:rPr lang="fr-FR" sz="4000" dirty="0" smtClean="0">
                <a:solidFill>
                  <a:srgbClr val="0000FF"/>
                </a:solidFill>
                <a:latin typeface="Arial Rounded MT Bold" pitchFamily="34" charset="0"/>
              </a:rPr>
              <a:t>2</a:t>
            </a:r>
            <a:r>
              <a:rPr lang="fr-FR" sz="4000" dirty="0" smtClean="0">
                <a:solidFill>
                  <a:srgbClr val="0000FF"/>
                </a:solidFill>
                <a:latin typeface="Arial Rounded MT Bold"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La porte est ouverte à tous ceux</a:t>
            </a:r>
            <a:br>
              <a:rPr lang="fr-FR" sz="4000" dirty="0" smtClean="0">
                <a:latin typeface="Arial Rounded MT Bold" pitchFamily="34" charset="0"/>
              </a:rPr>
            </a:br>
            <a:r>
              <a:rPr lang="fr-FR" sz="4000" dirty="0" smtClean="0">
                <a:latin typeface="Arial Rounded MT Bold" pitchFamily="34" charset="0"/>
              </a:rPr>
              <a:t>Qui cherchent paix et joie;</a:t>
            </a:r>
            <a:br>
              <a:rPr lang="fr-FR" sz="4000" dirty="0" smtClean="0">
                <a:latin typeface="Arial Rounded MT Bold" pitchFamily="34" charset="0"/>
              </a:rPr>
            </a:br>
            <a:r>
              <a:rPr lang="fr-FR" sz="4000" dirty="0" smtClean="0">
                <a:latin typeface="Arial Rounded MT Bold" pitchFamily="34" charset="0"/>
              </a:rPr>
              <a:t>Elle introduit les malheureux</a:t>
            </a:r>
            <a:br>
              <a:rPr lang="fr-FR" sz="4000" dirty="0" smtClean="0">
                <a:latin typeface="Arial Rounded MT Bold" pitchFamily="34" charset="0"/>
              </a:rPr>
            </a:br>
            <a:r>
              <a:rPr lang="fr-FR" sz="4000" dirty="0" smtClean="0">
                <a:latin typeface="Arial Rounded MT Bold" pitchFamily="34" charset="0"/>
              </a:rPr>
              <a:t>Sur la céleste voie.</a:t>
            </a:r>
            <a:br>
              <a:rPr lang="fr-FR" sz="4000" dirty="0" smtClean="0">
                <a:latin typeface="Arial Rounded MT Bold" pitchFamily="34" charset="0"/>
              </a:rPr>
            </a:br>
            <a:r>
              <a:rPr lang="fr-FR" sz="4000" b="1" dirty="0" smtClean="0">
                <a:solidFill>
                  <a:srgbClr val="0000FF"/>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009900"/>
                </a:solidFill>
                <a:latin typeface="Arial Rounded MT Bold" pitchFamily="34" charset="0"/>
              </a:rPr>
              <a:t>Seigneur Jésus, j’espère en Toi</a:t>
            </a:r>
            <a:br>
              <a:rPr lang="fr-FR" sz="4000" b="1" dirty="0" smtClean="0">
                <a:solidFill>
                  <a:srgbClr val="009900"/>
                </a:solidFill>
                <a:latin typeface="Arial Rounded MT Bold" pitchFamily="34" charset="0"/>
              </a:rPr>
            </a:br>
            <a:r>
              <a:rPr lang="fr-FR" sz="4000" b="1" dirty="0" smtClean="0">
                <a:solidFill>
                  <a:srgbClr val="009900"/>
                </a:solidFill>
                <a:latin typeface="Arial Rounded MT Bold" pitchFamily="34" charset="0"/>
              </a:rPr>
              <a:t>La porte est ouverte pour moi,</a:t>
            </a:r>
            <a:br>
              <a:rPr lang="fr-FR" sz="4000" b="1" dirty="0" smtClean="0">
                <a:solidFill>
                  <a:srgbClr val="009900"/>
                </a:solidFill>
                <a:latin typeface="Arial Rounded MT Bold" pitchFamily="34" charset="0"/>
              </a:rPr>
            </a:br>
            <a:r>
              <a:rPr lang="fr-FR" sz="4000" b="1" dirty="0" smtClean="0">
                <a:solidFill>
                  <a:srgbClr val="009900"/>
                </a:solidFill>
                <a:latin typeface="Arial Rounded MT Bold" pitchFamily="34" charset="0"/>
              </a:rPr>
              <a:t>Pour moi, pour moi, </a:t>
            </a:r>
          </a:p>
          <a:p>
            <a:pPr marL="0" indent="0" algn="ctr">
              <a:buNone/>
            </a:pPr>
            <a:r>
              <a:rPr lang="fr-FR" sz="4000" b="1" dirty="0" smtClean="0">
                <a:solidFill>
                  <a:srgbClr val="009900"/>
                </a:solidFill>
                <a:latin typeface="Arial Rounded MT Bold" pitchFamily="34" charset="0"/>
              </a:rPr>
              <a:t>Est ouverte pour moi!</a:t>
            </a:r>
            <a:endParaRPr lang="en-US" sz="4000" b="1" dirty="0" smtClean="0">
              <a:latin typeface="Arial Rounded MT Bold" pitchFamily="34" charset="0"/>
            </a:endParaRPr>
          </a:p>
          <a:p>
            <a:pPr marL="0" indent="0" algn="ctr">
              <a:buNone/>
            </a:pPr>
            <a:endParaRPr lang="en-US" sz="4000" dirty="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4000" dirty="0" smtClean="0">
                <a:solidFill>
                  <a:srgbClr val="0000FF"/>
                </a:solidFill>
                <a:latin typeface="Arial Rounded MT Bold" pitchFamily="34" charset="0"/>
              </a:rPr>
              <a:t>3</a:t>
            </a:r>
            <a:r>
              <a:rPr lang="fr-FR" sz="4000" dirty="0" smtClean="0">
                <a:solidFill>
                  <a:srgbClr val="0000FF"/>
                </a:solidFill>
                <a:latin typeface="Arial Rounded MT Bold"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La sainte croix du Rédempteur</a:t>
            </a:r>
            <a:br>
              <a:rPr lang="fr-FR" sz="4000" dirty="0" smtClean="0">
                <a:latin typeface="Arial Rounded MT Bold" pitchFamily="34" charset="0"/>
              </a:rPr>
            </a:br>
            <a:r>
              <a:rPr lang="fr-FR" sz="4000" dirty="0" smtClean="0">
                <a:latin typeface="Arial Rounded MT Bold" pitchFamily="34" charset="0"/>
              </a:rPr>
              <a:t>Vient éclairer la route;</a:t>
            </a:r>
            <a:br>
              <a:rPr lang="fr-FR" sz="4000" dirty="0" smtClean="0">
                <a:latin typeface="Arial Rounded MT Bold" pitchFamily="34" charset="0"/>
              </a:rPr>
            </a:br>
            <a:r>
              <a:rPr lang="fr-FR" sz="4000" dirty="0" smtClean="0">
                <a:latin typeface="Arial Rounded MT Bold" pitchFamily="34" charset="0"/>
              </a:rPr>
              <a:t>Sous cette croix, plus de terreur,</a:t>
            </a:r>
            <a:br>
              <a:rPr lang="fr-FR" sz="4000" dirty="0" smtClean="0">
                <a:latin typeface="Arial Rounded MT Bold" pitchFamily="34" charset="0"/>
              </a:rPr>
            </a:br>
            <a:r>
              <a:rPr lang="fr-FR" sz="4000" dirty="0" smtClean="0">
                <a:latin typeface="Arial Rounded MT Bold" pitchFamily="34" charset="0"/>
              </a:rPr>
              <a:t>D’angoisse, ni de doute.</a:t>
            </a:r>
            <a:br>
              <a:rPr lang="fr-FR" sz="4000" dirty="0" smtClean="0">
                <a:latin typeface="Arial Rounded MT Bold" pitchFamily="34" charset="0"/>
              </a:rPr>
            </a:br>
            <a:r>
              <a:rPr lang="fr-FR" sz="4000" b="1" dirty="0" smtClean="0">
                <a:solidFill>
                  <a:srgbClr val="0000FF"/>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009900"/>
                </a:solidFill>
                <a:latin typeface="Arial Rounded MT Bold" pitchFamily="34" charset="0"/>
              </a:rPr>
              <a:t>Seigneur Jésus, j’espère en Toi</a:t>
            </a:r>
            <a:br>
              <a:rPr lang="fr-FR" sz="4000" b="1" dirty="0" smtClean="0">
                <a:solidFill>
                  <a:srgbClr val="009900"/>
                </a:solidFill>
                <a:latin typeface="Arial Rounded MT Bold" pitchFamily="34" charset="0"/>
              </a:rPr>
            </a:br>
            <a:r>
              <a:rPr lang="fr-FR" sz="4000" b="1" dirty="0" smtClean="0">
                <a:solidFill>
                  <a:srgbClr val="009900"/>
                </a:solidFill>
                <a:latin typeface="Arial Rounded MT Bold" pitchFamily="34" charset="0"/>
              </a:rPr>
              <a:t>La porte est ouverte pour moi,</a:t>
            </a:r>
            <a:br>
              <a:rPr lang="fr-FR" sz="4000" b="1" dirty="0" smtClean="0">
                <a:solidFill>
                  <a:srgbClr val="009900"/>
                </a:solidFill>
                <a:latin typeface="Arial Rounded MT Bold" pitchFamily="34" charset="0"/>
              </a:rPr>
            </a:br>
            <a:r>
              <a:rPr lang="fr-FR" sz="4000" b="1" dirty="0" smtClean="0">
                <a:solidFill>
                  <a:srgbClr val="009900"/>
                </a:solidFill>
                <a:latin typeface="Arial Rounded MT Bold" pitchFamily="34" charset="0"/>
              </a:rPr>
              <a:t>Pour moi, pour moi, </a:t>
            </a:r>
          </a:p>
          <a:p>
            <a:pPr marL="0" indent="0" algn="ctr">
              <a:buNone/>
            </a:pPr>
            <a:r>
              <a:rPr lang="fr-FR" sz="4000" b="1" dirty="0" smtClean="0">
                <a:solidFill>
                  <a:srgbClr val="009900"/>
                </a:solidFill>
                <a:latin typeface="Arial Rounded MT Bold" pitchFamily="34" charset="0"/>
              </a:rPr>
              <a:t>Est ouverte pour moi!</a:t>
            </a:r>
            <a:endParaRPr lang="en-US" sz="4000" b="1" dirty="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4000" dirty="0" smtClean="0">
                <a:solidFill>
                  <a:srgbClr val="0000FF"/>
                </a:solidFill>
                <a:latin typeface="Arial Rounded MT Bold" pitchFamily="34" charset="0"/>
              </a:rPr>
              <a:t>4</a:t>
            </a:r>
            <a:r>
              <a:rPr lang="fr-FR" sz="4000" dirty="0" smtClean="0">
                <a:solidFill>
                  <a:srgbClr val="0000FF"/>
                </a:solidFill>
                <a:latin typeface="Arial Rounded MT Bold"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Répondons au divin appel</a:t>
            </a:r>
            <a:br>
              <a:rPr lang="fr-FR" sz="4000" dirty="0" smtClean="0">
                <a:latin typeface="Arial Rounded MT Bold" pitchFamily="34" charset="0"/>
              </a:rPr>
            </a:br>
            <a:r>
              <a:rPr lang="fr-FR" sz="4000" dirty="0" smtClean="0">
                <a:latin typeface="Arial Rounded MT Bold" pitchFamily="34" charset="0"/>
              </a:rPr>
              <a:t>Avec reconnaissance,</a:t>
            </a:r>
            <a:br>
              <a:rPr lang="fr-FR" sz="4000" dirty="0" smtClean="0">
                <a:latin typeface="Arial Rounded MT Bold" pitchFamily="34" charset="0"/>
              </a:rPr>
            </a:br>
            <a:r>
              <a:rPr lang="fr-FR" sz="4000" dirty="0" smtClean="0">
                <a:latin typeface="Arial Rounded MT Bold" pitchFamily="34" charset="0"/>
              </a:rPr>
              <a:t>Et vers le séjour éternel</a:t>
            </a:r>
            <a:br>
              <a:rPr lang="fr-FR" sz="4000" dirty="0" smtClean="0">
                <a:latin typeface="Arial Rounded MT Bold" pitchFamily="34" charset="0"/>
              </a:rPr>
            </a:br>
            <a:r>
              <a:rPr lang="fr-FR" sz="4000" dirty="0" smtClean="0">
                <a:latin typeface="Arial Rounded MT Bold" pitchFamily="34" charset="0"/>
              </a:rPr>
              <a:t>Marchons en assurance</a:t>
            </a:r>
            <a:r>
              <a:rPr lang="fr-FR" sz="4000" dirty="0" smtClean="0">
                <a:latin typeface="Arial Rounded MT Bold" pitchFamily="34" charset="0"/>
              </a:rPr>
              <a:t>!</a:t>
            </a:r>
          </a:p>
          <a:p>
            <a:pPr marL="0" indent="0" algn="ctr"/>
            <a:r>
              <a:rPr lang="fr-FR" sz="4000" b="1" dirty="0" smtClean="0">
                <a:solidFill>
                  <a:srgbClr val="0000FF"/>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009900"/>
                </a:solidFill>
                <a:latin typeface="Arial Rounded MT Bold" pitchFamily="34" charset="0"/>
              </a:rPr>
              <a:t>Seigneur Jésus, j’espère en Toi</a:t>
            </a:r>
            <a:br>
              <a:rPr lang="fr-FR" sz="4000" b="1" dirty="0" smtClean="0">
                <a:solidFill>
                  <a:srgbClr val="009900"/>
                </a:solidFill>
                <a:latin typeface="Arial Rounded MT Bold" pitchFamily="34" charset="0"/>
              </a:rPr>
            </a:br>
            <a:r>
              <a:rPr lang="fr-FR" sz="4000" b="1" dirty="0" smtClean="0">
                <a:solidFill>
                  <a:srgbClr val="009900"/>
                </a:solidFill>
                <a:latin typeface="Arial Rounded MT Bold" pitchFamily="34" charset="0"/>
              </a:rPr>
              <a:t>La porte est ouverte pour moi,</a:t>
            </a:r>
            <a:br>
              <a:rPr lang="fr-FR" sz="4000" b="1" dirty="0" smtClean="0">
                <a:solidFill>
                  <a:srgbClr val="009900"/>
                </a:solidFill>
                <a:latin typeface="Arial Rounded MT Bold" pitchFamily="34" charset="0"/>
              </a:rPr>
            </a:br>
            <a:r>
              <a:rPr lang="fr-FR" sz="4000" b="1" dirty="0" smtClean="0">
                <a:solidFill>
                  <a:srgbClr val="009900"/>
                </a:solidFill>
                <a:latin typeface="Arial Rounded MT Bold" pitchFamily="34" charset="0"/>
              </a:rPr>
              <a:t>Pour moi, pour moi, </a:t>
            </a:r>
          </a:p>
          <a:p>
            <a:pPr marL="0" indent="0" algn="ctr">
              <a:buNone/>
            </a:pPr>
            <a:r>
              <a:rPr lang="fr-FR" sz="4000" b="1" dirty="0" smtClean="0">
                <a:solidFill>
                  <a:srgbClr val="009900"/>
                </a:solidFill>
                <a:latin typeface="Arial Rounded MT Bold" pitchFamily="34" charset="0"/>
              </a:rPr>
              <a:t>Est ouverte pour moi!</a:t>
            </a:r>
            <a:endParaRPr lang="en-US" sz="4000" b="1" dirty="0" smtClean="0">
              <a:latin typeface="Arial Rounded MT Bold" pitchFamily="34" charset="0"/>
            </a:endParaRPr>
          </a:p>
          <a:p>
            <a:pPr marL="0" indent="0" algn="ctr">
              <a:buNone/>
            </a:pPr>
            <a:endParaRPr lang="en-US" sz="4000" dirty="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75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t>GRANDE  PRIÈRE</a:t>
            </a:r>
            <a:endParaRPr lang="en-US" sz="6600" dirty="0"/>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FOR DECEMBER 2023</a:t>
            </a: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b="1" dirty="0"/>
              <a:t>AVEC </a:t>
            </a:r>
            <a:br>
              <a:rPr lang="en-US" b="1" dirty="0"/>
            </a:br>
            <a:r>
              <a:rPr lang="en-US" b="1" dirty="0"/>
              <a:t>MAESTRO</a:t>
            </a:r>
            <a:br>
              <a:rPr lang="en-US" b="1" dirty="0"/>
            </a:br>
            <a:r>
              <a:rPr lang="en-US" b="1" dirty="0"/>
              <a:t>RENAUD TERZIER</a:t>
            </a:r>
            <a:r>
              <a:rPr lang="en-US" dirty="0"/>
              <a:t/>
            </a:r>
            <a:br>
              <a:rPr lang="en-US" dirty="0"/>
            </a:b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b="1" dirty="0" smtClean="0">
                <a:solidFill>
                  <a:srgbClr val="FF0000"/>
                </a:solidFill>
                <a:latin typeface="Arial Rounded MT Bold" pitchFamily="34" charset="0"/>
              </a:rPr>
              <a:t>2 Cr Mel: </a:t>
            </a:r>
            <a:r>
              <a:rPr lang="fr-FR" b="1" u="sng" dirty="0" err="1" smtClean="0">
                <a:solidFill>
                  <a:srgbClr val="FF0000"/>
                </a:solidFill>
                <a:latin typeface="Arial Rounded MT Bold" pitchFamily="34" charset="0"/>
              </a:rPr>
              <a:t>Lè</a:t>
            </a:r>
            <a:r>
              <a:rPr lang="fr-FR" b="1" u="sng" dirty="0" smtClean="0">
                <a:solidFill>
                  <a:srgbClr val="FF0000"/>
                </a:solidFill>
                <a:latin typeface="Arial Rounded MT Bold" pitchFamily="34" charset="0"/>
              </a:rPr>
              <a:t> La Vi </a:t>
            </a:r>
            <a:r>
              <a:rPr lang="fr-FR" b="1" u="sng" dirty="0" err="1" smtClean="0">
                <a:solidFill>
                  <a:srgbClr val="FF0000"/>
                </a:solidFill>
                <a:latin typeface="Arial Rounded MT Bold" pitchFamily="34" charset="0"/>
              </a:rPr>
              <a:t>Nou</a:t>
            </a:r>
            <a:r>
              <a:rPr lang="fr-FR" b="1" u="sng" dirty="0" smtClean="0">
                <a:solidFill>
                  <a:srgbClr val="FF0000"/>
                </a:solidFill>
                <a:latin typeface="Arial Rounded MT Bold" pitchFamily="34" charset="0"/>
              </a:rPr>
              <a:t> Va Fini</a:t>
            </a:r>
            <a:endParaRPr lang="en-US" dirty="0" smtClean="0">
              <a:solidFill>
                <a:srgbClr val="FF0000"/>
              </a:solidFill>
              <a:latin typeface="Arial Rounded MT Bold" pitchFamily="34" charset="0"/>
            </a:endParaRPr>
          </a:p>
          <a:p>
            <a:pPr marL="0" indent="0" algn="ctr">
              <a:buNone/>
            </a:pPr>
            <a:r>
              <a:rPr lang="fr-FR" b="1" dirty="0" smtClean="0">
                <a:solidFill>
                  <a:srgbClr val="FF0000"/>
                </a:solidFill>
                <a:latin typeface="Arial Rounded MT Bold" pitchFamily="34" charset="0"/>
              </a:rPr>
              <a:t>1-l</a:t>
            </a:r>
            <a:endParaRPr lang="en-US" b="1" dirty="0" smtClean="0">
              <a:solidFill>
                <a:srgbClr val="FF0000"/>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Lè</a:t>
            </a:r>
            <a:r>
              <a:rPr lang="fr-FR" sz="4000" b="1" dirty="0" smtClean="0">
                <a:solidFill>
                  <a:srgbClr val="0D069A"/>
                </a:solidFill>
                <a:latin typeface="Arial Rounded MT Bold" pitchFamily="34" charset="0"/>
              </a:rPr>
              <a:t> la vi </a:t>
            </a:r>
            <a:r>
              <a:rPr lang="fr-FR" sz="4000" b="1" dirty="0" err="1" smtClean="0">
                <a:solidFill>
                  <a:srgbClr val="0D069A"/>
                </a:solidFill>
                <a:latin typeface="Arial Rounded MT Bold" pitchFamily="34" charset="0"/>
              </a:rPr>
              <a:t>nou</a:t>
            </a:r>
            <a:r>
              <a:rPr lang="fr-FR" sz="4000" b="1" dirty="0" smtClean="0">
                <a:solidFill>
                  <a:srgbClr val="0D069A"/>
                </a:solidFill>
                <a:latin typeface="Arial Rounded MT Bold" pitchFamily="34" charset="0"/>
              </a:rPr>
              <a:t> va fini  </a:t>
            </a:r>
            <a:endParaRPr lang="fr-FR"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E </a:t>
            </a:r>
            <a:r>
              <a:rPr lang="fr-FR" sz="4000" b="1" dirty="0" err="1" smtClean="0">
                <a:solidFill>
                  <a:srgbClr val="0D069A"/>
                </a:solidFill>
                <a:latin typeface="Arial Rounded MT Bold" pitchFamily="34" charset="0"/>
              </a:rPr>
              <a:t>moui</a:t>
            </a:r>
            <a:r>
              <a:rPr lang="fr-FR" sz="4000" b="1" dirty="0" smtClean="0">
                <a:solidFill>
                  <a:srgbClr val="0D069A"/>
                </a:solidFill>
                <a:latin typeface="Arial Rounded MT Bold" pitchFamily="34" charset="0"/>
              </a:rPr>
              <a:t> n </a:t>
            </a:r>
            <a:r>
              <a:rPr lang="fr-FR" sz="4000" b="1" dirty="0" err="1" smtClean="0">
                <a:solidFill>
                  <a:srgbClr val="0D069A"/>
                </a:solidFill>
                <a:latin typeface="Arial Rounded MT Bold" pitchFamily="34" charset="0"/>
              </a:rPr>
              <a:t>janbe</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riviè</a:t>
            </a:r>
            <a:r>
              <a:rPr lang="fr-FR" sz="4000" b="1" dirty="0" smtClean="0">
                <a:solidFill>
                  <a:srgbClr val="0D069A"/>
                </a:solidFill>
                <a:latin typeface="Arial Rounded MT Bold" pitchFamily="34" charset="0"/>
              </a:rPr>
              <a:t>-a</a:t>
            </a:r>
            <a:endParaRPr lang="en-US" sz="4000" b="1" dirty="0" smtClean="0">
              <a:solidFill>
                <a:srgbClr val="0D069A"/>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Lè</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mouin</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ouè</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briye</a:t>
            </a:r>
            <a:r>
              <a:rPr lang="fr-FR" sz="4000" b="1" dirty="0" smtClean="0">
                <a:solidFill>
                  <a:srgbClr val="0D069A"/>
                </a:solidFill>
                <a:latin typeface="Arial Rounded MT Bold" pitchFamily="34" charset="0"/>
              </a:rPr>
              <a:t>  </a:t>
            </a:r>
            <a:endParaRPr lang="fr-FR"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Gnou </a:t>
            </a:r>
            <a:r>
              <a:rPr lang="fr-FR" sz="4000" b="1" dirty="0" smtClean="0">
                <a:solidFill>
                  <a:srgbClr val="0D069A"/>
                </a:solidFill>
                <a:latin typeface="Arial Rounded MT Bold" pitchFamily="34" charset="0"/>
              </a:rPr>
              <a:t>matin </a:t>
            </a:r>
            <a:r>
              <a:rPr lang="fr-FR" sz="4000" b="1" dirty="0" err="1" smtClean="0">
                <a:solidFill>
                  <a:srgbClr val="0D069A"/>
                </a:solidFill>
                <a:latin typeface="Arial Rounded MT Bold" pitchFamily="34" charset="0"/>
              </a:rPr>
              <a:t>glorie</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Ma va </a:t>
            </a:r>
            <a:r>
              <a:rPr lang="fr-FR" sz="4000" b="1" dirty="0" err="1" smtClean="0">
                <a:solidFill>
                  <a:srgbClr val="0D069A"/>
                </a:solidFill>
                <a:latin typeface="Arial Rounded MT Bold" pitchFamily="34" charset="0"/>
              </a:rPr>
              <a:t>konnin</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Redamtè</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mouin</a:t>
            </a:r>
            <a:endParaRPr lang="en-US" sz="4000" b="1" dirty="0" smtClean="0">
              <a:solidFill>
                <a:srgbClr val="0D069A"/>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Lè</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mouin</a:t>
            </a:r>
            <a:r>
              <a:rPr lang="fr-FR" sz="4000" b="1" dirty="0" smtClean="0">
                <a:solidFill>
                  <a:srgbClr val="0D069A"/>
                </a:solidFill>
                <a:latin typeface="Arial Rounded MT Bold" pitchFamily="34" charset="0"/>
              </a:rPr>
              <a:t> rive nan </a:t>
            </a:r>
            <a:r>
              <a:rPr lang="fr-FR" sz="4000" b="1" dirty="0" err="1" smtClean="0">
                <a:solidFill>
                  <a:srgbClr val="0D069A"/>
                </a:solidFill>
                <a:latin typeface="Arial Rounded MT Bold" pitchFamily="34" charset="0"/>
              </a:rPr>
              <a:t>siel</a:t>
            </a:r>
            <a:r>
              <a:rPr lang="fr-FR" sz="4000" b="1" dirty="0" smtClean="0">
                <a:solidFill>
                  <a:srgbClr val="0D069A"/>
                </a:solidFill>
                <a:latin typeface="Arial Rounded MT Bold" pitchFamily="34" charset="0"/>
              </a:rPr>
              <a:t>-la,</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E souri Li va pou </a:t>
            </a:r>
            <a:r>
              <a:rPr lang="fr-FR" sz="4000" b="1" dirty="0" err="1" smtClean="0">
                <a:solidFill>
                  <a:srgbClr val="0D069A"/>
                </a:solidFill>
                <a:latin typeface="Arial Rounded MT Bold" pitchFamily="34" charset="0"/>
              </a:rPr>
              <a:t>mouin</a:t>
            </a:r>
            <a:r>
              <a:rPr lang="fr-FR" sz="4000" b="1" dirty="0" smtClean="0">
                <a:solidFill>
                  <a:srgbClr val="0D069A"/>
                </a:solidFill>
                <a:latin typeface="Arial Rounded MT Bold" pitchFamily="34" charset="0"/>
              </a:rPr>
              <a:t> </a:t>
            </a:r>
            <a:endParaRPr lang="fr-FR"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Gnou </a:t>
            </a:r>
            <a:r>
              <a:rPr lang="fr-FR" sz="4000" b="1" dirty="0" err="1" smtClean="0">
                <a:solidFill>
                  <a:srgbClr val="0D069A"/>
                </a:solidFill>
                <a:latin typeface="Arial Rounded MT Bold" pitchFamily="34" charset="0"/>
              </a:rPr>
              <a:t>byinvenu</a:t>
            </a:r>
            <a:r>
              <a:rPr lang="fr-FR" sz="4000" b="1" dirty="0" smtClean="0">
                <a:solidFill>
                  <a:srgbClr val="0D069A"/>
                </a:solidFill>
                <a:latin typeface="Arial Rounded MT Bold" pitchFamily="34" charset="0"/>
              </a:rPr>
              <a:t>.</a:t>
            </a:r>
            <a:endParaRPr lang="en-US" sz="4000" b="1" dirty="0" smtClean="0">
              <a:solidFill>
                <a:srgbClr val="0D069A"/>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sz="4000" b="1" dirty="0" err="1" smtClean="0">
                <a:solidFill>
                  <a:srgbClr val="FF0000"/>
                </a:solidFill>
                <a:latin typeface="Arial Narrow" pitchFamily="34" charset="0"/>
              </a:rPr>
              <a:t>Ref</a:t>
            </a:r>
            <a:endParaRPr lang="en-US" sz="4000" b="1" dirty="0" smtClean="0">
              <a:solidFill>
                <a:srgbClr val="FF0000"/>
              </a:solidFill>
              <a:latin typeface="Arial Narrow" pitchFamily="34" charset="0"/>
            </a:endParaRPr>
          </a:p>
          <a:p>
            <a:pPr marL="0" indent="0" algn="ctr">
              <a:buNone/>
            </a:pPr>
            <a:r>
              <a:rPr lang="fr-FR" sz="4400" b="1" dirty="0" smtClean="0">
                <a:solidFill>
                  <a:srgbClr val="003300"/>
                </a:solidFill>
                <a:latin typeface="Arial Rounded MT Bold" pitchFamily="34" charset="0"/>
              </a:rPr>
              <a:t>Ma va </a:t>
            </a:r>
            <a:r>
              <a:rPr lang="fr-FR" sz="4400" b="1" dirty="0" err="1" smtClean="0">
                <a:solidFill>
                  <a:srgbClr val="003300"/>
                </a:solidFill>
                <a:latin typeface="Arial Rounded MT Bold" pitchFamily="34" charset="0"/>
              </a:rPr>
              <a:t>ouè</a:t>
            </a:r>
            <a:r>
              <a:rPr lang="fr-FR" sz="4400" b="1" dirty="0" smtClean="0">
                <a:solidFill>
                  <a:srgbClr val="003300"/>
                </a:solidFill>
                <a:latin typeface="Arial Rounded MT Bold" pitchFamily="34" charset="0"/>
              </a:rPr>
              <a:t>-Li, </a:t>
            </a:r>
            <a:endParaRPr lang="fr-FR" sz="4400" b="1" dirty="0" smtClean="0">
              <a:solidFill>
                <a:srgbClr val="003300"/>
              </a:solidFill>
              <a:latin typeface="Arial Rounded MT Bold" pitchFamily="34" charset="0"/>
            </a:endParaRPr>
          </a:p>
          <a:p>
            <a:pPr marL="0" indent="0" algn="ctr">
              <a:buNone/>
            </a:pPr>
            <a:r>
              <a:rPr lang="fr-FR" sz="4400" b="1" dirty="0" smtClean="0">
                <a:solidFill>
                  <a:srgbClr val="003300"/>
                </a:solidFill>
                <a:latin typeface="Arial Rounded MT Bold" pitchFamily="34" charset="0"/>
              </a:rPr>
              <a:t>Ma </a:t>
            </a:r>
            <a:r>
              <a:rPr lang="fr-FR" sz="4400" b="1" dirty="0" err="1" smtClean="0">
                <a:solidFill>
                  <a:srgbClr val="003300"/>
                </a:solidFill>
                <a:latin typeface="Arial Rounded MT Bold" pitchFamily="34" charset="0"/>
              </a:rPr>
              <a:t>konnin</a:t>
            </a:r>
            <a:r>
              <a:rPr lang="fr-FR" sz="4400" b="1" dirty="0" smtClean="0">
                <a:solidFill>
                  <a:srgbClr val="003300"/>
                </a:solidFill>
                <a:latin typeface="Arial Rounded MT Bold" pitchFamily="34" charset="0"/>
              </a:rPr>
              <a:t> Li</a:t>
            </a:r>
            <a:endParaRPr lang="en-US" sz="4400" b="1" dirty="0" smtClean="0">
              <a:solidFill>
                <a:srgbClr val="003300"/>
              </a:solidFill>
              <a:latin typeface="Arial Rounded MT Bold" pitchFamily="34" charset="0"/>
            </a:endParaRPr>
          </a:p>
          <a:p>
            <a:pPr marL="0" indent="0" algn="ctr">
              <a:buNone/>
            </a:pPr>
            <a:r>
              <a:rPr lang="fr-FR" sz="4400" b="1" dirty="0" err="1" smtClean="0">
                <a:solidFill>
                  <a:srgbClr val="003300"/>
                </a:solidFill>
                <a:latin typeface="Arial Rounded MT Bold" pitchFamily="34" charset="0"/>
              </a:rPr>
              <a:t>Lè</a:t>
            </a:r>
            <a:r>
              <a:rPr lang="fr-FR" sz="4400" b="1" dirty="0" smtClean="0">
                <a:solidFill>
                  <a:srgbClr val="003300"/>
                </a:solidFill>
                <a:latin typeface="Arial Rounded MT Bold" pitchFamily="34" charset="0"/>
              </a:rPr>
              <a:t> ma </a:t>
            </a:r>
            <a:r>
              <a:rPr lang="fr-FR" sz="4400" b="1" dirty="0" err="1" smtClean="0">
                <a:solidFill>
                  <a:srgbClr val="003300"/>
                </a:solidFill>
                <a:latin typeface="Arial Rounded MT Bold" pitchFamily="34" charset="0"/>
              </a:rPr>
              <a:t>kanpe</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bò</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kote</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Jezu</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Kri</a:t>
            </a:r>
            <a:r>
              <a:rPr lang="fr-FR" sz="4400" b="1" dirty="0" smtClean="0">
                <a:solidFill>
                  <a:srgbClr val="003300"/>
                </a:solidFill>
                <a:latin typeface="Arial Rounded MT Bold" pitchFamily="34" charset="0"/>
              </a:rPr>
              <a:t>;</a:t>
            </a:r>
            <a:endParaRPr lang="en-US" sz="4400" b="1" dirty="0" smtClean="0">
              <a:solidFill>
                <a:srgbClr val="003300"/>
              </a:solidFill>
              <a:latin typeface="Arial Rounded MT Bold" pitchFamily="34" charset="0"/>
            </a:endParaRPr>
          </a:p>
          <a:p>
            <a:pPr marL="0" indent="0" algn="ctr">
              <a:buNone/>
            </a:pPr>
            <a:r>
              <a:rPr lang="fr-FR" sz="4400" b="1" dirty="0" smtClean="0">
                <a:solidFill>
                  <a:srgbClr val="003300"/>
                </a:solidFill>
                <a:latin typeface="Arial Rounded MT Bold" pitchFamily="34" charset="0"/>
              </a:rPr>
              <a:t>Ma va </a:t>
            </a:r>
            <a:r>
              <a:rPr lang="fr-FR" sz="4400" b="1" dirty="0" err="1" smtClean="0">
                <a:solidFill>
                  <a:srgbClr val="003300"/>
                </a:solidFill>
                <a:latin typeface="Arial Rounded MT Bold" pitchFamily="34" charset="0"/>
              </a:rPr>
              <a:t>ouè</a:t>
            </a:r>
            <a:r>
              <a:rPr lang="fr-FR" sz="4400" b="1" dirty="0" smtClean="0">
                <a:solidFill>
                  <a:srgbClr val="003300"/>
                </a:solidFill>
                <a:latin typeface="Arial Rounded MT Bold" pitchFamily="34" charset="0"/>
              </a:rPr>
              <a:t> Li, ma </a:t>
            </a:r>
            <a:r>
              <a:rPr lang="fr-FR" sz="4400" b="1" dirty="0" err="1" smtClean="0">
                <a:solidFill>
                  <a:srgbClr val="003300"/>
                </a:solidFill>
                <a:latin typeface="Arial Rounded MT Bold" pitchFamily="34" charset="0"/>
              </a:rPr>
              <a:t>Konnin</a:t>
            </a:r>
            <a:r>
              <a:rPr lang="fr-FR" sz="4400" b="1" dirty="0" smtClean="0">
                <a:solidFill>
                  <a:srgbClr val="003300"/>
                </a:solidFill>
                <a:latin typeface="Arial Rounded MT Bold" pitchFamily="34" charset="0"/>
              </a:rPr>
              <a:t> Li</a:t>
            </a:r>
            <a:endParaRPr lang="en-US" sz="4400" b="1" dirty="0" smtClean="0">
              <a:solidFill>
                <a:srgbClr val="003300"/>
              </a:solidFill>
              <a:latin typeface="Arial Rounded MT Bold" pitchFamily="34" charset="0"/>
            </a:endParaRPr>
          </a:p>
          <a:p>
            <a:pPr marL="0" indent="0" algn="ctr">
              <a:buNone/>
            </a:pPr>
            <a:r>
              <a:rPr lang="en-US" sz="4400" b="1" dirty="0" smtClean="0">
                <a:solidFill>
                  <a:srgbClr val="003300"/>
                </a:solidFill>
                <a:latin typeface="Arial Rounded MT Bold" pitchFamily="34" charset="0"/>
              </a:rPr>
              <a:t>Pa </a:t>
            </a:r>
            <a:r>
              <a:rPr lang="en-US" sz="4400" b="1" dirty="0" err="1" smtClean="0">
                <a:solidFill>
                  <a:srgbClr val="003300"/>
                </a:solidFill>
                <a:latin typeface="Arial Rounded MT Bold" pitchFamily="34" charset="0"/>
              </a:rPr>
              <a:t>mak</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klou</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yo</a:t>
            </a:r>
            <a:r>
              <a:rPr lang="en-US" sz="4400" b="1" dirty="0" smtClean="0">
                <a:solidFill>
                  <a:srgbClr val="003300"/>
                </a:solidFill>
                <a:latin typeface="Arial Rounded MT Bold" pitchFamily="34" charset="0"/>
              </a:rPr>
              <a:t> </a:t>
            </a:r>
            <a:endParaRPr lang="en-US" sz="4400" b="1" dirty="0" smtClean="0">
              <a:solidFill>
                <a:srgbClr val="003300"/>
              </a:solidFill>
              <a:latin typeface="Arial Rounded MT Bold" pitchFamily="34" charset="0"/>
            </a:endParaRPr>
          </a:p>
          <a:p>
            <a:pPr marL="0" indent="0" algn="ctr">
              <a:buNone/>
            </a:pPr>
            <a:r>
              <a:rPr lang="en-US" sz="4400" b="1" dirty="0" smtClean="0">
                <a:solidFill>
                  <a:srgbClr val="003300"/>
                </a:solidFill>
                <a:latin typeface="Arial Rounded MT Bold" pitchFamily="34" charset="0"/>
              </a:rPr>
              <a:t>Li </a:t>
            </a:r>
            <a:r>
              <a:rPr lang="en-US" sz="4400" b="1" dirty="0" err="1" smtClean="0">
                <a:solidFill>
                  <a:srgbClr val="003300"/>
                </a:solidFill>
                <a:latin typeface="Arial Rounded MT Bold" pitchFamily="34" charset="0"/>
              </a:rPr>
              <a:t>gingnin</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nan</a:t>
            </a:r>
            <a:r>
              <a:rPr lang="en-US" sz="4400" b="1" dirty="0" smtClean="0">
                <a:solidFill>
                  <a:srgbClr val="003300"/>
                </a:solidFill>
                <a:latin typeface="Arial Rounded MT Bold" pitchFamily="34" charset="0"/>
              </a:rPr>
              <a:t> min Li</a:t>
            </a:r>
            <a:r>
              <a:rPr lang="en-US" sz="4400" b="1" dirty="0" smtClean="0">
                <a:solidFill>
                  <a:srgbClr val="003300"/>
                </a:solidFill>
                <a:latin typeface="Arial Rounded MT Bold" pitchFamily="34" charset="0"/>
              </a:rPr>
              <a:t>.</a:t>
            </a:r>
            <a:endParaRPr lang="en-US" sz="4400" b="1" dirty="0" smtClean="0">
              <a:solidFill>
                <a:srgbClr val="003300"/>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sz="4000" b="1" dirty="0" smtClean="0">
                <a:solidFill>
                  <a:srgbClr val="FF0000"/>
                </a:solidFill>
                <a:latin typeface="Arial Rounded MT Bold" pitchFamily="34" charset="0"/>
              </a:rPr>
              <a:t>2-</a:t>
            </a:r>
            <a:endParaRPr lang="en-US" sz="4000" b="1" dirty="0" smtClean="0">
              <a:solidFill>
                <a:srgbClr val="FF0000"/>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Ki</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transpò</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dalegrès</a:t>
            </a:r>
            <a:r>
              <a:rPr lang="fr-FR" sz="4000" b="1" dirty="0" smtClean="0">
                <a:solidFill>
                  <a:srgbClr val="0D069A"/>
                </a:solidFill>
                <a:latin typeface="Arial Rounded MT Bold" pitchFamily="34" charset="0"/>
              </a:rPr>
              <a:t>, </a:t>
            </a:r>
            <a:endParaRPr lang="fr-FR" sz="4000" b="1" dirty="0" smtClean="0">
              <a:solidFill>
                <a:srgbClr val="0D069A"/>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Lè</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mouin</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ouè</a:t>
            </a:r>
            <a:r>
              <a:rPr lang="fr-FR" sz="4000" b="1" dirty="0" smtClean="0">
                <a:solidFill>
                  <a:srgbClr val="0D069A"/>
                </a:solidFill>
                <a:latin typeface="Arial Rounded MT Bold" pitchFamily="34" charset="0"/>
              </a:rPr>
              <a:t> Li </a:t>
            </a:r>
            <a:r>
              <a:rPr lang="fr-FR" sz="4000" b="1" dirty="0" err="1" smtClean="0">
                <a:solidFill>
                  <a:srgbClr val="0D069A"/>
                </a:solidFill>
                <a:latin typeface="Arial Rounded MT Bold" pitchFamily="34" charset="0"/>
              </a:rPr>
              <a:t>fas</a:t>
            </a:r>
            <a:r>
              <a:rPr lang="fr-FR" sz="4000" b="1" dirty="0" smtClean="0">
                <a:solidFill>
                  <a:srgbClr val="0D069A"/>
                </a:solidFill>
                <a:latin typeface="Arial Rounded MT Bold" pitchFamily="34" charset="0"/>
              </a:rPr>
              <a:t> a </a:t>
            </a:r>
            <a:r>
              <a:rPr lang="fr-FR" sz="4000" b="1" dirty="0" err="1" smtClean="0">
                <a:solidFill>
                  <a:srgbClr val="0D069A"/>
                </a:solidFill>
                <a:latin typeface="Arial Rounded MT Bold" pitchFamily="34" charset="0"/>
              </a:rPr>
              <a:t>fas</a:t>
            </a:r>
            <a:r>
              <a:rPr lang="fr-FR" sz="4000" b="1" dirty="0" smtClean="0">
                <a:solidFill>
                  <a:srgbClr val="0D069A"/>
                </a:solidFill>
                <a:latin typeface="Arial Rounded MT Bold" pitchFamily="34" charset="0"/>
              </a:rPr>
              <a:t>,</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E </a:t>
            </a:r>
            <a:r>
              <a:rPr lang="fr-FR" sz="4000" b="1" dirty="0" err="1" smtClean="0">
                <a:solidFill>
                  <a:srgbClr val="0D069A"/>
                </a:solidFill>
                <a:latin typeface="Arial Rounded MT Bold" pitchFamily="34" charset="0"/>
              </a:rPr>
              <a:t>ki</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gran</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amou</a:t>
            </a:r>
            <a:r>
              <a:rPr lang="fr-FR" sz="4000" b="1" dirty="0" smtClean="0">
                <a:solidFill>
                  <a:srgbClr val="0D069A"/>
                </a:solidFill>
                <a:latin typeface="Arial Rounded MT Bold" pitchFamily="34" charset="0"/>
              </a:rPr>
              <a:t> </a:t>
            </a:r>
            <a:endParaRPr lang="fr-FR" sz="4000" b="1" dirty="0" smtClean="0">
              <a:solidFill>
                <a:srgbClr val="0D069A"/>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K</a:t>
            </a:r>
            <a:r>
              <a:rPr lang="fr-FR" sz="4000" b="1" dirty="0" err="1" smtClean="0">
                <a:solidFill>
                  <a:srgbClr val="0D069A"/>
                </a:solidFill>
                <a:latin typeface="Arial Rounded MT Bold" pitchFamily="34" charset="0"/>
              </a:rPr>
              <a:t>ap</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briye</a:t>
            </a:r>
            <a:r>
              <a:rPr lang="fr-FR" sz="4000" b="1" dirty="0" smtClean="0">
                <a:solidFill>
                  <a:srgbClr val="0D069A"/>
                </a:solidFill>
                <a:latin typeface="Arial Rounded MT Bold" pitchFamily="34" charset="0"/>
              </a:rPr>
              <a:t> nan Je Li;</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O </a:t>
            </a:r>
            <a:r>
              <a:rPr lang="fr-FR" sz="4000" b="1" dirty="0" err="1" smtClean="0">
                <a:solidFill>
                  <a:srgbClr val="0D069A"/>
                </a:solidFill>
                <a:latin typeface="Arial Rounded MT Bold" pitchFamily="34" charset="0"/>
              </a:rPr>
              <a:t>kè</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mouin</a:t>
            </a:r>
            <a:r>
              <a:rPr lang="fr-FR" sz="4000" b="1" dirty="0" smtClean="0">
                <a:solidFill>
                  <a:srgbClr val="0D069A"/>
                </a:solidFill>
                <a:latin typeface="Arial Rounded MT Bold" pitchFamily="34" charset="0"/>
              </a:rPr>
              <a:t> va loue Li </a:t>
            </a:r>
            <a:endParaRPr lang="fr-FR"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P</a:t>
            </a:r>
            <a:r>
              <a:rPr lang="fr-FR" sz="4000" b="1" dirty="0" smtClean="0">
                <a:solidFill>
                  <a:srgbClr val="0D069A"/>
                </a:solidFill>
                <a:latin typeface="Arial Rounded MT Bold" pitchFamily="34" charset="0"/>
              </a:rPr>
              <a:t>ou </a:t>
            </a:r>
            <a:r>
              <a:rPr lang="fr-FR" sz="4000" b="1" dirty="0" err="1" smtClean="0">
                <a:solidFill>
                  <a:srgbClr val="0D069A"/>
                </a:solidFill>
                <a:latin typeface="Arial Rounded MT Bold" pitchFamily="34" charset="0"/>
              </a:rPr>
              <a:t>mizèricòd</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ak</a:t>
            </a:r>
            <a:r>
              <a:rPr lang="fr-FR" sz="4000" b="1" dirty="0" smtClean="0">
                <a:solidFill>
                  <a:srgbClr val="0D069A"/>
                </a:solidFill>
                <a:latin typeface="Arial Rounded MT Bold" pitchFamily="34" charset="0"/>
              </a:rPr>
              <a:t> gras,</a:t>
            </a:r>
            <a:endParaRPr lang="en-US" sz="4000" b="1" dirty="0" smtClean="0">
              <a:solidFill>
                <a:srgbClr val="0D069A"/>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Ki</a:t>
            </a:r>
            <a:r>
              <a:rPr lang="fr-FR" sz="4000" b="1" dirty="0" smtClean="0">
                <a:solidFill>
                  <a:srgbClr val="0D069A"/>
                </a:solidFill>
                <a:latin typeface="Arial Rounded MT Bold" pitchFamily="34" charset="0"/>
              </a:rPr>
              <a:t> pare pou </a:t>
            </a:r>
            <a:r>
              <a:rPr lang="fr-FR" sz="4000" b="1" dirty="0" err="1" smtClean="0">
                <a:solidFill>
                  <a:srgbClr val="0D069A"/>
                </a:solidFill>
                <a:latin typeface="Arial Rounded MT Bold" pitchFamily="34" charset="0"/>
              </a:rPr>
              <a:t>mouin</a:t>
            </a:r>
            <a:r>
              <a:rPr lang="fr-FR" sz="4000" b="1" dirty="0" smtClean="0">
                <a:solidFill>
                  <a:srgbClr val="0D069A"/>
                </a:solidFill>
                <a:latin typeface="Arial Rounded MT Bold" pitchFamily="34" charset="0"/>
              </a:rPr>
              <a:t> </a:t>
            </a:r>
            <a:endParaRPr lang="fr-FR"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Gnou </a:t>
            </a:r>
            <a:r>
              <a:rPr lang="fr-FR" sz="4000" b="1" dirty="0" smtClean="0">
                <a:solidFill>
                  <a:srgbClr val="0D069A"/>
                </a:solidFill>
                <a:latin typeface="Arial Rounded MT Bold" pitchFamily="34" charset="0"/>
              </a:rPr>
              <a:t>bel </a:t>
            </a:r>
            <a:r>
              <a:rPr lang="fr-FR" sz="4000" b="1" dirty="0" err="1" smtClean="0">
                <a:solidFill>
                  <a:srgbClr val="0D069A"/>
                </a:solidFill>
                <a:latin typeface="Arial Rounded MT Bold" pitchFamily="34" charset="0"/>
              </a:rPr>
              <a:t>plas</a:t>
            </a:r>
            <a:r>
              <a:rPr lang="fr-FR" sz="4000" b="1" dirty="0" smtClean="0">
                <a:solidFill>
                  <a:srgbClr val="0D069A"/>
                </a:solidFill>
                <a:latin typeface="Arial Rounded MT Bold" pitchFamily="34" charset="0"/>
              </a:rPr>
              <a:t> nan  </a:t>
            </a:r>
            <a:r>
              <a:rPr lang="fr-FR" sz="4000" b="1" dirty="0" err="1" smtClean="0">
                <a:solidFill>
                  <a:srgbClr val="0D069A"/>
                </a:solidFill>
                <a:latin typeface="Arial Rounded MT Bold" pitchFamily="34" charset="0"/>
              </a:rPr>
              <a:t>kay</a:t>
            </a:r>
            <a:r>
              <a:rPr lang="fr-FR" sz="4000" b="1" dirty="0" smtClean="0">
                <a:solidFill>
                  <a:srgbClr val="0D069A"/>
                </a:solidFill>
                <a:latin typeface="Arial Rounded MT Bold" pitchFamily="34" charset="0"/>
              </a:rPr>
              <a:t> Li</a:t>
            </a:r>
            <a:r>
              <a:rPr lang="fr-FR" sz="4000" b="1" dirty="0" smtClean="0">
                <a:solidFill>
                  <a:srgbClr val="0D069A"/>
                </a:solidFill>
                <a:latin typeface="Arial Rounded MT Bold" pitchFamily="34" charset="0"/>
              </a:rPr>
              <a:t>.</a:t>
            </a:r>
            <a:endParaRPr lang="en-US" sz="4000" b="1" dirty="0" smtClean="0">
              <a:solidFill>
                <a:srgbClr val="0D069A"/>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sz="4000" b="1" dirty="0" err="1" smtClean="0">
                <a:solidFill>
                  <a:srgbClr val="FF0000"/>
                </a:solidFill>
                <a:latin typeface="Arial Narrow" pitchFamily="34" charset="0"/>
              </a:rPr>
              <a:t>Ref</a:t>
            </a:r>
            <a:endParaRPr lang="en-US" sz="4000" b="1" dirty="0" smtClean="0">
              <a:solidFill>
                <a:srgbClr val="FF0000"/>
              </a:solidFill>
              <a:latin typeface="Arial Narrow" pitchFamily="34" charset="0"/>
            </a:endParaRPr>
          </a:p>
          <a:p>
            <a:pPr marL="0" indent="0" algn="ctr">
              <a:buNone/>
            </a:pPr>
            <a:r>
              <a:rPr lang="fr-FR" sz="4400" b="1" dirty="0" smtClean="0">
                <a:solidFill>
                  <a:srgbClr val="003300"/>
                </a:solidFill>
                <a:latin typeface="Arial Rounded MT Bold" pitchFamily="34" charset="0"/>
              </a:rPr>
              <a:t>Ma va </a:t>
            </a:r>
            <a:r>
              <a:rPr lang="fr-FR" sz="4400" b="1" dirty="0" err="1" smtClean="0">
                <a:solidFill>
                  <a:srgbClr val="003300"/>
                </a:solidFill>
                <a:latin typeface="Arial Rounded MT Bold" pitchFamily="34" charset="0"/>
              </a:rPr>
              <a:t>ouè</a:t>
            </a:r>
            <a:r>
              <a:rPr lang="fr-FR" sz="4400" b="1" dirty="0" smtClean="0">
                <a:solidFill>
                  <a:srgbClr val="003300"/>
                </a:solidFill>
                <a:latin typeface="Arial Rounded MT Bold" pitchFamily="34" charset="0"/>
              </a:rPr>
              <a:t>-Li, </a:t>
            </a:r>
            <a:endParaRPr lang="fr-FR" sz="4400" b="1" dirty="0" smtClean="0">
              <a:solidFill>
                <a:srgbClr val="003300"/>
              </a:solidFill>
              <a:latin typeface="Arial Rounded MT Bold" pitchFamily="34" charset="0"/>
            </a:endParaRPr>
          </a:p>
          <a:p>
            <a:pPr marL="0" indent="0" algn="ctr">
              <a:buNone/>
            </a:pPr>
            <a:r>
              <a:rPr lang="fr-FR" sz="4400" b="1" dirty="0" smtClean="0">
                <a:solidFill>
                  <a:srgbClr val="003300"/>
                </a:solidFill>
                <a:latin typeface="Arial Rounded MT Bold" pitchFamily="34" charset="0"/>
              </a:rPr>
              <a:t>Ma </a:t>
            </a:r>
            <a:r>
              <a:rPr lang="fr-FR" sz="4400" b="1" dirty="0" err="1" smtClean="0">
                <a:solidFill>
                  <a:srgbClr val="003300"/>
                </a:solidFill>
                <a:latin typeface="Arial Rounded MT Bold" pitchFamily="34" charset="0"/>
              </a:rPr>
              <a:t>konnin</a:t>
            </a:r>
            <a:r>
              <a:rPr lang="fr-FR" sz="4400" b="1" dirty="0" smtClean="0">
                <a:solidFill>
                  <a:srgbClr val="003300"/>
                </a:solidFill>
                <a:latin typeface="Arial Rounded MT Bold" pitchFamily="34" charset="0"/>
              </a:rPr>
              <a:t> Li</a:t>
            </a:r>
            <a:endParaRPr lang="en-US" sz="4400" b="1" dirty="0" smtClean="0">
              <a:solidFill>
                <a:srgbClr val="003300"/>
              </a:solidFill>
              <a:latin typeface="Arial Rounded MT Bold" pitchFamily="34" charset="0"/>
            </a:endParaRPr>
          </a:p>
          <a:p>
            <a:pPr marL="0" indent="0" algn="ctr">
              <a:buNone/>
            </a:pPr>
            <a:r>
              <a:rPr lang="fr-FR" sz="4400" b="1" dirty="0" err="1" smtClean="0">
                <a:solidFill>
                  <a:srgbClr val="003300"/>
                </a:solidFill>
                <a:latin typeface="Arial Rounded MT Bold" pitchFamily="34" charset="0"/>
              </a:rPr>
              <a:t>Lè</a:t>
            </a:r>
            <a:r>
              <a:rPr lang="fr-FR" sz="4400" b="1" dirty="0" smtClean="0">
                <a:solidFill>
                  <a:srgbClr val="003300"/>
                </a:solidFill>
                <a:latin typeface="Arial Rounded MT Bold" pitchFamily="34" charset="0"/>
              </a:rPr>
              <a:t> ma </a:t>
            </a:r>
            <a:r>
              <a:rPr lang="fr-FR" sz="4400" b="1" dirty="0" err="1" smtClean="0">
                <a:solidFill>
                  <a:srgbClr val="003300"/>
                </a:solidFill>
                <a:latin typeface="Arial Rounded MT Bold" pitchFamily="34" charset="0"/>
              </a:rPr>
              <a:t>kanpe</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bò</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kote</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Jezu</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Kri</a:t>
            </a:r>
            <a:r>
              <a:rPr lang="fr-FR" sz="4400" b="1" dirty="0" smtClean="0">
                <a:solidFill>
                  <a:srgbClr val="003300"/>
                </a:solidFill>
                <a:latin typeface="Arial Rounded MT Bold" pitchFamily="34" charset="0"/>
              </a:rPr>
              <a:t>;</a:t>
            </a:r>
            <a:endParaRPr lang="en-US" sz="4400" b="1" dirty="0" smtClean="0">
              <a:solidFill>
                <a:srgbClr val="003300"/>
              </a:solidFill>
              <a:latin typeface="Arial Rounded MT Bold" pitchFamily="34" charset="0"/>
            </a:endParaRPr>
          </a:p>
          <a:p>
            <a:pPr marL="0" indent="0" algn="ctr">
              <a:buNone/>
            </a:pPr>
            <a:r>
              <a:rPr lang="fr-FR" sz="4400" b="1" dirty="0" smtClean="0">
                <a:solidFill>
                  <a:srgbClr val="003300"/>
                </a:solidFill>
                <a:latin typeface="Arial Rounded MT Bold" pitchFamily="34" charset="0"/>
              </a:rPr>
              <a:t>Ma va </a:t>
            </a:r>
            <a:r>
              <a:rPr lang="fr-FR" sz="4400" b="1" dirty="0" err="1" smtClean="0">
                <a:solidFill>
                  <a:srgbClr val="003300"/>
                </a:solidFill>
                <a:latin typeface="Arial Rounded MT Bold" pitchFamily="34" charset="0"/>
              </a:rPr>
              <a:t>ouè</a:t>
            </a:r>
            <a:r>
              <a:rPr lang="fr-FR" sz="4400" b="1" dirty="0" smtClean="0">
                <a:solidFill>
                  <a:srgbClr val="003300"/>
                </a:solidFill>
                <a:latin typeface="Arial Rounded MT Bold" pitchFamily="34" charset="0"/>
              </a:rPr>
              <a:t> Li, ma </a:t>
            </a:r>
            <a:r>
              <a:rPr lang="fr-FR" sz="4400" b="1" dirty="0" err="1" smtClean="0">
                <a:solidFill>
                  <a:srgbClr val="003300"/>
                </a:solidFill>
                <a:latin typeface="Arial Rounded MT Bold" pitchFamily="34" charset="0"/>
              </a:rPr>
              <a:t>Konnin</a:t>
            </a:r>
            <a:r>
              <a:rPr lang="fr-FR" sz="4400" b="1" dirty="0" smtClean="0">
                <a:solidFill>
                  <a:srgbClr val="003300"/>
                </a:solidFill>
                <a:latin typeface="Arial Rounded MT Bold" pitchFamily="34" charset="0"/>
              </a:rPr>
              <a:t> Li</a:t>
            </a:r>
            <a:endParaRPr lang="en-US" sz="4400" b="1" dirty="0" smtClean="0">
              <a:solidFill>
                <a:srgbClr val="003300"/>
              </a:solidFill>
              <a:latin typeface="Arial Rounded MT Bold" pitchFamily="34" charset="0"/>
            </a:endParaRPr>
          </a:p>
          <a:p>
            <a:pPr marL="0" indent="0" algn="ctr">
              <a:buNone/>
            </a:pPr>
            <a:r>
              <a:rPr lang="en-US" sz="4400" b="1" dirty="0" smtClean="0">
                <a:solidFill>
                  <a:srgbClr val="003300"/>
                </a:solidFill>
                <a:latin typeface="Arial Rounded MT Bold" pitchFamily="34" charset="0"/>
              </a:rPr>
              <a:t>Pa </a:t>
            </a:r>
            <a:r>
              <a:rPr lang="en-US" sz="4400" b="1" dirty="0" err="1" smtClean="0">
                <a:solidFill>
                  <a:srgbClr val="003300"/>
                </a:solidFill>
                <a:latin typeface="Arial Rounded MT Bold" pitchFamily="34" charset="0"/>
              </a:rPr>
              <a:t>mak</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klou</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yo</a:t>
            </a:r>
            <a:r>
              <a:rPr lang="en-US" sz="4400" b="1" dirty="0" smtClean="0">
                <a:solidFill>
                  <a:srgbClr val="003300"/>
                </a:solidFill>
                <a:latin typeface="Arial Rounded MT Bold" pitchFamily="34" charset="0"/>
              </a:rPr>
              <a:t> </a:t>
            </a:r>
            <a:endParaRPr lang="en-US" sz="4400" b="1" dirty="0" smtClean="0">
              <a:solidFill>
                <a:srgbClr val="003300"/>
              </a:solidFill>
              <a:latin typeface="Arial Rounded MT Bold" pitchFamily="34" charset="0"/>
            </a:endParaRPr>
          </a:p>
          <a:p>
            <a:pPr marL="0" indent="0" algn="ctr">
              <a:buNone/>
            </a:pPr>
            <a:r>
              <a:rPr lang="en-US" sz="4400" b="1" dirty="0" smtClean="0">
                <a:solidFill>
                  <a:srgbClr val="003300"/>
                </a:solidFill>
                <a:latin typeface="Arial Rounded MT Bold" pitchFamily="34" charset="0"/>
              </a:rPr>
              <a:t>Li </a:t>
            </a:r>
            <a:r>
              <a:rPr lang="en-US" sz="4400" b="1" dirty="0" err="1" smtClean="0">
                <a:solidFill>
                  <a:srgbClr val="003300"/>
                </a:solidFill>
                <a:latin typeface="Arial Rounded MT Bold" pitchFamily="34" charset="0"/>
              </a:rPr>
              <a:t>gingnin</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nan</a:t>
            </a:r>
            <a:r>
              <a:rPr lang="en-US" sz="4400" b="1" dirty="0" smtClean="0">
                <a:solidFill>
                  <a:srgbClr val="003300"/>
                </a:solidFill>
                <a:latin typeface="Arial Rounded MT Bold" pitchFamily="34" charset="0"/>
              </a:rPr>
              <a:t> min Li</a:t>
            </a:r>
            <a:r>
              <a:rPr lang="en-US" sz="4400" b="1" dirty="0" smtClean="0">
                <a:solidFill>
                  <a:srgbClr val="003300"/>
                </a:solidFill>
                <a:latin typeface="Arial Rounded MT Bold" pitchFamily="34" charset="0"/>
              </a:rPr>
              <a:t>.</a:t>
            </a:r>
            <a:endParaRPr lang="en-US" sz="4400" b="1" dirty="0" smtClean="0">
              <a:solidFill>
                <a:srgbClr val="003300"/>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en-US" b="1" dirty="0" smtClean="0">
                <a:solidFill>
                  <a:srgbClr val="FF0000"/>
                </a:solidFill>
                <a:latin typeface="Arial Rounded MT Bold" pitchFamily="34" charset="0"/>
              </a:rPr>
              <a:t>3-</a:t>
            </a:r>
            <a:endParaRPr lang="en-US" b="1" dirty="0" smtClean="0">
              <a:solidFill>
                <a:srgbClr val="FF0000"/>
              </a:solidFill>
              <a:latin typeface="Arial Rounded MT Bold" pitchFamily="34" charset="0"/>
            </a:endParaRPr>
          </a:p>
          <a:p>
            <a:pPr marL="0" indent="0" algn="ctr">
              <a:buNone/>
            </a:pPr>
            <a:r>
              <a:rPr lang="en-US" sz="4000" b="1" dirty="0" smtClean="0">
                <a:solidFill>
                  <a:srgbClr val="0D069A"/>
                </a:solidFill>
                <a:latin typeface="Arial Rounded MT Bold" pitchFamily="34" charset="0"/>
              </a:rPr>
              <a:t>Nan </a:t>
            </a:r>
            <a:r>
              <a:rPr lang="en-US" sz="4000" b="1" dirty="0" err="1" smtClean="0">
                <a:solidFill>
                  <a:srgbClr val="0D069A"/>
                </a:solidFill>
                <a:latin typeface="Arial Rounded MT Bold" pitchFamily="34" charset="0"/>
              </a:rPr>
              <a:t>bel</a:t>
            </a:r>
            <a:r>
              <a:rPr lang="en-US" sz="4000" b="1" dirty="0" smtClean="0">
                <a:solidFill>
                  <a:srgbClr val="0D069A"/>
                </a:solidFill>
                <a:latin typeface="Arial Rounded MT Bold" pitchFamily="34" charset="0"/>
              </a:rPr>
              <a:t> </a:t>
            </a:r>
            <a:r>
              <a:rPr lang="en-US" sz="4000" b="1" dirty="0" err="1" smtClean="0">
                <a:solidFill>
                  <a:srgbClr val="0D069A"/>
                </a:solidFill>
                <a:latin typeface="Arial Rounded MT Bold" pitchFamily="34" charset="0"/>
              </a:rPr>
              <a:t>peyi</a:t>
            </a:r>
            <a:r>
              <a:rPr lang="en-US" sz="4000" b="1" dirty="0" smtClean="0">
                <a:solidFill>
                  <a:srgbClr val="0D069A"/>
                </a:solidFill>
                <a:latin typeface="Arial Rounded MT Bold" pitchFamily="34" charset="0"/>
              </a:rPr>
              <a:t> </a:t>
            </a:r>
            <a:r>
              <a:rPr lang="en-US" sz="4000" b="1" dirty="0" err="1" smtClean="0">
                <a:solidFill>
                  <a:srgbClr val="0D069A"/>
                </a:solidFill>
                <a:latin typeface="Arial Rounded MT Bold" pitchFamily="34" charset="0"/>
              </a:rPr>
              <a:t>anro</a:t>
            </a:r>
            <a:r>
              <a:rPr lang="en-US" sz="4000" b="1" dirty="0" smtClean="0">
                <a:solidFill>
                  <a:srgbClr val="0D069A"/>
                </a:solidFill>
                <a:latin typeface="Arial Rounded MT Bold" pitchFamily="34" charset="0"/>
              </a:rPr>
              <a:t>-a</a:t>
            </a:r>
          </a:p>
          <a:p>
            <a:pPr marL="0" indent="0" algn="ctr">
              <a:buNone/>
            </a:pPr>
            <a:r>
              <a:rPr lang="en-US" sz="4000" b="1" dirty="0" err="1" smtClean="0">
                <a:solidFill>
                  <a:srgbClr val="0D069A"/>
                </a:solidFill>
                <a:latin typeface="Arial Rounded MT Bold" pitchFamily="34" charset="0"/>
              </a:rPr>
              <a:t>Mouin</a:t>
            </a:r>
            <a:r>
              <a:rPr lang="en-US" sz="4000" b="1" dirty="0" smtClean="0">
                <a:solidFill>
                  <a:srgbClr val="0D069A"/>
                </a:solidFill>
                <a:latin typeface="Arial Rounded MT Bold" pitchFamily="34" charset="0"/>
              </a:rPr>
              <a:t> </a:t>
            </a:r>
            <a:r>
              <a:rPr lang="en-US" sz="4000" b="1" dirty="0" err="1" smtClean="0">
                <a:solidFill>
                  <a:srgbClr val="0D069A"/>
                </a:solidFill>
                <a:latin typeface="Arial Rounded MT Bold" pitchFamily="34" charset="0"/>
              </a:rPr>
              <a:t>gingnin</a:t>
            </a:r>
            <a:r>
              <a:rPr lang="en-US" sz="4000" b="1" dirty="0" smtClean="0">
                <a:solidFill>
                  <a:srgbClr val="0D069A"/>
                </a:solidFill>
                <a:latin typeface="Arial Rounded MT Bold" pitchFamily="34" charset="0"/>
              </a:rPr>
              <a:t>  </a:t>
            </a:r>
            <a:r>
              <a:rPr lang="en-US" sz="4000" b="1" dirty="0" err="1" smtClean="0">
                <a:solidFill>
                  <a:srgbClr val="0D069A"/>
                </a:solidFill>
                <a:latin typeface="Arial Rounded MT Bold" pitchFamily="34" charset="0"/>
              </a:rPr>
              <a:t>kek</a:t>
            </a:r>
            <a:r>
              <a:rPr lang="en-US" sz="4000" b="1" dirty="0" smtClean="0">
                <a:solidFill>
                  <a:srgbClr val="0D069A"/>
                </a:solidFill>
                <a:latin typeface="Arial Rounded MT Bold" pitchFamily="34" charset="0"/>
              </a:rPr>
              <a:t> </a:t>
            </a:r>
            <a:r>
              <a:rPr lang="en-US" sz="4000" b="1" dirty="0" err="1" smtClean="0">
                <a:solidFill>
                  <a:srgbClr val="0D069A"/>
                </a:solidFill>
                <a:latin typeface="Arial Rounded MT Bold" pitchFamily="34" charset="0"/>
              </a:rPr>
              <a:t>byinnn-eme</a:t>
            </a:r>
            <a:endParaRPr lang="en-US" sz="4000" b="1" dirty="0" smtClean="0">
              <a:solidFill>
                <a:srgbClr val="0D069A"/>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Mouin</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sonje</a:t>
            </a:r>
            <a:r>
              <a:rPr lang="fr-FR" sz="4000" b="1" dirty="0" smtClean="0">
                <a:solidFill>
                  <a:srgbClr val="0D069A"/>
                </a:solidFill>
                <a:latin typeface="Arial Rounded MT Bold" pitchFamily="34" charset="0"/>
              </a:rPr>
              <a:t> </a:t>
            </a:r>
            <a:endParaRPr lang="fr-FR" sz="4000" b="1" dirty="0" smtClean="0">
              <a:solidFill>
                <a:srgbClr val="0D069A"/>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lè</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yo</a:t>
            </a:r>
            <a:r>
              <a:rPr lang="fr-FR" sz="4000" b="1" dirty="0" smtClean="0">
                <a:solidFill>
                  <a:srgbClr val="0D069A"/>
                </a:solidFill>
                <a:latin typeface="Arial Rounded MT Bold" pitchFamily="34" charset="0"/>
              </a:rPr>
              <a:t> te di </a:t>
            </a:r>
            <a:r>
              <a:rPr lang="fr-FR" sz="4000" b="1" dirty="0" err="1" smtClean="0">
                <a:solidFill>
                  <a:srgbClr val="0D069A"/>
                </a:solidFill>
                <a:latin typeface="Arial Rounded MT Bold" pitchFamily="34" charset="0"/>
              </a:rPr>
              <a:t>mouin</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orevoua</a:t>
            </a:r>
            <a:endParaRPr lang="en-US" sz="4000" b="1" dirty="0" smtClean="0">
              <a:solidFill>
                <a:srgbClr val="0D069A"/>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Ak</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gran</a:t>
            </a:r>
            <a:r>
              <a:rPr lang="fr-FR" sz="4000" b="1" dirty="0" smtClean="0">
                <a:solidFill>
                  <a:srgbClr val="0D069A"/>
                </a:solidFill>
                <a:latin typeface="Arial Rounded MT Bold" pitchFamily="34" charset="0"/>
              </a:rPr>
              <a:t> joua </a:t>
            </a:r>
            <a:r>
              <a:rPr lang="fr-FR" sz="4000" b="1" dirty="0" err="1" smtClean="0">
                <a:solidFill>
                  <a:srgbClr val="0D069A"/>
                </a:solidFill>
                <a:latin typeface="Arial Rounded MT Bold" pitchFamily="34" charset="0"/>
              </a:rPr>
              <a:t>yo</a:t>
            </a:r>
            <a:r>
              <a:rPr lang="fr-FR" sz="4000" b="1" dirty="0" smtClean="0">
                <a:solidFill>
                  <a:srgbClr val="0D069A"/>
                </a:solidFill>
                <a:latin typeface="Arial Rounded MT Bold" pitchFamily="34" charset="0"/>
              </a:rPr>
              <a:t> va chante</a:t>
            </a:r>
            <a:endParaRPr lang="en-US" sz="4000" b="1" dirty="0" smtClean="0">
              <a:solidFill>
                <a:srgbClr val="0D069A"/>
              </a:solidFill>
              <a:latin typeface="Arial Rounded MT Bold" pitchFamily="34" charset="0"/>
            </a:endParaRPr>
          </a:p>
          <a:p>
            <a:pPr marL="0" indent="0" algn="ctr">
              <a:buNone/>
            </a:pPr>
            <a:r>
              <a:rPr lang="en-US" sz="4000" b="1" dirty="0" err="1" smtClean="0">
                <a:solidFill>
                  <a:srgbClr val="0D069A"/>
                </a:solidFill>
                <a:latin typeface="Arial Rounded MT Bold" pitchFamily="34" charset="0"/>
              </a:rPr>
              <a:t>Lè</a:t>
            </a:r>
            <a:r>
              <a:rPr lang="en-US" sz="4000" b="1" dirty="0" smtClean="0">
                <a:solidFill>
                  <a:srgbClr val="0D069A"/>
                </a:solidFill>
                <a:latin typeface="Arial Rounded MT Bold" pitchFamily="34" charset="0"/>
              </a:rPr>
              <a:t> </a:t>
            </a:r>
            <a:r>
              <a:rPr lang="en-US" sz="4000" b="1" dirty="0" err="1" smtClean="0">
                <a:solidFill>
                  <a:srgbClr val="0D069A"/>
                </a:solidFill>
                <a:latin typeface="Arial Rounded MT Bold" pitchFamily="34" charset="0"/>
              </a:rPr>
              <a:t>yo</a:t>
            </a:r>
            <a:r>
              <a:rPr lang="en-US" sz="4000" b="1" dirty="0" smtClean="0">
                <a:solidFill>
                  <a:srgbClr val="0D069A"/>
                </a:solidFill>
                <a:latin typeface="Arial Rounded MT Bold" pitchFamily="34" charset="0"/>
              </a:rPr>
              <a:t> </a:t>
            </a:r>
            <a:r>
              <a:rPr lang="en-US" sz="4000" b="1" dirty="0" err="1" smtClean="0">
                <a:solidFill>
                  <a:srgbClr val="0D069A"/>
                </a:solidFill>
                <a:latin typeface="Arial Rounded MT Bold" pitchFamily="34" charset="0"/>
              </a:rPr>
              <a:t>ouè</a:t>
            </a:r>
            <a:r>
              <a:rPr lang="en-US" sz="4000" b="1" dirty="0" smtClean="0">
                <a:solidFill>
                  <a:srgbClr val="0D069A"/>
                </a:solidFill>
                <a:latin typeface="Arial Rounded MT Bold" pitchFamily="34" charset="0"/>
              </a:rPr>
              <a:t> </a:t>
            </a:r>
            <a:r>
              <a:rPr lang="en-US" sz="4000" b="1" dirty="0" err="1" smtClean="0">
                <a:solidFill>
                  <a:srgbClr val="0D069A"/>
                </a:solidFill>
                <a:latin typeface="Arial Rounded MT Bold" pitchFamily="34" charset="0"/>
              </a:rPr>
              <a:t>mape</a:t>
            </a:r>
            <a:r>
              <a:rPr lang="en-US" sz="4000" b="1" dirty="0" smtClean="0">
                <a:solidFill>
                  <a:srgbClr val="0D069A"/>
                </a:solidFill>
                <a:latin typeface="Arial Rounded MT Bold" pitchFamily="34" charset="0"/>
              </a:rPr>
              <a:t> rive,</a:t>
            </a:r>
          </a:p>
          <a:p>
            <a:pPr marL="0" indent="0" algn="ctr">
              <a:buNone/>
            </a:pPr>
            <a:r>
              <a:rPr lang="fr-FR" sz="4000" b="1" dirty="0" smtClean="0">
                <a:solidFill>
                  <a:srgbClr val="0D069A"/>
                </a:solidFill>
                <a:latin typeface="Arial Rounded MT Bold" pitchFamily="34" charset="0"/>
              </a:rPr>
              <a:t>Min </a:t>
            </a:r>
            <a:r>
              <a:rPr lang="fr-FR" sz="4000" b="1" dirty="0" err="1" smtClean="0">
                <a:solidFill>
                  <a:srgbClr val="0D069A"/>
                </a:solidFill>
                <a:latin typeface="Arial Rounded MT Bold" pitchFamily="34" charset="0"/>
              </a:rPr>
              <a:t>mouin</a:t>
            </a:r>
            <a:r>
              <a:rPr lang="fr-FR" sz="4000" b="1" dirty="0" smtClean="0">
                <a:solidFill>
                  <a:srgbClr val="0D069A"/>
                </a:solidFill>
                <a:latin typeface="Arial Rounded MT Bold" pitchFamily="34" charset="0"/>
              </a:rPr>
              <a:t> ta </a:t>
            </a:r>
            <a:r>
              <a:rPr lang="fr-FR" sz="4000" b="1" dirty="0" err="1" smtClean="0">
                <a:solidFill>
                  <a:srgbClr val="0D069A"/>
                </a:solidFill>
                <a:latin typeface="Arial Rounded MT Bold" pitchFamily="34" charset="0"/>
              </a:rPr>
              <a:t>vle</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ouè</a:t>
            </a:r>
            <a:r>
              <a:rPr lang="fr-FR" sz="4000" b="1" dirty="0" smtClean="0">
                <a:solidFill>
                  <a:srgbClr val="0D069A"/>
                </a:solidFill>
                <a:latin typeface="Arial Rounded MT Bold" pitchFamily="34" charset="0"/>
              </a:rPr>
              <a:t> </a:t>
            </a:r>
            <a:endParaRPr lang="fr-FR" sz="4000" b="1" dirty="0" smtClean="0">
              <a:solidFill>
                <a:srgbClr val="0D069A"/>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Sovè</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mouin</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premièman</a:t>
            </a:r>
            <a:r>
              <a:rPr lang="fr-FR" sz="4000" b="1" dirty="0" smtClean="0">
                <a:solidFill>
                  <a:srgbClr val="0D069A"/>
                </a:solidFill>
                <a:latin typeface="Arial Rounded MT Bold" pitchFamily="34" charset="0"/>
              </a:rPr>
              <a:t>.</a:t>
            </a:r>
            <a:endParaRPr lang="en-US" sz="4000" b="1" dirty="0" smtClean="0">
              <a:solidFill>
                <a:srgbClr val="0D069A"/>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sz="4000" b="1" dirty="0" err="1" smtClean="0">
                <a:solidFill>
                  <a:srgbClr val="FF0000"/>
                </a:solidFill>
                <a:latin typeface="Arial Narrow" pitchFamily="34" charset="0"/>
              </a:rPr>
              <a:t>Ref</a:t>
            </a:r>
            <a:endParaRPr lang="en-US" sz="4000" b="1" dirty="0" smtClean="0">
              <a:solidFill>
                <a:srgbClr val="FF0000"/>
              </a:solidFill>
              <a:latin typeface="Arial Narrow" pitchFamily="34" charset="0"/>
            </a:endParaRPr>
          </a:p>
          <a:p>
            <a:pPr marL="0" indent="0" algn="ctr">
              <a:buNone/>
            </a:pPr>
            <a:r>
              <a:rPr lang="fr-FR" sz="4400" b="1" dirty="0" smtClean="0">
                <a:solidFill>
                  <a:srgbClr val="003300"/>
                </a:solidFill>
                <a:latin typeface="Arial Rounded MT Bold" pitchFamily="34" charset="0"/>
              </a:rPr>
              <a:t>Ma va </a:t>
            </a:r>
            <a:r>
              <a:rPr lang="fr-FR" sz="4400" b="1" dirty="0" err="1" smtClean="0">
                <a:solidFill>
                  <a:srgbClr val="003300"/>
                </a:solidFill>
                <a:latin typeface="Arial Rounded MT Bold" pitchFamily="34" charset="0"/>
              </a:rPr>
              <a:t>ouè</a:t>
            </a:r>
            <a:r>
              <a:rPr lang="fr-FR" sz="4400" b="1" dirty="0" smtClean="0">
                <a:solidFill>
                  <a:srgbClr val="003300"/>
                </a:solidFill>
                <a:latin typeface="Arial Rounded MT Bold" pitchFamily="34" charset="0"/>
              </a:rPr>
              <a:t>-Li, </a:t>
            </a:r>
            <a:endParaRPr lang="fr-FR" sz="4400" b="1" dirty="0" smtClean="0">
              <a:solidFill>
                <a:srgbClr val="003300"/>
              </a:solidFill>
              <a:latin typeface="Arial Rounded MT Bold" pitchFamily="34" charset="0"/>
            </a:endParaRPr>
          </a:p>
          <a:p>
            <a:pPr marL="0" indent="0" algn="ctr">
              <a:buNone/>
            </a:pPr>
            <a:r>
              <a:rPr lang="fr-FR" sz="4400" b="1" dirty="0" smtClean="0">
                <a:solidFill>
                  <a:srgbClr val="003300"/>
                </a:solidFill>
                <a:latin typeface="Arial Rounded MT Bold" pitchFamily="34" charset="0"/>
              </a:rPr>
              <a:t>Ma </a:t>
            </a:r>
            <a:r>
              <a:rPr lang="fr-FR" sz="4400" b="1" dirty="0" err="1" smtClean="0">
                <a:solidFill>
                  <a:srgbClr val="003300"/>
                </a:solidFill>
                <a:latin typeface="Arial Rounded MT Bold" pitchFamily="34" charset="0"/>
              </a:rPr>
              <a:t>konnin</a:t>
            </a:r>
            <a:r>
              <a:rPr lang="fr-FR" sz="4400" b="1" dirty="0" smtClean="0">
                <a:solidFill>
                  <a:srgbClr val="003300"/>
                </a:solidFill>
                <a:latin typeface="Arial Rounded MT Bold" pitchFamily="34" charset="0"/>
              </a:rPr>
              <a:t> Li</a:t>
            </a:r>
            <a:endParaRPr lang="en-US" sz="4400" b="1" dirty="0" smtClean="0">
              <a:solidFill>
                <a:srgbClr val="003300"/>
              </a:solidFill>
              <a:latin typeface="Arial Rounded MT Bold" pitchFamily="34" charset="0"/>
            </a:endParaRPr>
          </a:p>
          <a:p>
            <a:pPr marL="0" indent="0" algn="ctr">
              <a:buNone/>
            </a:pPr>
            <a:r>
              <a:rPr lang="fr-FR" sz="4400" b="1" dirty="0" err="1" smtClean="0">
                <a:solidFill>
                  <a:srgbClr val="003300"/>
                </a:solidFill>
                <a:latin typeface="Arial Rounded MT Bold" pitchFamily="34" charset="0"/>
              </a:rPr>
              <a:t>Lè</a:t>
            </a:r>
            <a:r>
              <a:rPr lang="fr-FR" sz="4400" b="1" dirty="0" smtClean="0">
                <a:solidFill>
                  <a:srgbClr val="003300"/>
                </a:solidFill>
                <a:latin typeface="Arial Rounded MT Bold" pitchFamily="34" charset="0"/>
              </a:rPr>
              <a:t> ma </a:t>
            </a:r>
            <a:r>
              <a:rPr lang="fr-FR" sz="4400" b="1" dirty="0" err="1" smtClean="0">
                <a:solidFill>
                  <a:srgbClr val="003300"/>
                </a:solidFill>
                <a:latin typeface="Arial Rounded MT Bold" pitchFamily="34" charset="0"/>
              </a:rPr>
              <a:t>kanpe</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bò</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kote</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Jezu</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Kri</a:t>
            </a:r>
            <a:r>
              <a:rPr lang="fr-FR" sz="4400" b="1" dirty="0" smtClean="0">
                <a:solidFill>
                  <a:srgbClr val="003300"/>
                </a:solidFill>
                <a:latin typeface="Arial Rounded MT Bold" pitchFamily="34" charset="0"/>
              </a:rPr>
              <a:t>;</a:t>
            </a:r>
            <a:endParaRPr lang="en-US" sz="4400" b="1" dirty="0" smtClean="0">
              <a:solidFill>
                <a:srgbClr val="003300"/>
              </a:solidFill>
              <a:latin typeface="Arial Rounded MT Bold" pitchFamily="34" charset="0"/>
            </a:endParaRPr>
          </a:p>
          <a:p>
            <a:pPr marL="0" indent="0" algn="ctr">
              <a:buNone/>
            </a:pPr>
            <a:r>
              <a:rPr lang="fr-FR" sz="4400" b="1" dirty="0" smtClean="0">
                <a:solidFill>
                  <a:srgbClr val="003300"/>
                </a:solidFill>
                <a:latin typeface="Arial Rounded MT Bold" pitchFamily="34" charset="0"/>
              </a:rPr>
              <a:t>Ma va </a:t>
            </a:r>
            <a:r>
              <a:rPr lang="fr-FR" sz="4400" b="1" dirty="0" err="1" smtClean="0">
                <a:solidFill>
                  <a:srgbClr val="003300"/>
                </a:solidFill>
                <a:latin typeface="Arial Rounded MT Bold" pitchFamily="34" charset="0"/>
              </a:rPr>
              <a:t>ouè</a:t>
            </a:r>
            <a:r>
              <a:rPr lang="fr-FR" sz="4400" b="1" dirty="0" smtClean="0">
                <a:solidFill>
                  <a:srgbClr val="003300"/>
                </a:solidFill>
                <a:latin typeface="Arial Rounded MT Bold" pitchFamily="34" charset="0"/>
              </a:rPr>
              <a:t> Li, ma </a:t>
            </a:r>
            <a:r>
              <a:rPr lang="fr-FR" sz="4400" b="1" dirty="0" err="1" smtClean="0">
                <a:solidFill>
                  <a:srgbClr val="003300"/>
                </a:solidFill>
                <a:latin typeface="Arial Rounded MT Bold" pitchFamily="34" charset="0"/>
              </a:rPr>
              <a:t>Konnin</a:t>
            </a:r>
            <a:r>
              <a:rPr lang="fr-FR" sz="4400" b="1" dirty="0" smtClean="0">
                <a:solidFill>
                  <a:srgbClr val="003300"/>
                </a:solidFill>
                <a:latin typeface="Arial Rounded MT Bold" pitchFamily="34" charset="0"/>
              </a:rPr>
              <a:t> Li</a:t>
            </a:r>
            <a:endParaRPr lang="en-US" sz="4400" b="1" dirty="0" smtClean="0">
              <a:solidFill>
                <a:srgbClr val="003300"/>
              </a:solidFill>
              <a:latin typeface="Arial Rounded MT Bold" pitchFamily="34" charset="0"/>
            </a:endParaRPr>
          </a:p>
          <a:p>
            <a:pPr marL="0" indent="0" algn="ctr">
              <a:buNone/>
            </a:pPr>
            <a:r>
              <a:rPr lang="en-US" sz="4400" b="1" dirty="0" smtClean="0">
                <a:solidFill>
                  <a:srgbClr val="003300"/>
                </a:solidFill>
                <a:latin typeface="Arial Rounded MT Bold" pitchFamily="34" charset="0"/>
              </a:rPr>
              <a:t>Pa </a:t>
            </a:r>
            <a:r>
              <a:rPr lang="en-US" sz="4400" b="1" dirty="0" err="1" smtClean="0">
                <a:solidFill>
                  <a:srgbClr val="003300"/>
                </a:solidFill>
                <a:latin typeface="Arial Rounded MT Bold" pitchFamily="34" charset="0"/>
              </a:rPr>
              <a:t>mak</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klou</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yo</a:t>
            </a:r>
            <a:r>
              <a:rPr lang="en-US" sz="4400" b="1" dirty="0" smtClean="0">
                <a:solidFill>
                  <a:srgbClr val="003300"/>
                </a:solidFill>
                <a:latin typeface="Arial Rounded MT Bold" pitchFamily="34" charset="0"/>
              </a:rPr>
              <a:t> </a:t>
            </a:r>
            <a:endParaRPr lang="en-US" sz="4400" b="1" dirty="0" smtClean="0">
              <a:solidFill>
                <a:srgbClr val="003300"/>
              </a:solidFill>
              <a:latin typeface="Arial Rounded MT Bold" pitchFamily="34" charset="0"/>
            </a:endParaRPr>
          </a:p>
          <a:p>
            <a:pPr marL="0" indent="0" algn="ctr">
              <a:buNone/>
            </a:pPr>
            <a:r>
              <a:rPr lang="en-US" sz="4400" b="1" dirty="0" smtClean="0">
                <a:solidFill>
                  <a:srgbClr val="003300"/>
                </a:solidFill>
                <a:latin typeface="Arial Rounded MT Bold" pitchFamily="34" charset="0"/>
              </a:rPr>
              <a:t>Li </a:t>
            </a:r>
            <a:r>
              <a:rPr lang="en-US" sz="4400" b="1" dirty="0" err="1" smtClean="0">
                <a:solidFill>
                  <a:srgbClr val="003300"/>
                </a:solidFill>
                <a:latin typeface="Arial Rounded MT Bold" pitchFamily="34" charset="0"/>
              </a:rPr>
              <a:t>gingnin</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nan</a:t>
            </a:r>
            <a:r>
              <a:rPr lang="en-US" sz="4400" b="1" dirty="0" smtClean="0">
                <a:solidFill>
                  <a:srgbClr val="003300"/>
                </a:solidFill>
                <a:latin typeface="Arial Rounded MT Bold" pitchFamily="34" charset="0"/>
              </a:rPr>
              <a:t> min Li</a:t>
            </a:r>
            <a:r>
              <a:rPr lang="en-US" sz="4400" b="1" dirty="0" smtClean="0">
                <a:solidFill>
                  <a:srgbClr val="003300"/>
                </a:solidFill>
                <a:latin typeface="Arial Rounded MT Bold" pitchFamily="34" charset="0"/>
              </a:rPr>
              <a:t>.</a:t>
            </a:r>
            <a:endParaRPr lang="en-US" sz="4400" b="1" dirty="0" smtClean="0">
              <a:solidFill>
                <a:srgbClr val="003300"/>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b="1" dirty="0" smtClean="0">
                <a:solidFill>
                  <a:srgbClr val="FF0000"/>
                </a:solidFill>
                <a:latin typeface="Arial Rounded MT Bold" pitchFamily="34" charset="0"/>
              </a:rPr>
              <a:t>4-</a:t>
            </a:r>
            <a:endParaRPr lang="en-US" b="1" dirty="0" smtClean="0">
              <a:solidFill>
                <a:srgbClr val="FF0000"/>
              </a:solidFill>
              <a:latin typeface="Arial Rounded MT Bold" pitchFamily="34" charset="0"/>
            </a:endParaRPr>
          </a:p>
          <a:p>
            <a:pPr marL="0" indent="0" algn="ctr">
              <a:buNone/>
            </a:pPr>
            <a:r>
              <a:rPr lang="fr-FR" sz="4400" b="1" dirty="0" err="1" smtClean="0">
                <a:solidFill>
                  <a:srgbClr val="0D069A"/>
                </a:solidFill>
                <a:latin typeface="Arial Rounded MT Bold" pitchFamily="34" charset="0"/>
              </a:rPr>
              <a:t>Mape</a:t>
            </a:r>
            <a:r>
              <a:rPr lang="fr-FR" sz="4400" b="1" dirty="0" smtClean="0">
                <a:solidFill>
                  <a:srgbClr val="0D069A"/>
                </a:solidFill>
                <a:latin typeface="Arial Rounded MT Bold" pitchFamily="34" charset="0"/>
              </a:rPr>
              <a:t> antre nan vil la</a:t>
            </a:r>
            <a:endParaRPr lang="en-US" sz="4400" b="1" dirty="0" smtClean="0">
              <a:solidFill>
                <a:srgbClr val="0D069A"/>
              </a:solidFill>
              <a:latin typeface="Arial Rounded MT Bold" pitchFamily="34" charset="0"/>
            </a:endParaRPr>
          </a:p>
          <a:p>
            <a:pPr marL="0" indent="0" algn="ctr">
              <a:buNone/>
            </a:pPr>
            <a:r>
              <a:rPr lang="fr-FR" sz="4400" b="1" dirty="0" smtClean="0">
                <a:solidFill>
                  <a:srgbClr val="0D069A"/>
                </a:solidFill>
                <a:latin typeface="Arial Rounded MT Bold" pitchFamily="34" charset="0"/>
              </a:rPr>
              <a:t>Nan gnou rad </a:t>
            </a:r>
            <a:r>
              <a:rPr lang="fr-FR" sz="4400" b="1" dirty="0" err="1" smtClean="0">
                <a:solidFill>
                  <a:srgbClr val="0D069A"/>
                </a:solidFill>
                <a:latin typeface="Arial Rounded MT Bold" pitchFamily="34" charset="0"/>
              </a:rPr>
              <a:t>ki</a:t>
            </a:r>
            <a:r>
              <a:rPr lang="fr-FR" sz="4400" b="1" dirty="0" smtClean="0">
                <a:solidFill>
                  <a:srgbClr val="0D069A"/>
                </a:solidFill>
                <a:latin typeface="Arial Rounded MT Bold" pitchFamily="34" charset="0"/>
              </a:rPr>
              <a:t> </a:t>
            </a:r>
            <a:r>
              <a:rPr lang="fr-FR" sz="4400" b="1" dirty="0" err="1" smtClean="0">
                <a:solidFill>
                  <a:srgbClr val="0D069A"/>
                </a:solidFill>
                <a:latin typeface="Arial Rounded MT Bold" pitchFamily="34" charset="0"/>
              </a:rPr>
              <a:t>blan</a:t>
            </a:r>
            <a:r>
              <a:rPr lang="fr-FR" sz="4400" b="1" dirty="0" smtClean="0">
                <a:solidFill>
                  <a:srgbClr val="0D069A"/>
                </a:solidFill>
                <a:latin typeface="Arial Rounded MT Bold" pitchFamily="34" charset="0"/>
              </a:rPr>
              <a:t> e pu,</a:t>
            </a:r>
            <a:endParaRPr lang="en-US" sz="4400" b="1" dirty="0" smtClean="0">
              <a:solidFill>
                <a:srgbClr val="0D069A"/>
              </a:solidFill>
              <a:latin typeface="Arial Rounded MT Bold" pitchFamily="34" charset="0"/>
            </a:endParaRPr>
          </a:p>
          <a:p>
            <a:pPr marL="0" indent="0" algn="ctr">
              <a:buNone/>
            </a:pPr>
            <a:r>
              <a:rPr lang="fr-FR" sz="4400" b="1" dirty="0" err="1" smtClean="0">
                <a:solidFill>
                  <a:srgbClr val="0D069A"/>
                </a:solidFill>
                <a:latin typeface="Arial Rounded MT Bold" pitchFamily="34" charset="0"/>
              </a:rPr>
              <a:t>Kote</a:t>
            </a:r>
            <a:r>
              <a:rPr lang="fr-FR" sz="4400" b="1" dirty="0" smtClean="0">
                <a:solidFill>
                  <a:srgbClr val="0D069A"/>
                </a:solidFill>
                <a:latin typeface="Arial Rounded MT Bold" pitchFamily="34" charset="0"/>
              </a:rPr>
              <a:t> </a:t>
            </a:r>
            <a:r>
              <a:rPr lang="fr-FR" sz="4400" b="1" dirty="0" err="1" smtClean="0">
                <a:solidFill>
                  <a:srgbClr val="0D069A"/>
                </a:solidFill>
                <a:latin typeface="Arial Rounded MT Bold" pitchFamily="34" charset="0"/>
              </a:rPr>
              <a:t>pap</a:t>
            </a:r>
            <a:r>
              <a:rPr lang="fr-FR" sz="4400" b="1" dirty="0" smtClean="0">
                <a:solidFill>
                  <a:srgbClr val="0D069A"/>
                </a:solidFill>
                <a:latin typeface="Arial Rounded MT Bold" pitchFamily="34" charset="0"/>
              </a:rPr>
              <a:t> gin </a:t>
            </a:r>
            <a:r>
              <a:rPr lang="fr-FR" sz="4400" b="1" dirty="0" err="1" smtClean="0">
                <a:solidFill>
                  <a:srgbClr val="0D069A"/>
                </a:solidFill>
                <a:latin typeface="Arial Rounded MT Bold" pitchFamily="34" charset="0"/>
              </a:rPr>
              <a:t>soufrans</a:t>
            </a:r>
            <a:r>
              <a:rPr lang="fr-FR" sz="4400" b="1" dirty="0" smtClean="0">
                <a:solidFill>
                  <a:srgbClr val="0D069A"/>
                </a:solidFill>
                <a:latin typeface="Arial Rounded MT Bold" pitchFamily="34" charset="0"/>
              </a:rPr>
              <a:t> </a:t>
            </a:r>
            <a:endParaRPr lang="fr-FR" sz="4400" b="1" dirty="0" smtClean="0">
              <a:solidFill>
                <a:srgbClr val="0D069A"/>
              </a:solidFill>
              <a:latin typeface="Arial Rounded MT Bold" pitchFamily="34" charset="0"/>
            </a:endParaRPr>
          </a:p>
          <a:p>
            <a:pPr marL="0" indent="0" algn="ctr">
              <a:buNone/>
            </a:pPr>
            <a:r>
              <a:rPr lang="fr-FR" sz="4400" b="1" dirty="0" smtClean="0">
                <a:solidFill>
                  <a:srgbClr val="0D069A"/>
                </a:solidFill>
                <a:latin typeface="Arial Rounded MT Bold" pitchFamily="34" charset="0"/>
              </a:rPr>
              <a:t>Ni </a:t>
            </a:r>
            <a:r>
              <a:rPr lang="fr-FR" sz="4400" b="1" dirty="0" smtClean="0">
                <a:solidFill>
                  <a:srgbClr val="0D069A"/>
                </a:solidFill>
                <a:latin typeface="Arial Rounded MT Bold" pitchFamily="34" charset="0"/>
              </a:rPr>
              <a:t>tristes </a:t>
            </a:r>
            <a:r>
              <a:rPr lang="fr-FR" sz="4400" b="1" dirty="0" err="1" smtClean="0">
                <a:solidFill>
                  <a:srgbClr val="0D069A"/>
                </a:solidFill>
                <a:latin typeface="Arial Rounded MT Bold" pitchFamily="34" charset="0"/>
              </a:rPr>
              <a:t>ankò</a:t>
            </a:r>
            <a:endParaRPr lang="en-US" sz="4400" b="1" dirty="0" smtClean="0">
              <a:solidFill>
                <a:srgbClr val="0D069A"/>
              </a:solidFill>
              <a:latin typeface="Arial Rounded MT Bold" pitchFamily="34" charset="0"/>
            </a:endParaRPr>
          </a:p>
          <a:p>
            <a:pPr marL="0" indent="0" algn="ctr">
              <a:buNone/>
            </a:pPr>
            <a:r>
              <a:rPr lang="fr-FR" sz="4400" b="1" dirty="0" err="1" smtClean="0">
                <a:solidFill>
                  <a:srgbClr val="0D069A"/>
                </a:solidFill>
                <a:latin typeface="Arial Rounded MT Bold" pitchFamily="34" charset="0"/>
              </a:rPr>
              <a:t>Mape</a:t>
            </a:r>
            <a:r>
              <a:rPr lang="fr-FR" sz="4400" b="1" dirty="0" smtClean="0">
                <a:solidFill>
                  <a:srgbClr val="0D069A"/>
                </a:solidFill>
                <a:latin typeface="Arial Rounded MT Bold" pitchFamily="34" charset="0"/>
              </a:rPr>
              <a:t> chante </a:t>
            </a:r>
            <a:r>
              <a:rPr lang="fr-FR" sz="4400" b="1" dirty="0" err="1" smtClean="0">
                <a:solidFill>
                  <a:srgbClr val="0D069A"/>
                </a:solidFill>
                <a:latin typeface="Arial Rounded MT Bold" pitchFamily="34" charset="0"/>
              </a:rPr>
              <a:t>ak</a:t>
            </a:r>
            <a:r>
              <a:rPr lang="fr-FR" sz="4400" b="1" dirty="0" smtClean="0">
                <a:solidFill>
                  <a:srgbClr val="0D069A"/>
                </a:solidFill>
                <a:latin typeface="Arial Rounded MT Bold" pitchFamily="34" charset="0"/>
              </a:rPr>
              <a:t> </a:t>
            </a:r>
            <a:r>
              <a:rPr lang="fr-FR" sz="4400" b="1" dirty="0" err="1" smtClean="0">
                <a:solidFill>
                  <a:srgbClr val="0D069A"/>
                </a:solidFill>
                <a:latin typeface="Arial Rounded MT Bold" pitchFamily="34" charset="0"/>
              </a:rPr>
              <a:t>zanj</a:t>
            </a:r>
            <a:r>
              <a:rPr lang="fr-FR" sz="4400" b="1" dirty="0" smtClean="0">
                <a:solidFill>
                  <a:srgbClr val="0D069A"/>
                </a:solidFill>
                <a:latin typeface="Arial Rounded MT Bold" pitchFamily="34" charset="0"/>
              </a:rPr>
              <a:t> </a:t>
            </a:r>
            <a:r>
              <a:rPr lang="fr-FR" sz="4400" b="1" dirty="0" err="1" smtClean="0">
                <a:solidFill>
                  <a:srgbClr val="0D069A"/>
                </a:solidFill>
                <a:latin typeface="Arial Rounded MT Bold" pitchFamily="34" charset="0"/>
              </a:rPr>
              <a:t>yo</a:t>
            </a:r>
            <a:endParaRPr lang="en-US" sz="4400" b="1" dirty="0" smtClean="0">
              <a:solidFill>
                <a:srgbClr val="0D069A"/>
              </a:solidFill>
              <a:latin typeface="Arial Rounded MT Bold" pitchFamily="34" charset="0"/>
            </a:endParaRPr>
          </a:p>
          <a:p>
            <a:pPr marL="0" indent="0" algn="ctr">
              <a:buNone/>
            </a:pPr>
            <a:r>
              <a:rPr lang="fr-FR" sz="4400" b="1" dirty="0" smtClean="0">
                <a:solidFill>
                  <a:srgbClr val="0D069A"/>
                </a:solidFill>
                <a:latin typeface="Arial Rounded MT Bold" pitchFamily="34" charset="0"/>
              </a:rPr>
              <a:t>Nan gnou </a:t>
            </a:r>
            <a:r>
              <a:rPr lang="fr-FR" sz="4400" b="1" dirty="0" err="1" smtClean="0">
                <a:solidFill>
                  <a:srgbClr val="0D069A"/>
                </a:solidFill>
                <a:latin typeface="Arial Rounded MT Bold" pitchFamily="34" charset="0"/>
              </a:rPr>
              <a:t>seles</a:t>
            </a:r>
            <a:r>
              <a:rPr lang="fr-FR" sz="4400" b="1" dirty="0" smtClean="0">
                <a:solidFill>
                  <a:srgbClr val="0D069A"/>
                </a:solidFill>
                <a:latin typeface="Arial Rounded MT Bold" pitchFamily="34" charset="0"/>
              </a:rPr>
              <a:t> </a:t>
            </a:r>
            <a:r>
              <a:rPr lang="fr-FR" sz="4400" b="1" dirty="0" err="1" smtClean="0">
                <a:solidFill>
                  <a:srgbClr val="0D069A"/>
                </a:solidFill>
                <a:latin typeface="Arial Rounded MT Bold" pitchFamily="34" charset="0"/>
              </a:rPr>
              <a:t>amoni</a:t>
            </a:r>
            <a:endParaRPr lang="en-US" sz="4400" b="1" dirty="0" smtClean="0">
              <a:solidFill>
                <a:srgbClr val="0D069A"/>
              </a:solidFill>
              <a:latin typeface="Arial Rounded MT Bold" pitchFamily="34" charset="0"/>
            </a:endParaRPr>
          </a:p>
          <a:p>
            <a:pPr marL="0" indent="0" algn="ctr">
              <a:buNone/>
            </a:pPr>
            <a:r>
              <a:rPr lang="fr-FR" sz="4400" b="1" dirty="0" smtClean="0">
                <a:solidFill>
                  <a:srgbClr val="0D069A"/>
                </a:solidFill>
                <a:latin typeface="Arial Rounded MT Bold" pitchFamily="34" charset="0"/>
              </a:rPr>
              <a:t>Min </a:t>
            </a:r>
            <a:r>
              <a:rPr lang="fr-FR" sz="4400" b="1" dirty="0" err="1" smtClean="0">
                <a:solidFill>
                  <a:srgbClr val="0D069A"/>
                </a:solidFill>
                <a:latin typeface="Arial Rounded MT Bold" pitchFamily="34" charset="0"/>
              </a:rPr>
              <a:t>mouin</a:t>
            </a:r>
            <a:r>
              <a:rPr lang="fr-FR" sz="4400" b="1" dirty="0" smtClean="0">
                <a:solidFill>
                  <a:srgbClr val="0D069A"/>
                </a:solidFill>
                <a:latin typeface="Arial Rounded MT Bold" pitchFamily="34" charset="0"/>
              </a:rPr>
              <a:t> ta </a:t>
            </a:r>
            <a:r>
              <a:rPr lang="fr-FR" sz="4400" b="1" dirty="0" err="1" smtClean="0">
                <a:solidFill>
                  <a:srgbClr val="0D069A"/>
                </a:solidFill>
                <a:latin typeface="Arial Rounded MT Bold" pitchFamily="34" charset="0"/>
              </a:rPr>
              <a:t>vle</a:t>
            </a:r>
            <a:r>
              <a:rPr lang="fr-FR" sz="4400" b="1" dirty="0" smtClean="0">
                <a:solidFill>
                  <a:srgbClr val="0D069A"/>
                </a:solidFill>
                <a:latin typeface="Arial Rounded MT Bold" pitchFamily="34" charset="0"/>
              </a:rPr>
              <a:t> </a:t>
            </a:r>
            <a:r>
              <a:rPr lang="fr-FR" sz="4400" b="1" dirty="0" err="1" smtClean="0">
                <a:solidFill>
                  <a:srgbClr val="0D069A"/>
                </a:solidFill>
                <a:latin typeface="Arial Rounded MT Bold" pitchFamily="34" charset="0"/>
              </a:rPr>
              <a:t>ouè</a:t>
            </a:r>
            <a:r>
              <a:rPr lang="fr-FR" sz="4400" b="1" dirty="0" smtClean="0">
                <a:solidFill>
                  <a:srgbClr val="0D069A"/>
                </a:solidFill>
                <a:latin typeface="Arial Rounded MT Bold" pitchFamily="34" charset="0"/>
              </a:rPr>
              <a:t> </a:t>
            </a:r>
            <a:endParaRPr lang="fr-FR" sz="4400" b="1" dirty="0" smtClean="0">
              <a:solidFill>
                <a:srgbClr val="0D069A"/>
              </a:solidFill>
              <a:latin typeface="Arial Rounded MT Bold" pitchFamily="34" charset="0"/>
            </a:endParaRPr>
          </a:p>
          <a:p>
            <a:pPr marL="0" indent="0" algn="ctr">
              <a:buNone/>
            </a:pPr>
            <a:r>
              <a:rPr lang="fr-FR" sz="4400" b="1" dirty="0" err="1" smtClean="0">
                <a:solidFill>
                  <a:srgbClr val="0D069A"/>
                </a:solidFill>
                <a:latin typeface="Arial Rounded MT Bold" pitchFamily="34" charset="0"/>
              </a:rPr>
              <a:t>Sovè</a:t>
            </a:r>
            <a:r>
              <a:rPr lang="fr-FR" sz="4400" b="1" dirty="0" smtClean="0">
                <a:solidFill>
                  <a:srgbClr val="0D069A"/>
                </a:solidFill>
                <a:latin typeface="Arial Rounded MT Bold" pitchFamily="34" charset="0"/>
              </a:rPr>
              <a:t> </a:t>
            </a:r>
            <a:r>
              <a:rPr lang="fr-FR" sz="4400" b="1" dirty="0" err="1" smtClean="0">
                <a:solidFill>
                  <a:srgbClr val="0D069A"/>
                </a:solidFill>
                <a:latin typeface="Arial Rounded MT Bold" pitchFamily="34" charset="0"/>
              </a:rPr>
              <a:t>mouin</a:t>
            </a:r>
            <a:r>
              <a:rPr lang="fr-FR" sz="4400" b="1" dirty="0" smtClean="0">
                <a:solidFill>
                  <a:srgbClr val="0D069A"/>
                </a:solidFill>
                <a:latin typeface="Arial Rounded MT Bold" pitchFamily="34" charset="0"/>
              </a:rPr>
              <a:t> </a:t>
            </a:r>
            <a:r>
              <a:rPr lang="fr-FR" sz="4400" b="1" dirty="0" err="1" smtClean="0">
                <a:solidFill>
                  <a:srgbClr val="0D069A"/>
                </a:solidFill>
                <a:latin typeface="Arial Rounded MT Bold" pitchFamily="34" charset="0"/>
              </a:rPr>
              <a:t>premièman</a:t>
            </a:r>
            <a:endParaRPr lang="en-US" sz="4400" b="1" dirty="0" smtClean="0">
              <a:solidFill>
                <a:srgbClr val="0D069A"/>
              </a:solidFill>
              <a:latin typeface="Arial Rounded MT Bold" pitchFamily="34" charset="0"/>
            </a:endParaRPr>
          </a:p>
          <a:p>
            <a:endParaRPr lang="en-US" b="1"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sz="4000" b="1" dirty="0" err="1" smtClean="0">
                <a:solidFill>
                  <a:srgbClr val="FF0000"/>
                </a:solidFill>
                <a:latin typeface="Arial Narrow" pitchFamily="34" charset="0"/>
              </a:rPr>
              <a:t>Ref</a:t>
            </a:r>
            <a:endParaRPr lang="en-US" sz="4000" b="1" dirty="0" smtClean="0">
              <a:solidFill>
                <a:srgbClr val="FF0000"/>
              </a:solidFill>
              <a:latin typeface="Arial Narrow" pitchFamily="34" charset="0"/>
            </a:endParaRPr>
          </a:p>
          <a:p>
            <a:pPr marL="0" indent="0" algn="ctr">
              <a:buNone/>
            </a:pPr>
            <a:r>
              <a:rPr lang="fr-FR" sz="4400" b="1" dirty="0" smtClean="0">
                <a:solidFill>
                  <a:srgbClr val="003300"/>
                </a:solidFill>
                <a:latin typeface="Arial Rounded MT Bold" pitchFamily="34" charset="0"/>
              </a:rPr>
              <a:t>Ma va </a:t>
            </a:r>
            <a:r>
              <a:rPr lang="fr-FR" sz="4400" b="1" dirty="0" err="1" smtClean="0">
                <a:solidFill>
                  <a:srgbClr val="003300"/>
                </a:solidFill>
                <a:latin typeface="Arial Rounded MT Bold" pitchFamily="34" charset="0"/>
              </a:rPr>
              <a:t>ouè</a:t>
            </a:r>
            <a:r>
              <a:rPr lang="fr-FR" sz="4400" b="1" dirty="0" smtClean="0">
                <a:solidFill>
                  <a:srgbClr val="003300"/>
                </a:solidFill>
                <a:latin typeface="Arial Rounded MT Bold" pitchFamily="34" charset="0"/>
              </a:rPr>
              <a:t>-Li, </a:t>
            </a:r>
            <a:endParaRPr lang="fr-FR" sz="4400" b="1" dirty="0" smtClean="0">
              <a:solidFill>
                <a:srgbClr val="003300"/>
              </a:solidFill>
              <a:latin typeface="Arial Rounded MT Bold" pitchFamily="34" charset="0"/>
            </a:endParaRPr>
          </a:p>
          <a:p>
            <a:pPr marL="0" indent="0" algn="ctr">
              <a:buNone/>
            </a:pPr>
            <a:r>
              <a:rPr lang="fr-FR" sz="4400" b="1" dirty="0" smtClean="0">
                <a:solidFill>
                  <a:srgbClr val="003300"/>
                </a:solidFill>
                <a:latin typeface="Arial Rounded MT Bold" pitchFamily="34" charset="0"/>
              </a:rPr>
              <a:t>Ma </a:t>
            </a:r>
            <a:r>
              <a:rPr lang="fr-FR" sz="4400" b="1" dirty="0" err="1" smtClean="0">
                <a:solidFill>
                  <a:srgbClr val="003300"/>
                </a:solidFill>
                <a:latin typeface="Arial Rounded MT Bold" pitchFamily="34" charset="0"/>
              </a:rPr>
              <a:t>konnin</a:t>
            </a:r>
            <a:r>
              <a:rPr lang="fr-FR" sz="4400" b="1" dirty="0" smtClean="0">
                <a:solidFill>
                  <a:srgbClr val="003300"/>
                </a:solidFill>
                <a:latin typeface="Arial Rounded MT Bold" pitchFamily="34" charset="0"/>
              </a:rPr>
              <a:t> Li</a:t>
            </a:r>
            <a:endParaRPr lang="en-US" sz="4400" b="1" dirty="0" smtClean="0">
              <a:solidFill>
                <a:srgbClr val="003300"/>
              </a:solidFill>
              <a:latin typeface="Arial Rounded MT Bold" pitchFamily="34" charset="0"/>
            </a:endParaRPr>
          </a:p>
          <a:p>
            <a:pPr marL="0" indent="0" algn="ctr">
              <a:buNone/>
            </a:pPr>
            <a:r>
              <a:rPr lang="fr-FR" sz="4400" b="1" dirty="0" err="1" smtClean="0">
                <a:solidFill>
                  <a:srgbClr val="003300"/>
                </a:solidFill>
                <a:latin typeface="Arial Rounded MT Bold" pitchFamily="34" charset="0"/>
              </a:rPr>
              <a:t>Lè</a:t>
            </a:r>
            <a:r>
              <a:rPr lang="fr-FR" sz="4400" b="1" dirty="0" smtClean="0">
                <a:solidFill>
                  <a:srgbClr val="003300"/>
                </a:solidFill>
                <a:latin typeface="Arial Rounded MT Bold" pitchFamily="34" charset="0"/>
              </a:rPr>
              <a:t> ma </a:t>
            </a:r>
            <a:r>
              <a:rPr lang="fr-FR" sz="4400" b="1" dirty="0" err="1" smtClean="0">
                <a:solidFill>
                  <a:srgbClr val="003300"/>
                </a:solidFill>
                <a:latin typeface="Arial Rounded MT Bold" pitchFamily="34" charset="0"/>
              </a:rPr>
              <a:t>kanpe</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bò</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kote</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Jezu</a:t>
            </a:r>
            <a:r>
              <a:rPr lang="fr-FR" sz="4400" b="1" dirty="0" smtClean="0">
                <a:solidFill>
                  <a:srgbClr val="003300"/>
                </a:solidFill>
                <a:latin typeface="Arial Rounded MT Bold" pitchFamily="34" charset="0"/>
              </a:rPr>
              <a:t> </a:t>
            </a:r>
            <a:r>
              <a:rPr lang="fr-FR" sz="4400" b="1" dirty="0" err="1" smtClean="0">
                <a:solidFill>
                  <a:srgbClr val="003300"/>
                </a:solidFill>
                <a:latin typeface="Arial Rounded MT Bold" pitchFamily="34" charset="0"/>
              </a:rPr>
              <a:t>Kri</a:t>
            </a:r>
            <a:r>
              <a:rPr lang="fr-FR" sz="4400" b="1" dirty="0" smtClean="0">
                <a:solidFill>
                  <a:srgbClr val="003300"/>
                </a:solidFill>
                <a:latin typeface="Arial Rounded MT Bold" pitchFamily="34" charset="0"/>
              </a:rPr>
              <a:t>;</a:t>
            </a:r>
            <a:endParaRPr lang="en-US" sz="4400" b="1" dirty="0" smtClean="0">
              <a:solidFill>
                <a:srgbClr val="003300"/>
              </a:solidFill>
              <a:latin typeface="Arial Rounded MT Bold" pitchFamily="34" charset="0"/>
            </a:endParaRPr>
          </a:p>
          <a:p>
            <a:pPr marL="0" indent="0" algn="ctr">
              <a:buNone/>
            </a:pPr>
            <a:r>
              <a:rPr lang="fr-FR" sz="4400" b="1" dirty="0" smtClean="0">
                <a:solidFill>
                  <a:srgbClr val="003300"/>
                </a:solidFill>
                <a:latin typeface="Arial Rounded MT Bold" pitchFamily="34" charset="0"/>
              </a:rPr>
              <a:t>Ma va </a:t>
            </a:r>
            <a:r>
              <a:rPr lang="fr-FR" sz="4400" b="1" dirty="0" err="1" smtClean="0">
                <a:solidFill>
                  <a:srgbClr val="003300"/>
                </a:solidFill>
                <a:latin typeface="Arial Rounded MT Bold" pitchFamily="34" charset="0"/>
              </a:rPr>
              <a:t>ouè</a:t>
            </a:r>
            <a:r>
              <a:rPr lang="fr-FR" sz="4400" b="1" dirty="0" smtClean="0">
                <a:solidFill>
                  <a:srgbClr val="003300"/>
                </a:solidFill>
                <a:latin typeface="Arial Rounded MT Bold" pitchFamily="34" charset="0"/>
              </a:rPr>
              <a:t> Li, ma </a:t>
            </a:r>
            <a:r>
              <a:rPr lang="fr-FR" sz="4400" b="1" dirty="0" err="1" smtClean="0">
                <a:solidFill>
                  <a:srgbClr val="003300"/>
                </a:solidFill>
                <a:latin typeface="Arial Rounded MT Bold" pitchFamily="34" charset="0"/>
              </a:rPr>
              <a:t>Konnin</a:t>
            </a:r>
            <a:r>
              <a:rPr lang="fr-FR" sz="4400" b="1" dirty="0" smtClean="0">
                <a:solidFill>
                  <a:srgbClr val="003300"/>
                </a:solidFill>
                <a:latin typeface="Arial Rounded MT Bold" pitchFamily="34" charset="0"/>
              </a:rPr>
              <a:t> Li</a:t>
            </a:r>
            <a:endParaRPr lang="en-US" sz="4400" b="1" dirty="0" smtClean="0">
              <a:solidFill>
                <a:srgbClr val="003300"/>
              </a:solidFill>
              <a:latin typeface="Arial Rounded MT Bold" pitchFamily="34" charset="0"/>
            </a:endParaRPr>
          </a:p>
          <a:p>
            <a:pPr marL="0" indent="0" algn="ctr">
              <a:buNone/>
            </a:pPr>
            <a:r>
              <a:rPr lang="en-US" sz="4400" b="1" dirty="0" smtClean="0">
                <a:solidFill>
                  <a:srgbClr val="003300"/>
                </a:solidFill>
                <a:latin typeface="Arial Rounded MT Bold" pitchFamily="34" charset="0"/>
              </a:rPr>
              <a:t>Pa </a:t>
            </a:r>
            <a:r>
              <a:rPr lang="en-US" sz="4400" b="1" dirty="0" err="1" smtClean="0">
                <a:solidFill>
                  <a:srgbClr val="003300"/>
                </a:solidFill>
                <a:latin typeface="Arial Rounded MT Bold" pitchFamily="34" charset="0"/>
              </a:rPr>
              <a:t>mak</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klou</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yo</a:t>
            </a:r>
            <a:r>
              <a:rPr lang="en-US" sz="4400" b="1" dirty="0" smtClean="0">
                <a:solidFill>
                  <a:srgbClr val="003300"/>
                </a:solidFill>
                <a:latin typeface="Arial Rounded MT Bold" pitchFamily="34" charset="0"/>
              </a:rPr>
              <a:t> </a:t>
            </a:r>
            <a:endParaRPr lang="en-US" sz="4400" b="1" dirty="0" smtClean="0">
              <a:solidFill>
                <a:srgbClr val="003300"/>
              </a:solidFill>
              <a:latin typeface="Arial Rounded MT Bold" pitchFamily="34" charset="0"/>
            </a:endParaRPr>
          </a:p>
          <a:p>
            <a:pPr marL="0" indent="0" algn="ctr">
              <a:buNone/>
            </a:pPr>
            <a:r>
              <a:rPr lang="en-US" sz="4400" b="1" dirty="0" smtClean="0">
                <a:solidFill>
                  <a:srgbClr val="003300"/>
                </a:solidFill>
                <a:latin typeface="Arial Rounded MT Bold" pitchFamily="34" charset="0"/>
              </a:rPr>
              <a:t>Li </a:t>
            </a:r>
            <a:r>
              <a:rPr lang="en-US" sz="4400" b="1" dirty="0" err="1" smtClean="0">
                <a:solidFill>
                  <a:srgbClr val="003300"/>
                </a:solidFill>
                <a:latin typeface="Arial Rounded MT Bold" pitchFamily="34" charset="0"/>
              </a:rPr>
              <a:t>gingnin</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nan</a:t>
            </a:r>
            <a:r>
              <a:rPr lang="en-US" sz="4400" b="1" dirty="0" smtClean="0">
                <a:solidFill>
                  <a:srgbClr val="003300"/>
                </a:solidFill>
                <a:latin typeface="Arial Rounded MT Bold" pitchFamily="34" charset="0"/>
              </a:rPr>
              <a:t> min Li</a:t>
            </a:r>
            <a:r>
              <a:rPr lang="en-US" sz="4400" b="1" dirty="0" smtClean="0">
                <a:solidFill>
                  <a:srgbClr val="003300"/>
                </a:solidFill>
                <a:latin typeface="Arial Rounded MT Bold" pitchFamily="34" charset="0"/>
              </a:rPr>
              <a:t>.</a:t>
            </a:r>
            <a:endParaRPr lang="en-US" sz="4400" b="1" dirty="0" smtClean="0">
              <a:solidFill>
                <a:srgbClr val="003300"/>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endParaRPr lang="fr-FR" sz="1200" b="1" dirty="0">
              <a:solidFill>
                <a:srgbClr val="009900"/>
              </a:solidFill>
              <a:latin typeface="Arial Rounded MT Bold" pitchFamily="34" charset="0"/>
            </a:endParaRPr>
          </a:p>
          <a:p>
            <a:pPr algn="ctr">
              <a:buNone/>
            </a:pPr>
            <a:r>
              <a:rPr lang="fr-FR" sz="4400" dirty="0" err="1" smtClean="0">
                <a:latin typeface="Arial Rounded MT Bold" pitchFamily="34" charset="0"/>
              </a:rPr>
              <a:t>Pako</a:t>
            </a:r>
            <a:r>
              <a:rPr lang="fr-FR" sz="4400" dirty="0" smtClean="0">
                <a:latin typeface="Arial Rounded MT Bold" pitchFamily="34" charset="0"/>
              </a:rPr>
              <a:t> </a:t>
            </a:r>
            <a:r>
              <a:rPr lang="fr-FR" sz="4400" dirty="0" err="1" smtClean="0">
                <a:latin typeface="Arial Rounded MT Bold" pitchFamily="34" charset="0"/>
              </a:rPr>
              <a:t>janm</a:t>
            </a:r>
            <a:r>
              <a:rPr lang="fr-FR" sz="4400" dirty="0" smtClean="0">
                <a:latin typeface="Arial Rounded MT Bold" pitchFamily="34" charset="0"/>
              </a:rPr>
              <a:t> </a:t>
            </a:r>
            <a:r>
              <a:rPr lang="fr-FR" sz="4400" dirty="0" err="1" smtClean="0">
                <a:latin typeface="Arial Rounded MT Bold" pitchFamily="34" charset="0"/>
              </a:rPr>
              <a:t>gen</a:t>
            </a:r>
            <a:r>
              <a:rPr lang="fr-FR" sz="4400" dirty="0" smtClean="0">
                <a:latin typeface="Arial Rounded MT Bold" pitchFamily="34" charset="0"/>
              </a:rPr>
              <a:t> </a:t>
            </a:r>
            <a:r>
              <a:rPr lang="fr-FR" sz="4400" dirty="0" err="1" smtClean="0">
                <a:latin typeface="Arial Rounded MT Bold" pitchFamily="34" charset="0"/>
              </a:rPr>
              <a:t>moun</a:t>
            </a:r>
            <a:endParaRPr lang="en-US" sz="4400" dirty="0" smtClean="0">
              <a:latin typeface="Arial Rounded MT Bold" pitchFamily="34" charset="0"/>
            </a:endParaRPr>
          </a:p>
          <a:p>
            <a:pPr algn="ctr">
              <a:buNone/>
            </a:pPr>
            <a:r>
              <a:rPr lang="fr-FR" sz="4400" dirty="0" err="1" smtClean="0">
                <a:latin typeface="Arial Rounded MT Bold" pitchFamily="34" charset="0"/>
              </a:rPr>
              <a:t>Ki</a:t>
            </a:r>
            <a:r>
              <a:rPr lang="fr-FR" sz="4400" dirty="0" smtClean="0">
                <a:latin typeface="Arial Rounded MT Bold" pitchFamily="34" charset="0"/>
              </a:rPr>
              <a:t> </a:t>
            </a:r>
            <a:r>
              <a:rPr lang="fr-FR" sz="4400" dirty="0" err="1" smtClean="0">
                <a:latin typeface="Arial Rounded MT Bold" pitchFamily="34" charset="0"/>
              </a:rPr>
              <a:t>pran</a:t>
            </a:r>
            <a:r>
              <a:rPr lang="fr-FR" sz="4400" dirty="0" smtClean="0">
                <a:latin typeface="Arial Rounded MT Bold" pitchFamily="34" charset="0"/>
              </a:rPr>
              <a:t> </a:t>
            </a:r>
            <a:r>
              <a:rPr lang="fr-FR" sz="4400" dirty="0" err="1" smtClean="0">
                <a:latin typeface="Arial Rounded MT Bold" pitchFamily="34" charset="0"/>
              </a:rPr>
              <a:t>desizyon</a:t>
            </a:r>
            <a:r>
              <a:rPr lang="fr-FR" sz="4400" dirty="0" smtClean="0">
                <a:latin typeface="Arial Rounded MT Bold" pitchFamily="34" charset="0"/>
              </a:rPr>
              <a:t> </a:t>
            </a:r>
            <a:endParaRPr lang="fr-FR" sz="4400" dirty="0" smtClean="0">
              <a:latin typeface="Arial Rounded MT Bold" pitchFamily="34" charset="0"/>
            </a:endParaRPr>
          </a:p>
          <a:p>
            <a:pPr algn="ctr">
              <a:buNone/>
            </a:pPr>
            <a:r>
              <a:rPr lang="fr-FR" sz="4400" dirty="0" smtClean="0">
                <a:latin typeface="Arial Rounded MT Bold" pitchFamily="34" charset="0"/>
              </a:rPr>
              <a:t>P</a:t>
            </a:r>
            <a:r>
              <a:rPr lang="fr-FR" sz="4400" dirty="0" smtClean="0">
                <a:latin typeface="Arial Rounded MT Bold" pitchFamily="34" charset="0"/>
              </a:rPr>
              <a:t>ou </a:t>
            </a:r>
            <a:r>
              <a:rPr lang="fr-FR" sz="4400" dirty="0" err="1" smtClean="0">
                <a:latin typeface="Arial Rounded MT Bold" pitchFamily="34" charset="0"/>
              </a:rPr>
              <a:t>sèvi</a:t>
            </a:r>
            <a:r>
              <a:rPr lang="fr-FR" sz="4400" dirty="0" smtClean="0">
                <a:latin typeface="Arial Rounded MT Bold" pitchFamily="34" charset="0"/>
              </a:rPr>
              <a:t> </a:t>
            </a:r>
            <a:r>
              <a:rPr lang="fr-FR" sz="4400" dirty="0" err="1" smtClean="0">
                <a:latin typeface="Arial Rounded MT Bold" pitchFamily="34" charset="0"/>
              </a:rPr>
              <a:t>BonDye</a:t>
            </a:r>
            <a:endParaRPr lang="en-US" sz="4400" dirty="0" smtClean="0">
              <a:latin typeface="Arial Rounded MT Bold" pitchFamily="34" charset="0"/>
            </a:endParaRPr>
          </a:p>
          <a:p>
            <a:pPr algn="ctr">
              <a:buNone/>
            </a:pPr>
            <a:r>
              <a:rPr lang="en-US" sz="4400" dirty="0" err="1" smtClean="0">
                <a:latin typeface="Arial Rounded MT Bold" pitchFamily="34" charset="0"/>
              </a:rPr>
              <a:t>Pou</a:t>
            </a:r>
            <a:r>
              <a:rPr lang="en-US" sz="4400" dirty="0" smtClean="0">
                <a:latin typeface="Arial Rounded MT Bold" pitchFamily="34" charset="0"/>
              </a:rPr>
              <a:t> </a:t>
            </a:r>
            <a:r>
              <a:rPr lang="en-US" sz="4400" dirty="0" err="1" smtClean="0">
                <a:latin typeface="Arial Rounded MT Bold" pitchFamily="34" charset="0"/>
              </a:rPr>
              <a:t>yo</a:t>
            </a:r>
            <a:r>
              <a:rPr lang="en-US" sz="4400" dirty="0" smtClean="0">
                <a:latin typeface="Arial Rounded MT Bold" pitchFamily="34" charset="0"/>
              </a:rPr>
              <a:t> </a:t>
            </a:r>
            <a:r>
              <a:rPr lang="en-US" sz="4400" dirty="0" err="1" smtClean="0">
                <a:latin typeface="Arial Rounded MT Bold" pitchFamily="34" charset="0"/>
              </a:rPr>
              <a:t>soti</a:t>
            </a:r>
            <a:r>
              <a:rPr lang="en-US" sz="4400" dirty="0" smtClean="0">
                <a:latin typeface="Arial Rounded MT Bold" pitchFamily="34" charset="0"/>
              </a:rPr>
              <a:t> wont</a:t>
            </a:r>
          </a:p>
          <a:p>
            <a:pPr algn="ctr">
              <a:buNone/>
            </a:pPr>
            <a:r>
              <a:rPr lang="en-US" sz="4400" dirty="0" err="1" smtClean="0">
                <a:latin typeface="Arial Rounded MT Bold" pitchFamily="34" charset="0"/>
              </a:rPr>
              <a:t>Lè</a:t>
            </a:r>
            <a:r>
              <a:rPr lang="en-US" sz="4400" dirty="0" smtClean="0">
                <a:latin typeface="Arial Rounded MT Bold" pitchFamily="34" charset="0"/>
              </a:rPr>
              <a:t> </a:t>
            </a:r>
            <a:r>
              <a:rPr lang="en-US" sz="4400" dirty="0" err="1" smtClean="0">
                <a:latin typeface="Arial Rounded MT Bold" pitchFamily="34" charset="0"/>
              </a:rPr>
              <a:t>yo</a:t>
            </a:r>
            <a:r>
              <a:rPr lang="en-US" sz="4400" dirty="0" smtClean="0">
                <a:latin typeface="Arial Rounded MT Bold" pitchFamily="34" charset="0"/>
              </a:rPr>
              <a:t> </a:t>
            </a:r>
            <a:r>
              <a:rPr lang="en-US" sz="4400" dirty="0" err="1" smtClean="0">
                <a:latin typeface="Arial Rounded MT Bold" pitchFamily="34" charset="0"/>
              </a:rPr>
              <a:t>imilye</a:t>
            </a:r>
            <a:r>
              <a:rPr lang="en-US" sz="4400" dirty="0" smtClean="0">
                <a:latin typeface="Arial Rounded MT Bold" pitchFamily="34" charset="0"/>
              </a:rPr>
              <a:t>-w ‘</a:t>
            </a:r>
          </a:p>
          <a:p>
            <a:pPr algn="ctr">
              <a:buNone/>
            </a:pPr>
            <a:r>
              <a:rPr lang="en-US" sz="4400" dirty="0" err="1" smtClean="0">
                <a:latin typeface="Arial Rounded MT Bold" pitchFamily="34" charset="0"/>
              </a:rPr>
              <a:t>Lè</a:t>
            </a:r>
            <a:r>
              <a:rPr lang="en-US" sz="4400" dirty="0" smtClean="0">
                <a:latin typeface="Arial Rounded MT Bold" pitchFamily="34" charset="0"/>
              </a:rPr>
              <a:t> </a:t>
            </a:r>
            <a:r>
              <a:rPr lang="en-US" sz="4400" dirty="0" err="1" smtClean="0">
                <a:latin typeface="Arial Rounded MT Bold" pitchFamily="34" charset="0"/>
              </a:rPr>
              <a:t>yo</a:t>
            </a:r>
            <a:r>
              <a:rPr lang="en-US" sz="4400" dirty="0" smtClean="0">
                <a:latin typeface="Arial Rounded MT Bold" pitchFamily="34" charset="0"/>
              </a:rPr>
              <a:t> </a:t>
            </a:r>
            <a:r>
              <a:rPr lang="en-US" sz="4400" dirty="0" err="1" smtClean="0">
                <a:latin typeface="Arial Rounded MT Bold" pitchFamily="34" charset="0"/>
              </a:rPr>
              <a:t>fe</a:t>
            </a:r>
            <a:r>
              <a:rPr lang="en-US" sz="4400" dirty="0" smtClean="0">
                <a:latin typeface="Arial Rounded MT Bold" pitchFamily="34" charset="0"/>
              </a:rPr>
              <a:t>-w </a:t>
            </a:r>
            <a:r>
              <a:rPr lang="en-US" sz="4400" dirty="0" err="1" smtClean="0">
                <a:latin typeface="Arial Rounded MT Bold" pitchFamily="34" charset="0"/>
              </a:rPr>
              <a:t>desepsyon</a:t>
            </a:r>
            <a:endParaRPr lang="en-US" sz="4400" dirty="0" smtClean="0">
              <a:latin typeface="Arial Rounded MT Bold" pitchFamily="34" charset="0"/>
            </a:endParaRPr>
          </a:p>
          <a:p>
            <a:pPr algn="ctr">
              <a:buNone/>
            </a:pPr>
            <a:r>
              <a:rPr lang="fr-FR" sz="4400" dirty="0" err="1" smtClean="0">
                <a:latin typeface="Arial Rounded MT Bold" pitchFamily="34" charset="0"/>
              </a:rPr>
              <a:t>BonDye</a:t>
            </a:r>
            <a:r>
              <a:rPr lang="fr-FR" sz="4400" dirty="0" smtClean="0">
                <a:latin typeface="Arial Rounded MT Bold" pitchFamily="34" charset="0"/>
              </a:rPr>
              <a:t> </a:t>
            </a:r>
            <a:r>
              <a:rPr lang="fr-FR" sz="4400" dirty="0" err="1" smtClean="0">
                <a:latin typeface="Arial Rounded MT Bold" pitchFamily="34" charset="0"/>
              </a:rPr>
              <a:t>ap</a:t>
            </a:r>
            <a:r>
              <a:rPr lang="fr-FR" sz="4400" dirty="0" smtClean="0">
                <a:latin typeface="Arial Rounded MT Bold" pitchFamily="34" charset="0"/>
              </a:rPr>
              <a:t> </a:t>
            </a:r>
            <a:r>
              <a:rPr lang="fr-FR" sz="4400" dirty="0" err="1" smtClean="0">
                <a:latin typeface="Arial Rounded MT Bold" pitchFamily="34" charset="0"/>
              </a:rPr>
              <a:t>sevi</a:t>
            </a:r>
            <a:r>
              <a:rPr lang="fr-FR" sz="4400" dirty="0" smtClean="0">
                <a:latin typeface="Arial Rounded MT Bold" pitchFamily="34" charset="0"/>
              </a:rPr>
              <a:t> </a:t>
            </a:r>
            <a:r>
              <a:rPr lang="fr-FR" sz="4400" dirty="0" err="1" smtClean="0">
                <a:latin typeface="Arial Rounded MT Bold" pitchFamily="34" charset="0"/>
              </a:rPr>
              <a:t>ak</a:t>
            </a:r>
            <a:r>
              <a:rPr lang="fr-FR" sz="4400" dirty="0" smtClean="0">
                <a:latin typeface="Arial Rounded MT Bold" pitchFamily="34" charset="0"/>
              </a:rPr>
              <a:t> sa </a:t>
            </a:r>
            <a:endParaRPr lang="fr-FR" sz="4400" dirty="0" smtClean="0">
              <a:latin typeface="Arial Rounded MT Bold" pitchFamily="34" charset="0"/>
            </a:endParaRPr>
          </a:p>
          <a:p>
            <a:pPr algn="ctr">
              <a:buNone/>
            </a:pPr>
            <a:r>
              <a:rPr lang="fr-FR" sz="4400" dirty="0" smtClean="0">
                <a:latin typeface="Arial Rounded MT Bold" pitchFamily="34" charset="0"/>
              </a:rPr>
              <a:t>P</a:t>
            </a:r>
            <a:r>
              <a:rPr lang="fr-FR" sz="4400" dirty="0" smtClean="0">
                <a:latin typeface="Arial Rounded MT Bold" pitchFamily="34" charset="0"/>
              </a:rPr>
              <a:t>ou </a:t>
            </a:r>
            <a:r>
              <a:rPr lang="fr-FR" sz="4400" dirty="0" smtClean="0">
                <a:latin typeface="Arial Rounded MT Bold" pitchFamily="34" charset="0"/>
              </a:rPr>
              <a:t>li </a:t>
            </a:r>
            <a:r>
              <a:rPr lang="fr-FR" sz="4400" dirty="0" err="1" smtClean="0">
                <a:latin typeface="Arial Rounded MT Bold" pitchFamily="34" charset="0"/>
              </a:rPr>
              <a:t>delivre’w</a:t>
            </a:r>
            <a:endParaRPr lang="en-US" sz="4400" dirty="0" smtClean="0">
              <a:latin typeface="Arial Rounded MT Bold" pitchFamily="34" charset="0"/>
            </a:endParaRPr>
          </a:p>
          <a:p>
            <a:pPr marL="0" indent="0" algn="ctr">
              <a:buNone/>
            </a:pPr>
            <a:endParaRPr lang="en-US" sz="4000" dirty="0">
              <a:latin typeface="Arial Rounded MT Bold" pitchFamily="34" charset="0"/>
            </a:endParaRPr>
          </a:p>
        </p:txBody>
      </p:sp>
    </p:spTree>
    <p:extLst>
      <p:ext uri="{BB962C8B-B14F-4D97-AF65-F5344CB8AC3E}">
        <p14:creationId xmlns="" xmlns:p14="http://schemas.microsoft.com/office/powerpoint/2010/main" val="11042379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rPr>
              <a:t>PRIÈRE  POUR  L’OFFRANDE </a:t>
            </a:r>
            <a:br>
              <a:rPr lang="en-US" dirty="0">
                <a:solidFill>
                  <a:schemeClr val="tx1"/>
                </a:solidFill>
              </a:rPr>
            </a:br>
            <a:r>
              <a:rPr lang="en-US" dirty="0">
                <a:solidFill>
                  <a:schemeClr val="tx1"/>
                </a:solidFill>
              </a:rPr>
              <a:t>ET LE SERMON</a:t>
            </a:r>
          </a:p>
        </p:txBody>
      </p:sp>
      <p:sp>
        <p:nvSpPr>
          <p:cNvPr id="3" name="Content Placeholder 2"/>
          <p:cNvSpPr>
            <a:spLocks noGrp="1"/>
          </p:cNvSpPr>
          <p:nvPr>
            <p:ph idx="1"/>
          </p:nvPr>
        </p:nvSpPr>
        <p:spPr>
          <a:xfrm>
            <a:off x="0" y="1447800"/>
            <a:ext cx="9144000" cy="5410200"/>
          </a:xfrm>
          <a:solidFill>
            <a:srgbClr val="0D069A"/>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rgbClr val="FF3399"/>
                </a:solidFill>
              </a:rPr>
              <a:t>PAR </a:t>
            </a:r>
          </a:p>
          <a:p>
            <a:pPr algn="ctr">
              <a:buNone/>
            </a:pPr>
            <a:r>
              <a:rPr lang="en-US" sz="5400" b="1" dirty="0">
                <a:solidFill>
                  <a:schemeClr val="bg1"/>
                </a:solidFill>
              </a:rPr>
              <a:t>PASTEUR  </a:t>
            </a:r>
          </a:p>
          <a:p>
            <a:pPr algn="ctr">
              <a:buNone/>
            </a:pPr>
            <a:r>
              <a:rPr lang="en-US" sz="5400" b="1" dirty="0" smtClean="0">
                <a:solidFill>
                  <a:srgbClr val="FC0AFC"/>
                </a:solidFill>
              </a:rPr>
              <a:t>MARC  E  SIMEON</a:t>
            </a:r>
            <a:endParaRPr lang="en-US" sz="5400" b="1" dirty="0">
              <a:solidFill>
                <a:srgbClr val="FC0AFC"/>
              </a:solidFill>
            </a:endParaRPr>
          </a:p>
          <a:p>
            <a:pPr>
              <a:buNone/>
            </a:pPr>
            <a:endParaRPr lang="en-US" sz="4400" b="1" dirty="0">
              <a:solidFill>
                <a:schemeClr val="bg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solidFill>
        </p:spPr>
        <p:txBody>
          <a:bodyPr>
            <a:normAutofit fontScale="90000"/>
          </a:bodyPr>
          <a:lstStyle/>
          <a:p>
            <a:r>
              <a:rPr lang="en-US" b="1" dirty="0">
                <a:solidFill>
                  <a:srgbClr val="C00000"/>
                </a:solidFill>
              </a:rPr>
              <a:t>CHRIST THE ROCK CONGREGATION</a:t>
            </a:r>
            <a:r>
              <a:rPr lang="en-US" b="1" dirty="0"/>
              <a:t/>
            </a:r>
            <a:br>
              <a:rPr lang="en-US" b="1" dirty="0"/>
            </a:br>
            <a:r>
              <a:rPr lang="en-US" b="1" dirty="0">
                <a:solidFill>
                  <a:srgbClr val="002060"/>
                </a:solidFill>
              </a:rPr>
              <a:t>SUNDAY </a:t>
            </a:r>
            <a:r>
              <a:rPr lang="en-US" b="1" dirty="0" smtClean="0">
                <a:solidFill>
                  <a:srgbClr val="002060"/>
                </a:solidFill>
              </a:rPr>
              <a:t>JANUARY 14</a:t>
            </a:r>
            <a:r>
              <a:rPr lang="en-US" b="1" baseline="30000" dirty="0" smtClean="0">
                <a:solidFill>
                  <a:srgbClr val="002060"/>
                </a:solidFill>
              </a:rPr>
              <a:t>TH</a:t>
            </a:r>
            <a:r>
              <a:rPr lang="en-US" b="1" dirty="0" smtClean="0">
                <a:solidFill>
                  <a:srgbClr val="002060"/>
                </a:solidFill>
              </a:rPr>
              <a:t> </a:t>
            </a:r>
            <a:r>
              <a:rPr lang="en-US" b="1" dirty="0" smtClean="0">
                <a:solidFill>
                  <a:srgbClr val="002060"/>
                </a:solidFill>
              </a:rPr>
              <a:t> 2024 </a:t>
            </a:r>
            <a:r>
              <a:rPr lang="en-US" b="1" dirty="0"/>
              <a:t/>
            </a:r>
            <a:br>
              <a:rPr lang="en-US" b="1" dirty="0"/>
            </a:br>
            <a:r>
              <a:rPr lang="en-US" b="1" dirty="0">
                <a:solidFill>
                  <a:srgbClr val="C00000"/>
                </a:solidFill>
              </a:rPr>
              <a:t>Sermon by Pastor </a:t>
            </a:r>
            <a:r>
              <a:rPr lang="en-US" b="1" dirty="0" smtClean="0">
                <a:solidFill>
                  <a:srgbClr val="C00000"/>
                </a:solidFill>
              </a:rPr>
              <a:t>MARC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rgbClr val="0000FF"/>
          </a:solidFill>
        </p:spPr>
        <p:txBody>
          <a:bodyPr>
            <a:normAutofit lnSpcReduction="10000"/>
          </a:bodyPr>
          <a:lstStyle/>
          <a:p>
            <a:endParaRPr lang="en-US" sz="4800" b="1" dirty="0" smtClean="0">
              <a:solidFill>
                <a:srgbClr val="00B0F0"/>
              </a:solidFill>
            </a:endParaRPr>
          </a:p>
          <a:p>
            <a:r>
              <a:rPr lang="fr-FR" sz="4800" b="1" dirty="0" smtClean="0">
                <a:solidFill>
                  <a:schemeClr val="bg1"/>
                </a:solidFill>
              </a:rPr>
              <a:t>UN SEUL SEIGNEUR, UNE SEULE FOI ET UNE SEULE EGLISE</a:t>
            </a:r>
          </a:p>
          <a:p>
            <a:endParaRPr lang="fr-FR" sz="4800" b="1" dirty="0" smtClean="0">
              <a:solidFill>
                <a:schemeClr val="bg1"/>
              </a:solidFill>
            </a:endParaRPr>
          </a:p>
          <a:p>
            <a:pPr algn="r"/>
            <a:r>
              <a:rPr lang="fr-FR" sz="4800" dirty="0" smtClean="0">
                <a:solidFill>
                  <a:schemeClr val="tx1"/>
                </a:solidFill>
              </a:rPr>
              <a:t>Sermon #3</a:t>
            </a:r>
            <a:endParaRPr lang="en-US" sz="4800" dirty="0">
              <a:solidFill>
                <a:schemeClr val="tx1"/>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fontScale="92500" lnSpcReduction="20000"/>
          </a:bodyPr>
          <a:lstStyle/>
          <a:p>
            <a:pPr marL="857250" indent="-857250" algn="just">
              <a:buFont typeface="+mj-lt"/>
              <a:buAutoNum type="romanUcPeriod"/>
            </a:pPr>
            <a:r>
              <a:rPr lang="fr-FR" sz="4000" b="1" dirty="0" smtClean="0"/>
              <a:t>L’UNITÉ DES SAINTS SON MANDAT ET SA FRAGLITÉ </a:t>
            </a:r>
            <a:endParaRPr lang="en-US" sz="4000" dirty="0" smtClean="0"/>
          </a:p>
          <a:p>
            <a:pPr marL="857250" indent="-857250" algn="just">
              <a:buFont typeface="+mj-lt"/>
              <a:buAutoNum type="romanUcPeriod"/>
            </a:pPr>
            <a:r>
              <a:rPr lang="fr-FR" sz="4000" b="1" dirty="0" smtClean="0">
                <a:solidFill>
                  <a:srgbClr val="0000FF"/>
                </a:solidFill>
              </a:rPr>
              <a:t>LES MENACES DE L’UNITÉ DES </a:t>
            </a:r>
            <a:r>
              <a:rPr lang="fr-FR" sz="4000" b="1" dirty="0" smtClean="0">
                <a:solidFill>
                  <a:srgbClr val="0000FF"/>
                </a:solidFill>
              </a:rPr>
              <a:t>SAINTS</a:t>
            </a:r>
          </a:p>
          <a:p>
            <a:pPr marL="857250" indent="-857250" algn="just">
              <a:buFont typeface="+mj-lt"/>
              <a:buAutoNum type="romanUcPeriod"/>
            </a:pPr>
            <a:r>
              <a:rPr lang="fr-FR" sz="4000" b="1" dirty="0" smtClean="0">
                <a:solidFill>
                  <a:srgbClr val="0000FF"/>
                </a:solidFill>
              </a:rPr>
              <a:t>L’UNITE DANS LA DIVERSITE</a:t>
            </a:r>
            <a:endParaRPr lang="en-US" sz="4000" dirty="0" smtClean="0">
              <a:solidFill>
                <a:srgbClr val="0000FF"/>
              </a:solidFill>
            </a:endParaRPr>
          </a:p>
          <a:p>
            <a:pPr marL="857250" indent="-857250" algn="just">
              <a:buFont typeface="+mj-lt"/>
              <a:buAutoNum type="romanUcPeriod"/>
            </a:pPr>
            <a:r>
              <a:rPr lang="fr-FR" sz="4000" b="1" dirty="0" smtClean="0"/>
              <a:t>UNITÉ DES SAINTS ET NON CONFORMITÉ AVEC LES IMPIES QUI SE DISENT CHRÉTIENS</a:t>
            </a:r>
            <a:r>
              <a:rPr lang="fr-FR" sz="4000" dirty="0" smtClean="0"/>
              <a:t> </a:t>
            </a:r>
            <a:endParaRPr lang="en-US" sz="4000" dirty="0" smtClean="0"/>
          </a:p>
          <a:p>
            <a:pPr>
              <a:buNone/>
            </a:pPr>
            <a:r>
              <a:rPr lang="fr-FR" sz="4000" dirty="0" smtClean="0"/>
              <a:t> </a:t>
            </a:r>
            <a:endParaRPr lang="en-US" sz="4000" dirty="0" smtClean="0"/>
          </a:p>
          <a:p>
            <a:r>
              <a:rPr lang="fr-FR" sz="4000" b="1" dirty="0" smtClean="0"/>
              <a:t>LECTURE </a:t>
            </a:r>
            <a:r>
              <a:rPr lang="fr-FR" sz="4000" dirty="0" smtClean="0"/>
              <a:t>: </a:t>
            </a:r>
          </a:p>
          <a:p>
            <a:pPr lvl="3"/>
            <a:r>
              <a:rPr lang="fr-FR" sz="4400" b="1" dirty="0" smtClean="0">
                <a:solidFill>
                  <a:srgbClr val="FF0000"/>
                </a:solidFill>
              </a:rPr>
              <a:t>EPHESIENS 4 : 1-6 ; </a:t>
            </a:r>
          </a:p>
          <a:p>
            <a:pPr lvl="3"/>
            <a:r>
              <a:rPr lang="fr-FR" sz="4400" b="1" dirty="0" smtClean="0">
                <a:solidFill>
                  <a:srgbClr val="FF0000"/>
                </a:solidFill>
              </a:rPr>
              <a:t>GALATES 3 :28, </a:t>
            </a:r>
          </a:p>
          <a:p>
            <a:pPr lvl="3"/>
            <a:r>
              <a:rPr lang="fr-FR" sz="4400" b="1" dirty="0" smtClean="0">
                <a:solidFill>
                  <a:srgbClr val="FF0000"/>
                </a:solidFill>
              </a:rPr>
              <a:t>1 CORINTHIENS 12 :13</a:t>
            </a:r>
            <a:endParaRPr lang="en-US" sz="4400" dirty="0">
              <a:solidFill>
                <a:srgbClr val="FF00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fontScale="92500"/>
          </a:bodyPr>
          <a:lstStyle/>
          <a:p>
            <a:pPr algn="ctr">
              <a:buNone/>
            </a:pPr>
            <a:r>
              <a:rPr lang="fr-FR" sz="4000" b="1" dirty="0" smtClean="0">
                <a:solidFill>
                  <a:srgbClr val="0000FF"/>
                </a:solidFill>
                <a:latin typeface="Arial Rounded MT Bold" pitchFamily="34" charset="0"/>
              </a:rPr>
              <a:t>LECTURE </a:t>
            </a:r>
            <a:r>
              <a:rPr lang="fr-FR" sz="4000" dirty="0" smtClean="0">
                <a:solidFill>
                  <a:srgbClr val="0000FF"/>
                </a:solidFill>
                <a:latin typeface="Arial Rounded MT Bold" pitchFamily="34" charset="0"/>
              </a:rPr>
              <a:t>: </a:t>
            </a:r>
            <a:r>
              <a:rPr lang="fr-FR" sz="4000" b="1" dirty="0" smtClean="0">
                <a:solidFill>
                  <a:srgbClr val="0000FF"/>
                </a:solidFill>
                <a:latin typeface="Arial Rounded MT Bold" pitchFamily="34" charset="0"/>
              </a:rPr>
              <a:t>EPHESIENS 4 : 1-6 </a:t>
            </a:r>
            <a:endParaRPr lang="en-US" sz="4000" dirty="0" smtClean="0">
              <a:solidFill>
                <a:srgbClr val="0000FF"/>
              </a:solidFill>
              <a:latin typeface="Arial Rounded MT Bold" pitchFamily="34" charset="0"/>
            </a:endParaRPr>
          </a:p>
          <a:p>
            <a:pPr algn="just"/>
            <a:r>
              <a:rPr lang="fr-FR" sz="4000" b="1" dirty="0" err="1" smtClean="0">
                <a:latin typeface="Arial Rounded MT Bold" pitchFamily="34" charset="0"/>
              </a:rPr>
              <a:t>Eph</a:t>
            </a:r>
            <a:r>
              <a:rPr lang="fr-FR" sz="4000" b="1" dirty="0" smtClean="0">
                <a:latin typeface="Arial Rounded MT Bold" pitchFamily="34" charset="0"/>
              </a:rPr>
              <a:t> 4:1</a:t>
            </a:r>
            <a:r>
              <a:rPr lang="fr-FR" sz="4000" dirty="0" smtClean="0">
                <a:latin typeface="Arial Rounded MT Bold" pitchFamily="34" charset="0"/>
              </a:rPr>
              <a:t> ¶ Je vous exhorte donc, moi, le prisonnier dans le Seigneur, à marcher d'une manière digne de la vocation qui vous a été adressée,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2 ¶ en toute humilité et douceur, avec patience, vous supportant les uns les autres avec charité,</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 3 vous efforçant de conserver l'unité de l'esprit par le lien de la paix.</a:t>
            </a:r>
            <a:endParaRPr lang="en-US" sz="4000" dirty="0" smtClean="0">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dirty="0" smtClean="0">
                <a:latin typeface="Arial Rounded MT Bold" pitchFamily="34" charset="0"/>
              </a:rPr>
              <a:t>4 Il y a un seul corps et un seul Esprit, comme aussi vous avez été appelés à une seule espérance par votre vocation;</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5 il y a un seul </a:t>
            </a:r>
            <a:r>
              <a:rPr lang="fr-FR" sz="4000" dirty="0" smtClean="0">
                <a:solidFill>
                  <a:srgbClr val="0000FF"/>
                </a:solidFill>
                <a:latin typeface="Arial Rounded MT Bold" pitchFamily="34" charset="0"/>
              </a:rPr>
              <a:t>Seigneur, </a:t>
            </a:r>
            <a:r>
              <a:rPr lang="fr-FR" sz="4000" dirty="0" smtClean="0">
                <a:solidFill>
                  <a:srgbClr val="0000FF"/>
                </a:solidFill>
                <a:latin typeface="Arial Rounded MT Bold" pitchFamily="34" charset="0"/>
              </a:rPr>
              <a:t>une seule </a:t>
            </a:r>
            <a:r>
              <a:rPr lang="fr-FR" sz="4000" dirty="0" smtClean="0">
                <a:solidFill>
                  <a:srgbClr val="0000FF"/>
                </a:solidFill>
                <a:latin typeface="Arial Rounded MT Bold" pitchFamily="34" charset="0"/>
              </a:rPr>
              <a:t>foi, </a:t>
            </a:r>
            <a:r>
              <a:rPr lang="fr-FR" sz="4000" dirty="0" smtClean="0">
                <a:solidFill>
                  <a:srgbClr val="0000FF"/>
                </a:solidFill>
                <a:latin typeface="Arial Rounded MT Bold" pitchFamily="34" charset="0"/>
              </a:rPr>
              <a:t>un seul </a:t>
            </a:r>
            <a:r>
              <a:rPr lang="fr-FR" sz="4000" dirty="0" smtClean="0">
                <a:solidFill>
                  <a:srgbClr val="0000FF"/>
                </a:solidFill>
                <a:latin typeface="Arial Rounded MT Bold" pitchFamily="34" charset="0"/>
              </a:rPr>
              <a:t>baptême,</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 6 un seul Dieu et Père de tous, qui est au-dessus de tous, et parmi tous, et en tous.</a:t>
            </a:r>
            <a:endParaRPr lang="en-US" sz="4000" dirty="0" smtClean="0">
              <a:latin typeface="Arial Rounded MT Bold"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algn="just">
              <a:buNone/>
            </a:pPr>
            <a:r>
              <a:rPr lang="fr-FR" sz="4000" b="1" dirty="0" smtClean="0">
                <a:solidFill>
                  <a:srgbClr val="0000FF"/>
                </a:solidFill>
                <a:latin typeface="Arial Rounded MT Bold" pitchFamily="34" charset="0"/>
              </a:rPr>
              <a:t>GALATES 3 :28, </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Il n'y a plus ni Juif ni Grec, il n'y a plus ni esclave ni libre, il n'y a plus ni homme ni femme; car tous vous êtes un en Jésus-Christ.</a:t>
            </a:r>
            <a:endParaRPr lang="en-US" sz="4000" dirty="0" smtClean="0">
              <a:latin typeface="Arial Rounded MT Bold" pitchFamily="34" charset="0"/>
            </a:endParaRPr>
          </a:p>
          <a:p>
            <a:pPr algn="just">
              <a:buNone/>
            </a:pPr>
            <a:r>
              <a:rPr lang="fr-FR" sz="4000" b="1" dirty="0" smtClean="0">
                <a:solidFill>
                  <a:srgbClr val="0000FF"/>
                </a:solidFill>
                <a:latin typeface="Arial Rounded MT Bold" pitchFamily="34" charset="0"/>
              </a:rPr>
              <a:t>CORINTHIENS 12 :13</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Nous avons tous, en effet, été baptisés dans un seul Esprit, pour former un seul corps, soit Juifs, soit Grecs, soit esclaves, soit libres, et nous avons tous été abreuvés d'un seul Esprit.</a:t>
            </a:r>
            <a:endParaRPr lang="en-US" sz="4000" dirty="0" smtClean="0">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000" b="1" dirty="0" smtClean="0">
                <a:solidFill>
                  <a:srgbClr val="FF0000"/>
                </a:solidFill>
                <a:latin typeface="Arial Rounded MT Bold" pitchFamily="34" charset="0"/>
              </a:rPr>
              <a:t>INTRODUCTION</a:t>
            </a:r>
            <a:endParaRPr lang="en-US" sz="4000" dirty="0" smtClean="0">
              <a:solidFill>
                <a:srgbClr val="FF0000"/>
              </a:solidFill>
              <a:latin typeface="Arial Rounded MT Bold" pitchFamily="34" charset="0"/>
            </a:endParaRPr>
          </a:p>
          <a:p>
            <a:pPr lvl="0" algn="just"/>
            <a:r>
              <a:rPr lang="fr-FR" sz="4000" dirty="0" smtClean="0">
                <a:solidFill>
                  <a:srgbClr val="002060"/>
                </a:solidFill>
                <a:latin typeface="Arial Rounded MT Bold" pitchFamily="34" charset="0"/>
              </a:rPr>
              <a:t>Cette année, le Seigneur accentue sur l’unité des élus.</a:t>
            </a:r>
          </a:p>
          <a:p>
            <a:pPr lvl="0" algn="just"/>
            <a:r>
              <a:rPr lang="fr-FR" sz="4000" dirty="0" smtClean="0">
                <a:solidFill>
                  <a:srgbClr val="FF0000"/>
                </a:solidFill>
                <a:latin typeface="Arial Rounded MT Bold" pitchFamily="34" charset="0"/>
              </a:rPr>
              <a:t>Je pensais que c’était mon propre soucis qui me rendait alarmé de la division des chrétiens.</a:t>
            </a:r>
            <a:endParaRPr lang="en-US" sz="4000" dirty="0" smtClean="0">
              <a:solidFill>
                <a:srgbClr val="FF0000"/>
              </a:solidFill>
              <a:latin typeface="Arial Rounded MT Bold" pitchFamily="34" charset="0"/>
            </a:endParaRPr>
          </a:p>
          <a:p>
            <a:pPr lvl="0" algn="just"/>
            <a:r>
              <a:rPr lang="fr-FR" sz="4000" dirty="0" smtClean="0">
                <a:solidFill>
                  <a:srgbClr val="002060"/>
                </a:solidFill>
                <a:latin typeface="Arial Rounded MT Bold" pitchFamily="34" charset="0"/>
              </a:rPr>
              <a:t>A mon grand étonnement, nombreux sont ceux qui prophétisent la même chose, que Dieu est en train d’unir ses élus.  </a:t>
            </a:r>
            <a:endParaRPr lang="en-US" sz="4000" dirty="0" smtClean="0">
              <a:solidFill>
                <a:srgbClr val="002060"/>
              </a:solidFill>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dirty="0" smtClean="0">
                <a:solidFill>
                  <a:srgbClr val="002060"/>
                </a:solidFill>
                <a:latin typeface="Arial Rounded MT Bold" pitchFamily="34" charset="0"/>
              </a:rPr>
              <a:t>Jésus se souciait beaucoup de l’unité de ses disciples ; Il prie le Père de les garder unis.</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Jean 17:11 ¶ Je ne suis plus dans le monde, et ils sont dans le monde, et je vais à toi. Père saint, garde en ton nom ceux que tu m'as donnés, afin qu'ils soient un comme nous.</a:t>
            </a:r>
            <a:endParaRPr lang="en-US" sz="4000" dirty="0" smtClean="0">
              <a:solidFill>
                <a:srgbClr val="FF0000"/>
              </a:solidFill>
              <a:latin typeface="Arial Rounded MT Bold"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dirty="0" smtClean="0">
                <a:solidFill>
                  <a:srgbClr val="002060"/>
                </a:solidFill>
                <a:latin typeface="Arial Rounded MT Bold" pitchFamily="34" charset="0"/>
              </a:rPr>
              <a:t>Sans le savoir, beaucoup ont plus de loyauté envers leur dénomination d’appartenance qu’à Jésus le Grand Berger. </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Quand on interroge une personne de sa croyance, elle va vite dire : « je suis Baptiste ; je suis pentecôtiste ; je suis adventiste ; ou je suis catholique. »</a:t>
            </a:r>
            <a:endParaRPr lang="en-US" sz="4000" dirty="0" smtClean="0">
              <a:solidFill>
                <a:srgbClr val="FF0000"/>
              </a:solidFill>
              <a:latin typeface="Arial Rounded MT Bold"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lvl="0" algn="just"/>
            <a:r>
              <a:rPr lang="fr-FR" sz="4000" dirty="0" smtClean="0">
                <a:solidFill>
                  <a:srgbClr val="FF0000"/>
                </a:solidFill>
                <a:latin typeface="Arial Rounded MT Bold" pitchFamily="34" charset="0"/>
              </a:rPr>
              <a:t>Quelle est ta relation avec Dieu ? </a:t>
            </a:r>
            <a:r>
              <a:rPr lang="fr-FR" sz="4000" dirty="0" smtClean="0">
                <a:solidFill>
                  <a:srgbClr val="002060"/>
                </a:solidFill>
                <a:latin typeface="Arial Rounded MT Bold" pitchFamily="34" charset="0"/>
              </a:rPr>
              <a:t>« J’ai été baptisé ,  j’ai été confirmé , Je me suis rebaptisé . . . . »</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Quand est-ce que tu as reçu Christ dans ta vie ? </a:t>
            </a:r>
            <a:r>
              <a:rPr lang="fr-FR" sz="4000" dirty="0" smtClean="0">
                <a:solidFill>
                  <a:srgbClr val="002060"/>
                </a:solidFill>
                <a:latin typeface="Arial Rounded MT Bold" pitchFamily="34" charset="0"/>
              </a:rPr>
              <a:t>« Oh ça fait longtemps, je ne rappelle pas. »</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Où vas-tu passer ton éternité ? </a:t>
            </a:r>
            <a:r>
              <a:rPr lang="fr-FR" sz="4000" dirty="0" smtClean="0">
                <a:solidFill>
                  <a:srgbClr val="002060"/>
                </a:solidFill>
                <a:latin typeface="Arial Rounded MT Bold" pitchFamily="34" charset="0"/>
              </a:rPr>
              <a:t>« Nous les baptistes, nous croyons; nous les adventistes nous croyons;; nous les catholiques nous croyons . »</a:t>
            </a:r>
            <a:endParaRPr lang="en-US" sz="4000" dirty="0" smtClean="0">
              <a:solidFill>
                <a:srgbClr val="002060"/>
              </a:solidFill>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dirty="0" smtClean="0">
                <a:solidFill>
                  <a:srgbClr val="002060"/>
                </a:solidFill>
                <a:latin typeface="Arial Rounded MT Bold" pitchFamily="34" charset="0"/>
              </a:rPr>
              <a:t>Certains jurent fidélité à leur dénomination et non à Dieu, de sauvegarder leurs distinctives des autres frères dans la foi jusqu'à la mort.</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Certains </a:t>
            </a:r>
            <a:r>
              <a:rPr lang="fr-FR" sz="4000" dirty="0" smtClean="0">
                <a:solidFill>
                  <a:srgbClr val="FF0000"/>
                </a:solidFill>
                <a:latin typeface="Arial Rounded MT Bold" pitchFamily="34" charset="0"/>
              </a:rPr>
              <a:t>veulent exclure </a:t>
            </a:r>
            <a:r>
              <a:rPr lang="fr-FR" sz="4000" dirty="0" smtClean="0">
                <a:solidFill>
                  <a:srgbClr val="FF0000"/>
                </a:solidFill>
                <a:latin typeface="Arial Rounded MT Bold" pitchFamily="34" charset="0"/>
              </a:rPr>
              <a:t>le ciel </a:t>
            </a:r>
            <a:r>
              <a:rPr lang="fr-FR" sz="4000" dirty="0" smtClean="0">
                <a:solidFill>
                  <a:srgbClr val="FF0000"/>
                </a:solidFill>
                <a:latin typeface="Arial Rounded MT Bold" pitchFamily="34" charset="0"/>
              </a:rPr>
              <a:t>à </a:t>
            </a:r>
            <a:r>
              <a:rPr lang="fr-FR" sz="4000" dirty="0" smtClean="0">
                <a:solidFill>
                  <a:srgbClr val="FF0000"/>
                </a:solidFill>
                <a:latin typeface="Arial Rounded MT Bold" pitchFamily="34" charset="0"/>
              </a:rPr>
              <a:t>tous ceux qui n’adhérent pas à leur </a:t>
            </a:r>
            <a:r>
              <a:rPr lang="fr-FR" sz="4000" dirty="0" smtClean="0">
                <a:solidFill>
                  <a:srgbClr val="FF0000"/>
                </a:solidFill>
                <a:latin typeface="Arial Rounded MT Bold" pitchFamily="34" charset="0"/>
              </a:rPr>
              <a:t>persuasion </a:t>
            </a:r>
            <a:r>
              <a:rPr lang="fr-FR" sz="4000" dirty="0" smtClean="0">
                <a:solidFill>
                  <a:srgbClr val="FF0000"/>
                </a:solidFill>
                <a:latin typeface="Arial Rounded MT Bold" pitchFamily="34" charset="0"/>
              </a:rPr>
              <a:t>doctrinale. </a:t>
            </a:r>
            <a:endParaRPr lang="en-US" sz="4000" dirty="0" smtClean="0">
              <a:solidFill>
                <a:srgbClr val="FF0000"/>
              </a:solidFill>
              <a:latin typeface="Arial Rounded MT Bold"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b="1" dirty="0" smtClean="0">
                <a:solidFill>
                  <a:schemeClr val="accent3">
                    <a:lumMod val="50000"/>
                  </a:schemeClr>
                </a:solidFill>
                <a:latin typeface="Copperplate Gothic Light" pitchFamily="34" charset="0"/>
              </a:rPr>
              <a:t>Comment maintenir l’unité des saints dans un monde si </a:t>
            </a:r>
            <a:r>
              <a:rPr lang="fr-FR" sz="4000" b="1" dirty="0" smtClean="0">
                <a:solidFill>
                  <a:schemeClr val="accent3">
                    <a:lumMod val="50000"/>
                  </a:schemeClr>
                </a:solidFill>
                <a:latin typeface="Copperplate Gothic Light" pitchFamily="34" charset="0"/>
              </a:rPr>
              <a:t>complexe?</a:t>
            </a:r>
            <a:endParaRPr lang="en-US" sz="4000" b="1" dirty="0" smtClean="0">
              <a:solidFill>
                <a:schemeClr val="accent3">
                  <a:lumMod val="50000"/>
                </a:schemeClr>
              </a:solidFill>
              <a:latin typeface="Copperplate Gothic Light" pitchFamily="34" charset="0"/>
            </a:endParaRPr>
          </a:p>
          <a:p>
            <a:pPr lvl="0" algn="just"/>
            <a:r>
              <a:rPr lang="fr-FR" sz="4000" dirty="0" smtClean="0">
                <a:solidFill>
                  <a:srgbClr val="002060"/>
                </a:solidFill>
                <a:latin typeface="Arial Rounded MT Bold" pitchFamily="34" charset="0"/>
              </a:rPr>
              <a:t>Premièrement: </a:t>
            </a:r>
            <a:r>
              <a:rPr lang="fr-FR" sz="4000" dirty="0" smtClean="0">
                <a:solidFill>
                  <a:srgbClr val="FF0000"/>
                </a:solidFill>
                <a:latin typeface="Arial Rounded MT Bold" pitchFamily="34" charset="0"/>
              </a:rPr>
              <a:t>Est-ce l’unité des saints est encore possible ?</a:t>
            </a:r>
            <a:endParaRPr lang="en-US" sz="4000" dirty="0" smtClean="0">
              <a:solidFill>
                <a:srgbClr val="FF0000"/>
              </a:solidFill>
              <a:latin typeface="Arial Rounded MT Bold" pitchFamily="34" charset="0"/>
            </a:endParaRPr>
          </a:p>
          <a:p>
            <a:pPr lvl="0" algn="just"/>
            <a:r>
              <a:rPr lang="fr-FR" sz="4000" dirty="0" smtClean="0">
                <a:solidFill>
                  <a:srgbClr val="002060"/>
                </a:solidFill>
                <a:latin typeface="Arial Rounded MT Bold" pitchFamily="34" charset="0"/>
              </a:rPr>
              <a:t>Deuxièmement: </a:t>
            </a:r>
            <a:r>
              <a:rPr lang="fr-FR" sz="4000" dirty="0" smtClean="0">
                <a:solidFill>
                  <a:srgbClr val="FF0000"/>
                </a:solidFill>
                <a:latin typeface="Arial Rounded MT Bold" pitchFamily="34" charset="0"/>
              </a:rPr>
              <a:t>Est-ce que l’unité des saints est réclamée avec ceux qui s’écartent volontairement et expressément de la parole de Dieu ?</a:t>
            </a:r>
            <a:endParaRPr lang="en-US" sz="4000" dirty="0" smtClean="0">
              <a:solidFill>
                <a:srgbClr val="FF0000"/>
              </a:solidFill>
              <a:latin typeface="Arial Rounded MT Bold"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dirty="0" smtClean="0">
                <a:solidFill>
                  <a:srgbClr val="002060"/>
                </a:solidFill>
                <a:latin typeface="Arial Rounded MT Bold" pitchFamily="34" charset="0"/>
              </a:rPr>
              <a:t>Troisièmement, </a:t>
            </a:r>
            <a:r>
              <a:rPr lang="fr-FR" sz="4000" dirty="0" smtClean="0">
                <a:solidFill>
                  <a:srgbClr val="FF0000"/>
                </a:solidFill>
                <a:latin typeface="Arial Rounded MT Bold" pitchFamily="34" charset="0"/>
              </a:rPr>
              <a:t>Devons-nous tous être en accord sur tous les points pour que l’unité chrétienne puisse être établie ?  </a:t>
            </a:r>
            <a:endParaRPr lang="en-US" sz="4000" dirty="0" smtClean="0">
              <a:solidFill>
                <a:srgbClr val="FF0000"/>
              </a:solidFill>
              <a:latin typeface="Arial Rounded MT Bold" pitchFamily="34" charset="0"/>
            </a:endParaRPr>
          </a:p>
          <a:p>
            <a:pPr lvl="0" algn="just"/>
            <a:r>
              <a:rPr lang="fr-FR" sz="4000" dirty="0" smtClean="0">
                <a:solidFill>
                  <a:srgbClr val="002060"/>
                </a:solidFill>
                <a:latin typeface="Arial Rounded MT Bold" pitchFamily="34" charset="0"/>
              </a:rPr>
              <a:t>Avec l’aide de Dieu, nous allons adresser à la surface ce problème poignant de l’absence de l’unité dans le corps de Christ.</a:t>
            </a:r>
            <a:endParaRPr lang="en-US" sz="4000" dirty="0" smtClean="0">
              <a:solidFill>
                <a:srgbClr val="002060"/>
              </a:solidFill>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000" b="1" dirty="0" smtClean="0">
                <a:solidFill>
                  <a:srgbClr val="00B0F0"/>
                </a:solidFill>
                <a:latin typeface="Arial Rounded MT Bold" pitchFamily="34" charset="0"/>
              </a:rPr>
              <a:t>LES CANCERS QUI RONGENT L’UNITE DE L’EGLISE</a:t>
            </a:r>
            <a:endParaRPr lang="en-US" sz="4000" dirty="0" smtClean="0">
              <a:solidFill>
                <a:srgbClr val="00B0F0"/>
              </a:solidFill>
              <a:latin typeface="Arial Rounded MT Bold" pitchFamily="34" charset="0"/>
            </a:endParaRPr>
          </a:p>
          <a:p>
            <a:pPr algn="just"/>
            <a:endParaRPr lang="en-US" sz="4000" dirty="0" smtClean="0">
              <a:latin typeface="Arial Rounded MT Bold" pitchFamily="34" charset="0"/>
            </a:endParaRPr>
          </a:p>
          <a:p>
            <a:pPr algn="just"/>
            <a:r>
              <a:rPr lang="fr-FR" sz="4000" b="1" dirty="0" smtClean="0">
                <a:solidFill>
                  <a:srgbClr val="FFFF00"/>
                </a:solidFill>
                <a:latin typeface="Arial Rounded MT Bold" pitchFamily="34" charset="0"/>
              </a:rPr>
              <a:t>LE </a:t>
            </a:r>
            <a:r>
              <a:rPr lang="fr-FR" sz="4000" b="1" dirty="0" smtClean="0">
                <a:solidFill>
                  <a:srgbClr val="FFFF00"/>
                </a:solidFill>
                <a:latin typeface="Arial Rounded MT Bold" pitchFamily="34" charset="0"/>
              </a:rPr>
              <a:t>FAVORITISME</a:t>
            </a:r>
          </a:p>
          <a:p>
            <a:pPr algn="just"/>
            <a:r>
              <a:rPr lang="fr-FR" sz="4000" b="1" dirty="0" smtClean="0">
                <a:solidFill>
                  <a:schemeClr val="bg1"/>
                </a:solidFill>
                <a:latin typeface="Arial Rounded MT Bold" pitchFamily="34" charset="0"/>
              </a:rPr>
              <a:t>SEGREGATION RACIALE ET </a:t>
            </a:r>
            <a:r>
              <a:rPr lang="fr-FR" sz="4000" b="1" dirty="0" smtClean="0">
                <a:solidFill>
                  <a:schemeClr val="bg1"/>
                </a:solidFill>
                <a:latin typeface="Arial Rounded MT Bold" pitchFamily="34" charset="0"/>
              </a:rPr>
              <a:t>NATIONALE</a:t>
            </a:r>
          </a:p>
          <a:p>
            <a:pPr algn="just"/>
            <a:r>
              <a:rPr lang="fr-FR" sz="4000" b="1" dirty="0" smtClean="0">
                <a:solidFill>
                  <a:srgbClr val="0000FF"/>
                </a:solidFill>
                <a:latin typeface="Arial Rounded MT Bold" pitchFamily="34" charset="0"/>
              </a:rPr>
              <a:t>SEGREGATION </a:t>
            </a:r>
            <a:r>
              <a:rPr lang="fr-FR" sz="4000" b="1" dirty="0" smtClean="0">
                <a:solidFill>
                  <a:srgbClr val="0000FF"/>
                </a:solidFill>
                <a:latin typeface="Arial Rounded MT Bold" pitchFamily="34" charset="0"/>
              </a:rPr>
              <a:t>DOCTINALE</a:t>
            </a:r>
          </a:p>
          <a:p>
            <a:pPr algn="just"/>
            <a:r>
              <a:rPr lang="fr-FR" sz="4000" b="1" dirty="0" smtClean="0">
                <a:solidFill>
                  <a:srgbClr val="C00000"/>
                </a:solidFill>
                <a:latin typeface="Arial Rounded MT Bold" pitchFamily="34" charset="0"/>
              </a:rPr>
              <a:t>SEGREGATION  AU  SUJET DE L’EXERCICE  DU  DON  DE  PARLER  EN LANGUE</a:t>
            </a:r>
            <a:endParaRPr lang="en-US" sz="4000" dirty="0" smtClean="0">
              <a:solidFill>
                <a:srgbClr val="C00000"/>
              </a:solidFill>
              <a:latin typeface="Arial Rounded MT Bold" pitchFamily="34" charset="0"/>
            </a:endParaRPr>
          </a:p>
          <a:p>
            <a:pPr algn="just"/>
            <a:endParaRPr lang="en-US" sz="4000" dirty="0" smtClean="0">
              <a:solidFill>
                <a:srgbClr val="0000FF"/>
              </a:solidFill>
              <a:latin typeface="Arial Rounded MT Bold" pitchFamily="34" charset="0"/>
            </a:endParaRPr>
          </a:p>
          <a:p>
            <a:pPr algn="just"/>
            <a:endParaRPr lang="fr-FR" sz="4000" b="1" dirty="0" smtClean="0">
              <a:solidFill>
                <a:schemeClr val="bg1"/>
              </a:solidFill>
              <a:latin typeface="Arial Rounded MT Bold" pitchFamily="34" charset="0"/>
            </a:endParaRPr>
          </a:p>
          <a:p>
            <a:pPr algn="just"/>
            <a:endParaRPr lang="en-US" sz="4000" dirty="0" smtClean="0">
              <a:solidFill>
                <a:schemeClr val="bg1"/>
              </a:solidFill>
              <a:latin typeface="Arial Rounded MT Bold" pitchFamily="34" charset="0"/>
            </a:endParaRPr>
          </a:p>
          <a:p>
            <a:pPr algn="just"/>
            <a:endParaRPr lang="en-US" sz="4000" dirty="0" smtClean="0">
              <a:solidFill>
                <a:srgbClr val="FFFF00"/>
              </a:solidFill>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400" b="1" dirty="0" smtClean="0">
                <a:solidFill>
                  <a:srgbClr val="0000FF"/>
                </a:solidFill>
                <a:latin typeface="Arial Rounded MT Bold" pitchFamily="34" charset="0"/>
              </a:rPr>
              <a:t>LA DIVERSITÉ DANS L’UNITÉ</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Il y aura toujours place pour la diversité dans l’unité.</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Les enfants issus </a:t>
            </a:r>
            <a:r>
              <a:rPr lang="fr-FR" sz="4400" dirty="0" smtClean="0">
                <a:solidFill>
                  <a:srgbClr val="0000FF"/>
                </a:solidFill>
                <a:latin typeface="Arial Rounded MT Bold" pitchFamily="34" charset="0"/>
              </a:rPr>
              <a:t>de </a:t>
            </a:r>
            <a:r>
              <a:rPr lang="fr-FR" sz="4400" dirty="0" smtClean="0">
                <a:solidFill>
                  <a:srgbClr val="0000FF"/>
                </a:solidFill>
                <a:latin typeface="Arial Rounded MT Bold" pitchFamily="34" charset="0"/>
              </a:rPr>
              <a:t>mêmes parents ont tous des différences.</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Chaque chrétien a sa particularité dans son intimité avec Dieu.</a:t>
            </a:r>
            <a:endParaRPr lang="en-US" sz="4400" dirty="0" smtClean="0">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just"/>
            <a:r>
              <a:rPr lang="fr-FR" sz="4000" dirty="0" err="1" smtClean="0">
                <a:solidFill>
                  <a:srgbClr val="0000FF"/>
                </a:solidFill>
                <a:latin typeface="Arial Rounded MT Bold" pitchFamily="34" charset="0"/>
              </a:rPr>
              <a:t>Ro</a:t>
            </a:r>
            <a:r>
              <a:rPr lang="fr-FR" sz="4000" dirty="0" smtClean="0">
                <a:solidFill>
                  <a:srgbClr val="0000FF"/>
                </a:solidFill>
                <a:latin typeface="Arial Rounded MT Bold" pitchFamily="34" charset="0"/>
              </a:rPr>
              <a:t> 14:1-7 </a:t>
            </a:r>
            <a:r>
              <a:rPr lang="fr-FR" sz="4000" dirty="0" smtClean="0">
                <a:latin typeface="Arial Rounded MT Bold" pitchFamily="34" charset="0"/>
              </a:rPr>
              <a:t>¶ Faites accueil à celui qui est faible dans la foi, et ne discutez pas sur les opinions.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2 Tel croit pouvoir manger de tout: tel autre, qui est faible, ne mange que des légumes.</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 3 Que celui qui mange ne méprise point celui qui ne mange pas, et que celui qui ne mange pas ne juge point ne méprise celui qui mange, car Dieu l'a accueilli.</a:t>
            </a:r>
            <a:endParaRPr lang="en-US" sz="4000" dirty="0" smtClean="0">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000" dirty="0" smtClean="0">
                <a:latin typeface="Arial Rounded MT Bold" pitchFamily="34" charset="0"/>
              </a:rPr>
              <a:t>4 Qui es-tu, toi qui juges un serviteur d'autrui? S'il se tient debout, </a:t>
            </a:r>
            <a:r>
              <a:rPr lang="fr-FR" sz="4000" u="sng" dirty="0" smtClean="0">
                <a:latin typeface="Arial Rounded MT Bold" pitchFamily="34" charset="0"/>
              </a:rPr>
              <a:t>ou s'il tombe, cela regarde son maître.</a:t>
            </a:r>
            <a:r>
              <a:rPr lang="fr-FR" sz="4000" dirty="0" smtClean="0">
                <a:latin typeface="Arial Rounded MT Bold" pitchFamily="34" charset="0"/>
              </a:rPr>
              <a:t> Mais il se tiendra debout, car le Seigneur a le pouvoir de l'affermir.</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5</a:t>
            </a:r>
            <a:r>
              <a:rPr lang="fr-FR" sz="4000" b="1" u="sng" dirty="0" smtClean="0">
                <a:solidFill>
                  <a:srgbClr val="0000FF"/>
                </a:solidFill>
                <a:latin typeface="Arial Rounded MT Bold" pitchFamily="34" charset="0"/>
              </a:rPr>
              <a:t> Tel</a:t>
            </a:r>
            <a:r>
              <a:rPr lang="fr-FR" sz="4000" dirty="0" smtClean="0">
                <a:solidFill>
                  <a:srgbClr val="0000FF"/>
                </a:solidFill>
                <a:latin typeface="Arial Rounded MT Bold" pitchFamily="34" charset="0"/>
              </a:rPr>
              <a:t> fait une distinction entre les jours; </a:t>
            </a:r>
            <a:r>
              <a:rPr lang="fr-FR" sz="4000" b="1" u="sng" dirty="0" smtClean="0">
                <a:solidFill>
                  <a:srgbClr val="0000FF"/>
                </a:solidFill>
                <a:latin typeface="Arial Rounded MT Bold" pitchFamily="34" charset="0"/>
              </a:rPr>
              <a:t>tel autre</a:t>
            </a:r>
            <a:r>
              <a:rPr lang="fr-FR" sz="4000" dirty="0" smtClean="0">
                <a:solidFill>
                  <a:srgbClr val="0000FF"/>
                </a:solidFill>
                <a:latin typeface="Arial Rounded MT Bold" pitchFamily="34" charset="0"/>
              </a:rPr>
              <a:t> les estime tous égaux. Que chacun ait en son esprit une pleine conviction.</a:t>
            </a:r>
            <a:endParaRPr lang="en-US" sz="4000" dirty="0" smtClean="0">
              <a:solidFill>
                <a:srgbClr val="0000FF"/>
              </a:solidFill>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000" dirty="0" smtClean="0">
                <a:latin typeface="Arial Rounded MT Bold" pitchFamily="34" charset="0"/>
              </a:rPr>
              <a:t>6 Celui qui distingue entre les jours agit ainsi pour le Seigneur. Celui qui mange, c'est pour le Seigneur qu'il mange, car il rend grâces à Dieu; celui qui ne mange pas, c'est pour le Seigneur qu'il ne mange pas, et il rend grâces à Dieu.</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7 En effet, nul de nous ne vit pour lui-même, et nul ne meurt pour lui-même.</a:t>
            </a:r>
            <a:endParaRPr lang="en-US" sz="4000" dirty="0" smtClean="0">
              <a:solidFill>
                <a:srgbClr val="0000FF"/>
              </a:solidFill>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dirty="0" smtClean="0">
                <a:latin typeface="Arial Rounded MT Bold" pitchFamily="34" charset="0"/>
              </a:rPr>
              <a:t>Chaque chrétien peut avoir des convictions fortes pour ou contre certaines choses qui n’affectent pas l’intimité d’un autre avec Dieu.</a:t>
            </a:r>
            <a:endParaRPr lang="en-US" sz="4000" dirty="0" smtClean="0">
              <a:latin typeface="Arial Rounded MT Bold" pitchFamily="34" charset="0"/>
            </a:endParaRPr>
          </a:p>
          <a:p>
            <a:pPr lvl="0" algn="just"/>
            <a:r>
              <a:rPr lang="fr-FR" sz="4000" dirty="0" smtClean="0">
                <a:solidFill>
                  <a:srgbClr val="0000FF"/>
                </a:solidFill>
                <a:latin typeface="Arial Rounded MT Bold" pitchFamily="34" charset="0"/>
              </a:rPr>
              <a:t>Dieu veut que nous respections ces convictions, parce que, tout ce qui n’est pas produit de conviction est un péché.</a:t>
            </a:r>
            <a:endParaRPr lang="en-US" sz="4000" dirty="0" smtClean="0">
              <a:solidFill>
                <a:srgbClr val="0000FF"/>
              </a:solidFill>
              <a:latin typeface="Arial Rounded MT Bold" pitchFamily="34" charset="0"/>
            </a:endParaRPr>
          </a:p>
          <a:p>
            <a:pPr lvl="0" algn="just"/>
            <a:r>
              <a:rPr lang="en-US" sz="4000" dirty="0" smtClean="0">
                <a:latin typeface="Arial Rounded MT Bold" pitchFamily="34" charset="0"/>
              </a:rPr>
              <a:t>It’s like a special diet for different people according to their bodies.</a:t>
            </a:r>
            <a:endParaRPr lang="en-US" sz="4000" dirty="0">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marL="0" lvl="0" indent="0" algn="ctr">
              <a:buNone/>
            </a:pPr>
            <a:r>
              <a:rPr lang="en-US" sz="4000" dirty="0" smtClean="0">
                <a:solidFill>
                  <a:srgbClr val="FF0000"/>
                </a:solidFill>
                <a:latin typeface="Arial Rounded MT Bold" pitchFamily="34" charset="0"/>
              </a:rPr>
              <a:t>TELS  / TELS AUTRES</a:t>
            </a:r>
          </a:p>
          <a:p>
            <a:pPr lvl="0" algn="just"/>
            <a:r>
              <a:rPr lang="fr-FR" sz="4000" dirty="0" smtClean="0">
                <a:latin typeface="Arial Rounded MT Bold" pitchFamily="34" charset="0"/>
              </a:rPr>
              <a:t>Tous les chrétiens se retrouvent dans l’une ou l’autre de ces  deux catégories.</a:t>
            </a:r>
          </a:p>
          <a:p>
            <a:pPr lvl="0" algn="just"/>
            <a:r>
              <a:rPr lang="fr-FR" sz="4000" dirty="0" smtClean="0">
                <a:solidFill>
                  <a:srgbClr val="0000FF"/>
                </a:solidFill>
                <a:latin typeface="Arial Rounded MT Bold" pitchFamily="34" charset="0"/>
              </a:rPr>
              <a:t>Dieu </a:t>
            </a:r>
            <a:r>
              <a:rPr lang="fr-FR" sz="4000" dirty="0" smtClean="0">
                <a:solidFill>
                  <a:srgbClr val="0000FF"/>
                </a:solidFill>
                <a:latin typeface="Arial Rounded MT Bold" pitchFamily="34" charset="0"/>
              </a:rPr>
              <a:t>veut que nous respections </a:t>
            </a:r>
            <a:r>
              <a:rPr lang="fr-FR" sz="4000" dirty="0" smtClean="0">
                <a:solidFill>
                  <a:srgbClr val="0000FF"/>
                </a:solidFill>
                <a:latin typeface="Arial Rounded MT Bold" pitchFamily="34" charset="0"/>
              </a:rPr>
              <a:t>les sensibilités et les convictions de nos frères dans la foi.</a:t>
            </a:r>
            <a:endParaRPr lang="en-US" sz="4000" dirty="0" smtClean="0">
              <a:solidFill>
                <a:srgbClr val="0000FF"/>
              </a:solidFill>
              <a:latin typeface="Arial Rounded MT Bold" pitchFamily="34" charset="0"/>
            </a:endParaRPr>
          </a:p>
          <a:p>
            <a:pPr lvl="0" algn="just"/>
            <a:r>
              <a:rPr lang="fr-FR" sz="4000" dirty="0" smtClean="0">
                <a:latin typeface="Arial Rounded MT Bold" pitchFamily="34" charset="0"/>
              </a:rPr>
              <a:t>Bien que chaque chrétien doit s’adhérer complètement à la parole de Dieu, chacun développera sa propre intimité envers Dieu de manière distincte.</a:t>
            </a:r>
            <a:endParaRPr lang="fr-FR" sz="4000" dirty="0">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dirty="0" smtClean="0">
                <a:latin typeface="Arial Rounded MT Bold" pitchFamily="34" charset="0"/>
              </a:rPr>
              <a:t>Certains auront une sensibilité qui affecte même sa nutrition.</a:t>
            </a:r>
          </a:p>
          <a:p>
            <a:pPr lvl="0" algn="just"/>
            <a:r>
              <a:rPr lang="fr-FR" sz="4000" dirty="0" smtClean="0">
                <a:solidFill>
                  <a:srgbClr val="0000FF"/>
                </a:solidFill>
                <a:latin typeface="Arial Rounded MT Bold" pitchFamily="34" charset="0"/>
              </a:rPr>
              <a:t>Un autre Chrétien ne fait aucune exception dans son alimentation et cela n’affecte pas son intimité avec Dieu.</a:t>
            </a:r>
            <a:endParaRPr lang="en-US" sz="4000" dirty="0" smtClean="0">
              <a:solidFill>
                <a:srgbClr val="0000FF"/>
              </a:solidFill>
              <a:latin typeface="Arial Rounded MT Bold" pitchFamily="34" charset="0"/>
            </a:endParaRPr>
          </a:p>
          <a:p>
            <a:pPr lvl="0" algn="just"/>
            <a:r>
              <a:rPr lang="fr-FR" sz="4000" dirty="0" smtClean="0">
                <a:latin typeface="Arial Rounded MT Bold" pitchFamily="34" charset="0"/>
              </a:rPr>
              <a:t>Dieu est personnel, c’est pourquoi chaque chrétien doit être en pleine conviction de ce qu’il fait.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fr-FR" sz="4000" dirty="0" smtClean="0">
                <a:latin typeface="Arial Rounded MT Bold" pitchFamily="34" charset="0"/>
              </a:rPr>
              <a:t>On ne doit pas chercher à plaire premièrement aux hommes quand on veut s’accrocher à Dieu.</a:t>
            </a:r>
          </a:p>
          <a:p>
            <a:pPr lvl="0" algn="just"/>
            <a:r>
              <a:rPr lang="fr-FR" sz="4000" dirty="0" smtClean="0">
                <a:solidFill>
                  <a:srgbClr val="0000FF"/>
                </a:solidFill>
                <a:latin typeface="Arial Rounded MT Bold" pitchFamily="34" charset="0"/>
              </a:rPr>
              <a:t>Chaque chrétien est encouragé à trouver sa propre particularité dans son intimité avec Dieu.</a:t>
            </a:r>
          </a:p>
          <a:p>
            <a:pPr lvl="0" algn="just"/>
            <a:r>
              <a:rPr lang="fr-FR" sz="4000" dirty="0" smtClean="0">
                <a:latin typeface="Arial Rounded MT Bold" pitchFamily="34" charset="0"/>
              </a:rPr>
              <a:t>On doit pouvoir épurer les convictions des autres et adopter ses propres, mais ce doit être toujours sous la tutelle de la Parole de Dieu.</a:t>
            </a:r>
            <a:endParaRPr lang="fr-FR" sz="4000" dirty="0">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dirty="0" err="1" smtClean="0">
                <a:latin typeface="Arial Rounded MT Bold" pitchFamily="34" charset="0"/>
              </a:rPr>
              <a:t>Ro</a:t>
            </a:r>
            <a:r>
              <a:rPr lang="fr-FR" sz="4000" dirty="0" smtClean="0">
                <a:latin typeface="Arial Rounded MT Bold" pitchFamily="34" charset="0"/>
              </a:rPr>
              <a:t> 14:17 Car le royaume de Dieu, ce n'est pas le manger et le boire, mais la justice, la paix et la joie, par le Saint-Esprit</a:t>
            </a:r>
            <a:r>
              <a:rPr lang="fr-FR" sz="4000" dirty="0" smtClean="0">
                <a:latin typeface="Arial Rounded MT Bold" pitchFamily="34" charset="0"/>
              </a:rPr>
              <a:t>.</a:t>
            </a:r>
          </a:p>
          <a:p>
            <a:pPr lvl="0" algn="just"/>
            <a:r>
              <a:rPr lang="fr-FR" sz="4000" dirty="0" err="1" smtClean="0">
                <a:solidFill>
                  <a:srgbClr val="0000FF"/>
                </a:solidFill>
                <a:latin typeface="Arial Rounded MT Bold" pitchFamily="34" charset="0"/>
              </a:rPr>
              <a:t>Ro</a:t>
            </a:r>
            <a:r>
              <a:rPr lang="fr-FR" sz="4000" dirty="0" smtClean="0">
                <a:solidFill>
                  <a:srgbClr val="0000FF"/>
                </a:solidFill>
                <a:latin typeface="Arial Rounded MT Bold" pitchFamily="34" charset="0"/>
              </a:rPr>
              <a:t> 14:21 Il est bien de ne pas manger de viande, de ne pas boire de vin, et de s'abstenir de ce qui peut être pour ton frère une occasion de chute, de scandale ou de faiblesse</a:t>
            </a:r>
            <a:r>
              <a:rPr lang="fr-FR" sz="4000" dirty="0" smtClean="0">
                <a:solidFill>
                  <a:srgbClr val="0000FF"/>
                </a:solidFill>
                <a:latin typeface="Arial Rounded MT Bold" pitchFamily="34" charset="0"/>
              </a:rPr>
              <a: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800" dirty="0" smtClean="0">
                <a:solidFill>
                  <a:srgbClr val="0000FF"/>
                </a:solidFill>
                <a:latin typeface="Arial Rounded MT Bold" pitchFamily="34" charset="0"/>
              </a:rPr>
              <a:t>Col 2:8 </a:t>
            </a:r>
            <a:endParaRPr lang="fr-FR" sz="4800" dirty="0" smtClean="0">
              <a:solidFill>
                <a:srgbClr val="0000FF"/>
              </a:solidFill>
              <a:latin typeface="Arial Rounded MT Bold" pitchFamily="34" charset="0"/>
            </a:endParaRPr>
          </a:p>
          <a:p>
            <a:pPr algn="just"/>
            <a:r>
              <a:rPr lang="fr-FR" sz="4800" dirty="0" smtClean="0">
                <a:latin typeface="Arial Rounded MT Bold" pitchFamily="34" charset="0"/>
              </a:rPr>
              <a:t>Prenez </a:t>
            </a:r>
            <a:r>
              <a:rPr lang="fr-FR" sz="4800" dirty="0" smtClean="0">
                <a:latin typeface="Arial Rounded MT Bold" pitchFamily="34" charset="0"/>
              </a:rPr>
              <a:t>garde que personne ne fasse de vous sa proie par la philosophie et par une vaine tromperie, s'appuyant sur la tradition des hommes, sur les rudiments du monde, et non sur Christ</a:t>
            </a:r>
            <a:r>
              <a:rPr lang="fr-FR" sz="4800" dirty="0" smtClean="0">
                <a:latin typeface="Arial Rounded MT Bold" pitchFamily="34" charset="0"/>
              </a:rPr>
              <a:t>.</a:t>
            </a:r>
            <a:endParaRPr lang="fr-FR" sz="4800" dirty="0" smtClean="0">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400" dirty="0" smtClean="0">
                <a:latin typeface="Arial Rounded MT Bold" pitchFamily="34" charset="0"/>
              </a:rPr>
              <a:t>Col </a:t>
            </a:r>
            <a:r>
              <a:rPr lang="fr-FR" sz="4400" dirty="0" smtClean="0">
                <a:latin typeface="Arial Rounded MT Bold" pitchFamily="34" charset="0"/>
              </a:rPr>
              <a:t>2:16 ¶ Que personne donc ne vous juge au sujet du manger ou du boire, ou au sujet d'une fête, d'une nouvelle lune, ou des sabbats</a:t>
            </a:r>
            <a:r>
              <a:rPr lang="fr-FR" sz="4400" dirty="0" smtClean="0">
                <a:latin typeface="Arial Rounded MT Bold" pitchFamily="34" charset="0"/>
              </a:rPr>
              <a:t>:</a:t>
            </a:r>
          </a:p>
          <a:p>
            <a:pPr lvl="0" algn="just"/>
            <a:r>
              <a:rPr lang="fr-FR" sz="4400" dirty="0" smtClean="0">
                <a:solidFill>
                  <a:srgbClr val="0000FF"/>
                </a:solidFill>
                <a:latin typeface="Arial Rounded MT Bold" pitchFamily="34" charset="0"/>
              </a:rPr>
              <a:t>Col 2:17 </a:t>
            </a:r>
            <a:r>
              <a:rPr lang="fr-FR" sz="4400" dirty="0" smtClean="0">
                <a:solidFill>
                  <a:srgbClr val="0000FF"/>
                </a:solidFill>
                <a:latin typeface="Arial Rounded MT Bold" pitchFamily="34" charset="0"/>
              </a:rPr>
              <a:t>c'était l'ombre des choses à venir, mais le corps est en Christ</a:t>
            </a:r>
            <a:r>
              <a:rPr lang="fr-FR" sz="4400" dirty="0" smtClean="0">
                <a:solidFill>
                  <a:srgbClr val="0000FF"/>
                </a:solidFill>
                <a:latin typeface="Arial Rounded MT Bold" pitchFamily="34" charset="0"/>
              </a:rPr>
              <a: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fr-FR" sz="4800" dirty="0" smtClean="0">
                <a:solidFill>
                  <a:srgbClr val="0000FF"/>
                </a:solidFill>
                <a:latin typeface="Arial Rounded MT Bold" pitchFamily="34" charset="0"/>
              </a:rPr>
              <a:t>Col </a:t>
            </a:r>
            <a:r>
              <a:rPr lang="fr-FR" sz="4800" dirty="0" smtClean="0">
                <a:solidFill>
                  <a:srgbClr val="0000FF"/>
                </a:solidFill>
                <a:latin typeface="Arial Rounded MT Bold" pitchFamily="34" charset="0"/>
              </a:rPr>
              <a:t>2:20-23 </a:t>
            </a:r>
          </a:p>
          <a:p>
            <a:pPr lvl="0" algn="just"/>
            <a:r>
              <a:rPr lang="fr-FR" sz="4800" dirty="0" smtClean="0">
                <a:latin typeface="Arial Rounded MT Bold" pitchFamily="34" charset="0"/>
              </a:rPr>
              <a:t>20 Si </a:t>
            </a:r>
            <a:r>
              <a:rPr lang="fr-FR" sz="4800" dirty="0" smtClean="0">
                <a:latin typeface="Arial Rounded MT Bold" pitchFamily="34" charset="0"/>
              </a:rPr>
              <a:t>vous êtes morts avec Christ aux rudiments du monde, pourquoi, comme si vous viviez dans le monde, vous impose-t-on ces préceptes:</a:t>
            </a:r>
          </a:p>
          <a:p>
            <a:pPr lvl="0" algn="just"/>
            <a:r>
              <a:rPr lang="fr-FR" sz="4800" dirty="0" smtClean="0">
                <a:latin typeface="Arial Rounded MT Bold" pitchFamily="34" charset="0"/>
              </a:rPr>
              <a:t> </a:t>
            </a:r>
            <a:r>
              <a:rPr lang="fr-FR" sz="4800" dirty="0" smtClean="0">
                <a:solidFill>
                  <a:srgbClr val="0000FF"/>
                </a:solidFill>
                <a:latin typeface="Arial Rounded MT Bold" pitchFamily="34" charset="0"/>
              </a:rPr>
              <a:t>21 Ne prends pas! ne goûte pas! ne touche pas!</a:t>
            </a:r>
          </a:p>
          <a:p>
            <a:pPr lvl="0" algn="just">
              <a:buNone/>
            </a:pPr>
            <a:endParaRPr lang="fr-FR" sz="4000" dirty="0">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fr-FR" sz="4000" dirty="0" smtClean="0">
                <a:latin typeface="Arial Rounded MT Bold" pitchFamily="34" charset="0"/>
              </a:rPr>
              <a:t>22 </a:t>
            </a:r>
            <a:r>
              <a:rPr lang="fr-FR" sz="4000" dirty="0" smtClean="0">
                <a:latin typeface="Arial Rounded MT Bold" pitchFamily="34" charset="0"/>
              </a:rPr>
              <a:t>préceptes qui tous deviennent pernicieux par l'abus, et qui ne sont fondés que sur les ordonnances et les doctrines des hommes?</a:t>
            </a:r>
          </a:p>
          <a:p>
            <a:pPr lvl="0" algn="just"/>
            <a:r>
              <a:rPr lang="fr-FR" sz="4000" dirty="0" smtClean="0">
                <a:latin typeface="Arial Rounded MT Bold" pitchFamily="34" charset="0"/>
              </a:rPr>
              <a:t> </a:t>
            </a:r>
            <a:r>
              <a:rPr lang="fr-FR" sz="4000" dirty="0" smtClean="0">
                <a:solidFill>
                  <a:srgbClr val="0000FF"/>
                </a:solidFill>
                <a:latin typeface="Arial Rounded MT Bold" pitchFamily="34" charset="0"/>
              </a:rPr>
              <a:t>23 Ils ont, à la vérité, </a:t>
            </a:r>
            <a:r>
              <a:rPr lang="fr-FR" sz="4000" u="sng" dirty="0" smtClean="0">
                <a:solidFill>
                  <a:srgbClr val="0000FF"/>
                </a:solidFill>
                <a:latin typeface="Arial Rounded MT Bold" pitchFamily="34" charset="0"/>
              </a:rPr>
              <a:t>une apparence de sagesse</a:t>
            </a:r>
            <a:r>
              <a:rPr lang="fr-FR" sz="4000" dirty="0" smtClean="0">
                <a:solidFill>
                  <a:srgbClr val="0000FF"/>
                </a:solidFill>
                <a:latin typeface="Arial Rounded MT Bold" pitchFamily="34" charset="0"/>
              </a:rPr>
              <a:t>, en ce qu'ils indiquent un </a:t>
            </a:r>
            <a:r>
              <a:rPr lang="fr-FR" sz="4000" u="sng" dirty="0" smtClean="0">
                <a:solidFill>
                  <a:srgbClr val="0000FF"/>
                </a:solidFill>
                <a:latin typeface="Arial Rounded MT Bold" pitchFamily="34" charset="0"/>
              </a:rPr>
              <a:t>culte volontaire</a:t>
            </a:r>
            <a:r>
              <a:rPr lang="fr-FR" sz="4000" dirty="0" smtClean="0">
                <a:solidFill>
                  <a:srgbClr val="0000FF"/>
                </a:solidFill>
                <a:latin typeface="Arial Rounded MT Bold" pitchFamily="34" charset="0"/>
              </a:rPr>
              <a:t>, de </a:t>
            </a:r>
            <a:r>
              <a:rPr lang="fr-FR" sz="4000" u="sng" dirty="0" smtClean="0">
                <a:solidFill>
                  <a:srgbClr val="0000FF"/>
                </a:solidFill>
                <a:latin typeface="Arial Rounded MT Bold" pitchFamily="34" charset="0"/>
              </a:rPr>
              <a:t>l'humilité, et le mépris du corps</a:t>
            </a:r>
            <a:r>
              <a:rPr lang="fr-FR" sz="4000" dirty="0" smtClean="0">
                <a:solidFill>
                  <a:srgbClr val="0000FF"/>
                </a:solidFill>
                <a:latin typeface="Arial Rounded MT Bold" pitchFamily="34" charset="0"/>
              </a:rPr>
              <a:t>, </a:t>
            </a:r>
            <a:r>
              <a:rPr lang="fr-FR" sz="4000" dirty="0" smtClean="0">
                <a:latin typeface="Arial Rounded MT Bold" pitchFamily="34" charset="0"/>
              </a:rPr>
              <a:t>mais ils sont sans aucun mérite et contribuent à la satisfaction de la chair.</a:t>
            </a:r>
            <a:endParaRPr lang="fr-FR" sz="4000" dirty="0">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txBody>
          <a:bodyPr>
            <a:normAutofit fontScale="92500" lnSpcReduction="10000"/>
          </a:bodyPr>
          <a:lstStyle/>
          <a:p>
            <a:pPr algn="ctr">
              <a:buNone/>
            </a:pPr>
            <a:r>
              <a:rPr lang="fr-FR" sz="4000" b="1" dirty="0" smtClean="0">
                <a:solidFill>
                  <a:schemeClr val="bg1"/>
                </a:solidFill>
                <a:latin typeface="Arial Rounded MT Bold" pitchFamily="34" charset="0"/>
              </a:rPr>
              <a:t>UNITÉ DES SAINTS ET NON CONFORMITÉ AVEC LES IMPIES QUI SE DISENT CHRÉTIENS</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Maintenir l’unité des saints n’a jamais été facile, mais les chrétiens du premier siècle ont honoré le mandat du Seigneur pour que son église soit unie.</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Ils ont tout fait pour protéger cette unité si </a:t>
            </a:r>
            <a:r>
              <a:rPr lang="fr-FR" sz="4000" dirty="0" smtClean="0">
                <a:solidFill>
                  <a:schemeClr val="bg1"/>
                </a:solidFill>
                <a:latin typeface="Arial Rounded MT Bold" pitchFamily="34" charset="0"/>
              </a:rPr>
              <a:t>chancelante et combattue.</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L’unité des saints doit être maintenue sous l’autorité de la parole de Dieu.</a:t>
            </a:r>
            <a:endParaRPr lang="en-US" sz="4000" dirty="0" smtClean="0">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txBody>
          <a:bodyPr>
            <a:normAutofit/>
          </a:bodyPr>
          <a:lstStyle/>
          <a:p>
            <a:pPr lvl="0" algn="just"/>
            <a:r>
              <a:rPr lang="fr-FR" sz="4000" dirty="0" smtClean="0">
                <a:solidFill>
                  <a:schemeClr val="bg1"/>
                </a:solidFill>
                <a:latin typeface="Arial Rounded MT Bold" pitchFamily="34" charset="0"/>
              </a:rPr>
              <a:t>1Co 5:9-11 </a:t>
            </a:r>
            <a:r>
              <a:rPr lang="fr-FR" sz="4000" dirty="0" smtClean="0">
                <a:latin typeface="Arial Rounded MT Bold" pitchFamily="34" charset="0"/>
              </a:rPr>
              <a:t>¶ Je vous ai écrit dans ma lettre de ne pas avoir des relations avec les impudiques, -</a:t>
            </a:r>
            <a:endParaRPr lang="en-US" sz="4000" dirty="0" smtClean="0">
              <a:latin typeface="Arial Rounded MT Bold" pitchFamily="34" charset="0"/>
            </a:endParaRPr>
          </a:p>
          <a:p>
            <a:pPr lvl="0" algn="just"/>
            <a:r>
              <a:rPr lang="fr-FR" sz="4000" dirty="0" smtClean="0">
                <a:latin typeface="Arial Rounded MT Bold" pitchFamily="34" charset="0"/>
              </a:rPr>
              <a:t> </a:t>
            </a:r>
            <a:r>
              <a:rPr lang="fr-FR" sz="4000" dirty="0" smtClean="0">
                <a:solidFill>
                  <a:schemeClr val="bg1"/>
                </a:solidFill>
                <a:latin typeface="Arial Rounded MT Bold" pitchFamily="34" charset="0"/>
              </a:rPr>
              <a:t>10 non pas d'une manière absolue avec les impudiques de ce monde, ou avec les cupides et les ravisseurs, ou avec les idolâtres; autrement, </a:t>
            </a:r>
            <a:r>
              <a:rPr lang="fr-FR" sz="4000" u="sng" dirty="0" smtClean="0">
                <a:solidFill>
                  <a:schemeClr val="bg1"/>
                </a:solidFill>
                <a:latin typeface="Arial Rounded MT Bold" pitchFamily="34" charset="0"/>
              </a:rPr>
              <a:t>il vous faudrait sortir du monde.</a:t>
            </a:r>
            <a:endParaRPr lang="en-US" sz="4000" dirty="0" smtClean="0">
              <a:solidFill>
                <a:schemeClr val="bg1"/>
              </a:solidFill>
              <a:latin typeface="Arial Rounded MT Bold" pitchFamily="34" charset="0"/>
            </a:endParaRPr>
          </a:p>
          <a:p>
            <a:pPr lvl="0" algn="just">
              <a:buNone/>
            </a:pPr>
            <a:endParaRPr lang="en-US" sz="4000" dirty="0">
              <a:latin typeface="Arial Rounded MT Bold"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txBody>
          <a:bodyPr>
            <a:normAutofit lnSpcReduction="10000"/>
          </a:bodyPr>
          <a:lstStyle/>
          <a:p>
            <a:pPr algn="just"/>
            <a:r>
              <a:rPr lang="fr-FR" sz="4000" dirty="0" smtClean="0">
                <a:latin typeface="Arial Rounded MT Bold" pitchFamily="34" charset="0"/>
              </a:rPr>
              <a:t>11 Maintenant, ce que je vous ai écrit, c'est </a:t>
            </a:r>
            <a:r>
              <a:rPr lang="fr-FR" sz="4000" u="sng" dirty="0" smtClean="0">
                <a:latin typeface="Arial Rounded MT Bold" pitchFamily="34" charset="0"/>
              </a:rPr>
              <a:t>de ne pas avoir des relations avec quelqu'un qui, se nommant frère</a:t>
            </a:r>
            <a:r>
              <a:rPr lang="fr-FR" sz="4000" dirty="0" smtClean="0">
                <a:latin typeface="Arial Rounded MT Bold" pitchFamily="34" charset="0"/>
              </a:rPr>
              <a:t>, est impudique, ou cupide, ou idolâtre, ou outrageux, ou ivrogne, ou ravisseur, de ne pas même manger avec un tel homme.</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L’unité des saints réclame la tolérance de certaines indifférences avec nos frères dans la foi et non la tolérance au péché.</a:t>
            </a:r>
            <a:endParaRPr lang="en-US" sz="4000" dirty="0" smtClean="0">
              <a:solidFill>
                <a:schemeClr val="bg1"/>
              </a:solidFill>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6">
              <a:lumMod val="75000"/>
            </a:schemeClr>
          </a:solidFill>
        </p:spPr>
        <p:txBody>
          <a:bodyPr>
            <a:normAutofit lnSpcReduction="10000"/>
          </a:bodyPr>
          <a:lstStyle/>
          <a:p>
            <a:pPr lvl="0" algn="ctr"/>
            <a:r>
              <a:rPr lang="fr-FR" sz="4000" dirty="0" smtClean="0">
                <a:solidFill>
                  <a:schemeClr val="bg1"/>
                </a:solidFill>
                <a:latin typeface="Arial Rounded MT Bold" pitchFamily="34" charset="0"/>
              </a:rPr>
              <a:t>CONCLUSION</a:t>
            </a:r>
          </a:p>
          <a:p>
            <a:pPr lvl="0" algn="just"/>
            <a:r>
              <a:rPr lang="fr-FR" sz="4000" dirty="0" smtClean="0">
                <a:latin typeface="Arial Rounded MT Bold" pitchFamily="34" charset="0"/>
              </a:rPr>
              <a:t>Cessons </a:t>
            </a:r>
            <a:r>
              <a:rPr lang="fr-FR" sz="4000" dirty="0" smtClean="0">
                <a:latin typeface="Arial Rounded MT Bold" pitchFamily="34" charset="0"/>
              </a:rPr>
              <a:t>de fragmenter l’Eglise du Seigneur au profit de notre dénomination.</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Rapprochons-nous de ceux qui servent l’Eternel d’un cœur sincère.</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Toutes les sept Eglises de l’Asie Mineure avaient de vrais chrétiens dedans en dépits de l’état général de l’église. </a:t>
            </a:r>
            <a:endParaRPr lang="en-US" sz="4000" dirty="0" smtClean="0">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6">
              <a:lumMod val="75000"/>
            </a:schemeClr>
          </a:solidFill>
        </p:spPr>
        <p:txBody>
          <a:bodyPr>
            <a:normAutofit/>
          </a:bodyPr>
          <a:lstStyle/>
          <a:p>
            <a:pPr lvl="0" algn="just"/>
            <a:r>
              <a:rPr lang="fr-FR" sz="4400" dirty="0" smtClean="0">
                <a:latin typeface="Arial Rounded MT Bold" pitchFamily="34" charset="0"/>
              </a:rPr>
              <a:t>Rappelons-nous </a:t>
            </a:r>
            <a:r>
              <a:rPr lang="fr-FR" sz="4400" dirty="0" smtClean="0">
                <a:latin typeface="Arial Rounded MT Bold" pitchFamily="34" charset="0"/>
              </a:rPr>
              <a:t>que l’église est la personne et non sa dénomination d’appartenance.</a:t>
            </a:r>
            <a:endParaRPr lang="en-US" sz="4400" dirty="0" smtClean="0">
              <a:latin typeface="Arial Rounded MT Bold" pitchFamily="34" charset="0"/>
            </a:endParaRPr>
          </a:p>
          <a:p>
            <a:pPr lvl="0" algn="just"/>
            <a:r>
              <a:rPr lang="fr-FR" sz="4400" dirty="0" smtClean="0">
                <a:solidFill>
                  <a:schemeClr val="bg1"/>
                </a:solidFill>
                <a:latin typeface="Arial Rounded MT Bold" pitchFamily="34" charset="0"/>
              </a:rPr>
              <a:t>Combattons encore pour l’unité de l’Eglise de Jésus Christ car nous avons un seul ciel à gagner et un seul enfer à éviter.</a:t>
            </a:r>
            <a:endParaRPr lang="en-US" sz="4400" dirty="0" smtClean="0">
              <a:solidFill>
                <a:schemeClr val="bg1"/>
              </a:solidFill>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6">
              <a:lumMod val="75000"/>
            </a:schemeClr>
          </a:solidFill>
        </p:spPr>
        <p:txBody>
          <a:bodyPr>
            <a:normAutofit/>
          </a:bodyPr>
          <a:lstStyle/>
          <a:p>
            <a:pPr lvl="0" algn="just"/>
            <a:r>
              <a:rPr lang="fr-FR" sz="4000" dirty="0" smtClean="0">
                <a:solidFill>
                  <a:schemeClr val="bg1"/>
                </a:solidFill>
                <a:latin typeface="Arial Rounded MT Bold" pitchFamily="34" charset="0"/>
              </a:rPr>
              <a:t>Jean 17:11 </a:t>
            </a:r>
            <a:r>
              <a:rPr lang="fr-FR" sz="4000" i="1" dirty="0" smtClean="0">
                <a:latin typeface="Arial Rounded MT Bold" pitchFamily="34" charset="0"/>
              </a:rPr>
              <a:t>¶ Je ne suis plus dans le monde, et ils sont dans le monde, et je vais à toi. Père saint, garde en ton nom ceux que tu m'as donnés, </a:t>
            </a:r>
            <a:r>
              <a:rPr lang="fr-FR" sz="4000" i="1" u="sng" dirty="0" smtClean="0">
                <a:latin typeface="Arial Rounded MT Bold" pitchFamily="34" charset="0"/>
              </a:rPr>
              <a:t>afin qu'ils soient un comme nous.</a:t>
            </a:r>
            <a:endParaRPr lang="en-US" sz="4000" dirty="0" smtClean="0">
              <a:latin typeface="Arial Rounded MT Bold" pitchFamily="34" charset="0"/>
            </a:endParaRPr>
          </a:p>
          <a:p>
            <a:pPr algn="just"/>
            <a:endParaRPr lang="en-US" sz="4000" dirty="0" smtClean="0">
              <a:latin typeface="Arial Rounded MT Bold" pitchFamily="34" charset="0"/>
            </a:endParaRPr>
          </a:p>
          <a:p>
            <a:pPr lvl="0" algn="r"/>
            <a:r>
              <a:rPr lang="fr-FR" sz="4000" dirty="0" smtClean="0">
                <a:solidFill>
                  <a:schemeClr val="bg1"/>
                </a:solidFill>
                <a:latin typeface="Arial Rounded MT Bold" pitchFamily="34" charset="0"/>
              </a:rPr>
              <a:t>AMEN !</a:t>
            </a:r>
            <a:endParaRPr lang="en-US" sz="4000" dirty="0">
              <a:solidFill>
                <a:schemeClr val="bg1"/>
              </a:solidFill>
              <a:latin typeface="Arial Rounded MT Bold"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1">
            <a:schemeClr val="dk1"/>
          </a:lnRef>
          <a:fillRef idx="2">
            <a:schemeClr val="dk1"/>
          </a:fillRef>
          <a:effectRef idx="1">
            <a:schemeClr val="dk1"/>
          </a:effectRef>
          <a:fontRef idx="minor">
            <a:schemeClr val="dk1"/>
          </a:fontRef>
        </p:style>
        <p:txBody>
          <a:bodyPr>
            <a:noAutofit/>
          </a:bodyPr>
          <a:lstStyle/>
          <a:p>
            <a:pPr algn="ctr">
              <a:buNone/>
            </a:pPr>
            <a:r>
              <a:rPr lang="fr-FR" sz="2800" b="1" dirty="0" smtClean="0">
                <a:solidFill>
                  <a:srgbClr val="0000FF"/>
                </a:solidFill>
                <a:latin typeface="Arial Rounded MT Bold" pitchFamily="34" charset="0"/>
              </a:rPr>
              <a:t>80 Echos:    </a:t>
            </a:r>
            <a:r>
              <a:rPr lang="fr-FR" sz="2800" b="1" u="sng" dirty="0" err="1" smtClean="0">
                <a:solidFill>
                  <a:srgbClr val="0000FF"/>
                </a:solidFill>
                <a:latin typeface="Arial Rounded MT Bold" pitchFamily="34" charset="0"/>
              </a:rPr>
              <a:t>Lè</a:t>
            </a:r>
            <a:r>
              <a:rPr lang="fr-FR" sz="2800" b="1" u="sng" dirty="0" smtClean="0">
                <a:solidFill>
                  <a:srgbClr val="0000FF"/>
                </a:solidFill>
                <a:latin typeface="Arial Rounded MT Bold" pitchFamily="34" charset="0"/>
              </a:rPr>
              <a:t> Ou </a:t>
            </a:r>
            <a:r>
              <a:rPr lang="fr-FR" sz="2800" b="1" u="sng" dirty="0" err="1" smtClean="0">
                <a:solidFill>
                  <a:srgbClr val="0000FF"/>
                </a:solidFill>
                <a:latin typeface="Arial Rounded MT Bold" pitchFamily="34" charset="0"/>
              </a:rPr>
              <a:t>Konté</a:t>
            </a:r>
            <a:r>
              <a:rPr lang="fr-FR" sz="2800" b="1" u="sng" dirty="0" smtClean="0">
                <a:solidFill>
                  <a:srgbClr val="0000FF"/>
                </a:solidFill>
                <a:latin typeface="Arial Rounded MT Bold" pitchFamily="34" charset="0"/>
              </a:rPr>
              <a:t> </a:t>
            </a:r>
            <a:r>
              <a:rPr lang="fr-FR" sz="2800" b="1" u="sng" dirty="0" err="1" smtClean="0">
                <a:solidFill>
                  <a:srgbClr val="0000FF"/>
                </a:solidFill>
                <a:latin typeface="Arial Rounded MT Bold" pitchFamily="34" charset="0"/>
              </a:rPr>
              <a:t>Moun</a:t>
            </a:r>
            <a:r>
              <a:rPr lang="fr-FR" sz="2800" b="1" u="sng" dirty="0" smtClean="0">
                <a:solidFill>
                  <a:srgbClr val="0000FF"/>
                </a:solidFill>
                <a:latin typeface="Arial Rounded MT Bold" pitchFamily="34" charset="0"/>
              </a:rPr>
              <a:t> </a:t>
            </a:r>
            <a:r>
              <a:rPr lang="fr-FR" sz="2800" b="1" u="sng" dirty="0" err="1" smtClean="0">
                <a:solidFill>
                  <a:srgbClr val="0000FF"/>
                </a:solidFill>
                <a:latin typeface="Arial Rounded MT Bold" pitchFamily="34" charset="0"/>
              </a:rPr>
              <a:t>Ki</a:t>
            </a:r>
            <a:r>
              <a:rPr lang="fr-FR" sz="2800" b="1" u="sng" dirty="0" smtClean="0">
                <a:solidFill>
                  <a:srgbClr val="0000FF"/>
                </a:solidFill>
                <a:latin typeface="Arial Rounded MT Bold" pitchFamily="34" charset="0"/>
              </a:rPr>
              <a:t> Pou </a:t>
            </a:r>
            <a:r>
              <a:rPr lang="fr-FR" sz="2800" b="1" u="sng" dirty="0" err="1" smtClean="0">
                <a:solidFill>
                  <a:srgbClr val="0000FF"/>
                </a:solidFill>
                <a:latin typeface="Arial Rounded MT Bold" pitchFamily="34" charset="0"/>
              </a:rPr>
              <a:t>Jézu</a:t>
            </a:r>
            <a:endParaRPr lang="en-US" sz="2800" b="1" dirty="0" smtClean="0">
              <a:solidFill>
                <a:srgbClr val="0000FF"/>
              </a:solidFill>
              <a:latin typeface="Arial Rounded MT Bold" pitchFamily="34" charset="0"/>
            </a:endParaRPr>
          </a:p>
          <a:p>
            <a:pPr algn="ctr">
              <a:buNone/>
            </a:pPr>
            <a:r>
              <a:rPr lang="fr-FR" sz="2800" b="1" dirty="0" smtClean="0">
                <a:solidFill>
                  <a:srgbClr val="0000FF"/>
                </a:solidFill>
                <a:latin typeface="Arial Rounded MT Bold" pitchFamily="34" charset="0"/>
              </a:rPr>
              <a:t>1-</a:t>
            </a:r>
            <a:endParaRPr lang="en-US" sz="2800" b="1" dirty="0" smtClean="0">
              <a:solidFill>
                <a:srgbClr val="0000FF"/>
              </a:solidFill>
              <a:latin typeface="Arial Rounded MT Bold" pitchFamily="34" charset="0"/>
            </a:endParaRPr>
          </a:p>
          <a:p>
            <a:pPr algn="ctr">
              <a:spcBef>
                <a:spcPts val="0"/>
              </a:spcBef>
              <a:buNone/>
            </a:pPr>
            <a:r>
              <a:rPr lang="fr-FR" sz="4000" b="1" dirty="0" err="1" smtClean="0">
                <a:latin typeface="Arial Rounded MT Bold" pitchFamily="34" charset="0"/>
                <a:ea typeface="Arial Unicode MS" pitchFamily="34" charset="-128"/>
                <a:cs typeface="Arial Unicode MS" pitchFamily="34" charset="-128"/>
              </a:rPr>
              <a:t>Lè</a:t>
            </a:r>
            <a:r>
              <a:rPr lang="fr-FR" sz="4000" b="1" dirty="0" smtClean="0">
                <a:latin typeface="Arial Rounded MT Bold" pitchFamily="34" charset="0"/>
                <a:ea typeface="Arial Unicode MS" pitchFamily="34" charset="-128"/>
                <a:cs typeface="Arial Unicode MS" pitchFamily="34" charset="-128"/>
              </a:rPr>
              <a:t> ou </a:t>
            </a:r>
            <a:r>
              <a:rPr lang="fr-FR" sz="4000" b="1" dirty="0" err="1" smtClean="0">
                <a:latin typeface="Arial Rounded MT Bold" pitchFamily="34" charset="0"/>
                <a:ea typeface="Arial Unicode MS" pitchFamily="34" charset="-128"/>
                <a:cs typeface="Arial Unicode MS" pitchFamily="34" charset="-128"/>
              </a:rPr>
              <a:t>konté</a:t>
            </a:r>
            <a:r>
              <a:rPr lang="fr-FR" sz="4000" b="1" dirty="0" smtClean="0">
                <a:latin typeface="Arial Rounded MT Bold" pitchFamily="34" charset="0"/>
                <a:ea typeface="Arial Unicode MS" pitchFamily="34" charset="-128"/>
                <a:cs typeface="Arial Unicode MS" pitchFamily="34" charset="-128"/>
              </a:rPr>
              <a:t> </a:t>
            </a:r>
            <a:r>
              <a:rPr lang="fr-FR" sz="4000" b="1" dirty="0" err="1" smtClean="0">
                <a:latin typeface="Arial Rounded MT Bold" pitchFamily="34" charset="0"/>
                <a:ea typeface="Arial Unicode MS" pitchFamily="34" charset="-128"/>
                <a:cs typeface="Arial Unicode MS" pitchFamily="34" charset="-128"/>
              </a:rPr>
              <a:t>moun</a:t>
            </a:r>
            <a:r>
              <a:rPr lang="fr-FR" sz="4000" b="1" dirty="0" smtClean="0">
                <a:latin typeface="Arial Rounded MT Bold" pitchFamily="34" charset="0"/>
                <a:ea typeface="Arial Unicode MS" pitchFamily="34" charset="-128"/>
                <a:cs typeface="Arial Unicode MS" pitchFamily="34" charset="-128"/>
              </a:rPr>
              <a:t> </a:t>
            </a:r>
            <a:r>
              <a:rPr lang="fr-FR" sz="4000" b="1" dirty="0" err="1" smtClean="0">
                <a:latin typeface="Arial Rounded MT Bold" pitchFamily="34" charset="0"/>
                <a:ea typeface="Arial Unicode MS" pitchFamily="34" charset="-128"/>
                <a:cs typeface="Arial Unicode MS" pitchFamily="34" charset="-128"/>
              </a:rPr>
              <a:t>ki</a:t>
            </a:r>
            <a:r>
              <a:rPr lang="fr-FR" sz="4000" b="1" dirty="0" smtClean="0">
                <a:latin typeface="Arial Rounded MT Bold" pitchFamily="34" charset="0"/>
                <a:ea typeface="Arial Unicode MS" pitchFamily="34" charset="-128"/>
                <a:cs typeface="Arial Unicode MS" pitchFamily="34" charset="-128"/>
              </a:rPr>
              <a:t> pou </a:t>
            </a:r>
            <a:r>
              <a:rPr lang="fr-FR" sz="4000" b="1" dirty="0" err="1" smtClean="0">
                <a:latin typeface="Arial Rounded MT Bold" pitchFamily="34" charset="0"/>
                <a:ea typeface="Arial Unicode MS" pitchFamily="34" charset="-128"/>
                <a:cs typeface="Arial Unicode MS" pitchFamily="34" charset="-128"/>
              </a:rPr>
              <a:t>Jézu</a:t>
            </a:r>
            <a:r>
              <a:rPr lang="fr-FR" sz="4000" b="1" dirty="0" smtClean="0">
                <a:latin typeface="Arial Rounded MT Bold" pitchFamily="34" charset="0"/>
                <a:ea typeface="Arial Unicode MS" pitchFamily="34" charset="-128"/>
                <a:cs typeface="Arial Unicode MS" pitchFamily="34" charset="-128"/>
              </a:rPr>
              <a:t>,</a:t>
            </a:r>
            <a:endParaRPr lang="en-US" sz="4000" b="1" dirty="0" smtClean="0">
              <a:latin typeface="Arial Rounded MT Bold" pitchFamily="34" charset="0"/>
              <a:ea typeface="Arial Unicode MS" pitchFamily="34" charset="-128"/>
              <a:cs typeface="Arial Unicode MS" pitchFamily="34" charset="-128"/>
            </a:endParaRPr>
          </a:p>
          <a:p>
            <a:pPr algn="ctr">
              <a:spcBef>
                <a:spcPts val="0"/>
              </a:spcBef>
              <a:buNone/>
            </a:pPr>
            <a:r>
              <a:rPr lang="fr-FR" sz="4000" b="1" dirty="0" err="1" smtClean="0">
                <a:latin typeface="Arial Rounded MT Bold" pitchFamily="34" charset="0"/>
                <a:ea typeface="Arial Unicode MS" pitchFamily="34" charset="-128"/>
                <a:cs typeface="Arial Unicode MS" pitchFamily="34" charset="-128"/>
              </a:rPr>
              <a:t>Konté</a:t>
            </a:r>
            <a:r>
              <a:rPr lang="fr-FR" sz="4000" b="1" dirty="0" smtClean="0">
                <a:latin typeface="Arial Rounded MT Bold" pitchFamily="34" charset="0"/>
                <a:ea typeface="Arial Unicode MS" pitchFamily="34" charset="-128"/>
                <a:cs typeface="Arial Unicode MS" pitchFamily="34" charset="-128"/>
              </a:rPr>
              <a:t>-m </a:t>
            </a:r>
            <a:r>
              <a:rPr lang="fr-FR" sz="4000" b="1" dirty="0" err="1" smtClean="0">
                <a:latin typeface="Arial Rounded MT Bold" pitchFamily="34" charset="0"/>
                <a:ea typeface="Arial Unicode MS" pitchFamily="34" charset="-128"/>
                <a:cs typeface="Arial Unicode MS" pitchFamily="34" charset="-128"/>
              </a:rPr>
              <a:t>ladan</a:t>
            </a:r>
            <a:r>
              <a:rPr lang="fr-FR" sz="4000" b="1" dirty="0" smtClean="0">
                <a:latin typeface="Arial Rounded MT Bold" pitchFamily="34" charset="0"/>
                <a:ea typeface="Arial Unicode MS" pitchFamily="34" charset="-128"/>
                <a:cs typeface="Arial Unicode MS" pitchFamily="34" charset="-128"/>
              </a:rPr>
              <a:t>,</a:t>
            </a:r>
            <a:endParaRPr lang="en-US" sz="4000" b="1" dirty="0" smtClean="0">
              <a:latin typeface="Arial Rounded MT Bold" pitchFamily="34" charset="0"/>
              <a:ea typeface="Arial Unicode MS" pitchFamily="34" charset="-128"/>
              <a:cs typeface="Arial Unicode MS" pitchFamily="34" charset="-128"/>
            </a:endParaRPr>
          </a:p>
          <a:p>
            <a:pPr algn="ctr">
              <a:spcBef>
                <a:spcPts val="0"/>
              </a:spcBef>
              <a:buNone/>
            </a:pPr>
            <a:r>
              <a:rPr lang="fr-FR" sz="4000" b="1" dirty="0" smtClean="0">
                <a:latin typeface="Arial Rounded MT Bold" pitchFamily="34" charset="0"/>
                <a:ea typeface="Arial Unicode MS" pitchFamily="34" charset="-128"/>
                <a:cs typeface="Arial Unicode MS" pitchFamily="34" charset="-128"/>
              </a:rPr>
              <a:t>Nan </a:t>
            </a:r>
            <a:r>
              <a:rPr lang="fr-FR" sz="4000" b="1" dirty="0" err="1" smtClean="0">
                <a:latin typeface="Arial Rounded MT Bold" pitchFamily="34" charset="0"/>
                <a:ea typeface="Arial Unicode MS" pitchFamily="34" charset="-128"/>
                <a:cs typeface="Arial Unicode MS" pitchFamily="34" charset="-128"/>
              </a:rPr>
              <a:t>moun</a:t>
            </a:r>
            <a:r>
              <a:rPr lang="fr-FR" sz="4000" b="1" dirty="0" smtClean="0">
                <a:latin typeface="Arial Rounded MT Bold" pitchFamily="34" charset="0"/>
                <a:ea typeface="Arial Unicode MS" pitchFamily="34" charset="-128"/>
                <a:cs typeface="Arial Unicode MS" pitchFamily="34" charset="-128"/>
              </a:rPr>
              <a:t> </a:t>
            </a:r>
            <a:r>
              <a:rPr lang="fr-FR" sz="4000" b="1" dirty="0" err="1" smtClean="0">
                <a:latin typeface="Arial Rounded MT Bold" pitchFamily="34" charset="0"/>
                <a:ea typeface="Arial Unicode MS" pitchFamily="34" charset="-128"/>
                <a:cs typeface="Arial Unicode MS" pitchFamily="34" charset="-128"/>
              </a:rPr>
              <a:t>ki</a:t>
            </a:r>
            <a:r>
              <a:rPr lang="fr-FR" sz="4000" b="1" dirty="0" smtClean="0">
                <a:latin typeface="Arial Rounded MT Bold" pitchFamily="34" charset="0"/>
                <a:ea typeface="Arial Unicode MS" pitchFamily="34" charset="-128"/>
                <a:cs typeface="Arial Unicode MS" pitchFamily="34" charset="-128"/>
              </a:rPr>
              <a:t> </a:t>
            </a:r>
            <a:r>
              <a:rPr lang="fr-FR" sz="4000" b="1" dirty="0" err="1" smtClean="0">
                <a:latin typeface="Arial Rounded MT Bold" pitchFamily="34" charset="0"/>
                <a:ea typeface="Arial Unicode MS" pitchFamily="34" charset="-128"/>
                <a:cs typeface="Arial Unicode MS" pitchFamily="34" charset="-128"/>
              </a:rPr>
              <a:t>konfyé</a:t>
            </a:r>
            <a:r>
              <a:rPr lang="fr-FR" sz="4000" b="1" dirty="0" smtClean="0">
                <a:latin typeface="Arial Rounded MT Bold" pitchFamily="34" charset="0"/>
                <a:ea typeface="Arial Unicode MS" pitchFamily="34" charset="-128"/>
                <a:cs typeface="Arial Unicode MS" pitchFamily="34" charset="-128"/>
              </a:rPr>
              <a:t> nan </a:t>
            </a:r>
            <a:r>
              <a:rPr lang="fr-FR" sz="4000" b="1" dirty="0" err="1" smtClean="0">
                <a:latin typeface="Arial Rounded MT Bold" pitchFamily="34" charset="0"/>
                <a:ea typeface="Arial Unicode MS" pitchFamily="34" charset="-128"/>
                <a:cs typeface="Arial Unicode MS" pitchFamily="34" charset="-128"/>
              </a:rPr>
              <a:t>parol</a:t>
            </a:r>
            <a:r>
              <a:rPr lang="fr-FR" sz="4000" b="1" dirty="0" smtClean="0">
                <a:latin typeface="Arial Rounded MT Bold" pitchFamily="34" charset="0"/>
                <a:ea typeface="Arial Unicode MS" pitchFamily="34" charset="-128"/>
                <a:cs typeface="Arial Unicode MS" pitchFamily="34" charset="-128"/>
              </a:rPr>
              <a:t>-Li,</a:t>
            </a:r>
            <a:endParaRPr lang="en-US" sz="4000" b="1" dirty="0" smtClean="0">
              <a:latin typeface="Arial Rounded MT Bold" pitchFamily="34" charset="0"/>
              <a:ea typeface="Arial Unicode MS" pitchFamily="34" charset="-128"/>
              <a:cs typeface="Arial Unicode MS" pitchFamily="34" charset="-128"/>
            </a:endParaRPr>
          </a:p>
          <a:p>
            <a:pPr algn="ctr">
              <a:spcBef>
                <a:spcPts val="0"/>
              </a:spcBef>
              <a:buNone/>
            </a:pPr>
            <a:r>
              <a:rPr lang="fr-FR" sz="4000" b="1" dirty="0" err="1" smtClean="0">
                <a:latin typeface="Arial Rounded MT Bold" pitchFamily="34" charset="0"/>
                <a:ea typeface="Arial Unicode MS" pitchFamily="34" charset="-128"/>
                <a:cs typeface="Arial Unicode MS" pitchFamily="34" charset="-128"/>
              </a:rPr>
              <a:t>Konté</a:t>
            </a:r>
            <a:r>
              <a:rPr lang="fr-FR" sz="4000" b="1" dirty="0" smtClean="0">
                <a:latin typeface="Arial Rounded MT Bold" pitchFamily="34" charset="0"/>
                <a:ea typeface="Arial Unicode MS" pitchFamily="34" charset="-128"/>
                <a:cs typeface="Arial Unicode MS" pitchFamily="34" charset="-128"/>
              </a:rPr>
              <a:t>-m </a:t>
            </a:r>
            <a:r>
              <a:rPr lang="fr-FR" sz="4000" b="1" dirty="0" err="1" smtClean="0">
                <a:latin typeface="Arial Rounded MT Bold" pitchFamily="34" charset="0"/>
                <a:ea typeface="Arial Unicode MS" pitchFamily="34" charset="-128"/>
                <a:cs typeface="Arial Unicode MS" pitchFamily="34" charset="-128"/>
              </a:rPr>
              <a:t>ladan</a:t>
            </a:r>
            <a:r>
              <a:rPr lang="fr-FR" sz="4000" b="1" dirty="0" smtClean="0">
                <a:latin typeface="Arial Rounded MT Bold" pitchFamily="34" charset="0"/>
                <a:ea typeface="Arial Unicode MS" pitchFamily="34" charset="-128"/>
                <a:cs typeface="Arial Unicode MS" pitchFamily="34" charset="-128"/>
              </a:rPr>
              <a:t>.</a:t>
            </a:r>
            <a:endParaRPr lang="en-US" sz="4000" b="1" dirty="0" smtClean="0">
              <a:latin typeface="Arial Rounded MT Bold" pitchFamily="34" charset="0"/>
              <a:ea typeface="Arial Unicode MS" pitchFamily="34" charset="-128"/>
              <a:cs typeface="Arial Unicode MS" pitchFamily="34" charset="-128"/>
            </a:endParaRPr>
          </a:p>
          <a:p>
            <a:pPr algn="ctr">
              <a:spcBef>
                <a:spcPts val="0"/>
              </a:spcBef>
              <a:buNone/>
            </a:pPr>
            <a:r>
              <a:rPr lang="fr-FR" sz="4000" b="1" dirty="0" err="1" smtClean="0">
                <a:solidFill>
                  <a:srgbClr val="0000FF"/>
                </a:solidFill>
                <a:latin typeface="Arial Rounded MT Bold" pitchFamily="34" charset="0"/>
                <a:ea typeface="Arial Unicode MS" pitchFamily="34" charset="-128"/>
                <a:cs typeface="Arial Unicode MS" pitchFamily="34" charset="-128"/>
              </a:rPr>
              <a:t>Ke</a:t>
            </a:r>
            <a:endParaRPr lang="en-US" sz="4000" b="1" dirty="0" smtClean="0">
              <a:solidFill>
                <a:srgbClr val="0000FF"/>
              </a:solidFill>
              <a:latin typeface="Arial Rounded MT Bold" pitchFamily="34" charset="0"/>
              <a:ea typeface="Arial Unicode MS" pitchFamily="34" charset="-128"/>
              <a:cs typeface="Arial Unicode MS" pitchFamily="34" charset="-128"/>
            </a:endParaRPr>
          </a:p>
          <a:p>
            <a:pPr algn="ctr">
              <a:spcBef>
                <a:spcPts val="0"/>
              </a:spcBef>
              <a:buNone/>
            </a:pPr>
            <a:r>
              <a:rPr lang="fr-FR" sz="4000" b="1" dirty="0" err="1" smtClean="0">
                <a:solidFill>
                  <a:srgbClr val="C00000"/>
                </a:solidFill>
                <a:latin typeface="Arial Rounded MT Bold" pitchFamily="34" charset="0"/>
                <a:ea typeface="Arial Unicode MS" pitchFamily="34" charset="-128"/>
                <a:cs typeface="Arial Unicode MS" pitchFamily="34" charset="-128"/>
              </a:rPr>
              <a:t>Konté</a:t>
            </a:r>
            <a:r>
              <a:rPr lang="fr-FR" sz="4000" b="1" dirty="0" smtClean="0">
                <a:solidFill>
                  <a:srgbClr val="C00000"/>
                </a:solidFill>
                <a:latin typeface="Arial Rounded MT Bold" pitchFamily="34" charset="0"/>
                <a:ea typeface="Arial Unicode MS" pitchFamily="34" charset="-128"/>
                <a:cs typeface="Arial Unicode MS" pitchFamily="34" charset="-128"/>
              </a:rPr>
              <a:t>-m </a:t>
            </a:r>
            <a:r>
              <a:rPr lang="fr-FR" sz="4000" b="1" dirty="0" err="1" smtClean="0">
                <a:solidFill>
                  <a:srgbClr val="C00000"/>
                </a:solidFill>
                <a:latin typeface="Arial Rounded MT Bold" pitchFamily="34" charset="0"/>
                <a:ea typeface="Arial Unicode MS" pitchFamily="34" charset="-128"/>
                <a:cs typeface="Arial Unicode MS" pitchFamily="34" charset="-128"/>
              </a:rPr>
              <a:t>pami</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pitit</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ki</a:t>
            </a:r>
            <a:r>
              <a:rPr lang="fr-FR" sz="4000" b="1" dirty="0" smtClean="0">
                <a:solidFill>
                  <a:srgbClr val="C00000"/>
                </a:solidFill>
                <a:latin typeface="Arial Rounded MT Bold" pitchFamily="34" charset="0"/>
                <a:ea typeface="Arial Unicode MS" pitchFamily="34" charset="-128"/>
                <a:cs typeface="Arial Unicode MS" pitchFamily="34" charset="-128"/>
              </a:rPr>
              <a:t> pou roi </a:t>
            </a:r>
            <a:r>
              <a:rPr lang="fr-FR" sz="4000" b="1" dirty="0" err="1" smtClean="0">
                <a:solidFill>
                  <a:srgbClr val="C00000"/>
                </a:solidFill>
                <a:latin typeface="Arial Rounded MT Bold" pitchFamily="34" charset="0"/>
                <a:ea typeface="Arial Unicode MS" pitchFamily="34" charset="-128"/>
                <a:cs typeface="Arial Unicode MS" pitchFamily="34" charset="-128"/>
              </a:rPr>
              <a:t>syel</a:t>
            </a:r>
            <a:r>
              <a:rPr lang="fr-FR" sz="4000" b="1" dirty="0" smtClean="0">
                <a:solidFill>
                  <a:srgbClr val="C00000"/>
                </a:solidFill>
                <a:latin typeface="Arial Rounded MT Bold" pitchFamily="34" charset="0"/>
                <a:ea typeface="Arial Unicode MS" pitchFamily="34" charset="-128"/>
                <a:cs typeface="Arial Unicode MS" pitchFamily="34" charset="-128"/>
              </a:rPr>
              <a:t> la,</a:t>
            </a:r>
            <a:endParaRPr lang="en-US" sz="4000" b="1" dirty="0" smtClean="0">
              <a:solidFill>
                <a:srgbClr val="C00000"/>
              </a:solidFill>
              <a:latin typeface="Arial Rounded MT Bold" pitchFamily="34" charset="0"/>
              <a:ea typeface="Arial Unicode MS" pitchFamily="34" charset="-128"/>
              <a:cs typeface="Arial Unicode MS" pitchFamily="34" charset="-128"/>
            </a:endParaRPr>
          </a:p>
          <a:p>
            <a:pPr algn="ctr">
              <a:spcBef>
                <a:spcPts val="0"/>
              </a:spcBef>
              <a:buNone/>
            </a:pPr>
            <a:r>
              <a:rPr lang="fr-FR" sz="4000" b="1" dirty="0" err="1" smtClean="0">
                <a:solidFill>
                  <a:srgbClr val="C00000"/>
                </a:solidFill>
                <a:latin typeface="Arial Rounded MT Bold" pitchFamily="34" charset="0"/>
                <a:ea typeface="Arial Unicode MS" pitchFamily="34" charset="-128"/>
                <a:cs typeface="Arial Unicode MS" pitchFamily="34" charset="-128"/>
              </a:rPr>
              <a:t>Konté</a:t>
            </a:r>
            <a:r>
              <a:rPr lang="fr-FR" sz="4000" b="1" dirty="0" smtClean="0">
                <a:solidFill>
                  <a:srgbClr val="C00000"/>
                </a:solidFill>
                <a:latin typeface="Arial Rounded MT Bold" pitchFamily="34" charset="0"/>
                <a:ea typeface="Arial Unicode MS" pitchFamily="34" charset="-128"/>
                <a:cs typeface="Arial Unicode MS" pitchFamily="34" charset="-128"/>
              </a:rPr>
              <a:t>-m </a:t>
            </a:r>
            <a:r>
              <a:rPr lang="fr-FR" sz="4000" b="1" dirty="0" err="1" smtClean="0">
                <a:solidFill>
                  <a:srgbClr val="C00000"/>
                </a:solidFill>
                <a:latin typeface="Arial Rounded MT Bold" pitchFamily="34" charset="0"/>
                <a:ea typeface="Arial Unicode MS" pitchFamily="34" charset="-128"/>
                <a:cs typeface="Arial Unicode MS" pitchFamily="34" charset="-128"/>
              </a:rPr>
              <a:t>pami</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sèvitè</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kap</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sèvi</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yo</a:t>
            </a:r>
            <a:endParaRPr lang="en-US" sz="4000" b="1" dirty="0" smtClean="0">
              <a:solidFill>
                <a:srgbClr val="C00000"/>
              </a:solidFill>
              <a:latin typeface="Arial Rounded MT Bold" pitchFamily="34" charset="0"/>
              <a:ea typeface="Arial Unicode MS" pitchFamily="34" charset="-128"/>
              <a:cs typeface="Arial Unicode MS" pitchFamily="34" charset="-128"/>
            </a:endParaRPr>
          </a:p>
          <a:p>
            <a:pPr algn="ctr">
              <a:spcBef>
                <a:spcPts val="0"/>
              </a:spcBef>
              <a:buNone/>
            </a:pPr>
            <a:r>
              <a:rPr lang="fr-FR" sz="4000" b="1" dirty="0" err="1" smtClean="0">
                <a:solidFill>
                  <a:srgbClr val="C00000"/>
                </a:solidFill>
                <a:latin typeface="Arial Rounded MT Bold" pitchFamily="34" charset="0"/>
                <a:ea typeface="Arial Unicode MS" pitchFamily="34" charset="-128"/>
                <a:cs typeface="Arial Unicode MS" pitchFamily="34" charset="-128"/>
              </a:rPr>
              <a:t>Konté</a:t>
            </a:r>
            <a:r>
              <a:rPr lang="fr-FR" sz="4000" b="1" dirty="0" smtClean="0">
                <a:solidFill>
                  <a:srgbClr val="C00000"/>
                </a:solidFill>
                <a:latin typeface="Arial Rounded MT Bold" pitchFamily="34" charset="0"/>
                <a:ea typeface="Arial Unicode MS" pitchFamily="34" charset="-128"/>
                <a:cs typeface="Arial Unicode MS" pitchFamily="34" charset="-128"/>
              </a:rPr>
              <a:t>-m </a:t>
            </a:r>
            <a:r>
              <a:rPr lang="fr-FR" sz="4000" b="1" dirty="0" err="1" smtClean="0">
                <a:solidFill>
                  <a:srgbClr val="C00000"/>
                </a:solidFill>
                <a:latin typeface="Arial Rounded MT Bold" pitchFamily="34" charset="0"/>
                <a:ea typeface="Arial Unicode MS" pitchFamily="34" charset="-128"/>
                <a:cs typeface="Arial Unicode MS" pitchFamily="34" charset="-128"/>
              </a:rPr>
              <a:t>pami</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moun</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sové</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allélouia</a:t>
            </a:r>
            <a:r>
              <a:rPr lang="fr-FR" sz="4000" b="1" dirty="0" smtClean="0">
                <a:solidFill>
                  <a:srgbClr val="C00000"/>
                </a:solidFill>
                <a:latin typeface="Arial Rounded MT Bold" pitchFamily="34" charset="0"/>
                <a:ea typeface="Arial Unicode MS" pitchFamily="34" charset="-128"/>
                <a:cs typeface="Arial Unicode MS" pitchFamily="34" charset="-128"/>
              </a:rPr>
              <a:t> !</a:t>
            </a:r>
            <a:endParaRPr lang="en-US" sz="4000" b="1" dirty="0" smtClean="0">
              <a:solidFill>
                <a:srgbClr val="C00000"/>
              </a:solidFill>
              <a:latin typeface="Arial Rounded MT Bold" pitchFamily="34" charset="0"/>
              <a:ea typeface="Arial Unicode MS" pitchFamily="34" charset="-128"/>
              <a:cs typeface="Arial Unicode MS" pitchFamily="34" charset="-128"/>
            </a:endParaRPr>
          </a:p>
          <a:p>
            <a:pPr algn="ctr">
              <a:spcBef>
                <a:spcPts val="0"/>
              </a:spcBef>
              <a:buNone/>
            </a:pPr>
            <a:r>
              <a:rPr lang="fr-FR" sz="4000" b="1" dirty="0" err="1" smtClean="0">
                <a:solidFill>
                  <a:srgbClr val="C00000"/>
                </a:solidFill>
                <a:latin typeface="Arial Rounded MT Bold" pitchFamily="34" charset="0"/>
                <a:ea typeface="Arial Unicode MS" pitchFamily="34" charset="-128"/>
                <a:cs typeface="Arial Unicode MS" pitchFamily="34" charset="-128"/>
              </a:rPr>
              <a:t>Konté</a:t>
            </a:r>
            <a:r>
              <a:rPr lang="fr-FR" sz="4000" b="1" dirty="0" smtClean="0">
                <a:solidFill>
                  <a:srgbClr val="C00000"/>
                </a:solidFill>
                <a:latin typeface="Arial Rounded MT Bold" pitchFamily="34" charset="0"/>
                <a:ea typeface="Arial Unicode MS" pitchFamily="34" charset="-128"/>
                <a:cs typeface="Arial Unicode MS" pitchFamily="34" charset="-128"/>
              </a:rPr>
              <a:t>-m </a:t>
            </a:r>
            <a:r>
              <a:rPr lang="fr-FR" sz="4000" b="1" dirty="0" err="1" smtClean="0">
                <a:solidFill>
                  <a:srgbClr val="C00000"/>
                </a:solidFill>
                <a:latin typeface="Arial Rounded MT Bold" pitchFamily="34" charset="0"/>
                <a:ea typeface="Arial Unicode MS" pitchFamily="34" charset="-128"/>
                <a:cs typeface="Arial Unicode MS" pitchFamily="34" charset="-128"/>
              </a:rPr>
              <a:t>ladan</a:t>
            </a:r>
            <a:r>
              <a:rPr lang="fr-FR" sz="4000" b="1" dirty="0" smtClean="0">
                <a:solidFill>
                  <a:srgbClr val="C00000"/>
                </a:solidFill>
                <a:latin typeface="Arial Rounded MT Bold" pitchFamily="34" charset="0"/>
                <a:ea typeface="Arial Unicode MS" pitchFamily="34" charset="-128"/>
                <a:cs typeface="Arial Unicode MS" pitchFamily="34" charset="-128"/>
              </a:rPr>
              <a:t>.</a:t>
            </a:r>
            <a:endParaRPr lang="en-US" sz="4000" b="1" dirty="0" smtClean="0">
              <a:solidFill>
                <a:srgbClr val="C00000"/>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1">
            <a:schemeClr val="dk1"/>
          </a:lnRef>
          <a:fillRef idx="2">
            <a:schemeClr val="dk1"/>
          </a:fillRef>
          <a:effectRef idx="1">
            <a:schemeClr val="dk1"/>
          </a:effectRef>
          <a:fontRef idx="minor">
            <a:schemeClr val="dk1"/>
          </a:fontRef>
        </p:style>
        <p:txBody>
          <a:bodyPr>
            <a:noAutofit/>
          </a:bodyPr>
          <a:lstStyle/>
          <a:p>
            <a:pPr algn="ctr">
              <a:spcBef>
                <a:spcPts val="0"/>
              </a:spcBef>
              <a:buNone/>
            </a:pPr>
            <a:r>
              <a:rPr lang="fr-FR" sz="4000" b="1" dirty="0" smtClean="0">
                <a:solidFill>
                  <a:srgbClr val="0000FF"/>
                </a:solidFill>
                <a:latin typeface="Arial Rounded MT Bold" pitchFamily="34" charset="0"/>
              </a:rPr>
              <a:t>2-</a:t>
            </a:r>
            <a:endParaRPr lang="en-US" sz="4000" b="1" dirty="0" smtClean="0">
              <a:solidFill>
                <a:srgbClr val="0000FF"/>
              </a:solidFill>
              <a:latin typeface="Arial Rounded MT Bold" pitchFamily="34" charset="0"/>
            </a:endParaRPr>
          </a:p>
          <a:p>
            <a:pPr algn="ctr">
              <a:spcBef>
                <a:spcPts val="0"/>
              </a:spcBef>
              <a:buNone/>
            </a:pPr>
            <a:r>
              <a:rPr lang="fr-FR" sz="4000" b="1" dirty="0" err="1" smtClean="0">
                <a:latin typeface="Arial Rounded MT Bold" pitchFamily="34" charset="0"/>
              </a:rPr>
              <a:t>Lè</a:t>
            </a:r>
            <a:r>
              <a:rPr lang="fr-FR" sz="4000" b="1" dirty="0" smtClean="0">
                <a:latin typeface="Arial Rounded MT Bold" pitchFamily="34" charset="0"/>
              </a:rPr>
              <a:t> ou </a:t>
            </a:r>
            <a:r>
              <a:rPr lang="fr-FR" sz="4000" b="1" dirty="0" err="1" smtClean="0">
                <a:latin typeface="Arial Rounded MT Bold" pitchFamily="34" charset="0"/>
              </a:rPr>
              <a:t>konté</a:t>
            </a:r>
            <a:r>
              <a:rPr lang="fr-FR" sz="4000" b="1" dirty="0" smtClean="0">
                <a:latin typeface="Arial Rounded MT Bold" pitchFamily="34" charset="0"/>
              </a:rPr>
              <a:t> </a:t>
            </a:r>
            <a:r>
              <a:rPr lang="fr-FR" sz="4000" b="1" dirty="0" err="1" smtClean="0">
                <a:latin typeface="Arial Rounded MT Bold" pitchFamily="34" charset="0"/>
              </a:rPr>
              <a:t>moun</a:t>
            </a:r>
            <a:r>
              <a:rPr lang="fr-FR" sz="4000" b="1" dirty="0" smtClean="0">
                <a:latin typeface="Arial Rounded MT Bold" pitchFamily="34" charset="0"/>
              </a:rPr>
              <a:t> </a:t>
            </a:r>
            <a:r>
              <a:rPr lang="fr-FR" sz="4000" b="1" dirty="0" err="1" smtClean="0">
                <a:latin typeface="Arial Rounded MT Bold" pitchFamily="34" charset="0"/>
              </a:rPr>
              <a:t>ki</a:t>
            </a:r>
            <a:r>
              <a:rPr lang="fr-FR" sz="4000" b="1" dirty="0" smtClean="0">
                <a:latin typeface="Arial Rounded MT Bold" pitchFamily="34" charset="0"/>
              </a:rPr>
              <a:t> nan la gras,</a:t>
            </a:r>
            <a:endParaRPr lang="en-US" sz="4000" b="1" dirty="0" smtClean="0">
              <a:latin typeface="Arial Rounded MT Bold" pitchFamily="34" charset="0"/>
            </a:endParaRPr>
          </a:p>
          <a:p>
            <a:pPr algn="ctr">
              <a:spcBef>
                <a:spcPts val="0"/>
              </a:spcBef>
              <a:buNone/>
            </a:pPr>
            <a:r>
              <a:rPr lang="en-US" sz="4000" b="1" dirty="0" err="1" smtClean="0">
                <a:latin typeface="Arial Rounded MT Bold" pitchFamily="34" charset="0"/>
              </a:rPr>
              <a:t>Konté</a:t>
            </a:r>
            <a:r>
              <a:rPr lang="en-US" sz="4000" b="1" dirty="0" smtClean="0">
                <a:latin typeface="Arial Rounded MT Bold" pitchFamily="34" charset="0"/>
              </a:rPr>
              <a:t>-m  </a:t>
            </a:r>
            <a:r>
              <a:rPr lang="en-US" sz="4000" b="1" dirty="0" err="1" smtClean="0">
                <a:latin typeface="Arial Rounded MT Bold" pitchFamily="34" charset="0"/>
              </a:rPr>
              <a:t>ladan</a:t>
            </a:r>
            <a:r>
              <a:rPr lang="en-US" sz="4000" b="1" dirty="0" smtClean="0">
                <a:latin typeface="Arial Rounded MT Bold" pitchFamily="34" charset="0"/>
              </a:rPr>
              <a:t>.</a:t>
            </a:r>
          </a:p>
          <a:p>
            <a:pPr algn="ctr">
              <a:spcBef>
                <a:spcPts val="0"/>
              </a:spcBef>
              <a:buNone/>
            </a:pPr>
            <a:r>
              <a:rPr lang="en-US" sz="4000" b="1" dirty="0" smtClean="0">
                <a:latin typeface="Arial Rounded MT Bold" pitchFamily="34" charset="0"/>
              </a:rPr>
              <a:t>Sa </a:t>
            </a:r>
            <a:r>
              <a:rPr lang="en-US" sz="4000" b="1" dirty="0" err="1" smtClean="0">
                <a:latin typeface="Arial Rounded MT Bold" pitchFamily="34" charset="0"/>
              </a:rPr>
              <a:t>yo</a:t>
            </a:r>
            <a:r>
              <a:rPr lang="en-US" sz="4000" b="1" dirty="0" smtClean="0">
                <a:latin typeface="Arial Rounded MT Bold" pitchFamily="34" charset="0"/>
              </a:rPr>
              <a:t> an </a:t>
            </a:r>
            <a:r>
              <a:rPr lang="en-US" sz="4000" b="1" dirty="0" err="1" smtClean="0">
                <a:latin typeface="Arial Rounded MT Bold" pitchFamily="34" charset="0"/>
              </a:rPr>
              <a:t>kris</a:t>
            </a:r>
            <a:r>
              <a:rPr lang="en-US" sz="4000" b="1" dirty="0" smtClean="0">
                <a:latin typeface="Arial Rounded MT Bold" pitchFamily="34" charset="0"/>
              </a:rPr>
              <a:t> </a:t>
            </a:r>
            <a:r>
              <a:rPr lang="en-US" sz="4000" b="1" dirty="0" err="1" smtClean="0">
                <a:latin typeface="Arial Rounded MT Bold" pitchFamily="34" charset="0"/>
              </a:rPr>
              <a:t>ki</a:t>
            </a:r>
            <a:r>
              <a:rPr lang="en-US" sz="4000" b="1" dirty="0" smtClean="0">
                <a:latin typeface="Arial Rounded MT Bold" pitchFamily="34" charset="0"/>
              </a:rPr>
              <a:t> </a:t>
            </a:r>
            <a:r>
              <a:rPr lang="en-US" sz="4000" b="1" dirty="0" err="1" smtClean="0">
                <a:latin typeface="Arial Rounded MT Bold" pitchFamily="34" charset="0"/>
              </a:rPr>
              <a:t>gingnin</a:t>
            </a:r>
            <a:r>
              <a:rPr lang="en-US" sz="4000" b="1" dirty="0" smtClean="0">
                <a:latin typeface="Arial Rounded MT Bold" pitchFamily="34" charset="0"/>
              </a:rPr>
              <a:t> </a:t>
            </a:r>
            <a:r>
              <a:rPr lang="en-US" sz="4000" b="1" dirty="0" err="1" smtClean="0">
                <a:latin typeface="Arial Rounded MT Bold" pitchFamily="34" charset="0"/>
              </a:rPr>
              <a:t>gnon</a:t>
            </a:r>
            <a:r>
              <a:rPr lang="en-US" sz="4000" b="1" dirty="0" smtClean="0">
                <a:latin typeface="Arial Rounded MT Bold" pitchFamily="34" charset="0"/>
              </a:rPr>
              <a:t> </a:t>
            </a:r>
            <a:r>
              <a:rPr lang="en-US" sz="4000" b="1" dirty="0" err="1" smtClean="0">
                <a:latin typeface="Arial Rounded MT Bold" pitchFamily="34" charset="0"/>
              </a:rPr>
              <a:t>plas</a:t>
            </a:r>
            <a:r>
              <a:rPr lang="en-US" sz="4000" b="1" dirty="0" smtClean="0">
                <a:latin typeface="Arial Rounded MT Bold" pitchFamily="34" charset="0"/>
              </a:rPr>
              <a:t>,</a:t>
            </a:r>
          </a:p>
          <a:p>
            <a:pPr algn="ctr">
              <a:spcBef>
                <a:spcPts val="0"/>
              </a:spcBef>
              <a:buNone/>
            </a:pPr>
            <a:r>
              <a:rPr lang="fr-FR" sz="4000" b="1" dirty="0" err="1" smtClean="0">
                <a:latin typeface="Arial Rounded MT Bold" pitchFamily="34" charset="0"/>
              </a:rPr>
              <a:t>Konté</a:t>
            </a:r>
            <a:r>
              <a:rPr lang="fr-FR" sz="4000" b="1" dirty="0" smtClean="0">
                <a:latin typeface="Arial Rounded MT Bold" pitchFamily="34" charset="0"/>
              </a:rPr>
              <a:t>-m </a:t>
            </a:r>
            <a:r>
              <a:rPr lang="fr-FR" sz="4000" b="1" dirty="0" err="1" smtClean="0">
                <a:latin typeface="Arial Rounded MT Bold" pitchFamily="34" charset="0"/>
              </a:rPr>
              <a:t>ladan</a:t>
            </a:r>
            <a:r>
              <a:rPr lang="fr-FR" sz="4000" b="1" dirty="0" smtClean="0">
                <a:latin typeface="Arial Rounded MT Bold" pitchFamily="34" charset="0"/>
              </a:rPr>
              <a:t>.</a:t>
            </a:r>
          </a:p>
          <a:p>
            <a:pPr algn="ctr">
              <a:spcBef>
                <a:spcPts val="0"/>
              </a:spcBef>
              <a:buNone/>
            </a:pPr>
            <a:r>
              <a:rPr lang="fr-FR" sz="4000" b="1" dirty="0" err="1" smtClean="0">
                <a:solidFill>
                  <a:srgbClr val="0000FF"/>
                </a:solidFill>
                <a:latin typeface="Arial Unicode MS" pitchFamily="34" charset="-128"/>
                <a:ea typeface="Arial Unicode MS" pitchFamily="34" charset="-128"/>
                <a:cs typeface="Arial Unicode MS" pitchFamily="34" charset="-128"/>
              </a:rPr>
              <a:t>Kè</a:t>
            </a:r>
            <a:endParaRPr lang="en-US" sz="4000" b="1" dirty="0" smtClean="0">
              <a:solidFill>
                <a:srgbClr val="0000FF"/>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err="1" smtClean="0">
                <a:solidFill>
                  <a:srgbClr val="C00000"/>
                </a:solidFill>
                <a:latin typeface="Arial Rounded MT Bold" pitchFamily="34" charset="0"/>
                <a:ea typeface="Arial Unicode MS" pitchFamily="34" charset="-128"/>
                <a:cs typeface="Arial Unicode MS" pitchFamily="34" charset="-128"/>
              </a:rPr>
              <a:t>Konté</a:t>
            </a:r>
            <a:r>
              <a:rPr lang="fr-FR" sz="4000" b="1" dirty="0" smtClean="0">
                <a:solidFill>
                  <a:srgbClr val="C00000"/>
                </a:solidFill>
                <a:latin typeface="Arial Rounded MT Bold" pitchFamily="34" charset="0"/>
                <a:ea typeface="Arial Unicode MS" pitchFamily="34" charset="-128"/>
                <a:cs typeface="Arial Unicode MS" pitchFamily="34" charset="-128"/>
              </a:rPr>
              <a:t>-m </a:t>
            </a:r>
            <a:r>
              <a:rPr lang="fr-FR" sz="4000" b="1" dirty="0" err="1" smtClean="0">
                <a:solidFill>
                  <a:srgbClr val="C00000"/>
                </a:solidFill>
                <a:latin typeface="Arial Rounded MT Bold" pitchFamily="34" charset="0"/>
                <a:ea typeface="Arial Unicode MS" pitchFamily="34" charset="-128"/>
                <a:cs typeface="Arial Unicode MS" pitchFamily="34" charset="-128"/>
              </a:rPr>
              <a:t>pami</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pitit</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ki</a:t>
            </a:r>
            <a:r>
              <a:rPr lang="fr-FR" sz="4000" b="1" dirty="0" smtClean="0">
                <a:solidFill>
                  <a:srgbClr val="C00000"/>
                </a:solidFill>
                <a:latin typeface="Arial Rounded MT Bold" pitchFamily="34" charset="0"/>
                <a:ea typeface="Arial Unicode MS" pitchFamily="34" charset="-128"/>
                <a:cs typeface="Arial Unicode MS" pitchFamily="34" charset="-128"/>
              </a:rPr>
              <a:t> pou roi </a:t>
            </a:r>
            <a:r>
              <a:rPr lang="fr-FR" sz="4000" b="1" dirty="0" err="1" smtClean="0">
                <a:solidFill>
                  <a:srgbClr val="C00000"/>
                </a:solidFill>
                <a:latin typeface="Arial Rounded MT Bold" pitchFamily="34" charset="0"/>
                <a:ea typeface="Arial Unicode MS" pitchFamily="34" charset="-128"/>
                <a:cs typeface="Arial Unicode MS" pitchFamily="34" charset="-128"/>
              </a:rPr>
              <a:t>syel</a:t>
            </a:r>
            <a:r>
              <a:rPr lang="fr-FR" sz="4000" b="1" dirty="0" smtClean="0">
                <a:solidFill>
                  <a:srgbClr val="C00000"/>
                </a:solidFill>
                <a:latin typeface="Arial Rounded MT Bold" pitchFamily="34" charset="0"/>
                <a:ea typeface="Arial Unicode MS" pitchFamily="34" charset="-128"/>
                <a:cs typeface="Arial Unicode MS" pitchFamily="34" charset="-128"/>
              </a:rPr>
              <a:t> la,</a:t>
            </a:r>
            <a:endParaRPr lang="en-US" sz="4000" b="1" dirty="0" smtClean="0">
              <a:solidFill>
                <a:srgbClr val="C00000"/>
              </a:solidFill>
              <a:latin typeface="Arial Rounded MT Bold" pitchFamily="34" charset="0"/>
              <a:ea typeface="Arial Unicode MS" pitchFamily="34" charset="-128"/>
              <a:cs typeface="Arial Unicode MS" pitchFamily="34" charset="-128"/>
            </a:endParaRPr>
          </a:p>
          <a:p>
            <a:pPr algn="ctr">
              <a:spcBef>
                <a:spcPts val="0"/>
              </a:spcBef>
              <a:buNone/>
            </a:pPr>
            <a:r>
              <a:rPr lang="fr-FR" sz="4000" b="1" dirty="0" err="1" smtClean="0">
                <a:solidFill>
                  <a:srgbClr val="C00000"/>
                </a:solidFill>
                <a:latin typeface="Arial Rounded MT Bold" pitchFamily="34" charset="0"/>
                <a:ea typeface="Arial Unicode MS" pitchFamily="34" charset="-128"/>
                <a:cs typeface="Arial Unicode MS" pitchFamily="34" charset="-128"/>
              </a:rPr>
              <a:t>Konté</a:t>
            </a:r>
            <a:r>
              <a:rPr lang="fr-FR" sz="4000" b="1" dirty="0" smtClean="0">
                <a:solidFill>
                  <a:srgbClr val="C00000"/>
                </a:solidFill>
                <a:latin typeface="Arial Rounded MT Bold" pitchFamily="34" charset="0"/>
                <a:ea typeface="Arial Unicode MS" pitchFamily="34" charset="-128"/>
                <a:cs typeface="Arial Unicode MS" pitchFamily="34" charset="-128"/>
              </a:rPr>
              <a:t>-m </a:t>
            </a:r>
            <a:r>
              <a:rPr lang="fr-FR" sz="4000" b="1" dirty="0" err="1" smtClean="0">
                <a:solidFill>
                  <a:srgbClr val="C00000"/>
                </a:solidFill>
                <a:latin typeface="Arial Rounded MT Bold" pitchFamily="34" charset="0"/>
                <a:ea typeface="Arial Unicode MS" pitchFamily="34" charset="-128"/>
                <a:cs typeface="Arial Unicode MS" pitchFamily="34" charset="-128"/>
              </a:rPr>
              <a:t>pami</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sèvitè</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kap</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sèvi</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yo</a:t>
            </a:r>
            <a:endParaRPr lang="en-US" sz="4000" b="1" dirty="0" smtClean="0">
              <a:solidFill>
                <a:srgbClr val="C00000"/>
              </a:solidFill>
              <a:latin typeface="Arial Rounded MT Bold" pitchFamily="34" charset="0"/>
              <a:ea typeface="Arial Unicode MS" pitchFamily="34" charset="-128"/>
              <a:cs typeface="Arial Unicode MS" pitchFamily="34" charset="-128"/>
            </a:endParaRPr>
          </a:p>
          <a:p>
            <a:pPr algn="ctr">
              <a:spcBef>
                <a:spcPts val="0"/>
              </a:spcBef>
              <a:buNone/>
            </a:pPr>
            <a:r>
              <a:rPr lang="fr-FR" sz="4000" b="1" dirty="0" err="1" smtClean="0">
                <a:solidFill>
                  <a:srgbClr val="C00000"/>
                </a:solidFill>
                <a:latin typeface="Arial Rounded MT Bold" pitchFamily="34" charset="0"/>
                <a:ea typeface="Arial Unicode MS" pitchFamily="34" charset="-128"/>
                <a:cs typeface="Arial Unicode MS" pitchFamily="34" charset="-128"/>
              </a:rPr>
              <a:t>Konté</a:t>
            </a:r>
            <a:r>
              <a:rPr lang="fr-FR" sz="4000" b="1" dirty="0" smtClean="0">
                <a:solidFill>
                  <a:srgbClr val="C00000"/>
                </a:solidFill>
                <a:latin typeface="Arial Rounded MT Bold" pitchFamily="34" charset="0"/>
                <a:ea typeface="Arial Unicode MS" pitchFamily="34" charset="-128"/>
                <a:cs typeface="Arial Unicode MS" pitchFamily="34" charset="-128"/>
              </a:rPr>
              <a:t>-m </a:t>
            </a:r>
            <a:r>
              <a:rPr lang="fr-FR" sz="4000" b="1" dirty="0" err="1" smtClean="0">
                <a:solidFill>
                  <a:srgbClr val="C00000"/>
                </a:solidFill>
                <a:latin typeface="Arial Rounded MT Bold" pitchFamily="34" charset="0"/>
                <a:ea typeface="Arial Unicode MS" pitchFamily="34" charset="-128"/>
                <a:cs typeface="Arial Unicode MS" pitchFamily="34" charset="-128"/>
              </a:rPr>
              <a:t>pami</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moun</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sové</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allélouia</a:t>
            </a:r>
            <a:r>
              <a:rPr lang="fr-FR" sz="4000" b="1" dirty="0" smtClean="0">
                <a:solidFill>
                  <a:srgbClr val="C00000"/>
                </a:solidFill>
                <a:latin typeface="Arial Rounded MT Bold" pitchFamily="34" charset="0"/>
                <a:ea typeface="Arial Unicode MS" pitchFamily="34" charset="-128"/>
                <a:cs typeface="Arial Unicode MS" pitchFamily="34" charset="-128"/>
              </a:rPr>
              <a:t> !</a:t>
            </a:r>
            <a:endParaRPr lang="en-US" sz="4000" b="1" dirty="0" smtClean="0">
              <a:solidFill>
                <a:srgbClr val="C00000"/>
              </a:solidFill>
              <a:latin typeface="Arial Rounded MT Bold" pitchFamily="34" charset="0"/>
              <a:ea typeface="Arial Unicode MS" pitchFamily="34" charset="-128"/>
              <a:cs typeface="Arial Unicode MS" pitchFamily="34" charset="-128"/>
            </a:endParaRPr>
          </a:p>
          <a:p>
            <a:pPr algn="ctr">
              <a:spcBef>
                <a:spcPts val="0"/>
              </a:spcBef>
              <a:buNone/>
            </a:pPr>
            <a:r>
              <a:rPr lang="fr-FR" sz="4000" b="1" dirty="0" err="1" smtClean="0">
                <a:solidFill>
                  <a:srgbClr val="C00000"/>
                </a:solidFill>
                <a:latin typeface="Arial Rounded MT Bold" pitchFamily="34" charset="0"/>
                <a:ea typeface="Arial Unicode MS" pitchFamily="34" charset="-128"/>
                <a:cs typeface="Arial Unicode MS" pitchFamily="34" charset="-128"/>
              </a:rPr>
              <a:t>Konté</a:t>
            </a:r>
            <a:r>
              <a:rPr lang="fr-FR" sz="4000" b="1" dirty="0" smtClean="0">
                <a:solidFill>
                  <a:srgbClr val="C00000"/>
                </a:solidFill>
                <a:latin typeface="Arial Rounded MT Bold" pitchFamily="34" charset="0"/>
                <a:ea typeface="Arial Unicode MS" pitchFamily="34" charset="-128"/>
                <a:cs typeface="Arial Unicode MS" pitchFamily="34" charset="-128"/>
              </a:rPr>
              <a:t>-m </a:t>
            </a:r>
            <a:r>
              <a:rPr lang="fr-FR" sz="4000" b="1" dirty="0" err="1" smtClean="0">
                <a:solidFill>
                  <a:srgbClr val="C00000"/>
                </a:solidFill>
                <a:latin typeface="Arial Rounded MT Bold" pitchFamily="34" charset="0"/>
                <a:ea typeface="Arial Unicode MS" pitchFamily="34" charset="-128"/>
                <a:cs typeface="Arial Unicode MS" pitchFamily="34" charset="-128"/>
              </a:rPr>
              <a:t>ladan</a:t>
            </a:r>
            <a:r>
              <a:rPr lang="fr-FR" sz="4000" b="1" dirty="0" smtClean="0">
                <a:solidFill>
                  <a:srgbClr val="C00000"/>
                </a:solidFill>
                <a:latin typeface="Arial Rounded MT Bold" pitchFamily="34" charset="0"/>
                <a:ea typeface="Arial Unicode MS" pitchFamily="34" charset="-128"/>
                <a:cs typeface="Arial Unicode MS" pitchFamily="34" charset="-128"/>
              </a:rPr>
              <a:t>.</a:t>
            </a:r>
            <a:endParaRPr lang="en-US" sz="4000" b="1" dirty="0" smtClean="0">
              <a:solidFill>
                <a:srgbClr val="C00000"/>
              </a:solidFill>
              <a:latin typeface="Arial Rounded MT Bold" pitchFamily="34" charset="0"/>
              <a:ea typeface="Arial Unicode MS" pitchFamily="34" charset="-128"/>
              <a:cs typeface="Arial Unicode MS" pitchFamily="34" charset="-128"/>
            </a:endParaRPr>
          </a:p>
          <a:p>
            <a:pPr algn="ctr">
              <a:spcBef>
                <a:spcPts val="0"/>
              </a:spcBef>
              <a:buNone/>
            </a:pPr>
            <a:endParaRPr lang="fr-FR" sz="4000" b="1" dirty="0" smtClean="0">
              <a:latin typeface="Arial Rounded MT Bold" pitchFamily="34" charset="0"/>
            </a:endParaRPr>
          </a:p>
          <a:p>
            <a:pPr algn="ctr">
              <a:spcBef>
                <a:spcPts val="0"/>
              </a:spcBef>
              <a:buNone/>
            </a:pPr>
            <a:endParaRPr lang="en-US" sz="4000" b="1" dirty="0" smtClean="0">
              <a:latin typeface="Arial Rounded MT Bold"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1">
            <a:schemeClr val="dk1"/>
          </a:lnRef>
          <a:fillRef idx="2">
            <a:schemeClr val="dk1"/>
          </a:fillRef>
          <a:effectRef idx="1">
            <a:schemeClr val="dk1"/>
          </a:effectRef>
          <a:fontRef idx="minor">
            <a:schemeClr val="dk1"/>
          </a:fontRef>
        </p:style>
        <p:txBody>
          <a:bodyPr>
            <a:noAutofit/>
          </a:bodyPr>
          <a:lstStyle/>
          <a:p>
            <a:pPr algn="ctr">
              <a:spcBef>
                <a:spcPts val="0"/>
              </a:spcBef>
              <a:buNone/>
            </a:pPr>
            <a:r>
              <a:rPr lang="fr-FR" sz="4000" b="1" dirty="0" smtClean="0">
                <a:solidFill>
                  <a:srgbClr val="0000FF"/>
                </a:solidFill>
                <a:latin typeface="Arial Rounded MT Bold" pitchFamily="34" charset="0"/>
              </a:rPr>
              <a:t>3-</a:t>
            </a:r>
            <a:endParaRPr lang="en-US" sz="4000" b="1" dirty="0" smtClean="0">
              <a:solidFill>
                <a:srgbClr val="0000FF"/>
              </a:solidFill>
              <a:latin typeface="Arial Rounded MT Bold" pitchFamily="34" charset="0"/>
            </a:endParaRPr>
          </a:p>
          <a:p>
            <a:pPr algn="ctr">
              <a:spcBef>
                <a:spcPts val="0"/>
              </a:spcBef>
              <a:buNone/>
            </a:pPr>
            <a:r>
              <a:rPr lang="fr-FR" sz="4000" b="1" dirty="0" err="1" smtClean="0">
                <a:latin typeface="Arial Rounded MT Bold" pitchFamily="34" charset="0"/>
              </a:rPr>
              <a:t>Lè</a:t>
            </a:r>
            <a:r>
              <a:rPr lang="fr-FR" sz="4000" b="1" dirty="0" smtClean="0">
                <a:latin typeface="Arial Rounded MT Bold" pitchFamily="34" charset="0"/>
              </a:rPr>
              <a:t> ou  </a:t>
            </a:r>
            <a:r>
              <a:rPr lang="fr-FR" sz="4000" b="1" dirty="0" err="1" smtClean="0">
                <a:latin typeface="Arial Rounded MT Bold" pitchFamily="34" charset="0"/>
              </a:rPr>
              <a:t>konté</a:t>
            </a:r>
            <a:r>
              <a:rPr lang="fr-FR" sz="4000" b="1" dirty="0" smtClean="0">
                <a:latin typeface="Arial Rounded MT Bold" pitchFamily="34" charset="0"/>
              </a:rPr>
              <a:t> </a:t>
            </a:r>
            <a:r>
              <a:rPr lang="fr-FR" sz="4000" b="1" dirty="0" err="1" smtClean="0">
                <a:latin typeface="Arial Rounded MT Bold" pitchFamily="34" charset="0"/>
              </a:rPr>
              <a:t>témouin</a:t>
            </a:r>
            <a:r>
              <a:rPr lang="fr-FR" sz="4000" b="1" dirty="0" smtClean="0">
                <a:latin typeface="Arial Rounded MT Bold" pitchFamily="34" charset="0"/>
              </a:rPr>
              <a:t> </a:t>
            </a:r>
            <a:r>
              <a:rPr lang="fr-FR" sz="4000" b="1" dirty="0" err="1" smtClean="0">
                <a:latin typeface="Arial Rounded MT Bold" pitchFamily="34" charset="0"/>
              </a:rPr>
              <a:t>yo</a:t>
            </a:r>
            <a:r>
              <a:rPr lang="fr-FR" sz="4000" b="1" dirty="0" smtClean="0">
                <a:latin typeface="Arial Rounded MT Bold" pitchFamily="34" charset="0"/>
              </a:rPr>
              <a:t> pou Kris</a:t>
            </a:r>
            <a:endParaRPr lang="en-US" sz="4000" b="1" dirty="0" smtClean="0">
              <a:latin typeface="Arial Rounded MT Bold" pitchFamily="34" charset="0"/>
            </a:endParaRPr>
          </a:p>
          <a:p>
            <a:pPr algn="ctr">
              <a:spcBef>
                <a:spcPts val="0"/>
              </a:spcBef>
              <a:buNone/>
            </a:pPr>
            <a:r>
              <a:rPr lang="fr-FR" sz="4000" b="1" dirty="0" err="1" smtClean="0">
                <a:latin typeface="Arial Rounded MT Bold" pitchFamily="34" charset="0"/>
              </a:rPr>
              <a:t>Konté</a:t>
            </a:r>
            <a:r>
              <a:rPr lang="fr-FR" sz="4000" b="1" dirty="0" smtClean="0">
                <a:latin typeface="Arial Rounded MT Bold" pitchFamily="34" charset="0"/>
              </a:rPr>
              <a:t>-m </a:t>
            </a:r>
            <a:r>
              <a:rPr lang="fr-FR" sz="4000" b="1" dirty="0" err="1" smtClean="0">
                <a:latin typeface="Arial Rounded MT Bold" pitchFamily="34" charset="0"/>
              </a:rPr>
              <a:t>ladan</a:t>
            </a:r>
            <a:r>
              <a:rPr lang="fr-FR" sz="4000" b="1" dirty="0" smtClean="0">
                <a:latin typeface="Arial Rounded MT Bold" pitchFamily="34" charset="0"/>
              </a:rPr>
              <a:t>.</a:t>
            </a:r>
            <a:endParaRPr lang="en-US" sz="4000" b="1" dirty="0" smtClean="0">
              <a:latin typeface="Arial Rounded MT Bold" pitchFamily="34" charset="0"/>
            </a:endParaRPr>
          </a:p>
          <a:p>
            <a:pPr algn="ctr">
              <a:spcBef>
                <a:spcPts val="0"/>
              </a:spcBef>
              <a:buNone/>
            </a:pPr>
            <a:r>
              <a:rPr lang="fr-FR" sz="4000" b="1" dirty="0" err="1" smtClean="0">
                <a:latin typeface="Arial Rounded MT Bold" pitchFamily="34" charset="0"/>
              </a:rPr>
              <a:t>Ki</a:t>
            </a:r>
            <a:r>
              <a:rPr lang="fr-FR" sz="4000" b="1" dirty="0" smtClean="0">
                <a:latin typeface="Arial Rounded MT Bold" pitchFamily="34" charset="0"/>
              </a:rPr>
              <a:t> va </a:t>
            </a:r>
            <a:r>
              <a:rPr lang="fr-FR" sz="4000" b="1" dirty="0" err="1" smtClean="0">
                <a:latin typeface="Arial Rounded MT Bold" pitchFamily="34" charset="0"/>
              </a:rPr>
              <a:t>gingnin</a:t>
            </a:r>
            <a:r>
              <a:rPr lang="fr-FR" sz="4000" b="1" dirty="0" smtClean="0">
                <a:latin typeface="Arial Rounded MT Bold" pitchFamily="34" charset="0"/>
              </a:rPr>
              <a:t> </a:t>
            </a:r>
            <a:r>
              <a:rPr lang="fr-FR" sz="4000" b="1" dirty="0" err="1" smtClean="0">
                <a:latin typeface="Arial Rounded MT Bold" pitchFamily="34" charset="0"/>
              </a:rPr>
              <a:t>kouron</a:t>
            </a:r>
            <a:r>
              <a:rPr lang="fr-FR" sz="4000" b="1" dirty="0" smtClean="0">
                <a:latin typeface="Arial Rounded MT Bold" pitchFamily="34" charset="0"/>
              </a:rPr>
              <a:t> la </a:t>
            </a:r>
            <a:r>
              <a:rPr lang="fr-FR" sz="4000" b="1" dirty="0" err="1" smtClean="0">
                <a:latin typeface="Arial Rounded MT Bold" pitchFamily="34" charset="0"/>
              </a:rPr>
              <a:t>justis</a:t>
            </a:r>
            <a:r>
              <a:rPr lang="fr-FR" sz="4000" b="1" dirty="0" smtClean="0">
                <a:latin typeface="Arial Rounded MT Bold" pitchFamily="34" charset="0"/>
              </a:rPr>
              <a:t>,</a:t>
            </a:r>
            <a:endParaRPr lang="en-US" sz="4000" b="1" dirty="0" smtClean="0">
              <a:latin typeface="Arial Rounded MT Bold" pitchFamily="34" charset="0"/>
            </a:endParaRPr>
          </a:p>
          <a:p>
            <a:pPr algn="ctr">
              <a:spcBef>
                <a:spcPts val="0"/>
              </a:spcBef>
              <a:buNone/>
            </a:pPr>
            <a:r>
              <a:rPr lang="fr-FR" sz="4000" b="1" dirty="0" err="1" smtClean="0">
                <a:latin typeface="Arial Rounded MT Bold" pitchFamily="34" charset="0"/>
              </a:rPr>
              <a:t>Konté</a:t>
            </a:r>
            <a:r>
              <a:rPr lang="fr-FR" sz="4000" b="1" dirty="0" smtClean="0">
                <a:latin typeface="Arial Rounded MT Bold" pitchFamily="34" charset="0"/>
              </a:rPr>
              <a:t>-m </a:t>
            </a:r>
            <a:r>
              <a:rPr lang="fr-FR" sz="4000" b="1" dirty="0" err="1" smtClean="0">
                <a:latin typeface="Arial Rounded MT Bold" pitchFamily="34" charset="0"/>
              </a:rPr>
              <a:t>ladan</a:t>
            </a:r>
            <a:r>
              <a:rPr lang="fr-FR" sz="4000" b="1" dirty="0" smtClean="0">
                <a:latin typeface="Arial Rounded MT Bold" pitchFamily="34" charset="0"/>
              </a:rPr>
              <a:t>.</a:t>
            </a:r>
          </a:p>
          <a:p>
            <a:pPr algn="ctr">
              <a:spcBef>
                <a:spcPts val="0"/>
              </a:spcBef>
              <a:buNone/>
            </a:pPr>
            <a:r>
              <a:rPr lang="fr-FR" sz="4000" b="1" dirty="0" err="1" smtClean="0">
                <a:solidFill>
                  <a:srgbClr val="0000FF"/>
                </a:solidFill>
                <a:latin typeface="Arial Unicode MS" pitchFamily="34" charset="-128"/>
                <a:ea typeface="Arial Unicode MS" pitchFamily="34" charset="-128"/>
                <a:cs typeface="Arial Unicode MS" pitchFamily="34" charset="-128"/>
              </a:rPr>
              <a:t>Kè</a:t>
            </a:r>
            <a:endParaRPr lang="en-US" sz="4000" b="1" dirty="0" smtClean="0">
              <a:solidFill>
                <a:srgbClr val="0000FF"/>
              </a:solidFill>
              <a:latin typeface="Arial Unicode MS" pitchFamily="34" charset="-128"/>
              <a:ea typeface="Arial Unicode MS" pitchFamily="34" charset="-128"/>
              <a:cs typeface="Arial Unicode MS" pitchFamily="34" charset="-128"/>
            </a:endParaRPr>
          </a:p>
          <a:p>
            <a:pPr algn="ctr">
              <a:spcBef>
                <a:spcPts val="0"/>
              </a:spcBef>
              <a:buNone/>
            </a:pPr>
            <a:r>
              <a:rPr lang="fr-FR" sz="4000" b="1" dirty="0" err="1" smtClean="0">
                <a:solidFill>
                  <a:srgbClr val="C00000"/>
                </a:solidFill>
                <a:latin typeface="Arial Rounded MT Bold" pitchFamily="34" charset="0"/>
                <a:ea typeface="Arial Unicode MS" pitchFamily="34" charset="-128"/>
                <a:cs typeface="Arial Unicode MS" pitchFamily="34" charset="-128"/>
              </a:rPr>
              <a:t>Konté</a:t>
            </a:r>
            <a:r>
              <a:rPr lang="fr-FR" sz="4000" b="1" dirty="0" smtClean="0">
                <a:solidFill>
                  <a:srgbClr val="C00000"/>
                </a:solidFill>
                <a:latin typeface="Arial Rounded MT Bold" pitchFamily="34" charset="0"/>
                <a:ea typeface="Arial Unicode MS" pitchFamily="34" charset="-128"/>
                <a:cs typeface="Arial Unicode MS" pitchFamily="34" charset="-128"/>
              </a:rPr>
              <a:t>-m </a:t>
            </a:r>
            <a:r>
              <a:rPr lang="fr-FR" sz="4000" b="1" dirty="0" err="1" smtClean="0">
                <a:solidFill>
                  <a:srgbClr val="C00000"/>
                </a:solidFill>
                <a:latin typeface="Arial Rounded MT Bold" pitchFamily="34" charset="0"/>
                <a:ea typeface="Arial Unicode MS" pitchFamily="34" charset="-128"/>
                <a:cs typeface="Arial Unicode MS" pitchFamily="34" charset="-128"/>
              </a:rPr>
              <a:t>pami</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pitit</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ki</a:t>
            </a:r>
            <a:r>
              <a:rPr lang="fr-FR" sz="4000" b="1" dirty="0" smtClean="0">
                <a:solidFill>
                  <a:srgbClr val="C00000"/>
                </a:solidFill>
                <a:latin typeface="Arial Rounded MT Bold" pitchFamily="34" charset="0"/>
                <a:ea typeface="Arial Unicode MS" pitchFamily="34" charset="-128"/>
                <a:cs typeface="Arial Unicode MS" pitchFamily="34" charset="-128"/>
              </a:rPr>
              <a:t> pou roi </a:t>
            </a:r>
            <a:r>
              <a:rPr lang="fr-FR" sz="4000" b="1" dirty="0" err="1" smtClean="0">
                <a:solidFill>
                  <a:srgbClr val="C00000"/>
                </a:solidFill>
                <a:latin typeface="Arial Rounded MT Bold" pitchFamily="34" charset="0"/>
                <a:ea typeface="Arial Unicode MS" pitchFamily="34" charset="-128"/>
                <a:cs typeface="Arial Unicode MS" pitchFamily="34" charset="-128"/>
              </a:rPr>
              <a:t>syel</a:t>
            </a:r>
            <a:r>
              <a:rPr lang="fr-FR" sz="4000" b="1" dirty="0" smtClean="0">
                <a:solidFill>
                  <a:srgbClr val="C00000"/>
                </a:solidFill>
                <a:latin typeface="Arial Rounded MT Bold" pitchFamily="34" charset="0"/>
                <a:ea typeface="Arial Unicode MS" pitchFamily="34" charset="-128"/>
                <a:cs typeface="Arial Unicode MS" pitchFamily="34" charset="-128"/>
              </a:rPr>
              <a:t> la,</a:t>
            </a:r>
            <a:endParaRPr lang="en-US" sz="4000" b="1" dirty="0" smtClean="0">
              <a:solidFill>
                <a:srgbClr val="C00000"/>
              </a:solidFill>
              <a:latin typeface="Arial Rounded MT Bold" pitchFamily="34" charset="0"/>
              <a:ea typeface="Arial Unicode MS" pitchFamily="34" charset="-128"/>
              <a:cs typeface="Arial Unicode MS" pitchFamily="34" charset="-128"/>
            </a:endParaRPr>
          </a:p>
          <a:p>
            <a:pPr algn="ctr">
              <a:spcBef>
                <a:spcPts val="0"/>
              </a:spcBef>
              <a:buNone/>
            </a:pPr>
            <a:r>
              <a:rPr lang="fr-FR" sz="4000" b="1" dirty="0" err="1" smtClean="0">
                <a:solidFill>
                  <a:srgbClr val="C00000"/>
                </a:solidFill>
                <a:latin typeface="Arial Rounded MT Bold" pitchFamily="34" charset="0"/>
                <a:ea typeface="Arial Unicode MS" pitchFamily="34" charset="-128"/>
                <a:cs typeface="Arial Unicode MS" pitchFamily="34" charset="-128"/>
              </a:rPr>
              <a:t>Konté</a:t>
            </a:r>
            <a:r>
              <a:rPr lang="fr-FR" sz="4000" b="1" dirty="0" smtClean="0">
                <a:solidFill>
                  <a:srgbClr val="C00000"/>
                </a:solidFill>
                <a:latin typeface="Arial Rounded MT Bold" pitchFamily="34" charset="0"/>
                <a:ea typeface="Arial Unicode MS" pitchFamily="34" charset="-128"/>
                <a:cs typeface="Arial Unicode MS" pitchFamily="34" charset="-128"/>
              </a:rPr>
              <a:t>-m </a:t>
            </a:r>
            <a:r>
              <a:rPr lang="fr-FR" sz="4000" b="1" dirty="0" err="1" smtClean="0">
                <a:solidFill>
                  <a:srgbClr val="C00000"/>
                </a:solidFill>
                <a:latin typeface="Arial Rounded MT Bold" pitchFamily="34" charset="0"/>
                <a:ea typeface="Arial Unicode MS" pitchFamily="34" charset="-128"/>
                <a:cs typeface="Arial Unicode MS" pitchFamily="34" charset="-128"/>
              </a:rPr>
              <a:t>pami</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sèvitè</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kap</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sèvi</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yo</a:t>
            </a:r>
            <a:endParaRPr lang="en-US" sz="4000" b="1" dirty="0" smtClean="0">
              <a:solidFill>
                <a:srgbClr val="C00000"/>
              </a:solidFill>
              <a:latin typeface="Arial Rounded MT Bold" pitchFamily="34" charset="0"/>
              <a:ea typeface="Arial Unicode MS" pitchFamily="34" charset="-128"/>
              <a:cs typeface="Arial Unicode MS" pitchFamily="34" charset="-128"/>
            </a:endParaRPr>
          </a:p>
          <a:p>
            <a:pPr algn="ctr">
              <a:spcBef>
                <a:spcPts val="0"/>
              </a:spcBef>
              <a:buNone/>
            </a:pPr>
            <a:r>
              <a:rPr lang="fr-FR" sz="4000" b="1" dirty="0" err="1" smtClean="0">
                <a:solidFill>
                  <a:srgbClr val="C00000"/>
                </a:solidFill>
                <a:latin typeface="Arial Rounded MT Bold" pitchFamily="34" charset="0"/>
                <a:ea typeface="Arial Unicode MS" pitchFamily="34" charset="-128"/>
                <a:cs typeface="Arial Unicode MS" pitchFamily="34" charset="-128"/>
              </a:rPr>
              <a:t>Konté</a:t>
            </a:r>
            <a:r>
              <a:rPr lang="fr-FR" sz="4000" b="1" dirty="0" smtClean="0">
                <a:solidFill>
                  <a:srgbClr val="C00000"/>
                </a:solidFill>
                <a:latin typeface="Arial Rounded MT Bold" pitchFamily="34" charset="0"/>
                <a:ea typeface="Arial Unicode MS" pitchFamily="34" charset="-128"/>
                <a:cs typeface="Arial Unicode MS" pitchFamily="34" charset="-128"/>
              </a:rPr>
              <a:t>-m </a:t>
            </a:r>
            <a:r>
              <a:rPr lang="fr-FR" sz="4000" b="1" dirty="0" err="1" smtClean="0">
                <a:solidFill>
                  <a:srgbClr val="C00000"/>
                </a:solidFill>
                <a:latin typeface="Arial Rounded MT Bold" pitchFamily="34" charset="0"/>
                <a:ea typeface="Arial Unicode MS" pitchFamily="34" charset="-128"/>
                <a:cs typeface="Arial Unicode MS" pitchFamily="34" charset="-128"/>
              </a:rPr>
              <a:t>pami</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moun</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sové</a:t>
            </a:r>
            <a:r>
              <a:rPr lang="fr-FR" sz="4000" b="1" dirty="0" smtClean="0">
                <a:solidFill>
                  <a:srgbClr val="C00000"/>
                </a:solidFill>
                <a:latin typeface="Arial Rounded MT Bold" pitchFamily="34" charset="0"/>
                <a:ea typeface="Arial Unicode MS" pitchFamily="34" charset="-128"/>
                <a:cs typeface="Arial Unicode MS" pitchFamily="34" charset="-128"/>
              </a:rPr>
              <a:t> </a:t>
            </a:r>
            <a:r>
              <a:rPr lang="fr-FR" sz="4000" b="1" dirty="0" err="1" smtClean="0">
                <a:solidFill>
                  <a:srgbClr val="C00000"/>
                </a:solidFill>
                <a:latin typeface="Arial Rounded MT Bold" pitchFamily="34" charset="0"/>
                <a:ea typeface="Arial Unicode MS" pitchFamily="34" charset="-128"/>
                <a:cs typeface="Arial Unicode MS" pitchFamily="34" charset="-128"/>
              </a:rPr>
              <a:t>allélouia</a:t>
            </a:r>
            <a:r>
              <a:rPr lang="fr-FR" sz="4000" b="1" dirty="0" smtClean="0">
                <a:solidFill>
                  <a:srgbClr val="C00000"/>
                </a:solidFill>
                <a:latin typeface="Arial Rounded MT Bold" pitchFamily="34" charset="0"/>
                <a:ea typeface="Arial Unicode MS" pitchFamily="34" charset="-128"/>
                <a:cs typeface="Arial Unicode MS" pitchFamily="34" charset="-128"/>
              </a:rPr>
              <a:t> !</a:t>
            </a:r>
            <a:endParaRPr lang="en-US" sz="4000" b="1" dirty="0" smtClean="0">
              <a:solidFill>
                <a:srgbClr val="C00000"/>
              </a:solidFill>
              <a:latin typeface="Arial Rounded MT Bold" pitchFamily="34" charset="0"/>
              <a:ea typeface="Arial Unicode MS" pitchFamily="34" charset="-128"/>
              <a:cs typeface="Arial Unicode MS" pitchFamily="34" charset="-128"/>
            </a:endParaRPr>
          </a:p>
          <a:p>
            <a:pPr algn="ctr">
              <a:spcBef>
                <a:spcPts val="0"/>
              </a:spcBef>
              <a:buNone/>
            </a:pPr>
            <a:r>
              <a:rPr lang="fr-FR" sz="4000" b="1" dirty="0" err="1" smtClean="0">
                <a:solidFill>
                  <a:srgbClr val="C00000"/>
                </a:solidFill>
                <a:latin typeface="Arial Rounded MT Bold" pitchFamily="34" charset="0"/>
                <a:ea typeface="Arial Unicode MS" pitchFamily="34" charset="-128"/>
                <a:cs typeface="Arial Unicode MS" pitchFamily="34" charset="-128"/>
              </a:rPr>
              <a:t>Konté</a:t>
            </a:r>
            <a:r>
              <a:rPr lang="fr-FR" sz="4000" b="1" dirty="0" smtClean="0">
                <a:solidFill>
                  <a:srgbClr val="C00000"/>
                </a:solidFill>
                <a:latin typeface="Arial Rounded MT Bold" pitchFamily="34" charset="0"/>
                <a:ea typeface="Arial Unicode MS" pitchFamily="34" charset="-128"/>
                <a:cs typeface="Arial Unicode MS" pitchFamily="34" charset="-128"/>
              </a:rPr>
              <a:t>-m </a:t>
            </a:r>
            <a:r>
              <a:rPr lang="fr-FR" sz="4000" b="1" dirty="0" err="1" smtClean="0">
                <a:solidFill>
                  <a:srgbClr val="C00000"/>
                </a:solidFill>
                <a:latin typeface="Arial Rounded MT Bold" pitchFamily="34" charset="0"/>
                <a:ea typeface="Arial Unicode MS" pitchFamily="34" charset="-128"/>
                <a:cs typeface="Arial Unicode MS" pitchFamily="34" charset="-128"/>
              </a:rPr>
              <a:t>ladan</a:t>
            </a:r>
            <a:r>
              <a:rPr lang="fr-FR" sz="4000" b="1" dirty="0" smtClean="0">
                <a:solidFill>
                  <a:srgbClr val="C00000"/>
                </a:solidFill>
                <a:latin typeface="Arial Rounded MT Bold" pitchFamily="34" charset="0"/>
                <a:ea typeface="Arial Unicode MS" pitchFamily="34" charset="-128"/>
                <a:cs typeface="Arial Unicode MS" pitchFamily="34" charset="-128"/>
              </a:rPr>
              <a:t>.</a:t>
            </a:r>
            <a:endParaRPr lang="en-US" sz="4000" b="1" dirty="0" smtClean="0">
              <a:solidFill>
                <a:srgbClr val="C00000"/>
              </a:solidFill>
              <a:latin typeface="Arial Rounded MT Bold" pitchFamily="34" charset="0"/>
              <a:ea typeface="Arial Unicode MS" pitchFamily="34" charset="-128"/>
              <a:cs typeface="Arial Unicode MS" pitchFamily="34" charset="-128"/>
            </a:endParaRPr>
          </a:p>
          <a:p>
            <a:pPr algn="ctr">
              <a:spcBef>
                <a:spcPts val="0"/>
              </a:spcBef>
              <a:buNone/>
            </a:pPr>
            <a:endParaRPr lang="en-US" sz="4000" b="1" dirty="0">
              <a:latin typeface="Arial Rounded MT Bold"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80776</TotalTime>
  <Words>3067</Words>
  <Application>Microsoft Macintosh PowerPoint</Application>
  <PresentationFormat>On-screen Show (4:3)</PresentationFormat>
  <Paragraphs>436</Paragraphs>
  <Slides>85</Slides>
  <Notes>14</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VISITORS WELCOME</vt:lpstr>
      <vt:lpstr>VISITORS WELCOME</vt:lpstr>
      <vt:lpstr>OFFRANDE</vt:lpstr>
      <vt:lpstr>MOMENT D’ADORATION AVEC  MAESTRO RENAUD TERZIER </vt:lpstr>
      <vt:lpstr>Slide 38</vt:lpstr>
      <vt:lpstr>Slide 39</vt:lpstr>
      <vt:lpstr>Slide 40</vt:lpstr>
      <vt:lpstr>Slide 41</vt:lpstr>
      <vt:lpstr>Slide 42</vt:lpstr>
      <vt:lpstr>Slide 43</vt:lpstr>
      <vt:lpstr>Slide 44</vt:lpstr>
      <vt:lpstr>Slide 45</vt:lpstr>
      <vt:lpstr>Slide 46</vt:lpstr>
      <vt:lpstr>Slide 47</vt:lpstr>
      <vt:lpstr>Slide 48</vt:lpstr>
      <vt:lpstr>PRIÈRE  POUR  L’OFFRANDE  ET LE SERMON</vt:lpstr>
      <vt:lpstr>CHRIST THE ROCK CONGREGATION SUNDAY JANUARY 14TH  2024  Sermon by Pastor MARC SIMEON </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505</cp:revision>
  <dcterms:created xsi:type="dcterms:W3CDTF">2012-11-25T13:28:17Z</dcterms:created>
  <dcterms:modified xsi:type="dcterms:W3CDTF">2024-01-12T12:33:23Z</dcterms:modified>
</cp:coreProperties>
</file>