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1"/>
  </p:notesMasterIdLst>
  <p:sldIdLst>
    <p:sldId id="256" r:id="rId2"/>
    <p:sldId id="667" r:id="rId3"/>
    <p:sldId id="936" r:id="rId4"/>
    <p:sldId id="1870" r:id="rId5"/>
    <p:sldId id="2029" r:id="rId6"/>
    <p:sldId id="2030" r:id="rId7"/>
    <p:sldId id="2031" r:id="rId8"/>
    <p:sldId id="2032" r:id="rId9"/>
    <p:sldId id="716" r:id="rId10"/>
    <p:sldId id="1869" r:id="rId11"/>
    <p:sldId id="2033" r:id="rId12"/>
    <p:sldId id="1874" r:id="rId13"/>
    <p:sldId id="2034" r:id="rId14"/>
    <p:sldId id="2035" r:id="rId15"/>
    <p:sldId id="1788" r:id="rId16"/>
    <p:sldId id="1776" r:id="rId17"/>
    <p:sldId id="2036" r:id="rId18"/>
    <p:sldId id="2040" r:id="rId19"/>
    <p:sldId id="2041" r:id="rId20"/>
    <p:sldId id="2042" r:id="rId21"/>
    <p:sldId id="1691" r:id="rId22"/>
    <p:sldId id="1622" r:id="rId23"/>
    <p:sldId id="2043" r:id="rId24"/>
    <p:sldId id="2044" r:id="rId25"/>
    <p:sldId id="1767" r:id="rId26"/>
    <p:sldId id="2045" r:id="rId27"/>
    <p:sldId id="2046" r:id="rId28"/>
    <p:sldId id="2047" r:id="rId29"/>
    <p:sldId id="1716" r:id="rId30"/>
    <p:sldId id="1985" r:id="rId31"/>
    <p:sldId id="2048" r:id="rId32"/>
    <p:sldId id="2049" r:id="rId33"/>
    <p:sldId id="2050" r:id="rId34"/>
    <p:sldId id="1365" r:id="rId35"/>
    <p:sldId id="1366" r:id="rId36"/>
    <p:sldId id="1367" r:id="rId37"/>
    <p:sldId id="1711" r:id="rId38"/>
    <p:sldId id="1766" r:id="rId39"/>
    <p:sldId id="2051" r:id="rId40"/>
    <p:sldId id="2052" r:id="rId41"/>
    <p:sldId id="2053" r:id="rId42"/>
    <p:sldId id="461" r:id="rId43"/>
    <p:sldId id="949" r:id="rId44"/>
    <p:sldId id="634" r:id="rId45"/>
    <p:sldId id="1986" r:id="rId46"/>
    <p:sldId id="1987" r:id="rId47"/>
    <p:sldId id="1988" r:id="rId48"/>
    <p:sldId id="1989" r:id="rId49"/>
    <p:sldId id="1990" r:id="rId50"/>
    <p:sldId id="1991" r:id="rId51"/>
    <p:sldId id="1992" r:id="rId52"/>
    <p:sldId id="1993" r:id="rId53"/>
    <p:sldId id="1994" r:id="rId54"/>
    <p:sldId id="1995" r:id="rId55"/>
    <p:sldId id="1996" r:id="rId56"/>
    <p:sldId id="1997" r:id="rId57"/>
    <p:sldId id="1998" r:id="rId58"/>
    <p:sldId id="1999" r:id="rId59"/>
    <p:sldId id="2000" r:id="rId60"/>
    <p:sldId id="2001" r:id="rId61"/>
    <p:sldId id="2002" r:id="rId62"/>
    <p:sldId id="2003" r:id="rId63"/>
    <p:sldId id="2004" r:id="rId64"/>
    <p:sldId id="2005" r:id="rId65"/>
    <p:sldId id="2006" r:id="rId66"/>
    <p:sldId id="2007" r:id="rId67"/>
    <p:sldId id="2008" r:id="rId68"/>
    <p:sldId id="2009" r:id="rId69"/>
    <p:sldId id="2010" r:id="rId70"/>
    <p:sldId id="2011" r:id="rId71"/>
    <p:sldId id="2012" r:id="rId72"/>
    <p:sldId id="2013" r:id="rId73"/>
    <p:sldId id="2014" r:id="rId74"/>
    <p:sldId id="2015" r:id="rId75"/>
    <p:sldId id="2016" r:id="rId76"/>
    <p:sldId id="2017" r:id="rId77"/>
    <p:sldId id="2018" r:id="rId78"/>
    <p:sldId id="2019" r:id="rId79"/>
    <p:sldId id="2020" r:id="rId80"/>
    <p:sldId id="2021" r:id="rId81"/>
    <p:sldId id="2022" r:id="rId82"/>
    <p:sldId id="2023" r:id="rId83"/>
    <p:sldId id="2024" r:id="rId84"/>
    <p:sldId id="2025" r:id="rId85"/>
    <p:sldId id="2026" r:id="rId86"/>
    <p:sldId id="1893" r:id="rId87"/>
    <p:sldId id="2027" r:id="rId88"/>
    <p:sldId id="2028" r:id="rId89"/>
    <p:sldId id="1650"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3300"/>
    <a:srgbClr val="66FFFF"/>
    <a:srgbClr val="0D069A"/>
    <a:srgbClr val="FC0AFC"/>
    <a:srgbClr val="009900"/>
    <a:srgbClr val="0000FF"/>
    <a:srgbClr val="CCFF33"/>
    <a:srgbClr val="00FF99"/>
    <a:srgbClr val="99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96"/>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11/10/2023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2A3428-15E8-42A0-A500-6C018305D319}" type="slidenum">
              <a:rPr lang="en-US" smtClean="0"/>
              <a:t>77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11/10/2023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11/10/2023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11/10/2023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lyricstranslate.com/"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chemeClr val="accent4">
              <a:lumMod val="60000"/>
              <a:lumOff val="40000"/>
            </a:schemeClr>
          </a:solidFill>
        </p:spPr>
        <p:txBody>
          <a:bodyPr>
            <a:normAutofit/>
          </a:bodyPr>
          <a:lstStyle/>
          <a:p>
            <a:pPr algn="ctr"/>
            <a:r>
              <a:rPr lang="en-US" sz="5400" b="1" dirty="0" smtClean="0">
                <a:solidFill>
                  <a:srgbClr val="003300"/>
                </a:solidFill>
                <a:latin typeface="Agency FB" pitchFamily="34" charset="0"/>
              </a:rPr>
              <a:t>N</a:t>
            </a:r>
            <a:r>
              <a:rPr lang="en-US" sz="5400" b="1" dirty="0" smtClean="0">
                <a:solidFill>
                  <a:srgbClr val="003300"/>
                </a:solidFill>
                <a:latin typeface="Agency FB" pitchFamily="34" charset="0"/>
              </a:rPr>
              <a:t>OVEMBER  </a:t>
            </a:r>
            <a:r>
              <a:rPr lang="en-US" sz="5400" b="1" dirty="0" smtClean="0">
                <a:solidFill>
                  <a:srgbClr val="003300"/>
                </a:solidFill>
                <a:latin typeface="Agency FB" pitchFamily="34" charset="0"/>
              </a:rPr>
              <a:t>12</a:t>
            </a:r>
            <a:r>
              <a:rPr lang="en-US" sz="5400" b="1" baseline="30000" dirty="0" smtClean="0">
                <a:solidFill>
                  <a:srgbClr val="003300"/>
                </a:solidFill>
                <a:latin typeface="Agency FB" pitchFamily="34" charset="0"/>
              </a:rPr>
              <a:t>TH</a:t>
            </a:r>
            <a:r>
              <a:rPr lang="en-US" sz="5400" b="1" dirty="0" smtClean="0">
                <a:solidFill>
                  <a:srgbClr val="003300"/>
                </a:solidFill>
                <a:latin typeface="Agency FB" pitchFamily="34" charset="0"/>
              </a:rPr>
              <a:t> </a:t>
            </a:r>
            <a:r>
              <a:rPr lang="en-US" sz="5400" b="1" dirty="0" smtClean="0">
                <a:solidFill>
                  <a:srgbClr val="003300"/>
                </a:solidFill>
                <a:latin typeface="Agency FB" pitchFamily="34" charset="0"/>
              </a:rPr>
              <a:t>  </a:t>
            </a:r>
            <a:r>
              <a:rPr lang="en-US" sz="5400" b="1" dirty="0" smtClean="0">
                <a:solidFill>
                  <a:srgbClr val="003300"/>
                </a:solidFill>
                <a:latin typeface="Agency FB" pitchFamily="34" charset="0"/>
              </a:rPr>
              <a:t>2023</a:t>
            </a:r>
          </a:p>
          <a:p>
            <a:pPr algn="ctr"/>
            <a:r>
              <a:rPr lang="en-US" sz="2800" b="1" dirty="0" smtClean="0">
                <a:solidFill>
                  <a:srgbClr val="0D069A"/>
                </a:solidFill>
                <a:latin typeface="Agency FB" pitchFamily="34" charset="0"/>
              </a:rPr>
              <a:t>Lead by </a:t>
            </a:r>
          </a:p>
          <a:p>
            <a:pPr algn="ctr"/>
            <a:r>
              <a:rPr lang="en-US" sz="5400" b="1" dirty="0" err="1" smtClean="0">
                <a:solidFill>
                  <a:srgbClr val="003300"/>
                </a:solidFill>
                <a:latin typeface="Agency FB" pitchFamily="34" charset="0"/>
              </a:rPr>
              <a:t>Sr</a:t>
            </a:r>
            <a:r>
              <a:rPr lang="en-US" sz="5400" b="1" dirty="0" smtClean="0">
                <a:solidFill>
                  <a:srgbClr val="003300"/>
                </a:solidFill>
                <a:latin typeface="Agency FB" pitchFamily="34" charset="0"/>
              </a:rPr>
              <a:t> MARIE CINOTTE SIMEON</a:t>
            </a:r>
            <a:endParaRPr lang="en-US" sz="5400" b="1" dirty="0" smtClean="0">
              <a:solidFill>
                <a:srgbClr val="003300"/>
              </a:solidFill>
              <a:latin typeface="Agency FB" pitchFamily="34" charset="0"/>
            </a:endParaRPr>
          </a:p>
        </p:txBody>
      </p:sp>
      <p:sp>
        <p:nvSpPr>
          <p:cNvPr id="7" name="TextBox 6"/>
          <p:cNvSpPr txBox="1"/>
          <p:nvPr/>
        </p:nvSpPr>
        <p:spPr>
          <a:xfrm>
            <a:off x="0" y="1"/>
            <a:ext cx="2286000" cy="7017306"/>
          </a:xfrm>
          <a:prstGeom prst="rect">
            <a:avLst/>
          </a:prstGeo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smtClean="0">
              <a:solidFill>
                <a:schemeClr val="bg1"/>
              </a:solidFill>
            </a:endParaRPr>
          </a:p>
          <a:p>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rgbClr val="99FF33"/>
                </a:solidFill>
              </a:rPr>
              <a:t>@@@</a:t>
            </a:r>
            <a:r>
              <a:rPr lang="en-US" b="1" dirty="0" smtClean="0">
                <a:solidFill>
                  <a:schemeClr val="tx1"/>
                </a:solidFill>
              </a:rPr>
              <a:t>@</a:t>
            </a:r>
            <a:r>
              <a:rPr lang="en-US" dirty="0" smtClean="0">
                <a:solidFill>
                  <a:srgbClr val="99FF33"/>
                </a:solidFill>
              </a:rPr>
              <a:t>@@@</a:t>
            </a:r>
            <a:r>
              <a:rPr lang="en-US" dirty="0" smtClean="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smtClean="0">
                <a:solidFill>
                  <a:srgbClr val="C00000"/>
                </a:solidFill>
              </a:rPr>
              <a:t>CHRIST THE ROCK CONGREGATION</a:t>
            </a:r>
            <a:br>
              <a:rPr lang="en-US" b="1" dirty="0" smtClean="0">
                <a:solidFill>
                  <a:srgbClr val="C00000"/>
                </a:solidFill>
              </a:rPr>
            </a:br>
            <a:r>
              <a:rPr lang="en-US" b="1" dirty="0" smtClean="0">
                <a:solidFill>
                  <a:srgbClr val="C00000"/>
                </a:solidFill>
              </a:rPr>
              <a:t>WORSHIP SERVICE</a:t>
            </a:r>
            <a:endParaRPr lang="en-US" b="1" dirty="0">
              <a:solidFill>
                <a:srgbClr val="C00000"/>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10800000" scaled="1"/>
            <a:tileRect/>
          </a:gradFill>
        </p:spPr>
        <p:txBody>
          <a:bodyPr wrap="square" rtlCol="0">
            <a:spAutoFit/>
          </a:bodyPr>
          <a:lstStyle/>
          <a:p>
            <a:pPr algn="ctr"/>
            <a:r>
              <a:rPr lang="en-US" sz="3100" b="1" dirty="0" smtClean="0">
                <a:solidFill>
                  <a:srgbClr val="003300"/>
                </a:solidFill>
              </a:rPr>
              <a:t>JESUS</a:t>
            </a:r>
          </a:p>
          <a:p>
            <a:pPr algn="ctr"/>
            <a:r>
              <a:rPr lang="en-US" sz="3100" b="1" dirty="0" smtClean="0">
                <a:solidFill>
                  <a:srgbClr val="003300"/>
                </a:solidFill>
              </a:rPr>
              <a:t>IS</a:t>
            </a:r>
          </a:p>
          <a:p>
            <a:pPr algn="ctr"/>
            <a:r>
              <a:rPr lang="en-US" sz="3100" b="1" dirty="0" smtClean="0">
                <a:solidFill>
                  <a:srgbClr val="003300"/>
                </a:solidFill>
              </a:rPr>
              <a:t>LORD</a:t>
            </a:r>
            <a:endParaRPr lang="en-US" sz="3100" b="1" dirty="0">
              <a:solidFill>
                <a:srgbClr val="0033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path path="circle">
              <a:fillToRect l="100000" b="100000"/>
            </a:path>
            <a:tileRect t="-100000" r="-100000"/>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830997"/>
          </a:xfrm>
          <a:prstGeom prst="rect">
            <a:avLst/>
          </a:prstGeom>
          <a:solidFill>
            <a:srgbClr val="CCFF33"/>
          </a:solidFill>
        </p:spPr>
        <p:txBody>
          <a:bodyPr wrap="square" rtlCol="0">
            <a:spAutoFit/>
          </a:bodyPr>
          <a:lstStyle/>
          <a:p>
            <a:pPr algn="ctr"/>
            <a:r>
              <a:rPr lang="en-US" sz="4800" b="1" dirty="0" smtClean="0">
                <a:solidFill>
                  <a:srgbClr val="0000FF"/>
                </a:solidFill>
                <a:latin typeface="Arial Rounded MT Bold" pitchFamily="34" charset="0"/>
              </a:rPr>
              <a:t>1</a:t>
            </a:r>
            <a:r>
              <a:rPr lang="en-US" sz="4800" b="1" dirty="0" smtClean="0">
                <a:solidFill>
                  <a:srgbClr val="0000FF"/>
                </a:solidFill>
                <a:latin typeface="Arial Rounded MT Bold" pitchFamily="34" charset="0"/>
              </a:rPr>
              <a:t>2 NOVEMBRE </a:t>
            </a:r>
            <a:r>
              <a:rPr lang="en-US" sz="4800" b="1" dirty="0" smtClean="0">
                <a:solidFill>
                  <a:srgbClr val="0000FF"/>
                </a:solidFill>
                <a:latin typeface="Arial Rounded MT Bold" pitchFamily="34" charset="0"/>
              </a:rPr>
              <a:t>2023</a:t>
            </a:r>
            <a:endParaRPr lang="en-US" sz="4800" b="1"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algn="ctr">
              <a:buNone/>
            </a:pPr>
            <a:r>
              <a:rPr lang="fr-FR" sz="4000" b="1" dirty="0" smtClean="0">
                <a:solidFill>
                  <a:srgbClr val="C00000"/>
                </a:solidFill>
                <a:latin typeface="Arial Rounded MT Bold" pitchFamily="34" charset="0"/>
              </a:rPr>
              <a:t>53 Fr </a:t>
            </a:r>
            <a:r>
              <a:rPr lang="fr-FR" sz="4000" b="1" dirty="0" err="1" smtClean="0">
                <a:solidFill>
                  <a:srgbClr val="C00000"/>
                </a:solidFill>
                <a:latin typeface="Arial Rounded MT Bold" pitchFamily="34" charset="0"/>
              </a:rPr>
              <a:t>Rev</a:t>
            </a:r>
            <a:r>
              <a:rPr lang="fr-FR" sz="4000" b="1" dirty="0" smtClean="0">
                <a:solidFill>
                  <a:srgbClr val="C00000"/>
                </a:solidFill>
                <a:latin typeface="Arial Rounded MT Bold" pitchFamily="34" charset="0"/>
              </a:rPr>
              <a:t> Je Chanterai Ton Grand Amour</a:t>
            </a:r>
            <a:endParaRPr lang="en-US" sz="4000" b="1" dirty="0" smtClean="0">
              <a:solidFill>
                <a:srgbClr val="C00000"/>
              </a:solidFill>
              <a:latin typeface="Arial Rounded MT Bold" pitchFamily="34" charset="0"/>
            </a:endParaRPr>
          </a:p>
          <a:p>
            <a:pPr algn="ctr">
              <a:buNone/>
            </a:pPr>
            <a:r>
              <a:rPr lang="fr-FR" sz="4000" b="1" dirty="0" smtClean="0">
                <a:solidFill>
                  <a:srgbClr val="C00000"/>
                </a:solidFill>
                <a:latin typeface="Arial Rounded MT Bold" pitchFamily="34" charset="0"/>
              </a:rPr>
              <a:t>1</a:t>
            </a:r>
            <a:endParaRPr lang="en-US" sz="4000" b="1" dirty="0" smtClean="0">
              <a:solidFill>
                <a:srgbClr val="C00000"/>
              </a:solidFill>
              <a:latin typeface="Arial Rounded MT Bold" pitchFamily="34" charset="0"/>
            </a:endParaRPr>
          </a:p>
          <a:p>
            <a:pPr algn="ctr">
              <a:buNone/>
            </a:pPr>
            <a:r>
              <a:rPr lang="fr-FR" sz="4000" b="1" dirty="0" smtClean="0">
                <a:latin typeface="Arial Rounded MT Bold" pitchFamily="34" charset="0"/>
              </a:rPr>
              <a:t>Je chanterai ton grand amour</a:t>
            </a:r>
            <a:endParaRPr lang="en-US" sz="4000" b="1" dirty="0" smtClean="0">
              <a:latin typeface="Arial Rounded MT Bold" pitchFamily="34" charset="0"/>
            </a:endParaRPr>
          </a:p>
          <a:p>
            <a:pPr algn="ctr">
              <a:buNone/>
            </a:pPr>
            <a:r>
              <a:rPr lang="fr-FR" sz="4000" b="1" dirty="0" smtClean="0">
                <a:latin typeface="Arial Rounded MT Bold" pitchFamily="34" charset="0"/>
              </a:rPr>
              <a:t>L'hiver, l’été, la nuit, le jour,</a:t>
            </a:r>
            <a:endParaRPr lang="en-US" sz="4000" b="1" dirty="0" smtClean="0">
              <a:latin typeface="Arial Rounded MT Bold" pitchFamily="34" charset="0"/>
            </a:endParaRPr>
          </a:p>
          <a:p>
            <a:pPr algn="ctr">
              <a:buNone/>
            </a:pPr>
            <a:r>
              <a:rPr lang="fr-FR" sz="4000" b="1" dirty="0" smtClean="0">
                <a:latin typeface="Arial Rounded MT Bold" pitchFamily="34" charset="0"/>
              </a:rPr>
              <a:t>Car cet amour est éternel,</a:t>
            </a:r>
            <a:endParaRPr lang="en-US" sz="4000" b="1" dirty="0" smtClean="0">
              <a:latin typeface="Arial Rounded MT Bold" pitchFamily="34" charset="0"/>
            </a:endParaRPr>
          </a:p>
          <a:p>
            <a:pPr algn="ctr">
              <a:buNone/>
            </a:pPr>
            <a:r>
              <a:rPr lang="fr-FR" sz="4000" b="1" dirty="0" smtClean="0">
                <a:latin typeface="Arial Rounded MT Bold" pitchFamily="34" charset="0"/>
              </a:rPr>
              <a:t>Si grand et pourtant si réel (bis)</a:t>
            </a:r>
            <a:endParaRPr lang="en-US" sz="4000" b="1" dirty="0" smtClean="0">
              <a:latin typeface="Arial Rounded MT Bold" pitchFamily="34" charset="0"/>
            </a:endParaRPr>
          </a:p>
          <a:p>
            <a:pPr algn="ctr">
              <a:buNone/>
            </a:pPr>
            <a:r>
              <a:rPr lang="fr-FR" sz="4000" b="1" dirty="0" smtClean="0">
                <a:solidFill>
                  <a:srgbClr val="C00000"/>
                </a:solidFill>
                <a:latin typeface="Arial Rounded MT Bold" pitchFamily="34" charset="0"/>
              </a:rPr>
              <a:t>CHOEUR</a:t>
            </a:r>
            <a:endParaRPr lang="en-US" sz="4000" b="1" dirty="0" smtClean="0">
              <a:solidFill>
                <a:srgbClr val="C00000"/>
              </a:solidFill>
              <a:latin typeface="Arial Rounded MT Bold" pitchFamily="34" charset="0"/>
            </a:endParaRPr>
          </a:p>
          <a:p>
            <a:pPr algn="ctr">
              <a:buNone/>
            </a:pPr>
            <a:r>
              <a:rPr lang="fr-FR" sz="4000" b="1" dirty="0" smtClean="0">
                <a:solidFill>
                  <a:srgbClr val="0D069A"/>
                </a:solidFill>
                <a:latin typeface="Arial Rounded MT Bold" pitchFamily="34" charset="0"/>
              </a:rPr>
              <a:t>Toujours, toujours,</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Je chanterai ton grand amour. (bis</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algn="ctr">
              <a:buNone/>
            </a:pPr>
            <a:r>
              <a:rPr lang="fr-FR" sz="4000" b="1" dirty="0" smtClean="0">
                <a:solidFill>
                  <a:srgbClr val="C00000"/>
                </a:solidFill>
                <a:latin typeface="Arial Rounded MT Bold" pitchFamily="34" charset="0"/>
              </a:rPr>
              <a:t>2</a:t>
            </a:r>
            <a:endParaRPr lang="en-US" sz="4000" b="1" dirty="0" smtClean="0">
              <a:solidFill>
                <a:srgbClr val="C00000"/>
              </a:solidFill>
              <a:latin typeface="Arial Rounded MT Bold" pitchFamily="34" charset="0"/>
            </a:endParaRPr>
          </a:p>
          <a:p>
            <a:pPr algn="ctr">
              <a:buNone/>
            </a:pPr>
            <a:r>
              <a:rPr lang="fr-FR" sz="4000" b="1" dirty="0" smtClean="0">
                <a:latin typeface="Arial Rounded MT Bold" pitchFamily="34" charset="0"/>
              </a:rPr>
              <a:t>je chanterai des le matin,</a:t>
            </a:r>
            <a:endParaRPr lang="en-US" sz="4000" b="1" dirty="0" smtClean="0">
              <a:latin typeface="Arial Rounded MT Bold" pitchFamily="34" charset="0"/>
            </a:endParaRPr>
          </a:p>
          <a:p>
            <a:pPr algn="ctr">
              <a:buNone/>
            </a:pPr>
            <a:r>
              <a:rPr lang="fr-FR" sz="4000" b="1" dirty="0" smtClean="0">
                <a:latin typeface="Arial Rounded MT Bold" pitchFamily="34" charset="0"/>
              </a:rPr>
              <a:t>Quand tout est clair sur mon chemin.</a:t>
            </a:r>
            <a:endParaRPr lang="en-US" sz="4000" b="1" dirty="0" smtClean="0">
              <a:latin typeface="Arial Rounded MT Bold" pitchFamily="34" charset="0"/>
            </a:endParaRPr>
          </a:p>
          <a:p>
            <a:pPr algn="ctr">
              <a:buNone/>
            </a:pPr>
            <a:r>
              <a:rPr lang="fr-FR" sz="4000" b="1" dirty="0" smtClean="0">
                <a:latin typeface="Arial Rounded MT Bold" pitchFamily="34" charset="0"/>
              </a:rPr>
              <a:t>Je veux aussi chanter le soir,</a:t>
            </a:r>
            <a:endParaRPr lang="en-US" sz="4000" b="1" dirty="0" smtClean="0">
              <a:latin typeface="Arial Rounded MT Bold" pitchFamily="34" charset="0"/>
            </a:endParaRPr>
          </a:p>
          <a:p>
            <a:pPr algn="ctr">
              <a:buNone/>
            </a:pPr>
            <a:r>
              <a:rPr lang="fr-FR" sz="4000" b="1" dirty="0" smtClean="0">
                <a:latin typeface="Arial Rounded MT Bold" pitchFamily="34" charset="0"/>
              </a:rPr>
              <a:t>Quand la nuit vient, quand tout est noir (bis)</a:t>
            </a:r>
            <a:endParaRPr lang="en-US" sz="4000" b="1" dirty="0" smtClean="0">
              <a:latin typeface="Arial Rounded MT Bold" pitchFamily="34" charset="0"/>
            </a:endParaRPr>
          </a:p>
          <a:p>
            <a:pPr algn="ctr">
              <a:buNone/>
            </a:pPr>
            <a:r>
              <a:rPr lang="fr-FR" sz="4000" b="1" dirty="0" smtClean="0">
                <a:solidFill>
                  <a:srgbClr val="C00000"/>
                </a:solidFill>
                <a:latin typeface="Arial Rounded MT Bold" pitchFamily="34" charset="0"/>
              </a:rPr>
              <a:t>CHOEUR</a:t>
            </a:r>
            <a:endParaRPr lang="en-US" sz="4000" b="1" dirty="0" smtClean="0">
              <a:solidFill>
                <a:srgbClr val="C00000"/>
              </a:solidFill>
              <a:latin typeface="Arial Rounded MT Bold" pitchFamily="34" charset="0"/>
            </a:endParaRPr>
          </a:p>
          <a:p>
            <a:pPr algn="ctr">
              <a:buNone/>
            </a:pPr>
            <a:r>
              <a:rPr lang="fr-FR" sz="4000" b="1" dirty="0" smtClean="0">
                <a:solidFill>
                  <a:srgbClr val="0D069A"/>
                </a:solidFill>
                <a:latin typeface="Arial Rounded MT Bold" pitchFamily="34" charset="0"/>
              </a:rPr>
              <a:t>Toujours, toujours,</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Je chanterai ton grand amour. (bis)</a:t>
            </a:r>
            <a:endParaRPr lang="en-US" sz="4000" b="1"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algn="ctr">
              <a:buNone/>
            </a:pPr>
            <a:r>
              <a:rPr lang="fr-FR" sz="4000" b="1" dirty="0" smtClean="0">
                <a:solidFill>
                  <a:srgbClr val="C00000"/>
                </a:solidFill>
                <a:latin typeface="Arial Rounded MT Bold" pitchFamily="34" charset="0"/>
              </a:rPr>
              <a:t>3</a:t>
            </a:r>
            <a:endParaRPr lang="en-US" sz="4000" b="1" dirty="0" smtClean="0">
              <a:solidFill>
                <a:srgbClr val="C00000"/>
              </a:solidFill>
              <a:latin typeface="Arial Rounded MT Bold" pitchFamily="34" charset="0"/>
            </a:endParaRPr>
          </a:p>
          <a:p>
            <a:pPr algn="ctr">
              <a:buNone/>
            </a:pPr>
            <a:r>
              <a:rPr lang="fr-FR" sz="4000" b="1" dirty="0" smtClean="0">
                <a:latin typeface="Arial Rounded MT Bold" pitchFamily="34" charset="0"/>
              </a:rPr>
              <a:t>Je veux chanter sans me lasser</a:t>
            </a:r>
            <a:endParaRPr lang="en-US" sz="4000" b="1" dirty="0" smtClean="0">
              <a:latin typeface="Arial Rounded MT Bold" pitchFamily="34" charset="0"/>
            </a:endParaRPr>
          </a:p>
          <a:p>
            <a:pPr algn="ctr">
              <a:buNone/>
            </a:pPr>
            <a:r>
              <a:rPr lang="fr-FR" sz="4000" b="1" dirty="0" smtClean="0">
                <a:latin typeface="Arial Rounded MT Bold" pitchFamily="34" charset="0"/>
              </a:rPr>
              <a:t>Tu m'as aimé, toi bon berger,</a:t>
            </a:r>
            <a:endParaRPr lang="en-US" sz="4000" b="1" dirty="0" smtClean="0">
              <a:latin typeface="Arial Rounded MT Bold" pitchFamily="34" charset="0"/>
            </a:endParaRPr>
          </a:p>
          <a:p>
            <a:pPr algn="ctr">
              <a:buNone/>
            </a:pPr>
            <a:r>
              <a:rPr lang="fr-FR" sz="4000" b="1" dirty="0" smtClean="0">
                <a:latin typeface="Arial Rounded MT Bold" pitchFamily="34" charset="0"/>
              </a:rPr>
              <a:t>J’ai pleuré, tu m'as console</a:t>
            </a:r>
            <a:endParaRPr lang="en-US" sz="4000" b="1" dirty="0" smtClean="0">
              <a:latin typeface="Arial Rounded MT Bold" pitchFamily="34" charset="0"/>
            </a:endParaRPr>
          </a:p>
          <a:p>
            <a:pPr algn="ctr">
              <a:buNone/>
            </a:pPr>
            <a:r>
              <a:rPr lang="fr-FR" sz="4000" b="1" dirty="0" smtClean="0">
                <a:latin typeface="Arial Rounded MT Bold" pitchFamily="34" charset="0"/>
              </a:rPr>
              <a:t>J’étais perdu, tu m'as trouvé (bis)</a:t>
            </a:r>
            <a:endParaRPr lang="en-US" sz="4000" b="1" dirty="0" smtClean="0">
              <a:latin typeface="Arial Rounded MT Bold" pitchFamily="34" charset="0"/>
            </a:endParaRPr>
          </a:p>
          <a:p>
            <a:pPr algn="ctr">
              <a:buNone/>
            </a:pPr>
            <a:r>
              <a:rPr lang="fr-FR" sz="4000" b="1" dirty="0" smtClean="0">
                <a:solidFill>
                  <a:srgbClr val="C00000"/>
                </a:solidFill>
                <a:latin typeface="Arial Rounded MT Bold" pitchFamily="34" charset="0"/>
              </a:rPr>
              <a:t>CHOEUR</a:t>
            </a:r>
            <a:endParaRPr lang="en-US" sz="4000" b="1" dirty="0" smtClean="0">
              <a:solidFill>
                <a:srgbClr val="C00000"/>
              </a:solidFill>
              <a:latin typeface="Arial Rounded MT Bold" pitchFamily="34" charset="0"/>
            </a:endParaRPr>
          </a:p>
          <a:p>
            <a:pPr algn="ctr">
              <a:buNone/>
            </a:pPr>
            <a:r>
              <a:rPr lang="fr-FR" sz="4000" b="1" dirty="0" smtClean="0">
                <a:solidFill>
                  <a:srgbClr val="0D069A"/>
                </a:solidFill>
                <a:latin typeface="Arial Rounded MT Bold" pitchFamily="34" charset="0"/>
              </a:rPr>
              <a:t>Toujours, toujours,</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Je chanterai ton grand amour. (bis)</a:t>
            </a:r>
            <a:endParaRPr lang="en-US" sz="4000" b="1"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algn="ctr">
              <a:buNone/>
            </a:pPr>
            <a:r>
              <a:rPr lang="fr-FR" sz="4000" b="1" dirty="0" smtClean="0">
                <a:solidFill>
                  <a:srgbClr val="C00000"/>
                </a:solidFill>
                <a:latin typeface="Arial Rounded MT Bold" pitchFamily="34" charset="0"/>
              </a:rPr>
              <a:t>4</a:t>
            </a:r>
            <a:endParaRPr lang="en-US" sz="4000" b="1" dirty="0" smtClean="0">
              <a:solidFill>
                <a:srgbClr val="C00000"/>
              </a:solidFill>
              <a:latin typeface="Arial Rounded MT Bold" pitchFamily="34" charset="0"/>
            </a:endParaRPr>
          </a:p>
          <a:p>
            <a:pPr algn="ctr">
              <a:buNone/>
            </a:pPr>
            <a:r>
              <a:rPr lang="fr-FR" sz="4000" b="1" dirty="0" smtClean="0">
                <a:latin typeface="Arial Rounded MT Bold" pitchFamily="34" charset="0"/>
              </a:rPr>
              <a:t>Je chanterai quand ton enfant</a:t>
            </a:r>
            <a:endParaRPr lang="en-US" sz="4000" b="1" dirty="0" smtClean="0">
              <a:latin typeface="Arial Rounded MT Bold" pitchFamily="34" charset="0"/>
            </a:endParaRPr>
          </a:p>
          <a:p>
            <a:pPr algn="ctr">
              <a:buNone/>
            </a:pPr>
            <a:r>
              <a:rPr lang="fr-FR" sz="4000" b="1" dirty="0" smtClean="0">
                <a:latin typeface="Arial Rounded MT Bold" pitchFamily="34" charset="0"/>
              </a:rPr>
              <a:t>Est menace de l‘ouragan,</a:t>
            </a:r>
            <a:endParaRPr lang="en-US" sz="4000" b="1" dirty="0" smtClean="0">
              <a:latin typeface="Arial Rounded MT Bold" pitchFamily="34" charset="0"/>
            </a:endParaRPr>
          </a:p>
          <a:p>
            <a:pPr algn="ctr">
              <a:buNone/>
            </a:pPr>
            <a:r>
              <a:rPr lang="fr-FR" sz="4000" b="1" dirty="0" smtClean="0">
                <a:latin typeface="Arial Rounded MT Bold" pitchFamily="34" charset="0"/>
              </a:rPr>
              <a:t>Car vents et flots sont mesurés</a:t>
            </a:r>
            <a:endParaRPr lang="en-US" sz="4000" b="1" dirty="0" smtClean="0">
              <a:latin typeface="Arial Rounded MT Bold" pitchFamily="34" charset="0"/>
            </a:endParaRPr>
          </a:p>
          <a:p>
            <a:pPr algn="ctr">
              <a:buNone/>
            </a:pPr>
            <a:r>
              <a:rPr lang="fr-FR" sz="4000" b="1" dirty="0" smtClean="0">
                <a:latin typeface="Arial Rounded MT Bold" pitchFamily="34" charset="0"/>
              </a:rPr>
              <a:t>Et par ta main sont dirigés</a:t>
            </a:r>
            <a:endParaRPr lang="en-US" sz="4000" b="1" dirty="0" smtClean="0">
              <a:latin typeface="Arial Rounded MT Bold" pitchFamily="34" charset="0"/>
            </a:endParaRPr>
          </a:p>
          <a:p>
            <a:pPr algn="ctr">
              <a:buNone/>
            </a:pPr>
            <a:r>
              <a:rPr lang="fr-FR" sz="4000" b="1" dirty="0" smtClean="0">
                <a:solidFill>
                  <a:srgbClr val="C00000"/>
                </a:solidFill>
                <a:latin typeface="Arial Rounded MT Bold" pitchFamily="34" charset="0"/>
              </a:rPr>
              <a:t>CHOEUR</a:t>
            </a:r>
            <a:endParaRPr lang="en-US" sz="4000" b="1" dirty="0" smtClean="0">
              <a:solidFill>
                <a:srgbClr val="C00000"/>
              </a:solidFill>
              <a:latin typeface="Arial Rounded MT Bold" pitchFamily="34" charset="0"/>
            </a:endParaRPr>
          </a:p>
          <a:p>
            <a:pPr algn="ctr">
              <a:buNone/>
            </a:pPr>
            <a:r>
              <a:rPr lang="fr-FR" sz="4000" b="1" dirty="0" smtClean="0">
                <a:solidFill>
                  <a:srgbClr val="0D069A"/>
                </a:solidFill>
                <a:latin typeface="Arial Rounded MT Bold" pitchFamily="34" charset="0"/>
              </a:rPr>
              <a:t>Toujours, toujours,</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Je chanterai ton grand amour. (bis)</a:t>
            </a:r>
            <a:endParaRPr lang="en-US" sz="4000" b="1"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algn="ctr">
              <a:buNone/>
            </a:pPr>
            <a:r>
              <a:rPr lang="fr-FR" sz="4000" b="1" dirty="0" smtClean="0">
                <a:solidFill>
                  <a:srgbClr val="C00000"/>
                </a:solidFill>
                <a:latin typeface="Arial Rounded MT Bold" pitchFamily="34" charset="0"/>
              </a:rPr>
              <a:t>5</a:t>
            </a:r>
            <a:endParaRPr lang="en-US" sz="4000" b="1" dirty="0" smtClean="0">
              <a:solidFill>
                <a:srgbClr val="C00000"/>
              </a:solidFill>
              <a:latin typeface="Arial Rounded MT Bold" pitchFamily="34" charset="0"/>
            </a:endParaRPr>
          </a:p>
          <a:p>
            <a:pPr algn="ctr">
              <a:buNone/>
            </a:pPr>
            <a:r>
              <a:rPr lang="fr-FR" sz="4000" b="1" dirty="0" smtClean="0">
                <a:latin typeface="Arial Rounded MT Bold" pitchFamily="34" charset="0"/>
              </a:rPr>
              <a:t>Oh chantons donc </a:t>
            </a:r>
            <a:endParaRPr lang="fr-FR" sz="4000" b="1" dirty="0" smtClean="0">
              <a:latin typeface="Arial Rounded MT Bold" pitchFamily="34" charset="0"/>
            </a:endParaRPr>
          </a:p>
          <a:p>
            <a:pPr algn="ctr">
              <a:buNone/>
            </a:pPr>
            <a:r>
              <a:rPr lang="fr-FR" sz="4000" b="1" dirty="0" smtClean="0">
                <a:latin typeface="Arial Rounded MT Bold" pitchFamily="34" charset="0"/>
              </a:rPr>
              <a:t>jusqu’au </a:t>
            </a:r>
            <a:r>
              <a:rPr lang="fr-FR" sz="4000" b="1" dirty="0" smtClean="0">
                <a:latin typeface="Arial Rounded MT Bold" pitchFamily="34" charset="0"/>
              </a:rPr>
              <a:t>grand jour</a:t>
            </a:r>
            <a:endParaRPr lang="en-US" sz="4000" b="1" dirty="0" smtClean="0">
              <a:latin typeface="Arial Rounded MT Bold" pitchFamily="34" charset="0"/>
            </a:endParaRPr>
          </a:p>
          <a:p>
            <a:pPr algn="ctr">
              <a:buNone/>
            </a:pPr>
            <a:r>
              <a:rPr lang="fr-FR" sz="4000" b="1" dirty="0" smtClean="0">
                <a:latin typeface="Arial Rounded MT Bold" pitchFamily="34" charset="0"/>
              </a:rPr>
              <a:t>Où réunis dans ton amour,</a:t>
            </a:r>
            <a:endParaRPr lang="en-US" sz="4000" b="1" dirty="0" smtClean="0">
              <a:latin typeface="Arial Rounded MT Bold" pitchFamily="34" charset="0"/>
            </a:endParaRPr>
          </a:p>
          <a:p>
            <a:pPr algn="ctr">
              <a:buNone/>
            </a:pPr>
            <a:r>
              <a:rPr lang="fr-FR" sz="4000" b="1" dirty="0" smtClean="0">
                <a:latin typeface="Arial Rounded MT Bold" pitchFamily="34" charset="0"/>
              </a:rPr>
              <a:t>Grand Dieu! Nous verrons tes splendeurs</a:t>
            </a:r>
            <a:endParaRPr lang="en-US" sz="4000" b="1" dirty="0" smtClean="0">
              <a:latin typeface="Arial Rounded MT Bold" pitchFamily="34" charset="0"/>
            </a:endParaRPr>
          </a:p>
          <a:p>
            <a:pPr algn="ctr">
              <a:buNone/>
            </a:pPr>
            <a:r>
              <a:rPr lang="fr-FR" sz="4000" b="1" dirty="0" smtClean="0">
                <a:latin typeface="Arial Rounded MT Bold" pitchFamily="34" charset="0"/>
              </a:rPr>
              <a:t>Et nous le dirons de tous cœurs (bis</a:t>
            </a:r>
            <a:r>
              <a:rPr lang="fr-FR" sz="4000" b="1" dirty="0" smtClean="0">
                <a:latin typeface="Arial Rounded MT Bold" pitchFamily="34" charset="0"/>
              </a:rPr>
              <a:t>)</a:t>
            </a:r>
          </a:p>
          <a:p>
            <a:pPr algn="ctr">
              <a:buNone/>
            </a:pPr>
            <a:r>
              <a:rPr lang="fr-FR" sz="3200" b="1" dirty="0" smtClean="0">
                <a:solidFill>
                  <a:srgbClr val="C00000"/>
                </a:solidFill>
                <a:latin typeface="Arial Rounded MT Bold" pitchFamily="34" charset="0"/>
              </a:rPr>
              <a:t>CHOEUR</a:t>
            </a:r>
            <a:endParaRPr lang="en-US" sz="3200" b="1" dirty="0" smtClean="0">
              <a:solidFill>
                <a:srgbClr val="C00000"/>
              </a:solidFill>
              <a:latin typeface="Arial Rounded MT Bold" pitchFamily="34" charset="0"/>
            </a:endParaRPr>
          </a:p>
          <a:p>
            <a:pPr algn="ctr">
              <a:buNone/>
            </a:pPr>
            <a:r>
              <a:rPr lang="fr-FR" sz="4000" b="1" dirty="0" smtClean="0">
                <a:solidFill>
                  <a:srgbClr val="0D069A"/>
                </a:solidFill>
                <a:latin typeface="Arial Rounded MT Bold" pitchFamily="34" charset="0"/>
              </a:rPr>
              <a:t>Toujours, toujours,</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Je chanterai ton grand amour. (bis)</a:t>
            </a:r>
            <a:endParaRPr lang="en-US" sz="4000" b="1" dirty="0" smtClean="0">
              <a:solidFill>
                <a:srgbClr val="0D069A"/>
              </a:solidFill>
              <a:latin typeface="Arial Rounded MT Bold" pitchFamily="34" charset="0"/>
            </a:endParaRPr>
          </a:p>
          <a:p>
            <a:pPr algn="ctr">
              <a:buNone/>
            </a:pPr>
            <a:endParaRPr lang="en-US" sz="4000" b="1" dirty="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lnSpcReduction="10000"/>
          </a:bodyPr>
          <a:lstStyle/>
          <a:p>
            <a:pPr algn="just">
              <a:buNone/>
            </a:pPr>
            <a:r>
              <a:rPr lang="fr-FR" sz="4000" dirty="0" smtClean="0">
                <a:solidFill>
                  <a:srgbClr val="0D069A"/>
                </a:solidFill>
                <a:latin typeface="Arial Rounded MT Bold" pitchFamily="34" charset="0"/>
              </a:rPr>
              <a:t>Ps </a:t>
            </a:r>
            <a:r>
              <a:rPr lang="fr-FR" sz="4000" dirty="0" smtClean="0">
                <a:solidFill>
                  <a:srgbClr val="0D069A"/>
                </a:solidFill>
                <a:latin typeface="Arial Rounded MT Bold" pitchFamily="34" charset="0"/>
              </a:rPr>
              <a:t>100:1 </a:t>
            </a:r>
            <a:r>
              <a:rPr lang="fr-FR" sz="4000" dirty="0" smtClean="0">
                <a:latin typeface="Arial Rounded MT Bold" pitchFamily="34" charset="0"/>
              </a:rPr>
              <a:t>¶ Psaume de louange. Poussez vers l'Éternel des cris de joie, Vous tous, habitants de la terre!</a:t>
            </a:r>
            <a:endParaRPr lang="en-US" sz="4000" dirty="0" smtClean="0">
              <a:latin typeface="Arial Rounded MT Bold" pitchFamily="34" charset="0"/>
            </a:endParaRPr>
          </a:p>
          <a:p>
            <a:pPr algn="just"/>
            <a:r>
              <a:rPr lang="fr-FR" sz="4000" dirty="0" smtClean="0">
                <a:solidFill>
                  <a:srgbClr val="0D069A"/>
                </a:solidFill>
                <a:latin typeface="Arial Rounded MT Bold" pitchFamily="34" charset="0"/>
              </a:rPr>
              <a:t> 2 Servez l'Éternel, avec joie, Venez avec allégresse en sa présence!</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 3 Sachez que l'Éternel est Dieu! C'est lui qui nous a faits, et nous lui appartenons; Nous sommes son peuple, et le troupeau de son pâturage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algn="just">
              <a:buNone/>
            </a:pPr>
            <a:r>
              <a:rPr lang="fr-FR" sz="4000" dirty="0" smtClean="0">
                <a:latin typeface="Arial Rounded MT Bold" pitchFamily="34" charset="0"/>
              </a:rPr>
              <a:t>4 </a:t>
            </a:r>
            <a:r>
              <a:rPr lang="fr-FR" sz="4000" dirty="0" smtClean="0">
                <a:latin typeface="Arial Rounded MT Bold" pitchFamily="34" charset="0"/>
              </a:rPr>
              <a:t>Entrez dans ses portes avec des louanges, Dans ses parvis avec des cantiques! Célébrez-le, bénissez son nom!</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D069A"/>
                </a:solidFill>
                <a:latin typeface="Arial Rounded MT Bold" pitchFamily="34" charset="0"/>
              </a:rPr>
              <a:t>5 Car l'Éternel est bon; sa bonté dure toujours, Et sa fidélité de génération en génération.</a:t>
            </a:r>
            <a:endParaRPr lang="en-US" sz="4000" dirty="0" smtClean="0">
              <a:solidFill>
                <a:srgbClr val="0D069A"/>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fontScale="92500" lnSpcReduction="20000"/>
          </a:bodyPr>
          <a:lstStyle/>
          <a:p>
            <a:pPr algn="ctr">
              <a:buNone/>
            </a:pPr>
            <a:r>
              <a:rPr lang="fr-FR" sz="4000" dirty="0" smtClean="0">
                <a:solidFill>
                  <a:srgbClr val="003300"/>
                </a:solidFill>
                <a:latin typeface="Arial Rounded MT Bold" pitchFamily="34" charset="0"/>
              </a:rPr>
              <a:t>11 </a:t>
            </a:r>
            <a:r>
              <a:rPr lang="fr-FR" sz="4000" dirty="0" smtClean="0">
                <a:solidFill>
                  <a:srgbClr val="003300"/>
                </a:solidFill>
                <a:latin typeface="Arial Rounded MT Bold" pitchFamily="34" charset="0"/>
              </a:rPr>
              <a:t>FCD: Chantons </a:t>
            </a:r>
            <a:r>
              <a:rPr lang="fr-FR" sz="4000" dirty="0" smtClean="0">
                <a:solidFill>
                  <a:srgbClr val="003300"/>
                </a:solidFill>
                <a:latin typeface="Arial Rounded MT Bold" pitchFamily="34" charset="0"/>
              </a:rPr>
              <a:t>Du Sauveur La Tendresse </a:t>
            </a:r>
            <a:br>
              <a:rPr lang="fr-FR" sz="4000" dirty="0" smtClean="0">
                <a:solidFill>
                  <a:srgbClr val="003300"/>
                </a:solidFill>
                <a:latin typeface="Arial Rounded MT Bold" pitchFamily="34" charset="0"/>
              </a:rPr>
            </a:br>
            <a:r>
              <a:rPr lang="fr-FR" sz="4000" dirty="0" smtClean="0">
                <a:solidFill>
                  <a:srgbClr val="003300"/>
                </a:solidFill>
                <a:latin typeface="Arial Rounded MT Bold" pitchFamily="34" charset="0"/>
              </a:rPr>
              <a:t>1</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Chantons du Sauveur la tendresse: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Sur la croix il est mort pour nous.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Il remplit nos </a:t>
            </a:r>
            <a:r>
              <a:rPr lang="fr-FR" sz="4000" dirty="0" smtClean="0">
                <a:solidFill>
                  <a:srgbClr val="0D069A"/>
                </a:solidFill>
                <a:latin typeface="Arial Rounded MT Bold" pitchFamily="34" charset="0"/>
              </a:rPr>
              <a:t>cœurs d’allégresse, </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Au ciel il nous invite tous. </a:t>
            </a:r>
            <a:br>
              <a:rPr lang="fr-FR" sz="4000" dirty="0" smtClean="0">
                <a:solidFill>
                  <a:srgbClr val="0D069A"/>
                </a:solidFill>
                <a:latin typeface="Arial Rounded MT Bold" pitchFamily="34" charset="0"/>
              </a:rPr>
            </a:br>
            <a:r>
              <a:rPr lang="fr-FR" sz="4000" dirty="0" smtClean="0">
                <a:solidFill>
                  <a:srgbClr val="003300"/>
                </a:solidFill>
                <a:latin typeface="Arial Rounded MT Bold" pitchFamily="34" charset="0"/>
              </a:rPr>
              <a:t>Refrain </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r>
              <a:rPr lang="fr-FR" sz="4000" dirty="0" smtClean="0">
                <a:solidFill>
                  <a:srgbClr val="FF0000"/>
                </a:solidFill>
                <a:latin typeface="Arial Rounded MT Bold" pitchFamily="34" charset="0"/>
              </a:rPr>
              <a:t>Je veux, (oui, je veux)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Chanter (mon Sauveur)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Je veux dire a tous mon bonheur.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Chantons (le Sauveur), (bis)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Chantons l’amour du </a:t>
            </a:r>
            <a:r>
              <a:rPr lang="fr-FR" sz="4000" dirty="0" smtClean="0">
                <a:solidFill>
                  <a:srgbClr val="FF0000"/>
                </a:solidFill>
                <a:latin typeface="Arial Rounded MT Bold" pitchFamily="34" charset="0"/>
              </a:rPr>
              <a:t>Rédempteur! </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endParaRPr lang="en-US" sz="40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4000" dirty="0" smtClean="0">
                <a:solidFill>
                  <a:srgbClr val="003300"/>
                </a:solidFill>
                <a:latin typeface="Arial Rounded MT Bold" pitchFamily="34" charset="0"/>
              </a:rPr>
              <a:t>2</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Chantons du Sauveur la puissance: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C’est lui qui brisa nos liens.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Perdus, sans Dieu, sans </a:t>
            </a:r>
            <a:r>
              <a:rPr lang="fr-FR" sz="4000" dirty="0" smtClean="0">
                <a:solidFill>
                  <a:srgbClr val="0D069A"/>
                </a:solidFill>
                <a:latin typeface="Arial Rounded MT Bold" pitchFamily="34" charset="0"/>
              </a:rPr>
              <a:t>espérance, </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Il nous racheta, nous fit siens. </a:t>
            </a:r>
            <a:br>
              <a:rPr lang="fr-FR" sz="4000" dirty="0" smtClean="0">
                <a:solidFill>
                  <a:srgbClr val="0D069A"/>
                </a:solidFill>
                <a:latin typeface="Arial Rounded MT Bold" pitchFamily="34" charset="0"/>
              </a:rPr>
            </a:br>
            <a:r>
              <a:rPr lang="fr-FR" sz="4000" dirty="0" smtClean="0">
                <a:solidFill>
                  <a:srgbClr val="003300"/>
                </a:solidFill>
                <a:latin typeface="Arial Rounded MT Bold" pitchFamily="34" charset="0"/>
              </a:rPr>
              <a:t>Refrain </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r>
              <a:rPr lang="fr-FR" sz="4000" dirty="0" smtClean="0">
                <a:solidFill>
                  <a:srgbClr val="FF0000"/>
                </a:solidFill>
                <a:latin typeface="Arial Rounded MT Bold" pitchFamily="34" charset="0"/>
              </a:rPr>
              <a:t>Je veux, (oui, je veux)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Chanter (mon Sauveur)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Je veux dire a tous mon bonheur.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Chantons (le Sauveur), (bis)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Chantons l’amour du Rédempteur! </a:t>
            </a:r>
            <a:endParaRPr lang="en-US" sz="40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4000" dirty="0" smtClean="0">
                <a:solidFill>
                  <a:srgbClr val="003300"/>
                </a:solidFill>
                <a:latin typeface="Arial Rounded MT Bold" pitchFamily="34" charset="0"/>
              </a:rPr>
              <a:t>3</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Chantons, remplis de confiance!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Chantons sans peur du lendemain,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En paix, gardes par sa puissance,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Conduits chaque jour par sa main</a:t>
            </a:r>
            <a:r>
              <a:rPr lang="fr-FR" sz="4000" dirty="0" smtClean="0">
                <a:solidFill>
                  <a:srgbClr val="0D069A"/>
                </a:solidFill>
                <a:latin typeface="Arial Rounded MT Bold" pitchFamily="34" charset="0"/>
              </a:rPr>
              <a:t>.</a:t>
            </a:r>
          </a:p>
          <a:p>
            <a:pPr algn="ctr">
              <a:buNone/>
            </a:pPr>
            <a:r>
              <a:rPr lang="fr-FR" sz="4000" dirty="0" smtClean="0">
                <a:solidFill>
                  <a:srgbClr val="003300"/>
                </a:solidFill>
                <a:latin typeface="Arial Rounded MT Bold" pitchFamily="34" charset="0"/>
              </a:rPr>
              <a:t>Refrain </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r>
              <a:rPr lang="fr-FR" sz="4000" dirty="0" smtClean="0">
                <a:solidFill>
                  <a:srgbClr val="FF0000"/>
                </a:solidFill>
                <a:latin typeface="Arial Rounded MT Bold" pitchFamily="34" charset="0"/>
              </a:rPr>
              <a:t>Je veux, (oui, je veux)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Chanter (mon Sauveur)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Je veux dire a tous mon bonheur.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Chantons (le Sauveur), (bis)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Chantons l’amour du Rédempteur! </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endParaRPr lang="en-US" sz="4000" dirty="0" smtClean="0">
              <a:solidFill>
                <a:srgbClr val="0D069A"/>
              </a:solidFill>
              <a:latin typeface="Arial Rounded MT Bold" pitchFamily="34" charset="0"/>
            </a:endParaRPr>
          </a:p>
          <a:p>
            <a:pPr algn="ctr">
              <a:buNone/>
            </a:pPr>
            <a:endParaRPr lang="en-US" sz="40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marL="0" indent="0" algn="ctr">
              <a:buNone/>
            </a:pPr>
            <a:r>
              <a:rPr lang="fr-FR" sz="1800" dirty="0" smtClean="0">
                <a:solidFill>
                  <a:schemeClr val="accent6">
                    <a:lumMod val="50000"/>
                  </a:schemeClr>
                </a:solidFill>
                <a:latin typeface="Arial Rounded MT Bold" pitchFamily="34" charset="0"/>
              </a:rPr>
              <a:t>17 Cr. CE:  </a:t>
            </a:r>
            <a:r>
              <a:rPr lang="fr-FR" sz="1800" u="sng" dirty="0" err="1" smtClean="0">
                <a:solidFill>
                  <a:schemeClr val="accent6">
                    <a:lumMod val="50000"/>
                  </a:schemeClr>
                </a:solidFill>
                <a:latin typeface="Arial Rounded MT Bold" pitchFamily="34" charset="0"/>
              </a:rPr>
              <a:t>Mouin</a:t>
            </a:r>
            <a:r>
              <a:rPr lang="fr-FR" sz="1800" u="sng" dirty="0" smtClean="0">
                <a:solidFill>
                  <a:schemeClr val="accent6">
                    <a:lumMod val="50000"/>
                  </a:schemeClr>
                </a:solidFill>
                <a:latin typeface="Arial Rounded MT Bold" pitchFamily="34" charset="0"/>
              </a:rPr>
              <a:t> </a:t>
            </a:r>
            <a:r>
              <a:rPr lang="fr-FR" sz="1800" u="sng" dirty="0" err="1" smtClean="0">
                <a:solidFill>
                  <a:schemeClr val="accent6">
                    <a:lumMod val="50000"/>
                  </a:schemeClr>
                </a:solidFill>
                <a:latin typeface="Arial Rounded MT Bold" pitchFamily="34" charset="0"/>
              </a:rPr>
              <a:t>biin</a:t>
            </a:r>
            <a:r>
              <a:rPr lang="fr-FR" sz="1800" u="sng" dirty="0" smtClean="0">
                <a:solidFill>
                  <a:schemeClr val="accent6">
                    <a:lumMod val="50000"/>
                  </a:schemeClr>
                </a:solidFill>
                <a:latin typeface="Arial Rounded MT Bold" pitchFamily="34" charset="0"/>
              </a:rPr>
              <a:t> </a:t>
            </a:r>
            <a:r>
              <a:rPr lang="fr-FR" sz="1800" u="sng" dirty="0" err="1" smtClean="0">
                <a:solidFill>
                  <a:schemeClr val="accent6">
                    <a:lumMod val="50000"/>
                  </a:schemeClr>
                </a:solidFill>
                <a:latin typeface="Arial Rounded MT Bold" pitchFamily="34" charset="0"/>
              </a:rPr>
              <a:t>kontan</a:t>
            </a:r>
            <a:endParaRPr lang="en-US" sz="1800" dirty="0" smtClean="0">
              <a:solidFill>
                <a:schemeClr val="accent6">
                  <a:lumMod val="50000"/>
                </a:schemeClr>
              </a:solidFill>
              <a:latin typeface="Arial Rounded MT Bold" pitchFamily="34" charset="0"/>
            </a:endParaRPr>
          </a:p>
          <a:p>
            <a:pPr marL="0" indent="0" algn="ctr">
              <a:buNone/>
            </a:pPr>
            <a:r>
              <a:rPr lang="fr-FR" sz="1800" dirty="0" smtClean="0">
                <a:solidFill>
                  <a:schemeClr val="accent6">
                    <a:lumMod val="50000"/>
                  </a:schemeClr>
                </a:solidFill>
                <a:latin typeface="Arial Rounded MT Bold" pitchFamily="34" charset="0"/>
              </a:rPr>
              <a:t>1-</a:t>
            </a:r>
            <a:endParaRPr lang="en-US" sz="1800" dirty="0" smtClean="0">
              <a:solidFill>
                <a:schemeClr val="accent6">
                  <a:lumMod val="50000"/>
                </a:schemeClr>
              </a:solidFill>
              <a:latin typeface="Arial Rounded MT Bold" pitchFamily="34" charset="0"/>
            </a:endParaRPr>
          </a:p>
          <a:p>
            <a:pPr marL="0" indent="0" algn="ctr">
              <a:buNone/>
            </a:pPr>
            <a:r>
              <a:rPr lang="fr-FR" sz="3600" b="1" dirty="0" err="1" smtClean="0">
                <a:latin typeface="Arial" pitchFamily="34" charset="0"/>
                <a:cs typeface="Arial" pitchFamily="34" charset="0"/>
              </a:rPr>
              <a:t>Mouin</a:t>
            </a:r>
            <a:r>
              <a:rPr lang="fr-FR" sz="3600" b="1" dirty="0" smtClean="0">
                <a:latin typeface="Arial" pitchFamily="34" charset="0"/>
                <a:cs typeface="Arial" pitchFamily="34" charset="0"/>
              </a:rPr>
              <a:t> </a:t>
            </a:r>
            <a:r>
              <a:rPr lang="fr-FR" sz="3600" b="1" dirty="0" err="1" smtClean="0">
                <a:latin typeface="Arial" pitchFamily="34" charset="0"/>
                <a:cs typeface="Arial" pitchFamily="34" charset="0"/>
              </a:rPr>
              <a:t>biin</a:t>
            </a:r>
            <a:r>
              <a:rPr lang="fr-FR" sz="3600" b="1" dirty="0" smtClean="0">
                <a:latin typeface="Arial" pitchFamily="34" charset="0"/>
                <a:cs typeface="Arial" pitchFamily="34" charset="0"/>
              </a:rPr>
              <a:t> </a:t>
            </a:r>
            <a:r>
              <a:rPr lang="fr-FR" sz="3600" b="1" dirty="0" err="1" smtClean="0">
                <a:latin typeface="Arial" pitchFamily="34" charset="0"/>
                <a:cs typeface="Arial" pitchFamily="34" charset="0"/>
              </a:rPr>
              <a:t>kontan</a:t>
            </a:r>
            <a:r>
              <a:rPr lang="fr-FR" sz="3600" b="1" dirty="0" smtClean="0">
                <a:latin typeface="Arial" pitchFamily="34" charset="0"/>
                <a:cs typeface="Arial" pitchFamily="34" charset="0"/>
              </a:rPr>
              <a:t> </a:t>
            </a:r>
            <a:endParaRPr lang="fr-FR" sz="3600" b="1" dirty="0" smtClean="0">
              <a:latin typeface="Arial" pitchFamily="34" charset="0"/>
              <a:cs typeface="Arial" pitchFamily="34" charset="0"/>
            </a:endParaRPr>
          </a:p>
          <a:p>
            <a:pPr marL="0" indent="0" algn="ctr">
              <a:buNone/>
            </a:pPr>
            <a:r>
              <a:rPr lang="fr-FR" sz="3600" b="1" dirty="0" err="1" smtClean="0">
                <a:latin typeface="Arial" pitchFamily="34" charset="0"/>
                <a:cs typeface="Arial" pitchFamily="34" charset="0"/>
              </a:rPr>
              <a:t>ke</a:t>
            </a:r>
            <a:r>
              <a:rPr lang="fr-FR" sz="3600" b="1" dirty="0" smtClean="0">
                <a:latin typeface="Arial" pitchFamily="34" charset="0"/>
                <a:cs typeface="Arial" pitchFamily="34" charset="0"/>
              </a:rPr>
              <a:t> </a:t>
            </a:r>
            <a:r>
              <a:rPr lang="fr-FR" sz="3600" b="1" dirty="0" smtClean="0">
                <a:latin typeface="Arial" pitchFamily="34" charset="0"/>
                <a:cs typeface="Arial" pitchFamily="34" charset="0"/>
              </a:rPr>
              <a:t>Papa </a:t>
            </a:r>
            <a:r>
              <a:rPr lang="fr-FR" sz="3600" b="1" dirty="0" err="1" smtClean="0">
                <a:latin typeface="Arial" pitchFamily="34" charset="0"/>
                <a:cs typeface="Arial" pitchFamily="34" charset="0"/>
              </a:rPr>
              <a:t>mouin</a:t>
            </a:r>
            <a:r>
              <a:rPr lang="fr-FR" sz="3600" b="1" dirty="0" smtClean="0">
                <a:latin typeface="Arial" pitchFamily="34" charset="0"/>
                <a:cs typeface="Arial" pitchFamily="34" charset="0"/>
              </a:rPr>
              <a:t> nan </a:t>
            </a:r>
            <a:r>
              <a:rPr lang="fr-FR" sz="3600" b="1" dirty="0" err="1" smtClean="0">
                <a:latin typeface="Arial" pitchFamily="34" charset="0"/>
                <a:cs typeface="Arial" pitchFamily="34" charset="0"/>
              </a:rPr>
              <a:t>siel</a:t>
            </a:r>
            <a:r>
              <a:rPr lang="fr-FR" sz="3600" b="1" dirty="0" smtClean="0">
                <a:latin typeface="Arial" pitchFamily="34" charset="0"/>
                <a:cs typeface="Arial" pitchFamily="34" charset="0"/>
              </a:rPr>
              <a:t>,</a:t>
            </a:r>
            <a:endParaRPr lang="en-US" sz="3600" b="1" dirty="0" smtClean="0">
              <a:latin typeface="Arial" pitchFamily="34" charset="0"/>
              <a:cs typeface="Arial" pitchFamily="34" charset="0"/>
            </a:endParaRPr>
          </a:p>
          <a:p>
            <a:pPr marL="0" indent="0" algn="ctr">
              <a:buNone/>
            </a:pPr>
            <a:r>
              <a:rPr lang="fr-FR" sz="3600" b="1" dirty="0" smtClean="0">
                <a:latin typeface="Arial" pitchFamily="34" charset="0"/>
                <a:cs typeface="Arial" pitchFamily="34" charset="0"/>
              </a:rPr>
              <a:t>Pale nan </a:t>
            </a:r>
            <a:r>
              <a:rPr lang="fr-FR" sz="3600" b="1" dirty="0" err="1" smtClean="0">
                <a:latin typeface="Arial" pitchFamily="34" charset="0"/>
                <a:cs typeface="Arial" pitchFamily="34" charset="0"/>
              </a:rPr>
              <a:t>liv</a:t>
            </a:r>
            <a:r>
              <a:rPr lang="fr-FR" sz="3600" b="1" dirty="0" smtClean="0">
                <a:latin typeface="Arial" pitchFamily="34" charset="0"/>
                <a:cs typeface="Arial" pitchFamily="34" charset="0"/>
              </a:rPr>
              <a:t> Li, pou di-m Li </a:t>
            </a:r>
            <a:r>
              <a:rPr lang="fr-FR" sz="3600" b="1" dirty="0" err="1" smtClean="0">
                <a:latin typeface="Arial" pitchFamily="34" charset="0"/>
                <a:cs typeface="Arial" pitchFamily="34" charset="0"/>
              </a:rPr>
              <a:t>rinmin</a:t>
            </a:r>
            <a:r>
              <a:rPr lang="fr-FR" sz="3600" b="1" dirty="0" smtClean="0">
                <a:latin typeface="Arial" pitchFamily="34" charset="0"/>
                <a:cs typeface="Arial" pitchFamily="34" charset="0"/>
              </a:rPr>
              <a:t>-m.</a:t>
            </a:r>
            <a:endParaRPr lang="en-US" sz="3600" b="1" dirty="0" smtClean="0">
              <a:latin typeface="Arial" pitchFamily="34" charset="0"/>
              <a:cs typeface="Arial" pitchFamily="34" charset="0"/>
            </a:endParaRPr>
          </a:p>
          <a:p>
            <a:pPr marL="0" indent="0" algn="ctr">
              <a:buNone/>
            </a:pPr>
            <a:r>
              <a:rPr lang="en-US" sz="3600" b="1" dirty="0" smtClean="0">
                <a:latin typeface="Arial" pitchFamily="34" charset="0"/>
                <a:cs typeface="Arial" pitchFamily="34" charset="0"/>
              </a:rPr>
              <a:t>Nan </a:t>
            </a:r>
            <a:r>
              <a:rPr lang="en-US" sz="3600" b="1" dirty="0" err="1" smtClean="0">
                <a:latin typeface="Arial" pitchFamily="34" charset="0"/>
                <a:cs typeface="Arial" pitchFamily="34" charset="0"/>
              </a:rPr>
              <a:t>parol</a:t>
            </a:r>
            <a:r>
              <a:rPr lang="en-US" sz="3600" b="1" dirty="0" smtClean="0">
                <a:latin typeface="Arial" pitchFamily="34" charset="0"/>
                <a:cs typeface="Arial" pitchFamily="34" charset="0"/>
              </a:rPr>
              <a:t> Li, m-</a:t>
            </a:r>
            <a:r>
              <a:rPr lang="en-US" sz="3600" b="1" dirty="0" err="1" smtClean="0">
                <a:latin typeface="Arial" pitchFamily="34" charset="0"/>
                <a:cs typeface="Arial" pitchFamily="34" charset="0"/>
              </a:rPr>
              <a:t>jouinn</a:t>
            </a:r>
            <a:r>
              <a:rPr lang="en-US" sz="3600" b="1" dirty="0" smtClean="0">
                <a:latin typeface="Arial" pitchFamily="34" charset="0"/>
                <a:cs typeface="Arial" pitchFamily="34" charset="0"/>
              </a:rPr>
              <a:t> </a:t>
            </a:r>
            <a:r>
              <a:rPr lang="en-US" sz="3600" b="1" dirty="0" err="1" smtClean="0">
                <a:latin typeface="Arial" pitchFamily="34" charset="0"/>
                <a:cs typeface="Arial" pitchFamily="34" charset="0"/>
              </a:rPr>
              <a:t>anpil</a:t>
            </a:r>
            <a:r>
              <a:rPr lang="en-US" sz="3600" b="1" dirty="0" smtClean="0">
                <a:latin typeface="Arial" pitchFamily="34" charset="0"/>
                <a:cs typeface="Arial" pitchFamily="34" charset="0"/>
              </a:rPr>
              <a:t> </a:t>
            </a:r>
            <a:r>
              <a:rPr lang="en-US" sz="3600" b="1" dirty="0" err="1" smtClean="0">
                <a:latin typeface="Arial" pitchFamily="34" charset="0"/>
                <a:cs typeface="Arial" pitchFamily="34" charset="0"/>
              </a:rPr>
              <a:t>bel</a:t>
            </a:r>
            <a:r>
              <a:rPr lang="en-US" sz="3600" b="1" dirty="0" smtClean="0">
                <a:latin typeface="Arial" pitchFamily="34" charset="0"/>
                <a:cs typeface="Arial" pitchFamily="34" charset="0"/>
              </a:rPr>
              <a:t> </a:t>
            </a:r>
            <a:r>
              <a:rPr lang="en-US" sz="3600" b="1" dirty="0" err="1" smtClean="0">
                <a:latin typeface="Arial" pitchFamily="34" charset="0"/>
                <a:cs typeface="Arial" pitchFamily="34" charset="0"/>
              </a:rPr>
              <a:t>bagay</a:t>
            </a:r>
            <a:r>
              <a:rPr lang="en-US" sz="3600" b="1" dirty="0" smtClean="0">
                <a:latin typeface="Arial" pitchFamily="34" charset="0"/>
                <a:cs typeface="Arial" pitchFamily="34" charset="0"/>
              </a:rPr>
              <a:t>;</a:t>
            </a:r>
          </a:p>
          <a:p>
            <a:pPr marL="0" indent="0" algn="ctr">
              <a:buNone/>
            </a:pPr>
            <a:r>
              <a:rPr lang="fr-FR" sz="3600" b="1" dirty="0" smtClean="0">
                <a:latin typeface="Arial" pitchFamily="34" charset="0"/>
                <a:cs typeface="Arial" pitchFamily="34" charset="0"/>
              </a:rPr>
              <a:t>Sa </a:t>
            </a:r>
            <a:r>
              <a:rPr lang="fr-FR" sz="3600" b="1" dirty="0" err="1" smtClean="0">
                <a:latin typeface="Arial" pitchFamily="34" charset="0"/>
                <a:cs typeface="Arial" pitchFamily="34" charset="0"/>
              </a:rPr>
              <a:t>ki</a:t>
            </a:r>
            <a:r>
              <a:rPr lang="fr-FR" sz="3600" b="1" dirty="0" smtClean="0">
                <a:latin typeface="Arial" pitchFamily="34" charset="0"/>
                <a:cs typeface="Arial" pitchFamily="34" charset="0"/>
              </a:rPr>
              <a:t> pi bel </a:t>
            </a:r>
            <a:r>
              <a:rPr lang="fr-FR" sz="3600" b="1" dirty="0" err="1" smtClean="0">
                <a:latin typeface="Arial" pitchFamily="34" charset="0"/>
                <a:cs typeface="Arial" pitchFamily="34" charset="0"/>
              </a:rPr>
              <a:t>sè</a:t>
            </a:r>
            <a:r>
              <a:rPr lang="fr-FR" sz="3600" b="1" dirty="0" smtClean="0">
                <a:latin typeface="Arial" pitchFamily="34" charset="0"/>
                <a:cs typeface="Arial" pitchFamily="34" charset="0"/>
              </a:rPr>
              <a:t> </a:t>
            </a:r>
            <a:r>
              <a:rPr lang="fr-FR" sz="3600" b="1" dirty="0" err="1" smtClean="0">
                <a:latin typeface="Arial" pitchFamily="34" charset="0"/>
                <a:cs typeface="Arial" pitchFamily="34" charset="0"/>
              </a:rPr>
              <a:t>ke</a:t>
            </a:r>
            <a:r>
              <a:rPr lang="fr-FR" sz="3600" b="1" dirty="0" smtClean="0">
                <a:latin typeface="Arial" pitchFamily="34" charset="0"/>
                <a:cs typeface="Arial" pitchFamily="34" charset="0"/>
              </a:rPr>
              <a:t> </a:t>
            </a:r>
            <a:r>
              <a:rPr lang="fr-FR" sz="3600" b="1" dirty="0" err="1" smtClean="0">
                <a:latin typeface="Arial" pitchFamily="34" charset="0"/>
                <a:cs typeface="Arial" pitchFamily="34" charset="0"/>
              </a:rPr>
              <a:t>Jezu</a:t>
            </a:r>
            <a:r>
              <a:rPr lang="fr-FR" sz="3600" b="1" dirty="0" smtClean="0">
                <a:latin typeface="Arial" pitchFamily="34" charset="0"/>
                <a:cs typeface="Arial" pitchFamily="34" charset="0"/>
              </a:rPr>
              <a:t> </a:t>
            </a:r>
            <a:r>
              <a:rPr lang="fr-FR" sz="3600" b="1" dirty="0" err="1" smtClean="0">
                <a:latin typeface="Arial" pitchFamily="34" charset="0"/>
                <a:cs typeface="Arial" pitchFamily="34" charset="0"/>
              </a:rPr>
              <a:t>rinmin</a:t>
            </a:r>
            <a:r>
              <a:rPr lang="fr-FR" sz="3600" b="1" dirty="0" smtClean="0">
                <a:latin typeface="Arial" pitchFamily="34" charset="0"/>
                <a:cs typeface="Arial" pitchFamily="34" charset="0"/>
              </a:rPr>
              <a:t>-m.</a:t>
            </a:r>
            <a:endParaRPr lang="en-US" sz="3600" b="1" dirty="0" smtClean="0">
              <a:latin typeface="Arial" pitchFamily="34" charset="0"/>
              <a:cs typeface="Arial" pitchFamily="34" charset="0"/>
            </a:endParaRPr>
          </a:p>
          <a:p>
            <a:pPr marL="0" indent="0" algn="ctr">
              <a:buNone/>
            </a:pPr>
            <a:r>
              <a:rPr lang="fr-FR" sz="1600" b="1" dirty="0" err="1" smtClean="0">
                <a:solidFill>
                  <a:schemeClr val="accent6">
                    <a:lumMod val="50000"/>
                  </a:schemeClr>
                </a:solidFill>
                <a:latin typeface="Arial" pitchFamily="34" charset="0"/>
                <a:cs typeface="Arial" pitchFamily="34" charset="0"/>
              </a:rPr>
              <a:t>Ke</a:t>
            </a:r>
            <a:endParaRPr lang="en-US" sz="1600" b="1" dirty="0" smtClean="0">
              <a:solidFill>
                <a:schemeClr val="accent6">
                  <a:lumMod val="50000"/>
                </a:schemeClr>
              </a:solidFill>
              <a:latin typeface="Arial" pitchFamily="34" charset="0"/>
              <a:cs typeface="Arial" pitchFamily="34" charset="0"/>
            </a:endParaRPr>
          </a:p>
          <a:p>
            <a:pPr marL="0" indent="0" algn="ctr">
              <a:buNone/>
            </a:pPr>
            <a:r>
              <a:rPr lang="fr-FR" sz="3600" b="1" dirty="0" smtClean="0">
                <a:solidFill>
                  <a:srgbClr val="0D069A"/>
                </a:solidFill>
                <a:latin typeface="Arial" pitchFamily="34" charset="0"/>
                <a:cs typeface="Arial" pitchFamily="34" charset="0"/>
              </a:rPr>
              <a:t>A la m-</a:t>
            </a:r>
            <a:r>
              <a:rPr lang="fr-FR" sz="3600" b="1" dirty="0" err="1" smtClean="0">
                <a:solidFill>
                  <a:srgbClr val="0D069A"/>
                </a:solidFill>
                <a:latin typeface="Arial" pitchFamily="34" charset="0"/>
                <a:cs typeface="Arial" pitchFamily="34" charset="0"/>
              </a:rPr>
              <a:t>kontan</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ouè</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Jezu</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rinminm</a:t>
            </a:r>
            <a:r>
              <a:rPr lang="fr-FR" sz="3600" b="1" dirty="0" smtClean="0">
                <a:solidFill>
                  <a:srgbClr val="0D069A"/>
                </a:solidFill>
                <a:latin typeface="Arial" pitchFamily="34" charset="0"/>
                <a:cs typeface="Arial" pitchFamily="34" charset="0"/>
              </a:rPr>
              <a:t>,</a:t>
            </a:r>
            <a:endParaRPr lang="en-US" sz="3600" b="1" dirty="0" smtClean="0">
              <a:solidFill>
                <a:srgbClr val="0D069A"/>
              </a:solidFill>
              <a:latin typeface="Arial" pitchFamily="34" charset="0"/>
              <a:cs typeface="Arial" pitchFamily="34" charset="0"/>
            </a:endParaRPr>
          </a:p>
          <a:p>
            <a:pPr marL="0" indent="0" algn="ctr">
              <a:buNone/>
            </a:pPr>
            <a:r>
              <a:rPr lang="fr-FR" sz="3600" b="1" dirty="0" err="1" smtClean="0">
                <a:solidFill>
                  <a:srgbClr val="0D069A"/>
                </a:solidFill>
                <a:latin typeface="Arial" pitchFamily="34" charset="0"/>
                <a:cs typeface="Arial" pitchFamily="34" charset="0"/>
              </a:rPr>
              <a:t>Jezu</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rinminm</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Jezu</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rinminm</a:t>
            </a:r>
            <a:r>
              <a:rPr lang="fr-FR" sz="3600" b="1" dirty="0" smtClean="0">
                <a:solidFill>
                  <a:srgbClr val="0D069A"/>
                </a:solidFill>
                <a:latin typeface="Arial" pitchFamily="34" charset="0"/>
                <a:cs typeface="Arial" pitchFamily="34" charset="0"/>
              </a:rPr>
              <a:t>.</a:t>
            </a:r>
            <a:endParaRPr lang="en-US" sz="3600" b="1" dirty="0" smtClean="0">
              <a:solidFill>
                <a:srgbClr val="0D069A"/>
              </a:solidFill>
              <a:latin typeface="Arial" pitchFamily="34" charset="0"/>
              <a:cs typeface="Arial" pitchFamily="34" charset="0"/>
            </a:endParaRPr>
          </a:p>
          <a:p>
            <a:pPr marL="0" indent="0" algn="ctr">
              <a:buNone/>
            </a:pPr>
            <a:r>
              <a:rPr lang="fr-FR" sz="3600" b="1" dirty="0" err="1" smtClean="0">
                <a:solidFill>
                  <a:srgbClr val="0D069A"/>
                </a:solidFill>
                <a:latin typeface="Arial" pitchFamily="34" charset="0"/>
                <a:cs typeface="Arial" pitchFamily="34" charset="0"/>
              </a:rPr>
              <a:t>Ala</a:t>
            </a:r>
            <a:r>
              <a:rPr lang="fr-FR" sz="3600" b="1" dirty="0" smtClean="0">
                <a:solidFill>
                  <a:srgbClr val="0D069A"/>
                </a:solidFill>
                <a:latin typeface="Arial" pitchFamily="34" charset="0"/>
                <a:cs typeface="Arial" pitchFamily="34" charset="0"/>
              </a:rPr>
              <a:t> m-</a:t>
            </a:r>
            <a:r>
              <a:rPr lang="fr-FR" sz="3600" b="1" dirty="0" err="1" smtClean="0">
                <a:solidFill>
                  <a:srgbClr val="0D069A"/>
                </a:solidFill>
                <a:latin typeface="Arial" pitchFamily="34" charset="0"/>
                <a:cs typeface="Arial" pitchFamily="34" charset="0"/>
              </a:rPr>
              <a:t>kontan</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ouè</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Jezu</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rinminm</a:t>
            </a:r>
            <a:r>
              <a:rPr lang="fr-FR" sz="3600" b="1" dirty="0" smtClean="0">
                <a:solidFill>
                  <a:srgbClr val="0D069A"/>
                </a:solidFill>
                <a:latin typeface="Arial" pitchFamily="34" charset="0"/>
                <a:cs typeface="Arial" pitchFamily="34" charset="0"/>
              </a:rPr>
              <a:t>,</a:t>
            </a:r>
            <a:endParaRPr lang="en-US" sz="3600" b="1" dirty="0" smtClean="0">
              <a:solidFill>
                <a:srgbClr val="0D069A"/>
              </a:solidFill>
              <a:latin typeface="Arial" pitchFamily="34" charset="0"/>
              <a:cs typeface="Arial" pitchFamily="34" charset="0"/>
            </a:endParaRPr>
          </a:p>
          <a:p>
            <a:pPr marL="0" indent="0" algn="ctr">
              <a:buNone/>
            </a:pPr>
            <a:r>
              <a:rPr lang="fr-FR" sz="3600" b="1" dirty="0" err="1" smtClean="0">
                <a:solidFill>
                  <a:srgbClr val="0D069A"/>
                </a:solidFill>
                <a:latin typeface="Arial" pitchFamily="34" charset="0"/>
                <a:cs typeface="Arial" pitchFamily="34" charset="0"/>
              </a:rPr>
              <a:t>Jezu</a:t>
            </a:r>
            <a:r>
              <a:rPr lang="fr-FR" sz="3600" b="1" dirty="0" smtClean="0">
                <a:solidFill>
                  <a:srgbClr val="0D069A"/>
                </a:solidFill>
                <a:latin typeface="Arial" pitchFamily="34" charset="0"/>
                <a:cs typeface="Arial" pitchFamily="34" charset="0"/>
              </a:rPr>
              <a:t> </a:t>
            </a:r>
            <a:r>
              <a:rPr lang="fr-FR" sz="3600" b="1" dirty="0" err="1" smtClean="0">
                <a:solidFill>
                  <a:srgbClr val="0D069A"/>
                </a:solidFill>
                <a:latin typeface="Arial" pitchFamily="34" charset="0"/>
                <a:cs typeface="Arial" pitchFamily="34" charset="0"/>
              </a:rPr>
              <a:t>rinmin</a:t>
            </a:r>
            <a:r>
              <a:rPr lang="fr-FR" sz="3600" b="1" dirty="0" smtClean="0">
                <a:solidFill>
                  <a:srgbClr val="0D069A"/>
                </a:solidFill>
                <a:latin typeface="Arial" pitchFamily="34" charset="0"/>
                <a:cs typeface="Arial" pitchFamily="34" charset="0"/>
              </a:rPr>
              <a:t>-m </a:t>
            </a:r>
            <a:r>
              <a:rPr lang="fr-FR" sz="3600" b="1" dirty="0" err="1" smtClean="0">
                <a:solidFill>
                  <a:srgbClr val="0D069A"/>
                </a:solidFill>
                <a:latin typeface="Arial" pitchFamily="34" charset="0"/>
                <a:cs typeface="Arial" pitchFamily="34" charset="0"/>
              </a:rPr>
              <a:t>tou</a:t>
            </a:r>
            <a:r>
              <a:rPr lang="fr-FR" sz="3600" b="1" dirty="0" smtClean="0">
                <a:solidFill>
                  <a:srgbClr val="0D069A"/>
                </a:solidFill>
                <a:latin typeface="Arial" pitchFamily="34" charset="0"/>
                <a:cs typeface="Arial" pitchFamily="34" charset="0"/>
              </a:rPr>
              <a:t> tan</a:t>
            </a:r>
            <a:r>
              <a:rPr lang="fr-FR" sz="3600" b="1" dirty="0" smtClean="0">
                <a:solidFill>
                  <a:srgbClr val="0D069A"/>
                </a:solidFill>
                <a:latin typeface="Arial" pitchFamily="34" charset="0"/>
                <a:cs typeface="Arial" pitchFamily="34" charset="0"/>
              </a:rPr>
              <a:t>.</a:t>
            </a:r>
            <a:endParaRPr lang="en-US" sz="3600" b="1" dirty="0" smtClean="0">
              <a:solidFill>
                <a:srgbClr val="0D069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2000" b="1" dirty="0" smtClean="0">
                <a:solidFill>
                  <a:schemeClr val="accent6">
                    <a:lumMod val="50000"/>
                  </a:schemeClr>
                </a:solidFill>
                <a:latin typeface="Arial Narrow" pitchFamily="34" charset="0"/>
              </a:rPr>
              <a:t>2-</a:t>
            </a:r>
            <a:endParaRPr lang="en-US" sz="2000" b="1" dirty="0" smtClean="0">
              <a:solidFill>
                <a:schemeClr val="accent6">
                  <a:lumMod val="50000"/>
                </a:schemeClr>
              </a:solidFill>
              <a:latin typeface="Arial Narrow" pitchFamily="34" charset="0"/>
            </a:endParaRPr>
          </a:p>
          <a:p>
            <a:pPr algn="ctr">
              <a:buNone/>
            </a:pPr>
            <a:r>
              <a:rPr lang="fr-FR" sz="4000" b="1" dirty="0" smtClean="0">
                <a:latin typeface="Arial Narrow" pitchFamily="34" charset="0"/>
              </a:rPr>
              <a:t>Min-m si </a:t>
            </a:r>
            <a:r>
              <a:rPr lang="fr-FR" sz="4000" b="1" dirty="0" err="1" smtClean="0">
                <a:latin typeface="Arial Narrow" pitchFamily="34" charset="0"/>
              </a:rPr>
              <a:t>mouin</a:t>
            </a:r>
            <a:r>
              <a:rPr lang="fr-FR" sz="4000" b="1" dirty="0" smtClean="0">
                <a:latin typeface="Arial Narrow" pitchFamily="34" charset="0"/>
              </a:rPr>
              <a:t> </a:t>
            </a:r>
            <a:r>
              <a:rPr lang="fr-FR" sz="4000" b="1" dirty="0" err="1" smtClean="0">
                <a:latin typeface="Arial Narrow" pitchFamily="34" charset="0"/>
              </a:rPr>
              <a:t>blie</a:t>
            </a:r>
            <a:r>
              <a:rPr lang="fr-FR" sz="4000" b="1" dirty="0" smtClean="0">
                <a:latin typeface="Arial Narrow" pitchFamily="34" charset="0"/>
              </a:rPr>
              <a:t>-l, pou-m </a:t>
            </a:r>
            <a:r>
              <a:rPr lang="fr-FR" sz="4000" b="1" dirty="0" err="1" smtClean="0">
                <a:latin typeface="Arial Narrow" pitchFamily="34" charset="0"/>
              </a:rPr>
              <a:t>pèdi</a:t>
            </a:r>
            <a:r>
              <a:rPr lang="fr-FR" sz="4000" b="1" dirty="0" smtClean="0">
                <a:latin typeface="Arial Narrow" pitchFamily="34" charset="0"/>
              </a:rPr>
              <a:t> chemin,</a:t>
            </a:r>
            <a:endParaRPr lang="en-US" sz="4000" b="1" dirty="0" smtClean="0">
              <a:latin typeface="Arial Narrow" pitchFamily="34" charset="0"/>
            </a:endParaRPr>
          </a:p>
          <a:p>
            <a:pPr algn="ctr">
              <a:buNone/>
            </a:pPr>
            <a:r>
              <a:rPr lang="en-US" sz="4000" b="1" dirty="0" err="1" smtClean="0">
                <a:latin typeface="Arial Narrow" pitchFamily="34" charset="0"/>
              </a:rPr>
              <a:t>Ninpòt</a:t>
            </a:r>
            <a:r>
              <a:rPr lang="en-US" sz="4000" b="1" dirty="0" smtClean="0">
                <a:latin typeface="Arial Narrow" pitchFamily="34" charset="0"/>
              </a:rPr>
              <a:t> </a:t>
            </a:r>
            <a:r>
              <a:rPr lang="en-US" sz="4000" b="1" dirty="0" err="1" smtClean="0">
                <a:latin typeface="Arial Narrow" pitchFamily="34" charset="0"/>
              </a:rPr>
              <a:t>ki</a:t>
            </a:r>
            <a:r>
              <a:rPr lang="en-US" sz="4000" b="1" dirty="0" smtClean="0">
                <a:latin typeface="Arial Narrow" pitchFamily="34" charset="0"/>
              </a:rPr>
              <a:t> </a:t>
            </a:r>
            <a:r>
              <a:rPr lang="en-US" sz="4000" b="1" dirty="0" err="1" smtClean="0">
                <a:latin typeface="Arial Narrow" pitchFamily="34" charset="0"/>
              </a:rPr>
              <a:t>kote</a:t>
            </a:r>
            <a:r>
              <a:rPr lang="en-US" sz="4000" b="1" dirty="0" smtClean="0">
                <a:latin typeface="Arial Narrow" pitchFamily="34" charset="0"/>
              </a:rPr>
              <a:t> m-ale ,</a:t>
            </a:r>
            <a:r>
              <a:rPr lang="en-US" sz="4000" b="1" dirty="0" err="1" smtClean="0">
                <a:latin typeface="Arial Narrow" pitchFamily="34" charset="0"/>
              </a:rPr>
              <a:t>li</a:t>
            </a:r>
            <a:r>
              <a:rPr lang="en-US" sz="4000" b="1" dirty="0" smtClean="0">
                <a:latin typeface="Arial Narrow" pitchFamily="34" charset="0"/>
              </a:rPr>
              <a:t> </a:t>
            </a:r>
            <a:r>
              <a:rPr lang="en-US" sz="4000" b="1" dirty="0" err="1" smtClean="0">
                <a:latin typeface="Arial Narrow" pitchFamily="34" charset="0"/>
              </a:rPr>
              <a:t>rinmin</a:t>
            </a:r>
            <a:r>
              <a:rPr lang="en-US" sz="4000" b="1" dirty="0" smtClean="0">
                <a:latin typeface="Arial Narrow" pitchFamily="34" charset="0"/>
              </a:rPr>
              <a:t>-m.</a:t>
            </a:r>
          </a:p>
          <a:p>
            <a:pPr algn="ctr">
              <a:buNone/>
            </a:pPr>
            <a:r>
              <a:rPr lang="en-US" sz="4000" b="1" dirty="0" smtClean="0">
                <a:latin typeface="Arial Narrow" pitchFamily="34" charset="0"/>
              </a:rPr>
              <a:t>M-a </a:t>
            </a:r>
            <a:r>
              <a:rPr lang="en-US" sz="4000" b="1" dirty="0" err="1" smtClean="0">
                <a:latin typeface="Arial Narrow" pitchFamily="34" charset="0"/>
              </a:rPr>
              <a:t>tounin</a:t>
            </a:r>
            <a:r>
              <a:rPr lang="en-US" sz="4000" b="1" dirty="0" smtClean="0">
                <a:latin typeface="Arial Narrow" pitchFamily="34" charset="0"/>
              </a:rPr>
              <a:t> </a:t>
            </a:r>
            <a:r>
              <a:rPr lang="en-US" sz="4000" b="1" dirty="0" err="1" smtClean="0">
                <a:latin typeface="Arial Narrow" pitchFamily="34" charset="0"/>
              </a:rPr>
              <a:t>kay</a:t>
            </a:r>
            <a:r>
              <a:rPr lang="en-US" sz="4000" b="1" dirty="0" smtClean="0">
                <a:latin typeface="Arial Narrow" pitchFamily="34" charset="0"/>
              </a:rPr>
              <a:t> Li, </a:t>
            </a:r>
            <a:r>
              <a:rPr lang="en-US" sz="4000" b="1" dirty="0" err="1" smtClean="0">
                <a:latin typeface="Arial Narrow" pitchFamily="34" charset="0"/>
              </a:rPr>
              <a:t>kache</a:t>
            </a:r>
            <a:r>
              <a:rPr lang="en-US" sz="4000" b="1" dirty="0" smtClean="0">
                <a:latin typeface="Arial Narrow" pitchFamily="34" charset="0"/>
              </a:rPr>
              <a:t> </a:t>
            </a:r>
            <a:r>
              <a:rPr lang="en-US" sz="4000" b="1" dirty="0" err="1" smtClean="0">
                <a:latin typeface="Arial Narrow" pitchFamily="34" charset="0"/>
              </a:rPr>
              <a:t>nan</a:t>
            </a:r>
            <a:r>
              <a:rPr lang="en-US" sz="4000" b="1" dirty="0" smtClean="0">
                <a:latin typeface="Arial Narrow" pitchFamily="34" charset="0"/>
              </a:rPr>
              <a:t> bra-l </a:t>
            </a:r>
            <a:r>
              <a:rPr lang="en-US" sz="4000" b="1" dirty="0" err="1" smtClean="0">
                <a:latin typeface="Arial Narrow" pitchFamily="34" charset="0"/>
              </a:rPr>
              <a:t>yo</a:t>
            </a:r>
            <a:r>
              <a:rPr lang="en-US" sz="4000" b="1" dirty="0" smtClean="0">
                <a:latin typeface="Arial Narrow" pitchFamily="34" charset="0"/>
              </a:rPr>
              <a:t>,</a:t>
            </a:r>
          </a:p>
          <a:p>
            <a:pPr algn="ctr">
              <a:buNone/>
            </a:pPr>
            <a:r>
              <a:rPr lang="fr-FR" sz="4000" b="1" dirty="0" err="1" smtClean="0">
                <a:latin typeface="Arial Narrow" pitchFamily="34" charset="0"/>
              </a:rPr>
              <a:t>Lè</a:t>
            </a:r>
            <a:r>
              <a:rPr lang="fr-FR" sz="4000" b="1" dirty="0" smtClean="0">
                <a:latin typeface="Arial Narrow" pitchFamily="34" charset="0"/>
              </a:rPr>
              <a:t> ma </a:t>
            </a:r>
            <a:r>
              <a:rPr lang="fr-FR" sz="4000" b="1" dirty="0" err="1" smtClean="0">
                <a:latin typeface="Arial Narrow" pitchFamily="34" charset="0"/>
              </a:rPr>
              <a:t>sonje</a:t>
            </a:r>
            <a:r>
              <a:rPr lang="fr-FR" sz="4000" b="1" dirty="0" smtClean="0">
                <a:latin typeface="Arial Narrow" pitchFamily="34" charset="0"/>
              </a:rPr>
              <a:t> </a:t>
            </a:r>
            <a:r>
              <a:rPr lang="fr-FR" sz="4000" b="1" dirty="0" err="1" smtClean="0">
                <a:latin typeface="Arial Narrow" pitchFamily="34" charset="0"/>
              </a:rPr>
              <a:t>kijan</a:t>
            </a:r>
            <a:r>
              <a:rPr lang="fr-FR" sz="4000" b="1" dirty="0" smtClean="0">
                <a:latin typeface="Arial Narrow" pitchFamily="34" charset="0"/>
              </a:rPr>
              <a:t> </a:t>
            </a:r>
            <a:r>
              <a:rPr lang="fr-FR" sz="4000" b="1" dirty="0" err="1" smtClean="0">
                <a:latin typeface="Arial Narrow" pitchFamily="34" charset="0"/>
              </a:rPr>
              <a:t>Jezu</a:t>
            </a:r>
            <a:r>
              <a:rPr lang="fr-FR" sz="4000" b="1" dirty="0" smtClean="0">
                <a:latin typeface="Arial Narrow" pitchFamily="34" charset="0"/>
              </a:rPr>
              <a:t> </a:t>
            </a:r>
            <a:r>
              <a:rPr lang="fr-FR" sz="4000" b="1" dirty="0" err="1" smtClean="0">
                <a:latin typeface="Arial Narrow" pitchFamily="34" charset="0"/>
              </a:rPr>
              <a:t>rinmin</a:t>
            </a:r>
            <a:r>
              <a:rPr lang="fr-FR" sz="4000" b="1" dirty="0" smtClean="0">
                <a:latin typeface="Arial Narrow" pitchFamily="34" charset="0"/>
              </a:rPr>
              <a:t>-m.</a:t>
            </a:r>
            <a:endParaRPr lang="en-US" sz="4000" b="1" dirty="0" smtClean="0">
              <a:latin typeface="Arial Narrow" pitchFamily="34" charset="0"/>
            </a:endParaRPr>
          </a:p>
          <a:p>
            <a:pPr marL="0" indent="0" algn="ctr">
              <a:buNone/>
            </a:pPr>
            <a:r>
              <a:rPr lang="fr-FR" sz="4000" b="1" dirty="0" err="1" smtClean="0">
                <a:solidFill>
                  <a:schemeClr val="accent6">
                    <a:lumMod val="50000"/>
                  </a:schemeClr>
                </a:solidFill>
                <a:latin typeface="Arial" pitchFamily="34" charset="0"/>
                <a:cs typeface="Arial" pitchFamily="34" charset="0"/>
              </a:rPr>
              <a:t>Ke</a:t>
            </a:r>
            <a:endParaRPr lang="en-US" sz="4000" b="1" dirty="0" smtClean="0">
              <a:solidFill>
                <a:schemeClr val="accent6">
                  <a:lumMod val="50000"/>
                </a:schemeClr>
              </a:solidFill>
              <a:latin typeface="Arial" pitchFamily="34" charset="0"/>
              <a:cs typeface="Arial" pitchFamily="34" charset="0"/>
            </a:endParaRPr>
          </a:p>
          <a:p>
            <a:pPr marL="0" indent="0" algn="ctr">
              <a:buNone/>
            </a:pPr>
            <a:r>
              <a:rPr lang="fr-FR" sz="4000" b="1" dirty="0" smtClean="0">
                <a:solidFill>
                  <a:srgbClr val="0D069A"/>
                </a:solidFill>
                <a:latin typeface="Arial" pitchFamily="34" charset="0"/>
                <a:cs typeface="Arial" pitchFamily="34" charset="0"/>
              </a:rPr>
              <a:t>A la m-</a:t>
            </a:r>
            <a:r>
              <a:rPr lang="fr-FR" sz="4000" b="1" dirty="0" err="1" smtClean="0">
                <a:solidFill>
                  <a:srgbClr val="0D069A"/>
                </a:solidFill>
                <a:latin typeface="Arial" pitchFamily="34" charset="0"/>
                <a:cs typeface="Arial" pitchFamily="34" charset="0"/>
              </a:rPr>
              <a:t>kontan</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ouè</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Ala</a:t>
            </a:r>
            <a:r>
              <a:rPr lang="fr-FR" sz="4000" b="1" dirty="0" smtClean="0">
                <a:solidFill>
                  <a:srgbClr val="0D069A"/>
                </a:solidFill>
                <a:latin typeface="Arial" pitchFamily="34" charset="0"/>
                <a:cs typeface="Arial" pitchFamily="34" charset="0"/>
              </a:rPr>
              <a:t> m-</a:t>
            </a:r>
            <a:r>
              <a:rPr lang="fr-FR" sz="4000" b="1" dirty="0" err="1" smtClean="0">
                <a:solidFill>
                  <a:srgbClr val="0D069A"/>
                </a:solidFill>
                <a:latin typeface="Arial" pitchFamily="34" charset="0"/>
                <a:cs typeface="Arial" pitchFamily="34" charset="0"/>
              </a:rPr>
              <a:t>kontan</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ouè</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a:t>
            </a:r>
            <a:r>
              <a:rPr lang="fr-FR" sz="4000" b="1" dirty="0" smtClean="0">
                <a:solidFill>
                  <a:srgbClr val="0D069A"/>
                </a:solidFill>
                <a:latin typeface="Arial" pitchFamily="34" charset="0"/>
                <a:cs typeface="Arial" pitchFamily="34" charset="0"/>
              </a:rPr>
              <a:t>-m </a:t>
            </a:r>
            <a:r>
              <a:rPr lang="fr-FR" sz="4000" b="1" dirty="0" err="1" smtClean="0">
                <a:solidFill>
                  <a:srgbClr val="0D069A"/>
                </a:solidFill>
                <a:latin typeface="Arial" pitchFamily="34" charset="0"/>
                <a:cs typeface="Arial" pitchFamily="34" charset="0"/>
              </a:rPr>
              <a:t>tou</a:t>
            </a:r>
            <a:r>
              <a:rPr lang="fr-FR" sz="4000" b="1" dirty="0" smtClean="0">
                <a:solidFill>
                  <a:srgbClr val="0D069A"/>
                </a:solidFill>
                <a:latin typeface="Arial" pitchFamily="34" charset="0"/>
                <a:cs typeface="Arial" pitchFamily="34" charset="0"/>
              </a:rPr>
              <a:t> tan.</a:t>
            </a:r>
            <a:endParaRPr lang="en-US" sz="4000" b="1" dirty="0" smtClean="0">
              <a:solidFill>
                <a:srgbClr val="0D069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algn="ctr">
              <a:buNone/>
            </a:pPr>
            <a:r>
              <a:rPr lang="fr-FR" sz="4000" b="1" dirty="0" smtClean="0">
                <a:solidFill>
                  <a:schemeClr val="accent6">
                    <a:lumMod val="50000"/>
                  </a:schemeClr>
                </a:solidFill>
                <a:latin typeface="Arial Narrow" pitchFamily="34" charset="0"/>
              </a:rPr>
              <a:t>3-</a:t>
            </a:r>
            <a:endParaRPr lang="en-US" sz="4000" b="1" dirty="0" smtClean="0">
              <a:solidFill>
                <a:schemeClr val="accent6">
                  <a:lumMod val="50000"/>
                </a:schemeClr>
              </a:solidFill>
              <a:latin typeface="Arial Narrow" pitchFamily="34" charset="0"/>
            </a:endParaRPr>
          </a:p>
          <a:p>
            <a:pPr algn="ctr">
              <a:buNone/>
            </a:pPr>
            <a:r>
              <a:rPr lang="fr-FR" sz="4000" b="1" dirty="0" err="1" smtClean="0">
                <a:latin typeface="Arial Narrow" pitchFamily="34" charset="0"/>
              </a:rPr>
              <a:t>Jezu</a:t>
            </a:r>
            <a:r>
              <a:rPr lang="fr-FR" sz="4000" b="1" dirty="0" smtClean="0">
                <a:latin typeface="Arial Narrow" pitchFamily="34" charset="0"/>
              </a:rPr>
              <a:t> </a:t>
            </a:r>
            <a:r>
              <a:rPr lang="fr-FR" sz="4000" b="1" dirty="0" err="1" smtClean="0">
                <a:latin typeface="Arial Narrow" pitchFamily="34" charset="0"/>
              </a:rPr>
              <a:t>rinmin</a:t>
            </a:r>
            <a:r>
              <a:rPr lang="fr-FR" sz="4000" b="1" dirty="0" smtClean="0">
                <a:latin typeface="Arial Narrow" pitchFamily="34" charset="0"/>
              </a:rPr>
              <a:t>-m e m-</a:t>
            </a:r>
            <a:r>
              <a:rPr lang="fr-FR" sz="4000" b="1" dirty="0" err="1" smtClean="0">
                <a:latin typeface="Arial Narrow" pitchFamily="34" charset="0"/>
              </a:rPr>
              <a:t>konnin</a:t>
            </a:r>
            <a:r>
              <a:rPr lang="fr-FR" sz="4000" b="1" dirty="0" smtClean="0">
                <a:latin typeface="Arial Narrow" pitchFamily="34" charset="0"/>
              </a:rPr>
              <a:t> m-</a:t>
            </a:r>
            <a:r>
              <a:rPr lang="fr-FR" sz="4000" b="1" dirty="0" err="1" smtClean="0">
                <a:latin typeface="Arial Narrow" pitchFamily="34" charset="0"/>
              </a:rPr>
              <a:t>rinmin</a:t>
            </a:r>
            <a:r>
              <a:rPr lang="fr-FR" sz="4000" b="1" dirty="0" smtClean="0">
                <a:latin typeface="Arial Narrow" pitchFamily="34" charset="0"/>
              </a:rPr>
              <a:t>-</a:t>
            </a:r>
            <a:r>
              <a:rPr lang="fr-FR" sz="4000" b="1" dirty="0" err="1" smtClean="0">
                <a:latin typeface="Arial Narrow" pitchFamily="34" charset="0"/>
              </a:rPr>
              <a:t>nl</a:t>
            </a:r>
            <a:r>
              <a:rPr lang="fr-FR" sz="4000" b="1" dirty="0" smtClean="0">
                <a:latin typeface="Arial Narrow" pitchFamily="34" charset="0"/>
              </a:rPr>
              <a:t> </a:t>
            </a:r>
            <a:r>
              <a:rPr lang="fr-FR" sz="4000" b="1" dirty="0" err="1" smtClean="0">
                <a:latin typeface="Arial Narrow" pitchFamily="34" charset="0"/>
              </a:rPr>
              <a:t>tou</a:t>
            </a:r>
            <a:r>
              <a:rPr lang="fr-FR" sz="4000" b="1" dirty="0" smtClean="0">
                <a:latin typeface="Arial Narrow" pitchFamily="34" charset="0"/>
              </a:rPr>
              <a:t>,</a:t>
            </a:r>
            <a:endParaRPr lang="en-US" sz="4000" b="1" dirty="0" smtClean="0">
              <a:latin typeface="Arial Narrow" pitchFamily="34" charset="0"/>
            </a:endParaRPr>
          </a:p>
          <a:p>
            <a:pPr algn="ctr">
              <a:buNone/>
            </a:pPr>
            <a:r>
              <a:rPr lang="fr-FR" sz="4000" b="1" dirty="0" smtClean="0">
                <a:latin typeface="Arial Narrow" pitchFamily="34" charset="0"/>
              </a:rPr>
              <a:t>Se </a:t>
            </a:r>
            <a:r>
              <a:rPr lang="fr-FR" sz="4000" b="1" dirty="0" err="1" smtClean="0">
                <a:latin typeface="Arial Narrow" pitchFamily="34" charset="0"/>
              </a:rPr>
              <a:t>amou</a:t>
            </a:r>
            <a:r>
              <a:rPr lang="fr-FR" sz="4000" b="1" dirty="0" smtClean="0">
                <a:latin typeface="Arial Narrow" pitchFamily="34" charset="0"/>
              </a:rPr>
              <a:t> li </a:t>
            </a:r>
            <a:r>
              <a:rPr lang="fr-FR" sz="4000" b="1" dirty="0" err="1" smtClean="0">
                <a:latin typeface="Arial Narrow" pitchFamily="34" charset="0"/>
              </a:rPr>
              <a:t>ki</a:t>
            </a:r>
            <a:r>
              <a:rPr lang="fr-FR" sz="4000" b="1" dirty="0" smtClean="0">
                <a:latin typeface="Arial Narrow" pitchFamily="34" charset="0"/>
              </a:rPr>
              <a:t> </a:t>
            </a:r>
            <a:r>
              <a:rPr lang="fr-FR" sz="4000" b="1" dirty="0" err="1" smtClean="0">
                <a:latin typeface="Arial Narrow" pitchFamily="34" charset="0"/>
              </a:rPr>
              <a:t>fè</a:t>
            </a:r>
            <a:r>
              <a:rPr lang="fr-FR" sz="4000" b="1" dirty="0" smtClean="0">
                <a:latin typeface="Arial Narrow" pitchFamily="34" charset="0"/>
              </a:rPr>
              <a:t>-l </a:t>
            </a:r>
            <a:r>
              <a:rPr lang="fr-FR" sz="4000" b="1" dirty="0" err="1" smtClean="0">
                <a:latin typeface="Arial Narrow" pitchFamily="34" charset="0"/>
              </a:rPr>
              <a:t>vi-n</a:t>
            </a:r>
            <a:r>
              <a:rPr lang="fr-FR" sz="4000" b="1" dirty="0" smtClean="0">
                <a:latin typeface="Arial Narrow" pitchFamily="34" charset="0"/>
              </a:rPr>
              <a:t> pou </a:t>
            </a:r>
            <a:r>
              <a:rPr lang="fr-FR" sz="4000" b="1" dirty="0" err="1" smtClean="0">
                <a:latin typeface="Arial Narrow" pitchFamily="34" charset="0"/>
              </a:rPr>
              <a:t>rachte</a:t>
            </a:r>
            <a:r>
              <a:rPr lang="fr-FR" sz="4000" b="1" dirty="0" smtClean="0">
                <a:latin typeface="Arial Narrow" pitchFamily="34" charset="0"/>
              </a:rPr>
              <a:t>-m.</a:t>
            </a:r>
            <a:endParaRPr lang="en-US" sz="4000" b="1" dirty="0" smtClean="0">
              <a:latin typeface="Arial Narrow" pitchFamily="34" charset="0"/>
            </a:endParaRPr>
          </a:p>
          <a:p>
            <a:pPr algn="ctr">
              <a:buNone/>
            </a:pPr>
            <a:r>
              <a:rPr lang="fr-FR" sz="4000" b="1" dirty="0" smtClean="0">
                <a:latin typeface="Arial Narrow" pitchFamily="34" charset="0"/>
              </a:rPr>
              <a:t>Se </a:t>
            </a:r>
            <a:r>
              <a:rPr lang="fr-FR" sz="4000" b="1" dirty="0" err="1" smtClean="0">
                <a:latin typeface="Arial Narrow" pitchFamily="34" charset="0"/>
              </a:rPr>
              <a:t>amou</a:t>
            </a:r>
            <a:r>
              <a:rPr lang="fr-FR" sz="4000" b="1" dirty="0" smtClean="0">
                <a:latin typeface="Arial Narrow" pitchFamily="34" charset="0"/>
              </a:rPr>
              <a:t> li </a:t>
            </a:r>
            <a:r>
              <a:rPr lang="fr-FR" sz="4000" b="1" dirty="0" err="1" smtClean="0">
                <a:latin typeface="Arial Narrow" pitchFamily="34" charset="0"/>
              </a:rPr>
              <a:t>ki</a:t>
            </a:r>
            <a:r>
              <a:rPr lang="fr-FR" sz="4000" b="1" dirty="0" smtClean="0">
                <a:latin typeface="Arial Narrow" pitchFamily="34" charset="0"/>
              </a:rPr>
              <a:t> te </a:t>
            </a:r>
            <a:r>
              <a:rPr lang="fr-FR" sz="4000" b="1" dirty="0" err="1" smtClean="0">
                <a:latin typeface="Arial Narrow" pitchFamily="34" charset="0"/>
              </a:rPr>
              <a:t>fè</a:t>
            </a:r>
            <a:r>
              <a:rPr lang="fr-FR" sz="4000" b="1" dirty="0" smtClean="0">
                <a:latin typeface="Arial Narrow" pitchFamily="34" charset="0"/>
              </a:rPr>
              <a:t>-l </a:t>
            </a:r>
            <a:r>
              <a:rPr lang="fr-FR" sz="4000" b="1" dirty="0" err="1" smtClean="0">
                <a:latin typeface="Arial Narrow" pitchFamily="34" charset="0"/>
              </a:rPr>
              <a:t>mouri</a:t>
            </a:r>
            <a:r>
              <a:rPr lang="fr-FR" sz="4000" b="1" dirty="0" smtClean="0">
                <a:latin typeface="Arial Narrow" pitchFamily="34" charset="0"/>
              </a:rPr>
              <a:t> </a:t>
            </a:r>
            <a:r>
              <a:rPr lang="fr-FR" sz="4000" b="1" dirty="0" err="1" smtClean="0">
                <a:latin typeface="Arial Narrow" pitchFamily="34" charset="0"/>
              </a:rPr>
              <a:t>tou</a:t>
            </a:r>
            <a:r>
              <a:rPr lang="fr-FR" sz="4000" b="1" dirty="0" smtClean="0">
                <a:latin typeface="Arial Narrow" pitchFamily="34" charset="0"/>
              </a:rPr>
              <a:t>;</a:t>
            </a:r>
            <a:endParaRPr lang="en-US" sz="4000" b="1" dirty="0" smtClean="0">
              <a:latin typeface="Arial Narrow" pitchFamily="34" charset="0"/>
            </a:endParaRPr>
          </a:p>
          <a:p>
            <a:pPr algn="ctr">
              <a:buNone/>
            </a:pPr>
            <a:r>
              <a:rPr lang="en-US" sz="4000" b="1" dirty="0" err="1" smtClean="0">
                <a:latin typeface="Arial Narrow" pitchFamily="34" charset="0"/>
              </a:rPr>
              <a:t>Donk</a:t>
            </a:r>
            <a:r>
              <a:rPr lang="en-US" sz="4000" b="1" dirty="0" smtClean="0">
                <a:latin typeface="Arial Narrow" pitchFamily="34" charset="0"/>
              </a:rPr>
              <a:t> </a:t>
            </a:r>
            <a:r>
              <a:rPr lang="en-US" sz="4000" b="1" dirty="0" err="1" smtClean="0">
                <a:latin typeface="Arial Narrow" pitchFamily="34" charset="0"/>
              </a:rPr>
              <a:t>mouin</a:t>
            </a:r>
            <a:r>
              <a:rPr lang="en-US" sz="4000" b="1" dirty="0" smtClean="0">
                <a:latin typeface="Arial Narrow" pitchFamily="34" charset="0"/>
              </a:rPr>
              <a:t> </a:t>
            </a:r>
            <a:r>
              <a:rPr lang="en-US" sz="4000" b="1" dirty="0" err="1" smtClean="0">
                <a:latin typeface="Arial Narrow" pitchFamily="34" charset="0"/>
              </a:rPr>
              <a:t>asure</a:t>
            </a:r>
            <a:r>
              <a:rPr lang="en-US" sz="4000" b="1" dirty="0" smtClean="0">
                <a:latin typeface="Arial Narrow" pitchFamily="34" charset="0"/>
              </a:rPr>
              <a:t> </a:t>
            </a:r>
            <a:r>
              <a:rPr lang="en-US" sz="4000" b="1" dirty="0" err="1" smtClean="0">
                <a:latin typeface="Arial Narrow" pitchFamily="34" charset="0"/>
              </a:rPr>
              <a:t>ke</a:t>
            </a:r>
            <a:r>
              <a:rPr lang="en-US" sz="4000" b="1" dirty="0" smtClean="0">
                <a:latin typeface="Arial Narrow" pitchFamily="34" charset="0"/>
              </a:rPr>
              <a:t> </a:t>
            </a:r>
            <a:r>
              <a:rPr lang="en-US" sz="4000" b="1" dirty="0" err="1" smtClean="0">
                <a:latin typeface="Arial Narrow" pitchFamily="34" charset="0"/>
              </a:rPr>
              <a:t>Jezu</a:t>
            </a:r>
            <a:r>
              <a:rPr lang="en-US" sz="4000" b="1" dirty="0" smtClean="0">
                <a:latin typeface="Arial Narrow" pitchFamily="34" charset="0"/>
              </a:rPr>
              <a:t> </a:t>
            </a:r>
            <a:r>
              <a:rPr lang="en-US" sz="4000" b="1" dirty="0" err="1" smtClean="0">
                <a:latin typeface="Arial Narrow" pitchFamily="34" charset="0"/>
              </a:rPr>
              <a:t>rinmin</a:t>
            </a:r>
            <a:r>
              <a:rPr lang="en-US" sz="4000" b="1" dirty="0" smtClean="0">
                <a:latin typeface="Arial Narrow" pitchFamily="34" charset="0"/>
              </a:rPr>
              <a:t>-m.</a:t>
            </a:r>
          </a:p>
          <a:p>
            <a:pPr marL="0" indent="0" algn="ctr">
              <a:buNone/>
            </a:pPr>
            <a:r>
              <a:rPr lang="fr-FR" sz="4000" b="1" dirty="0" err="1" smtClean="0">
                <a:solidFill>
                  <a:schemeClr val="accent6">
                    <a:lumMod val="50000"/>
                  </a:schemeClr>
                </a:solidFill>
                <a:latin typeface="Arial" pitchFamily="34" charset="0"/>
                <a:cs typeface="Arial" pitchFamily="34" charset="0"/>
              </a:rPr>
              <a:t>Ke</a:t>
            </a:r>
            <a:endParaRPr lang="en-US" sz="4000" b="1" dirty="0" smtClean="0">
              <a:solidFill>
                <a:schemeClr val="accent6">
                  <a:lumMod val="50000"/>
                </a:schemeClr>
              </a:solidFill>
              <a:latin typeface="Arial" pitchFamily="34" charset="0"/>
              <a:cs typeface="Arial" pitchFamily="34" charset="0"/>
            </a:endParaRPr>
          </a:p>
          <a:p>
            <a:pPr marL="0" indent="0" algn="ctr">
              <a:buNone/>
            </a:pPr>
            <a:r>
              <a:rPr lang="fr-FR" sz="4000" b="1" dirty="0" smtClean="0">
                <a:solidFill>
                  <a:srgbClr val="0D069A"/>
                </a:solidFill>
                <a:latin typeface="Arial" pitchFamily="34" charset="0"/>
                <a:cs typeface="Arial" pitchFamily="34" charset="0"/>
              </a:rPr>
              <a:t>A la m-</a:t>
            </a:r>
            <a:r>
              <a:rPr lang="fr-FR" sz="4000" b="1" dirty="0" err="1" smtClean="0">
                <a:solidFill>
                  <a:srgbClr val="0D069A"/>
                </a:solidFill>
                <a:latin typeface="Arial" pitchFamily="34" charset="0"/>
                <a:cs typeface="Arial" pitchFamily="34" charset="0"/>
              </a:rPr>
              <a:t>kontan</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ouè</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Ala</a:t>
            </a:r>
            <a:r>
              <a:rPr lang="fr-FR" sz="4000" b="1" dirty="0" smtClean="0">
                <a:solidFill>
                  <a:srgbClr val="0D069A"/>
                </a:solidFill>
                <a:latin typeface="Arial" pitchFamily="34" charset="0"/>
                <a:cs typeface="Arial" pitchFamily="34" charset="0"/>
              </a:rPr>
              <a:t> m-</a:t>
            </a:r>
            <a:r>
              <a:rPr lang="fr-FR" sz="4000" b="1" dirty="0" err="1" smtClean="0">
                <a:solidFill>
                  <a:srgbClr val="0D069A"/>
                </a:solidFill>
                <a:latin typeface="Arial" pitchFamily="34" charset="0"/>
                <a:cs typeface="Arial" pitchFamily="34" charset="0"/>
              </a:rPr>
              <a:t>kontan</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ouè</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a:t>
            </a:r>
            <a:r>
              <a:rPr lang="fr-FR" sz="4000" b="1" dirty="0" smtClean="0">
                <a:solidFill>
                  <a:srgbClr val="0D069A"/>
                </a:solidFill>
                <a:latin typeface="Arial" pitchFamily="34" charset="0"/>
                <a:cs typeface="Arial" pitchFamily="34" charset="0"/>
              </a:rPr>
              <a:t>-m </a:t>
            </a:r>
            <a:r>
              <a:rPr lang="fr-FR" sz="4000" b="1" dirty="0" err="1" smtClean="0">
                <a:solidFill>
                  <a:srgbClr val="0D069A"/>
                </a:solidFill>
                <a:latin typeface="Arial" pitchFamily="34" charset="0"/>
                <a:cs typeface="Arial" pitchFamily="34" charset="0"/>
              </a:rPr>
              <a:t>tou</a:t>
            </a:r>
            <a:r>
              <a:rPr lang="fr-FR" sz="4000" b="1" dirty="0" smtClean="0">
                <a:solidFill>
                  <a:srgbClr val="0D069A"/>
                </a:solidFill>
                <a:latin typeface="Arial" pitchFamily="34" charset="0"/>
                <a:cs typeface="Arial" pitchFamily="34" charset="0"/>
              </a:rPr>
              <a:t> tan.</a:t>
            </a:r>
            <a:endParaRPr lang="en-US" sz="4000" b="1" dirty="0" smtClean="0">
              <a:solidFill>
                <a:srgbClr val="0D069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algn="ctr">
              <a:buNone/>
            </a:pPr>
            <a:r>
              <a:rPr lang="fr-FR" sz="4000" b="1" dirty="0" smtClean="0">
                <a:solidFill>
                  <a:schemeClr val="accent6">
                    <a:lumMod val="50000"/>
                  </a:schemeClr>
                </a:solidFill>
                <a:latin typeface="Arial Narrow" pitchFamily="34" charset="0"/>
              </a:rPr>
              <a:t>4-</a:t>
            </a:r>
            <a:endParaRPr lang="en-US" sz="4000" b="1" dirty="0" smtClean="0">
              <a:solidFill>
                <a:schemeClr val="accent6">
                  <a:lumMod val="50000"/>
                </a:schemeClr>
              </a:solidFill>
              <a:latin typeface="Arial Narrow" pitchFamily="34" charset="0"/>
            </a:endParaRPr>
          </a:p>
          <a:p>
            <a:pPr algn="ctr">
              <a:buNone/>
            </a:pPr>
            <a:r>
              <a:rPr lang="fr-FR" sz="4000" b="1" dirty="0" smtClean="0">
                <a:latin typeface="Arial Narrow" pitchFamily="34" charset="0"/>
              </a:rPr>
              <a:t>Si </a:t>
            </a:r>
            <a:r>
              <a:rPr lang="fr-FR" sz="4000" b="1" dirty="0" err="1" smtClean="0">
                <a:latin typeface="Arial Narrow" pitchFamily="34" charset="0"/>
              </a:rPr>
              <a:t>moun</a:t>
            </a:r>
            <a:r>
              <a:rPr lang="fr-FR" sz="4000" b="1" dirty="0" smtClean="0">
                <a:latin typeface="Arial Narrow" pitchFamily="34" charset="0"/>
              </a:rPr>
              <a:t> ta mande-m </a:t>
            </a:r>
            <a:r>
              <a:rPr lang="fr-FR" sz="4000" b="1" dirty="0" err="1" smtClean="0">
                <a:latin typeface="Arial Narrow" pitchFamily="34" charset="0"/>
              </a:rPr>
              <a:t>kòman</a:t>
            </a:r>
            <a:r>
              <a:rPr lang="fr-FR" sz="4000" b="1" dirty="0" smtClean="0">
                <a:latin typeface="Arial Narrow" pitchFamily="34" charset="0"/>
              </a:rPr>
              <a:t> m-</a:t>
            </a:r>
            <a:r>
              <a:rPr lang="fr-FR" sz="4000" b="1" dirty="0" err="1" smtClean="0">
                <a:latin typeface="Arial Narrow" pitchFamily="34" charset="0"/>
              </a:rPr>
              <a:t>fè</a:t>
            </a:r>
            <a:r>
              <a:rPr lang="fr-FR" sz="4000" b="1" dirty="0" smtClean="0">
                <a:latin typeface="Arial Narrow" pitchFamily="34" charset="0"/>
              </a:rPr>
              <a:t> </a:t>
            </a:r>
            <a:r>
              <a:rPr lang="fr-FR" sz="4000" b="1" dirty="0" err="1" smtClean="0">
                <a:latin typeface="Arial Narrow" pitchFamily="34" charset="0"/>
              </a:rPr>
              <a:t>konn</a:t>
            </a:r>
            <a:r>
              <a:rPr lang="fr-FR" sz="4000" b="1" dirty="0" smtClean="0">
                <a:latin typeface="Arial Narrow" pitchFamily="34" charset="0"/>
              </a:rPr>
              <a:t> sa,</a:t>
            </a:r>
            <a:endParaRPr lang="en-US" sz="4000" b="1" dirty="0" smtClean="0">
              <a:latin typeface="Arial Narrow" pitchFamily="34" charset="0"/>
            </a:endParaRPr>
          </a:p>
          <a:p>
            <a:pPr algn="ctr">
              <a:buNone/>
            </a:pPr>
            <a:r>
              <a:rPr lang="fr-FR" sz="4000" b="1" dirty="0" err="1" smtClean="0">
                <a:latin typeface="Arial Narrow" pitchFamily="34" charset="0"/>
              </a:rPr>
              <a:t>Gloua</a:t>
            </a:r>
            <a:r>
              <a:rPr lang="fr-FR" sz="4000" b="1" dirty="0" smtClean="0">
                <a:latin typeface="Arial Narrow" pitchFamily="34" charset="0"/>
              </a:rPr>
              <a:t> a </a:t>
            </a:r>
            <a:r>
              <a:rPr lang="fr-FR" sz="4000" b="1" dirty="0" err="1" smtClean="0">
                <a:latin typeface="Arial Narrow" pitchFamily="34" charset="0"/>
              </a:rPr>
              <a:t>Jezu</a:t>
            </a:r>
            <a:r>
              <a:rPr lang="fr-FR" sz="4000" b="1" dirty="0" smtClean="0">
                <a:latin typeface="Arial Narrow" pitchFamily="34" charset="0"/>
              </a:rPr>
              <a:t> </a:t>
            </a:r>
            <a:r>
              <a:rPr lang="fr-FR" sz="4000" b="1" dirty="0" err="1" smtClean="0">
                <a:latin typeface="Arial Narrow" pitchFamily="34" charset="0"/>
              </a:rPr>
              <a:t>mouin</a:t>
            </a:r>
            <a:r>
              <a:rPr lang="fr-FR" sz="4000" b="1" dirty="0" smtClean="0">
                <a:latin typeface="Arial Narrow" pitchFamily="34" charset="0"/>
              </a:rPr>
              <a:t> </a:t>
            </a:r>
            <a:r>
              <a:rPr lang="fr-FR" sz="4000" b="1" dirty="0" err="1" smtClean="0">
                <a:latin typeface="Arial Narrow" pitchFamily="34" charset="0"/>
              </a:rPr>
              <a:t>konnin</a:t>
            </a:r>
            <a:r>
              <a:rPr lang="fr-FR" sz="4000" b="1" dirty="0" smtClean="0">
                <a:latin typeface="Arial Narrow" pitchFamily="34" charset="0"/>
              </a:rPr>
              <a:t> sa </a:t>
            </a:r>
            <a:r>
              <a:rPr lang="fr-FR" sz="4000" b="1" dirty="0" err="1" smtClean="0">
                <a:latin typeface="Arial Narrow" pitchFamily="34" charset="0"/>
              </a:rPr>
              <a:t>trè</a:t>
            </a:r>
            <a:r>
              <a:rPr lang="fr-FR" sz="4000" b="1" dirty="0" smtClean="0">
                <a:latin typeface="Arial Narrow" pitchFamily="34" charset="0"/>
              </a:rPr>
              <a:t> </a:t>
            </a:r>
            <a:r>
              <a:rPr lang="fr-FR" sz="4000" b="1" dirty="0" err="1" smtClean="0">
                <a:latin typeface="Arial Narrow" pitchFamily="34" charset="0"/>
              </a:rPr>
              <a:t>biin</a:t>
            </a:r>
            <a:r>
              <a:rPr lang="fr-FR" sz="4000" b="1" dirty="0" smtClean="0">
                <a:latin typeface="Arial Narrow" pitchFamily="34" charset="0"/>
              </a:rPr>
              <a:t>.</a:t>
            </a:r>
            <a:endParaRPr lang="en-US" sz="4000" b="1" dirty="0" smtClean="0">
              <a:latin typeface="Arial Narrow" pitchFamily="34" charset="0"/>
            </a:endParaRPr>
          </a:p>
          <a:p>
            <a:pPr algn="ctr">
              <a:buNone/>
            </a:pPr>
            <a:r>
              <a:rPr lang="fr-FR" sz="4000" b="1" dirty="0" err="1" smtClean="0">
                <a:latin typeface="Arial Narrow" pitchFamily="34" charset="0"/>
              </a:rPr>
              <a:t>Sint-Espri</a:t>
            </a:r>
            <a:r>
              <a:rPr lang="fr-FR" sz="4000" b="1" dirty="0" smtClean="0">
                <a:latin typeface="Arial Narrow" pitchFamily="34" charset="0"/>
              </a:rPr>
              <a:t> Bon Dieu pale nan </a:t>
            </a:r>
            <a:r>
              <a:rPr lang="fr-FR" sz="4000" b="1" dirty="0" err="1" smtClean="0">
                <a:latin typeface="Arial Narrow" pitchFamily="34" charset="0"/>
              </a:rPr>
              <a:t>kè</a:t>
            </a:r>
            <a:r>
              <a:rPr lang="fr-FR" sz="4000" b="1" dirty="0" smtClean="0">
                <a:latin typeface="Arial Narrow" pitchFamily="34" charset="0"/>
              </a:rPr>
              <a:t> </a:t>
            </a:r>
            <a:r>
              <a:rPr lang="fr-FR" sz="4000" b="1" dirty="0" err="1" smtClean="0">
                <a:latin typeface="Arial Narrow" pitchFamily="34" charset="0"/>
              </a:rPr>
              <a:t>mouin</a:t>
            </a:r>
            <a:endParaRPr lang="en-US" sz="4000" b="1" dirty="0" smtClean="0">
              <a:latin typeface="Arial Narrow" pitchFamily="34" charset="0"/>
            </a:endParaRPr>
          </a:p>
          <a:p>
            <a:pPr algn="ctr">
              <a:buNone/>
            </a:pPr>
            <a:r>
              <a:rPr lang="fr-FR" sz="4000" b="1" dirty="0" smtClean="0">
                <a:latin typeface="Arial Narrow" pitchFamily="34" charset="0"/>
              </a:rPr>
              <a:t>Pou </a:t>
            </a:r>
            <a:r>
              <a:rPr lang="fr-FR" sz="4000" b="1" dirty="0" err="1" smtClean="0">
                <a:latin typeface="Arial Narrow" pitchFamily="34" charset="0"/>
              </a:rPr>
              <a:t>temoigne</a:t>
            </a:r>
            <a:r>
              <a:rPr lang="fr-FR" sz="4000" b="1" dirty="0" smtClean="0">
                <a:latin typeface="Arial Narrow" pitchFamily="34" charset="0"/>
              </a:rPr>
              <a:t> </a:t>
            </a:r>
            <a:r>
              <a:rPr lang="fr-FR" sz="4000" b="1" dirty="0" err="1" smtClean="0">
                <a:latin typeface="Arial Narrow" pitchFamily="34" charset="0"/>
              </a:rPr>
              <a:t>ke</a:t>
            </a:r>
            <a:r>
              <a:rPr lang="fr-FR" sz="4000" b="1" dirty="0" smtClean="0">
                <a:latin typeface="Arial Narrow" pitchFamily="34" charset="0"/>
              </a:rPr>
              <a:t> </a:t>
            </a:r>
            <a:r>
              <a:rPr lang="fr-FR" sz="4000" b="1" dirty="0" err="1" smtClean="0">
                <a:latin typeface="Arial Narrow" pitchFamily="34" charset="0"/>
              </a:rPr>
              <a:t>Jezu</a:t>
            </a:r>
            <a:r>
              <a:rPr lang="fr-FR" sz="4000" b="1" dirty="0" smtClean="0">
                <a:latin typeface="Arial Narrow" pitchFamily="34" charset="0"/>
              </a:rPr>
              <a:t> </a:t>
            </a:r>
            <a:r>
              <a:rPr lang="fr-FR" sz="4000" b="1" dirty="0" err="1" smtClean="0">
                <a:latin typeface="Arial Narrow" pitchFamily="34" charset="0"/>
              </a:rPr>
              <a:t>rinmin</a:t>
            </a:r>
            <a:r>
              <a:rPr lang="fr-FR" sz="4000" b="1" dirty="0" smtClean="0">
                <a:latin typeface="Arial Narrow" pitchFamily="34" charset="0"/>
              </a:rPr>
              <a:t> </a:t>
            </a:r>
            <a:r>
              <a:rPr lang="fr-FR" sz="4000" b="1" dirty="0" err="1" smtClean="0">
                <a:latin typeface="Arial Narrow" pitchFamily="34" charset="0"/>
              </a:rPr>
              <a:t>mouin</a:t>
            </a:r>
            <a:r>
              <a:rPr lang="fr-FR" sz="4000" b="1" dirty="0" smtClean="0">
                <a:latin typeface="Arial Narrow" pitchFamily="34" charset="0"/>
              </a:rPr>
              <a:t>.</a:t>
            </a:r>
            <a:endParaRPr lang="en-US" sz="4000" b="1" dirty="0" smtClean="0">
              <a:latin typeface="Arial Narrow" pitchFamily="34" charset="0"/>
            </a:endParaRPr>
          </a:p>
          <a:p>
            <a:pPr marL="0" indent="0" algn="ctr">
              <a:buNone/>
            </a:pPr>
            <a:r>
              <a:rPr lang="fr-FR" sz="4000" b="1" dirty="0" err="1" smtClean="0">
                <a:solidFill>
                  <a:schemeClr val="accent6">
                    <a:lumMod val="50000"/>
                  </a:schemeClr>
                </a:solidFill>
                <a:latin typeface="Arial" pitchFamily="34" charset="0"/>
                <a:cs typeface="Arial" pitchFamily="34" charset="0"/>
              </a:rPr>
              <a:t>Ke</a:t>
            </a:r>
            <a:endParaRPr lang="en-US" sz="4000" b="1" dirty="0" smtClean="0">
              <a:solidFill>
                <a:schemeClr val="accent6">
                  <a:lumMod val="50000"/>
                </a:schemeClr>
              </a:solidFill>
              <a:latin typeface="Arial" pitchFamily="34" charset="0"/>
              <a:cs typeface="Arial" pitchFamily="34" charset="0"/>
            </a:endParaRPr>
          </a:p>
          <a:p>
            <a:pPr marL="0" indent="0" algn="ctr">
              <a:buNone/>
            </a:pPr>
            <a:r>
              <a:rPr lang="fr-FR" sz="4000" b="1" dirty="0" smtClean="0">
                <a:solidFill>
                  <a:srgbClr val="0D069A"/>
                </a:solidFill>
                <a:latin typeface="Arial" pitchFamily="34" charset="0"/>
                <a:cs typeface="Arial" pitchFamily="34" charset="0"/>
              </a:rPr>
              <a:t>A la m-</a:t>
            </a:r>
            <a:r>
              <a:rPr lang="fr-FR" sz="4000" b="1" dirty="0" err="1" smtClean="0">
                <a:solidFill>
                  <a:srgbClr val="0D069A"/>
                </a:solidFill>
                <a:latin typeface="Arial" pitchFamily="34" charset="0"/>
                <a:cs typeface="Arial" pitchFamily="34" charset="0"/>
              </a:rPr>
              <a:t>kontan</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ouè</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Ala</a:t>
            </a:r>
            <a:r>
              <a:rPr lang="fr-FR" sz="4000" b="1" dirty="0" smtClean="0">
                <a:solidFill>
                  <a:srgbClr val="0D069A"/>
                </a:solidFill>
                <a:latin typeface="Arial" pitchFamily="34" charset="0"/>
                <a:cs typeface="Arial" pitchFamily="34" charset="0"/>
              </a:rPr>
              <a:t> m-</a:t>
            </a:r>
            <a:r>
              <a:rPr lang="fr-FR" sz="4000" b="1" dirty="0" err="1" smtClean="0">
                <a:solidFill>
                  <a:srgbClr val="0D069A"/>
                </a:solidFill>
                <a:latin typeface="Arial" pitchFamily="34" charset="0"/>
                <a:cs typeface="Arial" pitchFamily="34" charset="0"/>
              </a:rPr>
              <a:t>kontan</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ouè</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a:t>
            </a:r>
            <a:r>
              <a:rPr lang="fr-FR" sz="4000" b="1" dirty="0" smtClean="0">
                <a:solidFill>
                  <a:srgbClr val="0D069A"/>
                </a:solidFill>
                <a:latin typeface="Arial" pitchFamily="34" charset="0"/>
                <a:cs typeface="Arial" pitchFamily="34" charset="0"/>
              </a:rPr>
              <a:t>-m </a:t>
            </a:r>
            <a:r>
              <a:rPr lang="fr-FR" sz="4000" b="1" dirty="0" err="1" smtClean="0">
                <a:solidFill>
                  <a:srgbClr val="0D069A"/>
                </a:solidFill>
                <a:latin typeface="Arial" pitchFamily="34" charset="0"/>
                <a:cs typeface="Arial" pitchFamily="34" charset="0"/>
              </a:rPr>
              <a:t>tou</a:t>
            </a:r>
            <a:r>
              <a:rPr lang="fr-FR" sz="4000" b="1" dirty="0" smtClean="0">
                <a:solidFill>
                  <a:srgbClr val="0D069A"/>
                </a:solidFill>
                <a:latin typeface="Arial" pitchFamily="34" charset="0"/>
                <a:cs typeface="Arial" pitchFamily="34" charset="0"/>
              </a:rPr>
              <a:t> tan.</a:t>
            </a:r>
            <a:endParaRPr lang="en-US" sz="4000" b="1" dirty="0" smtClean="0">
              <a:solidFill>
                <a:srgbClr val="0D069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000" b="1" dirty="0" smtClean="0">
                <a:solidFill>
                  <a:schemeClr val="accent6">
                    <a:lumMod val="50000"/>
                  </a:schemeClr>
                </a:solidFill>
                <a:latin typeface="Arial Narrow" pitchFamily="34" charset="0"/>
              </a:rPr>
              <a:t>5-</a:t>
            </a:r>
            <a:endParaRPr lang="en-US" sz="4000" b="1" dirty="0" smtClean="0">
              <a:solidFill>
                <a:schemeClr val="accent6">
                  <a:lumMod val="50000"/>
                </a:schemeClr>
              </a:solidFill>
              <a:latin typeface="Arial Narrow" pitchFamily="34" charset="0"/>
            </a:endParaRPr>
          </a:p>
          <a:p>
            <a:pPr algn="ctr">
              <a:buNone/>
            </a:pPr>
            <a:r>
              <a:rPr lang="fr-FR" sz="4000" b="1" dirty="0" err="1" smtClean="0">
                <a:latin typeface="Arial Narrow" pitchFamily="34" charset="0"/>
              </a:rPr>
              <a:t>Lè</a:t>
            </a:r>
            <a:r>
              <a:rPr lang="fr-FR" sz="4000" b="1" dirty="0" smtClean="0">
                <a:latin typeface="Arial Narrow" pitchFamily="34" charset="0"/>
              </a:rPr>
              <a:t>-m rive nan </a:t>
            </a:r>
            <a:r>
              <a:rPr lang="fr-FR" sz="4000" b="1" dirty="0" err="1" smtClean="0">
                <a:latin typeface="Arial Narrow" pitchFamily="34" charset="0"/>
              </a:rPr>
              <a:t>siel</a:t>
            </a:r>
            <a:r>
              <a:rPr lang="fr-FR" sz="4000" b="1" dirty="0" smtClean="0">
                <a:latin typeface="Arial Narrow" pitchFamily="34" charset="0"/>
              </a:rPr>
              <a:t> la, nan </a:t>
            </a:r>
            <a:r>
              <a:rPr lang="fr-FR" sz="4000" b="1" dirty="0" err="1" smtClean="0">
                <a:latin typeface="Arial Narrow" pitchFamily="34" charset="0"/>
              </a:rPr>
              <a:t>bonte</a:t>
            </a:r>
            <a:r>
              <a:rPr lang="fr-FR" sz="4000" b="1" dirty="0" smtClean="0">
                <a:latin typeface="Arial Narrow" pitchFamily="34" charset="0"/>
              </a:rPr>
              <a:t> Li; </a:t>
            </a:r>
            <a:endParaRPr lang="fr-FR" sz="4000" b="1" dirty="0" smtClean="0">
              <a:latin typeface="Arial Narrow" pitchFamily="34" charset="0"/>
            </a:endParaRPr>
          </a:p>
          <a:p>
            <a:pPr algn="ctr">
              <a:buNone/>
            </a:pPr>
            <a:r>
              <a:rPr lang="fr-FR" sz="4000" b="1" dirty="0" smtClean="0">
                <a:latin typeface="Arial Narrow" pitchFamily="34" charset="0"/>
              </a:rPr>
              <a:t>Si </a:t>
            </a:r>
            <a:r>
              <a:rPr lang="fr-FR" sz="4000" b="1" dirty="0" smtClean="0">
                <a:latin typeface="Arial Narrow" pitchFamily="34" charset="0"/>
              </a:rPr>
              <a:t>se gnou sel </a:t>
            </a:r>
            <a:r>
              <a:rPr lang="fr-FR" sz="4000" b="1" dirty="0" smtClean="0">
                <a:latin typeface="Arial Narrow" pitchFamily="34" charset="0"/>
              </a:rPr>
              <a:t>chan</a:t>
            </a:r>
            <a:r>
              <a:rPr lang="en-US" sz="4000" b="1" dirty="0" smtClean="0">
                <a:latin typeface="Arial Narrow" pitchFamily="34" charset="0"/>
              </a:rPr>
              <a:t> </a:t>
            </a:r>
            <a:r>
              <a:rPr lang="fr-FR" sz="4000" b="1" dirty="0" err="1" smtClean="0">
                <a:latin typeface="Arial Narrow" pitchFamily="34" charset="0"/>
              </a:rPr>
              <a:t>mouin</a:t>
            </a:r>
            <a:r>
              <a:rPr lang="fr-FR" sz="4000" b="1" dirty="0" smtClean="0">
                <a:latin typeface="Arial Narrow" pitchFamily="34" charset="0"/>
              </a:rPr>
              <a:t> </a:t>
            </a:r>
            <a:r>
              <a:rPr lang="fr-FR" sz="4000" b="1" dirty="0" err="1" smtClean="0">
                <a:latin typeface="Arial Narrow" pitchFamily="34" charset="0"/>
              </a:rPr>
              <a:t>kapab</a:t>
            </a:r>
            <a:r>
              <a:rPr lang="fr-FR" sz="4000" b="1" dirty="0" smtClean="0">
                <a:latin typeface="Arial Narrow" pitchFamily="34" charset="0"/>
              </a:rPr>
              <a:t> chante,  </a:t>
            </a:r>
            <a:endParaRPr lang="fr-FR" sz="4000" b="1" dirty="0" smtClean="0">
              <a:latin typeface="Arial Narrow" pitchFamily="34" charset="0"/>
            </a:endParaRPr>
          </a:p>
          <a:p>
            <a:pPr algn="ctr">
              <a:buNone/>
            </a:pPr>
            <a:r>
              <a:rPr lang="fr-FR" sz="4000" b="1" dirty="0" smtClean="0">
                <a:latin typeface="Arial Narrow" pitchFamily="34" charset="0"/>
              </a:rPr>
              <a:t>Min </a:t>
            </a:r>
            <a:r>
              <a:rPr lang="fr-FR" sz="4000" b="1" dirty="0" err="1" smtClean="0">
                <a:latin typeface="Arial Narrow" pitchFamily="34" charset="0"/>
              </a:rPr>
              <a:t>ki</a:t>
            </a:r>
            <a:r>
              <a:rPr lang="fr-FR" sz="4000" b="1" dirty="0" smtClean="0">
                <a:latin typeface="Arial Narrow" pitchFamily="34" charset="0"/>
              </a:rPr>
              <a:t> chan </a:t>
            </a:r>
            <a:r>
              <a:rPr lang="fr-FR" sz="4000" b="1" dirty="0" err="1" smtClean="0">
                <a:latin typeface="Arial Narrow" pitchFamily="34" charset="0"/>
              </a:rPr>
              <a:t>mouin</a:t>
            </a:r>
            <a:r>
              <a:rPr lang="fr-FR" sz="4000" b="1" dirty="0" smtClean="0">
                <a:latin typeface="Arial Narrow" pitchFamily="34" charset="0"/>
              </a:rPr>
              <a:t> pou tout </a:t>
            </a:r>
            <a:r>
              <a:rPr lang="fr-FR" sz="4000" b="1" dirty="0" err="1" smtClean="0">
                <a:latin typeface="Arial Narrow" pitchFamily="34" charset="0"/>
              </a:rPr>
              <a:t>letènite</a:t>
            </a:r>
            <a:r>
              <a:rPr lang="fr-FR" sz="4000" b="1" dirty="0" smtClean="0">
                <a:latin typeface="Arial Narrow" pitchFamily="34" charset="0"/>
              </a:rPr>
              <a:t>:</a:t>
            </a:r>
            <a:endParaRPr lang="en-US" sz="4000" b="1" dirty="0" smtClean="0">
              <a:latin typeface="Arial Narrow" pitchFamily="34" charset="0"/>
            </a:endParaRPr>
          </a:p>
          <a:p>
            <a:pPr algn="ctr">
              <a:buNone/>
            </a:pPr>
            <a:r>
              <a:rPr lang="fr-FR" sz="4000" b="1" dirty="0" err="1" smtClean="0">
                <a:latin typeface="Arial Narrow" pitchFamily="34" charset="0"/>
              </a:rPr>
              <a:t>Jezu</a:t>
            </a:r>
            <a:r>
              <a:rPr lang="fr-FR" sz="4000" b="1" dirty="0" smtClean="0">
                <a:latin typeface="Arial Narrow" pitchFamily="34" charset="0"/>
              </a:rPr>
              <a:t> </a:t>
            </a:r>
            <a:r>
              <a:rPr lang="fr-FR" sz="4000" b="1" dirty="0" err="1" smtClean="0">
                <a:latin typeface="Arial Narrow" pitchFamily="34" charset="0"/>
              </a:rPr>
              <a:t>rinmin</a:t>
            </a:r>
            <a:r>
              <a:rPr lang="fr-FR" sz="4000" b="1" dirty="0" smtClean="0">
                <a:latin typeface="Arial Narrow" pitchFamily="34" charset="0"/>
              </a:rPr>
              <a:t>-m, se </a:t>
            </a:r>
            <a:r>
              <a:rPr lang="fr-FR" sz="4000" b="1" dirty="0" err="1" smtClean="0">
                <a:latin typeface="Arial Narrow" pitchFamily="34" charset="0"/>
              </a:rPr>
              <a:t>bagay</a:t>
            </a:r>
            <a:r>
              <a:rPr lang="fr-FR" sz="4000" b="1" dirty="0" smtClean="0">
                <a:latin typeface="Arial Narrow" pitchFamily="34" charset="0"/>
              </a:rPr>
              <a:t> </a:t>
            </a:r>
            <a:r>
              <a:rPr lang="fr-FR" sz="4000" b="1" dirty="0" err="1" smtClean="0">
                <a:latin typeface="Arial Narrow" pitchFamily="34" charset="0"/>
              </a:rPr>
              <a:t>mèvèyé</a:t>
            </a:r>
            <a:r>
              <a:rPr lang="fr-FR" sz="4000" b="1" dirty="0" smtClean="0">
                <a:latin typeface="Arial Narrow" pitchFamily="34" charset="0"/>
              </a:rPr>
              <a:t>.</a:t>
            </a:r>
          </a:p>
          <a:p>
            <a:pPr marL="0" indent="0" algn="ctr">
              <a:buNone/>
            </a:pPr>
            <a:r>
              <a:rPr lang="fr-FR" sz="4000" b="1" dirty="0" err="1" smtClean="0">
                <a:solidFill>
                  <a:schemeClr val="accent6">
                    <a:lumMod val="50000"/>
                  </a:schemeClr>
                </a:solidFill>
                <a:latin typeface="Arial" pitchFamily="34" charset="0"/>
                <a:cs typeface="Arial" pitchFamily="34" charset="0"/>
              </a:rPr>
              <a:t>Ke</a:t>
            </a:r>
            <a:endParaRPr lang="en-US" sz="4000" b="1" dirty="0" smtClean="0">
              <a:solidFill>
                <a:schemeClr val="accent6">
                  <a:lumMod val="50000"/>
                </a:schemeClr>
              </a:solidFill>
              <a:latin typeface="Arial" pitchFamily="34" charset="0"/>
              <a:cs typeface="Arial" pitchFamily="34" charset="0"/>
            </a:endParaRPr>
          </a:p>
          <a:p>
            <a:pPr marL="0" indent="0" algn="ctr">
              <a:buNone/>
            </a:pPr>
            <a:r>
              <a:rPr lang="fr-FR" sz="4000" b="1" dirty="0" smtClean="0">
                <a:solidFill>
                  <a:srgbClr val="0D069A"/>
                </a:solidFill>
                <a:latin typeface="Arial" pitchFamily="34" charset="0"/>
                <a:cs typeface="Arial" pitchFamily="34" charset="0"/>
              </a:rPr>
              <a:t>A la m-</a:t>
            </a:r>
            <a:r>
              <a:rPr lang="fr-FR" sz="4000" b="1" dirty="0" err="1" smtClean="0">
                <a:solidFill>
                  <a:srgbClr val="0D069A"/>
                </a:solidFill>
                <a:latin typeface="Arial" pitchFamily="34" charset="0"/>
                <a:cs typeface="Arial" pitchFamily="34" charset="0"/>
              </a:rPr>
              <a:t>kontan</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ouè</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Ala</a:t>
            </a:r>
            <a:r>
              <a:rPr lang="fr-FR" sz="4000" b="1" dirty="0" smtClean="0">
                <a:solidFill>
                  <a:srgbClr val="0D069A"/>
                </a:solidFill>
                <a:latin typeface="Arial" pitchFamily="34" charset="0"/>
                <a:cs typeface="Arial" pitchFamily="34" charset="0"/>
              </a:rPr>
              <a:t> m-</a:t>
            </a:r>
            <a:r>
              <a:rPr lang="fr-FR" sz="4000" b="1" dirty="0" err="1" smtClean="0">
                <a:solidFill>
                  <a:srgbClr val="0D069A"/>
                </a:solidFill>
                <a:latin typeface="Arial" pitchFamily="34" charset="0"/>
                <a:cs typeface="Arial" pitchFamily="34" charset="0"/>
              </a:rPr>
              <a:t>kontan</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ouè</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rinminm</a:t>
            </a:r>
            <a:r>
              <a:rPr lang="fr-FR" sz="4000" b="1" dirty="0" smtClean="0">
                <a:solidFill>
                  <a:srgbClr val="0D069A"/>
                </a:solidFill>
                <a:latin typeface="Arial" pitchFamily="34" charset="0"/>
                <a:cs typeface="Arial" pitchFamily="34" charset="0"/>
              </a:rPr>
              <a:t>,</a:t>
            </a:r>
            <a:endParaRPr lang="en-US" sz="4000" b="1" dirty="0" smtClean="0">
              <a:solidFill>
                <a:srgbClr val="0D069A"/>
              </a:solidFill>
              <a:latin typeface="Arial" pitchFamily="34" charset="0"/>
              <a:cs typeface="Arial" pitchFamily="34" charset="0"/>
            </a:endParaRPr>
          </a:p>
          <a:p>
            <a:pPr marL="0" indent="0" algn="ctr">
              <a:buNone/>
            </a:pPr>
            <a:r>
              <a:rPr lang="fr-FR" sz="4000" b="1" dirty="0" err="1" smtClean="0">
                <a:solidFill>
                  <a:srgbClr val="0D069A"/>
                </a:solidFill>
                <a:latin typeface="Arial" pitchFamily="34" charset="0"/>
                <a:cs typeface="Arial" pitchFamily="34" charset="0"/>
              </a:rPr>
              <a:t>Jezu</a:t>
            </a:r>
            <a:r>
              <a:rPr lang="fr-FR" sz="4000" b="1" dirty="0" smtClean="0">
                <a:solidFill>
                  <a:srgbClr val="0D069A"/>
                </a:solidFill>
                <a:latin typeface="Arial" pitchFamily="34" charset="0"/>
                <a:cs typeface="Arial" pitchFamily="34" charset="0"/>
              </a:rPr>
              <a:t> </a:t>
            </a:r>
            <a:r>
              <a:rPr lang="fr-FR" sz="4000" b="1" dirty="0" err="1" smtClean="0">
                <a:solidFill>
                  <a:srgbClr val="0D069A"/>
                </a:solidFill>
                <a:latin typeface="Arial" pitchFamily="34" charset="0"/>
                <a:cs typeface="Arial" pitchFamily="34" charset="0"/>
              </a:rPr>
              <a:t>rinmin</a:t>
            </a:r>
            <a:r>
              <a:rPr lang="fr-FR" sz="4000" b="1" dirty="0" smtClean="0">
                <a:solidFill>
                  <a:srgbClr val="0D069A"/>
                </a:solidFill>
                <a:latin typeface="Arial" pitchFamily="34" charset="0"/>
                <a:cs typeface="Arial" pitchFamily="34" charset="0"/>
              </a:rPr>
              <a:t>-m </a:t>
            </a:r>
            <a:r>
              <a:rPr lang="fr-FR" sz="4000" b="1" dirty="0" err="1" smtClean="0">
                <a:solidFill>
                  <a:srgbClr val="0D069A"/>
                </a:solidFill>
                <a:latin typeface="Arial" pitchFamily="34" charset="0"/>
                <a:cs typeface="Arial" pitchFamily="34" charset="0"/>
              </a:rPr>
              <a:t>tou</a:t>
            </a:r>
            <a:r>
              <a:rPr lang="fr-FR" sz="4000" b="1" dirty="0" smtClean="0">
                <a:solidFill>
                  <a:srgbClr val="0D069A"/>
                </a:solidFill>
                <a:latin typeface="Arial" pitchFamily="34" charset="0"/>
                <a:cs typeface="Arial" pitchFamily="34" charset="0"/>
              </a:rPr>
              <a:t> </a:t>
            </a:r>
            <a:r>
              <a:rPr lang="fr-FR" sz="4000" b="1" dirty="0" smtClean="0">
                <a:solidFill>
                  <a:srgbClr val="0D069A"/>
                </a:solidFill>
                <a:latin typeface="Arial" pitchFamily="34" charset="0"/>
                <a:cs typeface="Arial" pitchFamily="34" charset="0"/>
              </a:rPr>
              <a:t>tan.</a:t>
            </a:r>
            <a:endParaRPr lang="en-US" sz="4000" b="1" dirty="0" smtClean="0">
              <a:solidFill>
                <a:srgbClr val="0D069A"/>
              </a:solidFill>
              <a:latin typeface="Arial" pitchFamily="34" charset="0"/>
              <a:cs typeface="Arial" pitchFamily="34" charset="0"/>
            </a:endParaRPr>
          </a:p>
          <a:p>
            <a:pPr algn="ctr">
              <a:buNone/>
            </a:pPr>
            <a:endParaRPr lang="en-US" sz="2000" b="1" dirty="0">
              <a:latin typeface="Arial Narrow"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ctr">
              <a:buNone/>
            </a:pPr>
            <a:r>
              <a:rPr lang="fr-FR" sz="4400" b="1" dirty="0" smtClean="0">
                <a:solidFill>
                  <a:srgbClr val="0D069A"/>
                </a:solidFill>
                <a:latin typeface="Arial Rounded MT Bold" pitchFamily="34" charset="0"/>
              </a:rPr>
              <a:t>SOM 138</a:t>
            </a:r>
          </a:p>
          <a:p>
            <a:pPr algn="just"/>
            <a:r>
              <a:rPr lang="fr-FR" sz="4400" b="1" dirty="0" smtClean="0">
                <a:latin typeface="Arial Rounded MT Bold" pitchFamily="34" charset="0"/>
              </a:rPr>
              <a:t>1 </a:t>
            </a:r>
            <a:r>
              <a:rPr lang="fr-FR" sz="4400" dirty="0" smtClean="0">
                <a:latin typeface="Arial Rounded MT Bold" pitchFamily="34" charset="0"/>
              </a:rPr>
              <a:t>¶ Se </a:t>
            </a:r>
            <a:r>
              <a:rPr lang="fr-FR" sz="4400" dirty="0" err="1" smtClean="0">
                <a:latin typeface="Arial Rounded MT Bold" pitchFamily="34" charset="0"/>
              </a:rPr>
              <a:t>yon</a:t>
            </a:r>
            <a:r>
              <a:rPr lang="fr-FR" sz="4400" dirty="0" smtClean="0">
                <a:latin typeface="Arial Rounded MT Bold" pitchFamily="34" charset="0"/>
              </a:rPr>
              <a:t> </a:t>
            </a:r>
            <a:r>
              <a:rPr lang="fr-FR" sz="4400" dirty="0" err="1" smtClean="0">
                <a:latin typeface="Arial Rounded MT Bold" pitchFamily="34" charset="0"/>
              </a:rPr>
              <a:t>sòm</a:t>
            </a:r>
            <a:r>
              <a:rPr lang="fr-FR" sz="4400" dirty="0" smtClean="0">
                <a:latin typeface="Arial Rounded MT Bold" pitchFamily="34" charset="0"/>
              </a:rPr>
              <a:t> David. </a:t>
            </a:r>
            <a:r>
              <a:rPr lang="fr-FR" sz="4400" dirty="0" err="1" smtClean="0">
                <a:latin typeface="Arial Rounded MT Bold" pitchFamily="34" charset="0"/>
              </a:rPr>
              <a:t>Seyè</a:t>
            </a:r>
            <a:r>
              <a:rPr lang="fr-FR" sz="4400" dirty="0" smtClean="0">
                <a:latin typeface="Arial Rounded MT Bold" pitchFamily="34" charset="0"/>
              </a:rPr>
              <a:t>, m'</a:t>
            </a:r>
            <a:r>
              <a:rPr lang="fr-FR" sz="4400" dirty="0" err="1" smtClean="0">
                <a:latin typeface="Arial Rounded MT Bold" pitchFamily="34" charset="0"/>
              </a:rPr>
              <a:t>ap</a:t>
            </a:r>
            <a:r>
              <a:rPr lang="fr-FR" sz="4400" dirty="0" smtClean="0">
                <a:latin typeface="Arial Rounded MT Bold" pitchFamily="34" charset="0"/>
              </a:rPr>
              <a:t> di ou </a:t>
            </a:r>
            <a:r>
              <a:rPr lang="fr-FR" sz="4400" dirty="0" err="1" smtClean="0">
                <a:latin typeface="Arial Rounded MT Bold" pitchFamily="34" charset="0"/>
              </a:rPr>
              <a:t>mèsi</a:t>
            </a:r>
            <a:r>
              <a:rPr lang="fr-FR" sz="4400" dirty="0" smtClean="0">
                <a:latin typeface="Arial Rounded MT Bold" pitchFamily="34" charset="0"/>
              </a:rPr>
              <a:t> </a:t>
            </a:r>
            <a:r>
              <a:rPr lang="fr-FR" sz="4400" dirty="0" err="1" smtClean="0">
                <a:latin typeface="Arial Rounded MT Bold" pitchFamily="34" charset="0"/>
              </a:rPr>
              <a:t>ak</a:t>
            </a:r>
            <a:r>
              <a:rPr lang="fr-FR" sz="4400" dirty="0" smtClean="0">
                <a:latin typeface="Arial Rounded MT Bold" pitchFamily="34" charset="0"/>
              </a:rPr>
              <a:t> tout </a:t>
            </a:r>
            <a:r>
              <a:rPr lang="fr-FR" sz="4400" dirty="0" err="1" smtClean="0">
                <a:latin typeface="Arial Rounded MT Bold" pitchFamily="34" charset="0"/>
              </a:rPr>
              <a:t>kè</a:t>
            </a:r>
            <a:r>
              <a:rPr lang="fr-FR" sz="4400" dirty="0" smtClean="0">
                <a:latin typeface="Arial Rounded MT Bold" pitchFamily="34" charset="0"/>
              </a:rPr>
              <a:t> m'. La, </a:t>
            </a:r>
            <a:r>
              <a:rPr lang="fr-FR" sz="4400" dirty="0" err="1" smtClean="0">
                <a:latin typeface="Arial Rounded MT Bold" pitchFamily="34" charset="0"/>
              </a:rPr>
              <a:t>devan</a:t>
            </a:r>
            <a:r>
              <a:rPr lang="fr-FR" sz="4400" dirty="0" smtClean="0">
                <a:latin typeface="Arial Rounded MT Bold" pitchFamily="34" charset="0"/>
              </a:rPr>
              <a:t> </a:t>
            </a:r>
            <a:r>
              <a:rPr lang="fr-FR" sz="4400" dirty="0" err="1" smtClean="0">
                <a:latin typeface="Arial Rounded MT Bold" pitchFamily="34" charset="0"/>
              </a:rPr>
              <a:t>lòt</a:t>
            </a:r>
            <a:r>
              <a:rPr lang="fr-FR" sz="4400" dirty="0" smtClean="0">
                <a:latin typeface="Arial Rounded MT Bold" pitchFamily="34" charset="0"/>
              </a:rPr>
              <a:t> </a:t>
            </a:r>
            <a:r>
              <a:rPr lang="fr-FR" sz="4400" dirty="0" err="1" smtClean="0">
                <a:latin typeface="Arial Rounded MT Bold" pitchFamily="34" charset="0"/>
              </a:rPr>
              <a:t>bondye</a:t>
            </a:r>
            <a:r>
              <a:rPr lang="fr-FR" sz="4400" dirty="0" smtClean="0">
                <a:latin typeface="Arial Rounded MT Bold" pitchFamily="34" charset="0"/>
              </a:rPr>
              <a:t> </a:t>
            </a:r>
            <a:r>
              <a:rPr lang="fr-FR" sz="4400" dirty="0" err="1" smtClean="0">
                <a:latin typeface="Arial Rounded MT Bold" pitchFamily="34" charset="0"/>
              </a:rPr>
              <a:t>yo</a:t>
            </a:r>
            <a:r>
              <a:rPr lang="fr-FR" sz="4400" dirty="0" smtClean="0">
                <a:latin typeface="Arial Rounded MT Bold" pitchFamily="34" charset="0"/>
              </a:rPr>
              <a:t>, m'</a:t>
            </a:r>
            <a:r>
              <a:rPr lang="fr-FR" sz="4400" dirty="0" err="1" smtClean="0">
                <a:latin typeface="Arial Rounded MT Bold" pitchFamily="34" charset="0"/>
              </a:rPr>
              <a:t>ap</a:t>
            </a:r>
            <a:r>
              <a:rPr lang="fr-FR" sz="4400" dirty="0" smtClean="0">
                <a:latin typeface="Arial Rounded MT Bold" pitchFamily="34" charset="0"/>
              </a:rPr>
              <a:t> chante, m'</a:t>
            </a:r>
            <a:r>
              <a:rPr lang="fr-FR" sz="4400" dirty="0" err="1" smtClean="0">
                <a:latin typeface="Arial Rounded MT Bold" pitchFamily="34" charset="0"/>
              </a:rPr>
              <a:t>ap</a:t>
            </a:r>
            <a:r>
              <a:rPr lang="fr-FR" sz="4400" dirty="0" smtClean="0">
                <a:latin typeface="Arial Rounded MT Bold" pitchFamily="34" charset="0"/>
              </a:rPr>
              <a:t> </a:t>
            </a:r>
            <a:r>
              <a:rPr lang="fr-FR" sz="4400" dirty="0" err="1" smtClean="0">
                <a:latin typeface="Arial Rounded MT Bold" pitchFamily="34" charset="0"/>
              </a:rPr>
              <a:t>jwe</a:t>
            </a:r>
            <a:r>
              <a:rPr lang="fr-FR" sz="4400" dirty="0" smtClean="0">
                <a:latin typeface="Arial Rounded MT Bold" pitchFamily="34" charset="0"/>
              </a:rPr>
              <a:t> gita pou ou!</a:t>
            </a:r>
            <a:endParaRPr lang="en-US" sz="4400" dirty="0" smtClean="0">
              <a:latin typeface="Arial Rounded MT Bold" pitchFamily="34" charset="0"/>
            </a:endParaRPr>
          </a:p>
          <a:p>
            <a:pPr algn="just"/>
            <a:r>
              <a:rPr lang="fr-FR" sz="4400" b="1" baseline="30000" dirty="0" smtClean="0">
                <a:solidFill>
                  <a:srgbClr val="0D069A"/>
                </a:solidFill>
                <a:latin typeface="Arial Rounded MT Bold" pitchFamily="34" charset="0"/>
              </a:rPr>
              <a:t>2 </a:t>
            </a:r>
            <a:r>
              <a:rPr lang="fr-FR" sz="4400" dirty="0" smtClean="0">
                <a:solidFill>
                  <a:srgbClr val="0D069A"/>
                </a:solidFill>
                <a:latin typeface="Arial Rounded MT Bold" pitchFamily="34" charset="0"/>
              </a:rPr>
              <a:t>M'</a:t>
            </a:r>
            <a:r>
              <a:rPr lang="fr-FR" sz="4400" dirty="0" err="1" smtClean="0">
                <a:solidFill>
                  <a:srgbClr val="0D069A"/>
                </a:solidFill>
                <a:latin typeface="Arial Rounded MT Bold" pitchFamily="34" charset="0"/>
              </a:rPr>
              <a:t>ap</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mete</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ajenou</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devan</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kay</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ki</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apa</a:t>
            </a:r>
            <a:r>
              <a:rPr lang="fr-FR" sz="4400" dirty="0" smtClean="0">
                <a:solidFill>
                  <a:srgbClr val="0D069A"/>
                </a:solidFill>
                <a:latin typeface="Arial Rounded MT Bold" pitchFamily="34" charset="0"/>
              </a:rPr>
              <a:t> pou ou a, m'</a:t>
            </a:r>
            <a:r>
              <a:rPr lang="fr-FR" sz="4400" dirty="0" err="1" smtClean="0">
                <a:solidFill>
                  <a:srgbClr val="0D069A"/>
                </a:solidFill>
                <a:latin typeface="Arial Rounded MT Bold" pitchFamily="34" charset="0"/>
              </a:rPr>
              <a:t>ap</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fè</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lwanj</a:t>
            </a:r>
            <a:r>
              <a:rPr lang="fr-FR" sz="4400" dirty="0" smtClean="0">
                <a:solidFill>
                  <a:srgbClr val="0D069A"/>
                </a:solidFill>
                <a:latin typeface="Arial Rounded MT Bold" pitchFamily="34" charset="0"/>
              </a:rPr>
              <a:t> ou, </a:t>
            </a:r>
            <a:r>
              <a:rPr lang="fr-FR" sz="4400" dirty="0" err="1" smtClean="0">
                <a:solidFill>
                  <a:srgbClr val="0D069A"/>
                </a:solidFill>
                <a:latin typeface="Arial Rounded MT Bold" pitchFamily="34" charset="0"/>
              </a:rPr>
              <a:t>paske</a:t>
            </a:r>
            <a:r>
              <a:rPr lang="fr-FR" sz="4400" dirty="0" smtClean="0">
                <a:solidFill>
                  <a:srgbClr val="0D069A"/>
                </a:solidFill>
                <a:latin typeface="Arial Rounded MT Bold" pitchFamily="34" charset="0"/>
              </a:rPr>
              <a:t> ou </a:t>
            </a:r>
            <a:r>
              <a:rPr lang="fr-FR" sz="4400" dirty="0" err="1" smtClean="0">
                <a:solidFill>
                  <a:srgbClr val="0D069A"/>
                </a:solidFill>
                <a:latin typeface="Arial Rounded MT Bold" pitchFamily="34" charset="0"/>
              </a:rPr>
              <a:t>gen</a:t>
            </a:r>
            <a:r>
              <a:rPr lang="fr-FR" sz="4400" dirty="0" smtClean="0">
                <a:solidFill>
                  <a:srgbClr val="0D069A"/>
                </a:solidFill>
                <a:latin typeface="Arial Rounded MT Bold" pitchFamily="34" charset="0"/>
              </a:rPr>
              <a:t> bon </a:t>
            </a:r>
            <a:r>
              <a:rPr lang="fr-FR" sz="4400" dirty="0" err="1" smtClean="0">
                <a:solidFill>
                  <a:srgbClr val="0D069A"/>
                </a:solidFill>
                <a:latin typeface="Arial Rounded MT Bold" pitchFamily="34" charset="0"/>
              </a:rPr>
              <a:t>kè</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paske</a:t>
            </a:r>
            <a:r>
              <a:rPr lang="fr-FR" sz="4400" dirty="0" smtClean="0">
                <a:solidFill>
                  <a:srgbClr val="0D069A"/>
                </a:solidFill>
                <a:latin typeface="Arial Rounded MT Bold" pitchFamily="34" charset="0"/>
              </a:rPr>
              <a:t> ou </a:t>
            </a:r>
            <a:r>
              <a:rPr lang="fr-FR" sz="4400" dirty="0" err="1" smtClean="0">
                <a:solidFill>
                  <a:srgbClr val="0D069A"/>
                </a:solidFill>
                <a:latin typeface="Arial Rounded MT Bold" pitchFamily="34" charset="0"/>
              </a:rPr>
              <a:t>toujou</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kenbe</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pawòl</a:t>
            </a:r>
            <a:r>
              <a:rPr lang="fr-FR" sz="4400" dirty="0" smtClean="0">
                <a:solidFill>
                  <a:srgbClr val="0D069A"/>
                </a:solidFill>
                <a:latin typeface="Arial Rounded MT Bold" pitchFamily="34" charset="0"/>
              </a:rPr>
              <a:t> ou, </a:t>
            </a:r>
            <a:r>
              <a:rPr lang="fr-FR" sz="4400" dirty="0" err="1" smtClean="0">
                <a:solidFill>
                  <a:srgbClr val="0D069A"/>
                </a:solidFill>
                <a:latin typeface="Arial Rounded MT Bold" pitchFamily="34" charset="0"/>
              </a:rPr>
              <a:t>paske</a:t>
            </a:r>
            <a:r>
              <a:rPr lang="fr-FR" sz="4400" dirty="0" smtClean="0">
                <a:solidFill>
                  <a:srgbClr val="0D069A"/>
                </a:solidFill>
                <a:latin typeface="Arial Rounded MT Bold" pitchFamily="34" charset="0"/>
              </a:rPr>
              <a:t> ou </a:t>
            </a:r>
            <a:r>
              <a:rPr lang="fr-FR" sz="4400" dirty="0" err="1" smtClean="0">
                <a:solidFill>
                  <a:srgbClr val="0D069A"/>
                </a:solidFill>
                <a:latin typeface="Arial Rounded MT Bold" pitchFamily="34" charset="0"/>
              </a:rPr>
              <a:t>fè</a:t>
            </a:r>
            <a:r>
              <a:rPr lang="fr-FR" sz="4400" dirty="0" smtClean="0">
                <a:solidFill>
                  <a:srgbClr val="0D069A"/>
                </a:solidFill>
                <a:latin typeface="Arial Rounded MT Bold" pitchFamily="34" charset="0"/>
              </a:rPr>
              <a:t> sa ou te </a:t>
            </a:r>
            <a:r>
              <a:rPr lang="fr-FR" sz="4400" dirty="0" err="1" smtClean="0">
                <a:solidFill>
                  <a:srgbClr val="0D069A"/>
                </a:solidFill>
                <a:latin typeface="Arial Rounded MT Bold" pitchFamily="34" charset="0"/>
              </a:rPr>
              <a:t>pwomèt</a:t>
            </a:r>
            <a:r>
              <a:rPr lang="fr-FR" sz="4400" dirty="0" smtClean="0">
                <a:solidFill>
                  <a:srgbClr val="0D069A"/>
                </a:solidFill>
                <a:latin typeface="Arial Rounded MT Bold" pitchFamily="34" charset="0"/>
              </a:rPr>
              <a:t> la. Se tout </a:t>
            </a:r>
            <a:r>
              <a:rPr lang="fr-FR" sz="4400" dirty="0" err="1" smtClean="0">
                <a:solidFill>
                  <a:srgbClr val="0D069A"/>
                </a:solidFill>
                <a:latin typeface="Arial Rounded MT Bold" pitchFamily="34" charset="0"/>
              </a:rPr>
              <a:t>moun</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k'ap</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nonmen</a:t>
            </a:r>
            <a:r>
              <a:rPr lang="fr-FR" sz="4400" dirty="0" smtClean="0">
                <a:solidFill>
                  <a:srgbClr val="0D069A"/>
                </a:solidFill>
                <a:latin typeface="Arial Rounded MT Bold" pitchFamily="34" charset="0"/>
              </a:rPr>
              <a:t> non ou </a:t>
            </a:r>
            <a:r>
              <a:rPr lang="fr-FR" sz="4400" dirty="0" err="1" smtClean="0">
                <a:solidFill>
                  <a:srgbClr val="0D069A"/>
                </a:solidFill>
                <a:latin typeface="Arial Rounded MT Bold" pitchFamily="34" charset="0"/>
              </a:rPr>
              <a:t>koulye</a:t>
            </a:r>
            <a:r>
              <a:rPr lang="fr-FR" sz="4400" dirty="0" smtClean="0">
                <a:solidFill>
                  <a:srgbClr val="0D069A"/>
                </a:solidFill>
                <a:latin typeface="Arial Rounded MT Bold" pitchFamily="34" charset="0"/>
              </a:rPr>
              <a:t> a</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baseline="30000" dirty="0" smtClean="0">
                <a:latin typeface="Arial Rounded MT Bold" pitchFamily="34" charset="0"/>
              </a:rPr>
              <a:t>3</a:t>
            </a:r>
            <a:r>
              <a:rPr lang="fr-FR" sz="4400" b="1" baseline="30000" dirty="0" smtClean="0">
                <a:latin typeface="Arial Rounded MT Bold" pitchFamily="34" charset="0"/>
              </a:rPr>
              <a:t> </a:t>
            </a:r>
            <a:r>
              <a:rPr lang="fr-FR" sz="4400" dirty="0" err="1" smtClean="0">
                <a:latin typeface="Arial Rounded MT Bold" pitchFamily="34" charset="0"/>
              </a:rPr>
              <a:t>Lè</a:t>
            </a:r>
            <a:r>
              <a:rPr lang="fr-FR" sz="4400" dirty="0" smtClean="0">
                <a:latin typeface="Arial Rounded MT Bold" pitchFamily="34" charset="0"/>
              </a:rPr>
              <a:t> m' te </a:t>
            </a:r>
            <a:r>
              <a:rPr lang="fr-FR" sz="4400" dirty="0" err="1" smtClean="0">
                <a:latin typeface="Arial Rounded MT Bold" pitchFamily="34" charset="0"/>
              </a:rPr>
              <a:t>rele</a:t>
            </a:r>
            <a:r>
              <a:rPr lang="fr-FR" sz="4400" dirty="0" smtClean="0">
                <a:latin typeface="Arial Rounded MT Bold" pitchFamily="34" charset="0"/>
              </a:rPr>
              <a:t> ou, ou te </a:t>
            </a:r>
            <a:r>
              <a:rPr lang="fr-FR" sz="4400" dirty="0" err="1" smtClean="0">
                <a:latin typeface="Arial Rounded MT Bold" pitchFamily="34" charset="0"/>
              </a:rPr>
              <a:t>reponn</a:t>
            </a:r>
            <a:r>
              <a:rPr lang="fr-FR" sz="4400" dirty="0" smtClean="0">
                <a:latin typeface="Arial Rounded MT Bold" pitchFamily="34" charset="0"/>
              </a:rPr>
              <a:t> </a:t>
            </a:r>
            <a:r>
              <a:rPr lang="fr-FR" sz="4400" dirty="0" err="1" smtClean="0">
                <a:latin typeface="Arial Rounded MT Bold" pitchFamily="34" charset="0"/>
              </a:rPr>
              <a:t>mwen</a:t>
            </a:r>
            <a:r>
              <a:rPr lang="fr-FR" sz="4400" dirty="0" smtClean="0">
                <a:latin typeface="Arial Rounded MT Bold" pitchFamily="34" charset="0"/>
              </a:rPr>
              <a:t>, ou te ban m' plis </a:t>
            </a:r>
            <a:r>
              <a:rPr lang="fr-FR" sz="4400" dirty="0" err="1" smtClean="0">
                <a:latin typeface="Arial Rounded MT Bold" pitchFamily="34" charset="0"/>
              </a:rPr>
              <a:t>kouraj</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b="1" baseline="30000" dirty="0" smtClean="0">
                <a:solidFill>
                  <a:srgbClr val="0D069A"/>
                </a:solidFill>
                <a:latin typeface="Arial Rounded MT Bold" pitchFamily="34" charset="0"/>
              </a:rPr>
              <a:t>4 </a:t>
            </a:r>
            <a:r>
              <a:rPr lang="fr-FR" sz="4400" dirty="0" smtClean="0">
                <a:solidFill>
                  <a:srgbClr val="0D069A"/>
                </a:solidFill>
                <a:latin typeface="Arial Rounded MT Bold" pitchFamily="34" charset="0"/>
              </a:rPr>
              <a:t>Tout </a:t>
            </a:r>
            <a:r>
              <a:rPr lang="fr-FR" sz="4400" dirty="0" err="1" smtClean="0">
                <a:solidFill>
                  <a:srgbClr val="0D069A"/>
                </a:solidFill>
                <a:latin typeface="Arial Rounded MT Bold" pitchFamily="34" charset="0"/>
              </a:rPr>
              <a:t>moun</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ki</a:t>
            </a:r>
            <a:r>
              <a:rPr lang="fr-FR" sz="4400" dirty="0" smtClean="0">
                <a:solidFill>
                  <a:srgbClr val="0D069A"/>
                </a:solidFill>
                <a:latin typeface="Arial Rounded MT Bold" pitchFamily="34" charset="0"/>
              </a:rPr>
              <a:t> sou </a:t>
            </a:r>
            <a:r>
              <a:rPr lang="fr-FR" sz="4400" dirty="0" err="1" smtClean="0">
                <a:solidFill>
                  <a:srgbClr val="0D069A"/>
                </a:solidFill>
                <a:latin typeface="Arial Rounded MT Bold" pitchFamily="34" charset="0"/>
              </a:rPr>
              <a:t>latè</a:t>
            </a:r>
            <a:r>
              <a:rPr lang="fr-FR" sz="4400" dirty="0" smtClean="0">
                <a:solidFill>
                  <a:srgbClr val="0D069A"/>
                </a:solidFill>
                <a:latin typeface="Arial Rounded MT Bold" pitchFamily="34" charset="0"/>
              </a:rPr>
              <a:t> va </a:t>
            </a:r>
            <a:r>
              <a:rPr lang="fr-FR" sz="4400" dirty="0" err="1" smtClean="0">
                <a:solidFill>
                  <a:srgbClr val="0D069A"/>
                </a:solidFill>
                <a:latin typeface="Arial Rounded MT Bold" pitchFamily="34" charset="0"/>
              </a:rPr>
              <a:t>fè</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lwanj</a:t>
            </a:r>
            <a:r>
              <a:rPr lang="fr-FR" sz="4400" dirty="0" smtClean="0">
                <a:solidFill>
                  <a:srgbClr val="0D069A"/>
                </a:solidFill>
                <a:latin typeface="Arial Rounded MT Bold" pitchFamily="34" charset="0"/>
              </a:rPr>
              <a:t> ou, </a:t>
            </a:r>
            <a:r>
              <a:rPr lang="fr-FR" sz="4400" dirty="0" err="1" smtClean="0">
                <a:solidFill>
                  <a:srgbClr val="0D069A"/>
                </a:solidFill>
                <a:latin typeface="Arial Rounded MT Bold" pitchFamily="34" charset="0"/>
              </a:rPr>
              <a:t>Seyè</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lè</a:t>
            </a:r>
            <a:r>
              <a:rPr lang="fr-FR" sz="4400" dirty="0" smtClean="0">
                <a:solidFill>
                  <a:srgbClr val="0D069A"/>
                </a:solidFill>
                <a:latin typeface="Arial Rounded MT Bold" pitchFamily="34" charset="0"/>
              </a:rPr>
              <a:t> y'a vin </a:t>
            </a:r>
            <a:r>
              <a:rPr lang="fr-FR" sz="4400" dirty="0" err="1" smtClean="0">
                <a:solidFill>
                  <a:srgbClr val="0D069A"/>
                </a:solidFill>
                <a:latin typeface="Arial Rounded MT Bold" pitchFamily="34" charset="0"/>
              </a:rPr>
              <a:t>konnen</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pawòl</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ki</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soti</a:t>
            </a:r>
            <a:r>
              <a:rPr lang="fr-FR" sz="4400" dirty="0" smtClean="0">
                <a:solidFill>
                  <a:srgbClr val="0D069A"/>
                </a:solidFill>
                <a:latin typeface="Arial Rounded MT Bold" pitchFamily="34" charset="0"/>
              </a:rPr>
              <a:t> nan </a:t>
            </a:r>
            <a:r>
              <a:rPr lang="fr-FR" sz="4400" dirty="0" err="1" smtClean="0">
                <a:solidFill>
                  <a:srgbClr val="0D069A"/>
                </a:solidFill>
                <a:latin typeface="Arial Rounded MT Bold" pitchFamily="34" charset="0"/>
              </a:rPr>
              <a:t>bouch</a:t>
            </a:r>
            <a:r>
              <a:rPr lang="fr-FR" sz="4400" dirty="0" smtClean="0">
                <a:solidFill>
                  <a:srgbClr val="0D069A"/>
                </a:solidFill>
                <a:latin typeface="Arial Rounded MT Bold" pitchFamily="34" charset="0"/>
              </a:rPr>
              <a:t> ou.</a:t>
            </a:r>
            <a:endParaRPr lang="en-US" sz="4400" dirty="0" smtClean="0">
              <a:solidFill>
                <a:srgbClr val="0D069A"/>
              </a:solidFill>
              <a:latin typeface="Arial Rounded MT Bold" pitchFamily="34" charset="0"/>
            </a:endParaRPr>
          </a:p>
          <a:p>
            <a:pPr algn="just"/>
            <a:r>
              <a:rPr lang="fr-FR" sz="4400" b="1" baseline="30000" dirty="0" smtClean="0">
                <a:latin typeface="Arial Rounded MT Bold" pitchFamily="34" charset="0"/>
              </a:rPr>
              <a:t>5 </a:t>
            </a:r>
            <a:r>
              <a:rPr lang="fr-FR" sz="4400" dirty="0" smtClean="0">
                <a:latin typeface="Arial Rounded MT Bold" pitchFamily="34" charset="0"/>
              </a:rPr>
              <a:t>Y'a chante pou sa </a:t>
            </a:r>
            <a:r>
              <a:rPr lang="fr-FR" sz="4400" dirty="0" err="1" smtClean="0">
                <a:latin typeface="Arial Rounded MT Bold" pitchFamily="34" charset="0"/>
              </a:rPr>
              <a:t>Seyè</a:t>
            </a:r>
            <a:r>
              <a:rPr lang="fr-FR" sz="4400" dirty="0" smtClean="0">
                <a:latin typeface="Arial Rounded MT Bold" pitchFamily="34" charset="0"/>
              </a:rPr>
              <a:t> a te </a:t>
            </a:r>
            <a:r>
              <a:rPr lang="fr-FR" sz="4400" dirty="0" err="1" smtClean="0">
                <a:latin typeface="Arial Rounded MT Bold" pitchFamily="34" charset="0"/>
              </a:rPr>
              <a:t>fè</a:t>
            </a:r>
            <a:r>
              <a:rPr lang="fr-FR" sz="4400" dirty="0" smtClean="0">
                <a:latin typeface="Arial Rounded MT Bold" pitchFamily="34" charset="0"/>
              </a:rPr>
              <a:t>, y'a di: </a:t>
            </a:r>
            <a:r>
              <a:rPr lang="fr-FR" sz="4400" dirty="0" err="1" smtClean="0">
                <a:latin typeface="Arial Rounded MT Bold" pitchFamily="34" charset="0"/>
              </a:rPr>
              <a:t>Ala</a:t>
            </a:r>
            <a:r>
              <a:rPr lang="fr-FR" sz="4400" dirty="0" smtClean="0">
                <a:latin typeface="Arial Rounded MT Bold" pitchFamily="34" charset="0"/>
              </a:rPr>
              <a:t> </a:t>
            </a:r>
            <a:r>
              <a:rPr lang="fr-FR" sz="4400" dirty="0" err="1" smtClean="0">
                <a:latin typeface="Arial Rounded MT Bold" pitchFamily="34" charset="0"/>
              </a:rPr>
              <a:t>gwo</a:t>
            </a:r>
            <a:r>
              <a:rPr lang="fr-FR" sz="4400" dirty="0" smtClean="0">
                <a:latin typeface="Arial Rounded MT Bold" pitchFamily="34" charset="0"/>
              </a:rPr>
              <a:t> </a:t>
            </a:r>
            <a:r>
              <a:rPr lang="fr-FR" sz="4400" dirty="0" err="1" smtClean="0">
                <a:latin typeface="Arial Rounded MT Bold" pitchFamily="34" charset="0"/>
              </a:rPr>
              <a:t>pouvwa</a:t>
            </a:r>
            <a:r>
              <a:rPr lang="fr-FR" sz="4400" dirty="0" smtClean="0">
                <a:latin typeface="Arial Rounded MT Bold" pitchFamily="34" charset="0"/>
              </a:rPr>
              <a:t> </a:t>
            </a:r>
            <a:r>
              <a:rPr lang="fr-FR" sz="4400" dirty="0" err="1" smtClean="0">
                <a:latin typeface="Arial Rounded MT Bold" pitchFamily="34" charset="0"/>
              </a:rPr>
              <a:t>Seyè</a:t>
            </a:r>
            <a:r>
              <a:rPr lang="fr-FR" sz="4400" dirty="0" smtClean="0">
                <a:latin typeface="Arial Rounded MT Bold" pitchFamily="34" charset="0"/>
              </a:rPr>
              <a:t> a </a:t>
            </a:r>
            <a:r>
              <a:rPr lang="fr-FR" sz="4400" dirty="0" err="1" smtClean="0">
                <a:latin typeface="Arial Rounded MT Bold" pitchFamily="34" charset="0"/>
              </a:rPr>
              <a:t>genyen</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b="1" baseline="30000" dirty="0" smtClean="0">
                <a:latin typeface="Arial Rounded MT Bold" pitchFamily="34" charset="0"/>
              </a:rPr>
              <a:t>6</a:t>
            </a:r>
            <a:r>
              <a:rPr lang="fr-FR" sz="4400" b="1" baseline="30000" dirty="0" smtClean="0">
                <a:latin typeface="Arial Rounded MT Bold" pitchFamily="34" charset="0"/>
              </a:rPr>
              <a:t> </a:t>
            </a:r>
            <a:r>
              <a:rPr lang="fr-FR" sz="4400" dirty="0" smtClean="0">
                <a:latin typeface="Arial Rounded MT Bold" pitchFamily="34" charset="0"/>
              </a:rPr>
              <a:t>¶ Wi, </a:t>
            </a:r>
            <a:r>
              <a:rPr lang="fr-FR" sz="4400" dirty="0" err="1" smtClean="0">
                <a:latin typeface="Arial Rounded MT Bold" pitchFamily="34" charset="0"/>
              </a:rPr>
              <a:t>Seyè</a:t>
            </a:r>
            <a:r>
              <a:rPr lang="fr-FR" sz="4400" dirty="0" smtClean="0">
                <a:latin typeface="Arial Rounded MT Bold" pitchFamily="34" charset="0"/>
              </a:rPr>
              <a:t> a </a:t>
            </a:r>
            <a:r>
              <a:rPr lang="fr-FR" sz="4400" dirty="0" err="1" smtClean="0">
                <a:latin typeface="Arial Rounded MT Bold" pitchFamily="34" charset="0"/>
              </a:rPr>
              <a:t>anwo</a:t>
            </a:r>
            <a:r>
              <a:rPr lang="fr-FR" sz="4400" dirty="0" smtClean="0">
                <a:latin typeface="Arial Rounded MT Bold" pitchFamily="34" charset="0"/>
              </a:rPr>
              <a:t> nan </a:t>
            </a:r>
            <a:r>
              <a:rPr lang="fr-FR" sz="4400" dirty="0" err="1" smtClean="0">
                <a:latin typeface="Arial Rounded MT Bold" pitchFamily="34" charset="0"/>
              </a:rPr>
              <a:t>syèl</a:t>
            </a:r>
            <a:r>
              <a:rPr lang="fr-FR" sz="4400" dirty="0" smtClean="0">
                <a:latin typeface="Arial Rounded MT Bold" pitchFamily="34" charset="0"/>
              </a:rPr>
              <a:t> la. Men, li </a:t>
            </a:r>
            <a:r>
              <a:rPr lang="fr-FR" sz="4400" dirty="0" err="1" smtClean="0">
                <a:latin typeface="Arial Rounded MT Bold" pitchFamily="34" charset="0"/>
              </a:rPr>
              <a:t>wè</a:t>
            </a:r>
            <a:r>
              <a:rPr lang="fr-FR" sz="4400" dirty="0" smtClean="0">
                <a:latin typeface="Arial Rounded MT Bold" pitchFamily="34" charset="0"/>
              </a:rPr>
              <a:t> </a:t>
            </a:r>
            <a:r>
              <a:rPr lang="fr-FR" sz="4400" dirty="0" err="1" smtClean="0">
                <a:latin typeface="Arial Rounded MT Bold" pitchFamily="34" charset="0"/>
              </a:rPr>
              <a:t>moun</a:t>
            </a:r>
            <a:r>
              <a:rPr lang="fr-FR" sz="4400" dirty="0" smtClean="0">
                <a:latin typeface="Arial Rounded MT Bold" pitchFamily="34" charset="0"/>
              </a:rPr>
              <a:t> </a:t>
            </a:r>
            <a:r>
              <a:rPr lang="fr-FR" sz="4400" dirty="0" err="1" smtClean="0">
                <a:latin typeface="Arial Rounded MT Bold" pitchFamily="34" charset="0"/>
              </a:rPr>
              <a:t>ki</a:t>
            </a:r>
            <a:r>
              <a:rPr lang="fr-FR" sz="4400" dirty="0" smtClean="0">
                <a:latin typeface="Arial Rounded MT Bold" pitchFamily="34" charset="0"/>
              </a:rPr>
              <a:t> </a:t>
            </a:r>
            <a:r>
              <a:rPr lang="fr-FR" sz="4400" dirty="0" err="1" smtClean="0">
                <a:latin typeface="Arial Rounded MT Bold" pitchFamily="34" charset="0"/>
              </a:rPr>
              <a:t>soumèt</a:t>
            </a:r>
            <a:r>
              <a:rPr lang="fr-FR" sz="4400" dirty="0" smtClean="0">
                <a:latin typeface="Arial Rounded MT Bold" pitchFamily="34" charset="0"/>
              </a:rPr>
              <a:t> </a:t>
            </a:r>
            <a:r>
              <a:rPr lang="fr-FR" sz="4400" dirty="0" err="1" smtClean="0">
                <a:latin typeface="Arial Rounded MT Bold" pitchFamily="34" charset="0"/>
              </a:rPr>
              <a:t>devan</a:t>
            </a:r>
            <a:r>
              <a:rPr lang="fr-FR" sz="4400" dirty="0" smtClean="0">
                <a:latin typeface="Arial Rounded MT Bold" pitchFamily="34" charset="0"/>
              </a:rPr>
              <a:t> li. Li </a:t>
            </a:r>
            <a:r>
              <a:rPr lang="fr-FR" sz="4400" dirty="0" err="1" smtClean="0">
                <a:latin typeface="Arial Rounded MT Bold" pitchFamily="34" charset="0"/>
              </a:rPr>
              <a:t>rete</a:t>
            </a:r>
            <a:r>
              <a:rPr lang="fr-FR" sz="4400" dirty="0" smtClean="0">
                <a:latin typeface="Arial Rounded MT Bold" pitchFamily="34" charset="0"/>
              </a:rPr>
              <a:t> </a:t>
            </a:r>
            <a:r>
              <a:rPr lang="fr-FR" sz="4400" dirty="0" err="1" smtClean="0">
                <a:latin typeface="Arial Rounded MT Bold" pitchFamily="34" charset="0"/>
              </a:rPr>
              <a:t>byen</a:t>
            </a:r>
            <a:r>
              <a:rPr lang="fr-FR" sz="4400" dirty="0" smtClean="0">
                <a:latin typeface="Arial Rounded MT Bold" pitchFamily="34" charset="0"/>
              </a:rPr>
              <a:t> </a:t>
            </a:r>
            <a:r>
              <a:rPr lang="fr-FR" sz="4400" dirty="0" err="1" smtClean="0">
                <a:latin typeface="Arial Rounded MT Bold" pitchFamily="34" charset="0"/>
              </a:rPr>
              <a:t>lwen</a:t>
            </a:r>
            <a:r>
              <a:rPr lang="fr-FR" sz="4400" dirty="0" smtClean="0">
                <a:latin typeface="Arial Rounded MT Bold" pitchFamily="34" charset="0"/>
              </a:rPr>
              <a:t>, li </a:t>
            </a:r>
            <a:r>
              <a:rPr lang="fr-FR" sz="4400" dirty="0" err="1" smtClean="0">
                <a:latin typeface="Arial Rounded MT Bold" pitchFamily="34" charset="0"/>
              </a:rPr>
              <a:t>rekonèt</a:t>
            </a:r>
            <a:r>
              <a:rPr lang="fr-FR" sz="4400" dirty="0" smtClean="0">
                <a:latin typeface="Arial Rounded MT Bold" pitchFamily="34" charset="0"/>
              </a:rPr>
              <a:t> </a:t>
            </a:r>
            <a:r>
              <a:rPr lang="fr-FR" sz="4400" dirty="0" err="1" smtClean="0">
                <a:latin typeface="Arial Rounded MT Bold" pitchFamily="34" charset="0"/>
              </a:rPr>
              <a:t>moun</a:t>
            </a:r>
            <a:r>
              <a:rPr lang="fr-FR" sz="4400" dirty="0" smtClean="0">
                <a:latin typeface="Arial Rounded MT Bold" pitchFamily="34" charset="0"/>
              </a:rPr>
              <a:t> </a:t>
            </a:r>
            <a:r>
              <a:rPr lang="fr-FR" sz="4400" dirty="0" err="1" smtClean="0">
                <a:latin typeface="Arial Rounded MT Bold" pitchFamily="34" charset="0"/>
              </a:rPr>
              <a:t>k'ap</a:t>
            </a:r>
            <a:r>
              <a:rPr lang="fr-FR" sz="4400" dirty="0" smtClean="0">
                <a:latin typeface="Arial Rounded MT Bold" pitchFamily="34" charset="0"/>
              </a:rPr>
              <a:t> </a:t>
            </a:r>
            <a:r>
              <a:rPr lang="fr-FR" sz="4400" dirty="0" err="1" smtClean="0">
                <a:latin typeface="Arial Rounded MT Bold" pitchFamily="34" charset="0"/>
              </a:rPr>
              <a:t>fè</a:t>
            </a:r>
            <a:r>
              <a:rPr lang="fr-FR" sz="4400" dirty="0" smtClean="0">
                <a:latin typeface="Arial Rounded MT Bold" pitchFamily="34" charset="0"/>
              </a:rPr>
              <a:t> </a:t>
            </a:r>
            <a:r>
              <a:rPr lang="fr-FR" sz="4400" dirty="0" err="1" smtClean="0">
                <a:latin typeface="Arial Rounded MT Bold" pitchFamily="34" charset="0"/>
              </a:rPr>
              <a:t>grandizè</a:t>
            </a:r>
            <a:r>
              <a:rPr lang="fr-FR" sz="4400" dirty="0" smtClean="0">
                <a:latin typeface="Arial Rounded MT Bold" pitchFamily="34" charset="0"/>
              </a:rPr>
              <a:t> </a:t>
            </a:r>
            <a:r>
              <a:rPr lang="fr-FR" sz="4400" dirty="0" err="1" smtClean="0">
                <a:latin typeface="Arial Rounded MT Bold" pitchFamily="34" charset="0"/>
              </a:rPr>
              <a:t>yo</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b="1" baseline="30000" dirty="0" smtClean="0">
                <a:solidFill>
                  <a:srgbClr val="0D069A"/>
                </a:solidFill>
                <a:latin typeface="Arial Rounded MT Bold" pitchFamily="34" charset="0"/>
              </a:rPr>
              <a:t>7 </a:t>
            </a:r>
            <a:r>
              <a:rPr lang="fr-FR" sz="4400" dirty="0" err="1" smtClean="0">
                <a:solidFill>
                  <a:srgbClr val="0D069A"/>
                </a:solidFill>
                <a:latin typeface="Arial Rounded MT Bold" pitchFamily="34" charset="0"/>
              </a:rPr>
              <a:t>Menm</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lè</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mwen</a:t>
            </a:r>
            <a:r>
              <a:rPr lang="fr-FR" sz="4400" dirty="0" smtClean="0">
                <a:solidFill>
                  <a:srgbClr val="0D069A"/>
                </a:solidFill>
                <a:latin typeface="Arial Rounded MT Bold" pitchFamily="34" charset="0"/>
              </a:rPr>
              <a:t> nan </a:t>
            </a:r>
            <a:r>
              <a:rPr lang="fr-FR" sz="4400" dirty="0" err="1" smtClean="0">
                <a:solidFill>
                  <a:srgbClr val="0D069A"/>
                </a:solidFill>
                <a:latin typeface="Arial Rounded MT Bold" pitchFamily="34" charset="0"/>
              </a:rPr>
              <a:t>gwo</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tèt</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chaje</a:t>
            </a:r>
            <a:r>
              <a:rPr lang="fr-FR" sz="4400" dirty="0" smtClean="0">
                <a:solidFill>
                  <a:srgbClr val="0D069A"/>
                </a:solidFill>
                <a:latin typeface="Arial Rounded MT Bold" pitchFamily="34" charset="0"/>
              </a:rPr>
              <a:t>, ou </a:t>
            </a:r>
            <a:r>
              <a:rPr lang="fr-FR" sz="4400" dirty="0" err="1" smtClean="0">
                <a:solidFill>
                  <a:srgbClr val="0D069A"/>
                </a:solidFill>
                <a:latin typeface="Arial Rounded MT Bold" pitchFamily="34" charset="0"/>
              </a:rPr>
              <a:t>pa</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kite</a:t>
            </a:r>
            <a:r>
              <a:rPr lang="fr-FR" sz="4400" dirty="0" smtClean="0">
                <a:solidFill>
                  <a:srgbClr val="0D069A"/>
                </a:solidFill>
                <a:latin typeface="Arial Rounded MT Bold" pitchFamily="34" charset="0"/>
              </a:rPr>
              <a:t> m' </a:t>
            </a:r>
            <a:r>
              <a:rPr lang="fr-FR" sz="4400" dirty="0" err="1" smtClean="0">
                <a:solidFill>
                  <a:srgbClr val="0D069A"/>
                </a:solidFill>
                <a:latin typeface="Arial Rounded MT Bold" pitchFamily="34" charset="0"/>
              </a:rPr>
              <a:t>mouri</a:t>
            </a:r>
            <a:r>
              <a:rPr lang="fr-FR" sz="4400" dirty="0" smtClean="0">
                <a:solidFill>
                  <a:srgbClr val="0D069A"/>
                </a:solidFill>
                <a:latin typeface="Arial Rounded MT Bold" pitchFamily="34" charset="0"/>
              </a:rPr>
              <a:t>. Ou </a:t>
            </a:r>
            <a:r>
              <a:rPr lang="fr-FR" sz="4400" dirty="0" err="1" smtClean="0">
                <a:solidFill>
                  <a:srgbClr val="0D069A"/>
                </a:solidFill>
                <a:latin typeface="Arial Rounded MT Bold" pitchFamily="34" charset="0"/>
              </a:rPr>
              <a:t>leve</a:t>
            </a:r>
            <a:r>
              <a:rPr lang="fr-FR" sz="4400" dirty="0" smtClean="0">
                <a:solidFill>
                  <a:srgbClr val="0D069A"/>
                </a:solidFill>
                <a:latin typeface="Arial Rounded MT Bold" pitchFamily="34" charset="0"/>
              </a:rPr>
              <a:t> men ou pou </a:t>
            </a:r>
            <a:r>
              <a:rPr lang="fr-FR" sz="4400" dirty="0" err="1" smtClean="0">
                <a:solidFill>
                  <a:srgbClr val="0D069A"/>
                </a:solidFill>
                <a:latin typeface="Arial Rounded MT Bold" pitchFamily="34" charset="0"/>
              </a:rPr>
              <a:t>rete</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lènmi</a:t>
            </a:r>
            <a:r>
              <a:rPr lang="fr-FR" sz="4400" dirty="0" smtClean="0">
                <a:solidFill>
                  <a:srgbClr val="0D069A"/>
                </a:solidFill>
                <a:latin typeface="Arial Rounded MT Bold" pitchFamily="34" charset="0"/>
              </a:rPr>
              <a:t> m' </a:t>
            </a:r>
            <a:r>
              <a:rPr lang="fr-FR" sz="4400" dirty="0" err="1" smtClean="0">
                <a:solidFill>
                  <a:srgbClr val="0D069A"/>
                </a:solidFill>
                <a:latin typeface="Arial Rounded MT Bold" pitchFamily="34" charset="0"/>
              </a:rPr>
              <a:t>yo</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ki</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ankòlè</a:t>
            </a:r>
            <a:r>
              <a:rPr lang="fr-FR" sz="4400" dirty="0" smtClean="0">
                <a:solidFill>
                  <a:srgbClr val="0D069A"/>
                </a:solidFill>
                <a:latin typeface="Arial Rounded MT Bold" pitchFamily="34" charset="0"/>
              </a:rPr>
              <a:t>. Ou </a:t>
            </a:r>
            <a:r>
              <a:rPr lang="fr-FR" sz="4400" dirty="0" err="1" smtClean="0">
                <a:solidFill>
                  <a:srgbClr val="0D069A"/>
                </a:solidFill>
                <a:latin typeface="Arial Rounded MT Bold" pitchFamily="34" charset="0"/>
              </a:rPr>
              <a:t>sove</a:t>
            </a:r>
            <a:r>
              <a:rPr lang="fr-FR" sz="4400" dirty="0" smtClean="0">
                <a:solidFill>
                  <a:srgbClr val="0D069A"/>
                </a:solidFill>
                <a:latin typeface="Arial Rounded MT Bold" pitchFamily="34" charset="0"/>
              </a:rPr>
              <a:t> m' </a:t>
            </a:r>
            <a:r>
              <a:rPr lang="fr-FR" sz="4400" dirty="0" err="1" smtClean="0">
                <a:solidFill>
                  <a:srgbClr val="0D069A"/>
                </a:solidFill>
                <a:latin typeface="Arial Rounded MT Bold" pitchFamily="34" charset="0"/>
              </a:rPr>
              <a:t>avèk</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fòs</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ponyèt</a:t>
            </a:r>
            <a:r>
              <a:rPr lang="fr-FR" sz="4400" dirty="0" smtClean="0">
                <a:solidFill>
                  <a:srgbClr val="0D069A"/>
                </a:solidFill>
                <a:latin typeface="Arial Rounded MT Bold" pitchFamily="34" charset="0"/>
              </a:rPr>
              <a:t> ou.</a:t>
            </a:r>
            <a:endParaRPr lang="en-US" sz="4400" dirty="0" smtClean="0">
              <a:solidFill>
                <a:srgbClr val="0D069A"/>
              </a:solidFill>
              <a:latin typeface="Arial Rounded MT Bold" pitchFamily="34" charset="0"/>
            </a:endParaRPr>
          </a:p>
          <a:p>
            <a:pPr algn="just"/>
            <a:r>
              <a:rPr lang="fr-FR" sz="4400" b="1" baseline="30000" dirty="0" smtClean="0">
                <a:latin typeface="Arial Rounded MT Bold" pitchFamily="34" charset="0"/>
              </a:rPr>
              <a:t>8 </a:t>
            </a:r>
            <a:r>
              <a:rPr lang="fr-FR" sz="4400" dirty="0" err="1" smtClean="0">
                <a:latin typeface="Arial Rounded MT Bold" pitchFamily="34" charset="0"/>
              </a:rPr>
              <a:t>W'a</a:t>
            </a:r>
            <a:r>
              <a:rPr lang="fr-FR" sz="4400" dirty="0" smtClean="0">
                <a:latin typeface="Arial Rounded MT Bold" pitchFamily="34" charset="0"/>
              </a:rPr>
              <a:t> fin </a:t>
            </a:r>
            <a:r>
              <a:rPr lang="fr-FR" sz="4400" dirty="0" err="1" smtClean="0">
                <a:latin typeface="Arial Rounded MT Bold" pitchFamily="34" charset="0"/>
              </a:rPr>
              <a:t>fè</a:t>
            </a:r>
            <a:r>
              <a:rPr lang="fr-FR" sz="4400" dirty="0" smtClean="0">
                <a:latin typeface="Arial Rounded MT Bold" pitchFamily="34" charset="0"/>
              </a:rPr>
              <a:t> sa ou te </a:t>
            </a:r>
            <a:r>
              <a:rPr lang="fr-FR" sz="4400" dirty="0" err="1" smtClean="0">
                <a:latin typeface="Arial Rounded MT Bold" pitchFamily="34" charset="0"/>
              </a:rPr>
              <a:t>konmanse</a:t>
            </a:r>
            <a:r>
              <a:rPr lang="fr-FR" sz="4400" dirty="0" smtClean="0">
                <a:latin typeface="Arial Rounded MT Bold" pitchFamily="34" charset="0"/>
              </a:rPr>
              <a:t> </a:t>
            </a:r>
            <a:r>
              <a:rPr lang="fr-FR" sz="4400" dirty="0" err="1" smtClean="0">
                <a:latin typeface="Arial Rounded MT Bold" pitchFamily="34" charset="0"/>
              </a:rPr>
              <a:t>fè</a:t>
            </a:r>
            <a:r>
              <a:rPr lang="fr-FR" sz="4400" dirty="0" smtClean="0">
                <a:latin typeface="Arial Rounded MT Bold" pitchFamily="34" charset="0"/>
              </a:rPr>
              <a:t> pou </a:t>
            </a:r>
            <a:r>
              <a:rPr lang="fr-FR" sz="4400" dirty="0" err="1" smtClean="0">
                <a:latin typeface="Arial Rounded MT Bold" pitchFamily="34" charset="0"/>
              </a:rPr>
              <a:t>mwen</a:t>
            </a:r>
            <a:r>
              <a:rPr lang="fr-FR" sz="4400" dirty="0" smtClean="0">
                <a:latin typeface="Arial Rounded MT Bold" pitchFamily="34" charset="0"/>
              </a:rPr>
              <a:t> an. </a:t>
            </a:r>
            <a:r>
              <a:rPr lang="fr-FR" sz="4400" dirty="0" err="1" smtClean="0">
                <a:latin typeface="Arial Rounded MT Bold" pitchFamily="34" charset="0"/>
              </a:rPr>
              <a:t>Seyè</a:t>
            </a:r>
            <a:r>
              <a:rPr lang="fr-FR" sz="4400" dirty="0" smtClean="0">
                <a:latin typeface="Arial Rounded MT Bold" pitchFamily="34" charset="0"/>
              </a:rPr>
              <a:t>, ou </a:t>
            </a:r>
            <a:r>
              <a:rPr lang="fr-FR" sz="4400" dirty="0" err="1" smtClean="0">
                <a:latin typeface="Arial Rounded MT Bold" pitchFamily="34" charset="0"/>
              </a:rPr>
              <a:t>p'ap</a:t>
            </a:r>
            <a:r>
              <a:rPr lang="fr-FR" sz="4400" dirty="0" smtClean="0">
                <a:latin typeface="Arial Rounded MT Bold" pitchFamily="34" charset="0"/>
              </a:rPr>
              <a:t> </a:t>
            </a:r>
            <a:r>
              <a:rPr lang="fr-FR" sz="4400" dirty="0" err="1" smtClean="0">
                <a:latin typeface="Arial Rounded MT Bold" pitchFamily="34" charset="0"/>
              </a:rPr>
              <a:t>janm</a:t>
            </a:r>
            <a:r>
              <a:rPr lang="fr-FR" sz="4400" dirty="0" smtClean="0">
                <a:latin typeface="Arial Rounded MT Bold" pitchFamily="34" charset="0"/>
              </a:rPr>
              <a:t> </a:t>
            </a:r>
            <a:r>
              <a:rPr lang="fr-FR" sz="4400" dirty="0" err="1" smtClean="0">
                <a:latin typeface="Arial Rounded MT Bold" pitchFamily="34" charset="0"/>
              </a:rPr>
              <a:t>sispann</a:t>
            </a:r>
            <a:r>
              <a:rPr lang="fr-FR" sz="4400" dirty="0" smtClean="0">
                <a:latin typeface="Arial Rounded MT Bold" pitchFamily="34" charset="0"/>
              </a:rPr>
              <a:t> </a:t>
            </a:r>
            <a:r>
              <a:rPr lang="fr-FR" sz="4400" dirty="0" err="1" smtClean="0">
                <a:latin typeface="Arial Rounded MT Bold" pitchFamily="34" charset="0"/>
              </a:rPr>
              <a:t>renmen</a:t>
            </a:r>
            <a:r>
              <a:rPr lang="fr-FR" sz="4400" dirty="0" smtClean="0">
                <a:latin typeface="Arial Rounded MT Bold" pitchFamily="34" charset="0"/>
              </a:rPr>
              <a:t> </a:t>
            </a:r>
            <a:r>
              <a:rPr lang="fr-FR" sz="4400" dirty="0" err="1" smtClean="0">
                <a:latin typeface="Arial Rounded MT Bold" pitchFamily="34" charset="0"/>
              </a:rPr>
              <a:t>nou</a:t>
            </a:r>
            <a:r>
              <a:rPr lang="fr-FR" sz="4400" dirty="0" smtClean="0">
                <a:latin typeface="Arial Rounded MT Bold" pitchFamily="34" charset="0"/>
              </a:rPr>
              <a:t>. Pa vire do ou </a:t>
            </a:r>
            <a:r>
              <a:rPr lang="fr-FR" sz="4400" dirty="0" err="1" smtClean="0">
                <a:latin typeface="Arial Rounded MT Bold" pitchFamily="34" charset="0"/>
              </a:rPr>
              <a:t>kite</a:t>
            </a:r>
            <a:r>
              <a:rPr lang="fr-FR" sz="4400" dirty="0" smtClean="0">
                <a:latin typeface="Arial Rounded MT Bold" pitchFamily="34" charset="0"/>
              </a:rPr>
              <a:t> </a:t>
            </a:r>
            <a:r>
              <a:rPr lang="fr-FR" sz="4400" dirty="0" err="1" smtClean="0">
                <a:latin typeface="Arial Rounded MT Bold" pitchFamily="34" charset="0"/>
              </a:rPr>
              <a:t>travay</a:t>
            </a:r>
            <a:r>
              <a:rPr lang="fr-FR" sz="4400" dirty="0" smtClean="0">
                <a:latin typeface="Arial Rounded MT Bold" pitchFamily="34" charset="0"/>
              </a:rPr>
              <a:t> ou </a:t>
            </a:r>
            <a:r>
              <a:rPr lang="fr-FR" sz="4400" dirty="0" err="1" smtClean="0">
                <a:latin typeface="Arial Rounded MT Bold" pitchFamily="34" charset="0"/>
              </a:rPr>
              <a:t>konmanse</a:t>
            </a:r>
            <a:r>
              <a:rPr lang="fr-FR" sz="4400" dirty="0" smtClean="0">
                <a:latin typeface="Arial Rounded MT Bold" pitchFamily="34" charset="0"/>
              </a:rPr>
              <a:t> </a:t>
            </a:r>
            <a:r>
              <a:rPr lang="fr-FR" sz="4400" dirty="0" err="1" smtClean="0">
                <a:latin typeface="Arial Rounded MT Bold" pitchFamily="34" charset="0"/>
              </a:rPr>
              <a:t>fè</a:t>
            </a:r>
            <a:r>
              <a:rPr lang="fr-FR" sz="4400" dirty="0" smtClean="0">
                <a:latin typeface="Arial Rounded MT Bold" pitchFamily="34" charset="0"/>
              </a:rPr>
              <a:t> </a:t>
            </a:r>
            <a:r>
              <a:rPr lang="fr-FR" sz="4400" dirty="0" smtClean="0">
                <a:latin typeface="Arial Rounded MT Bold" pitchFamily="34" charset="0"/>
              </a:rPr>
              <a:t>a! </a:t>
            </a:r>
            <a:r>
              <a:rPr lang="fr-FR" sz="3000" b="1" dirty="0" smtClean="0">
                <a:solidFill>
                  <a:srgbClr val="FF0000"/>
                </a:solidFill>
                <a:latin typeface="Arial Rounded MT Bold" pitchFamily="34" charset="0"/>
              </a:rPr>
              <a:t>AMEN!</a:t>
            </a:r>
            <a:endParaRPr lang="en-US" sz="3000" b="1" dirty="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ctr">
              <a:buNone/>
            </a:pPr>
            <a:r>
              <a:rPr lang="fr-FR" sz="3600" b="1" u="sng" dirty="0" smtClean="0">
                <a:solidFill>
                  <a:schemeClr val="accent6">
                    <a:lumMod val="50000"/>
                  </a:schemeClr>
                </a:solidFill>
                <a:latin typeface="Arial Rounded MT Bold" pitchFamily="34" charset="0"/>
              </a:rPr>
              <a:t>100 Kr </a:t>
            </a:r>
            <a:r>
              <a:rPr lang="fr-FR" sz="3600" b="1" u="sng" dirty="0" err="1" smtClean="0">
                <a:solidFill>
                  <a:schemeClr val="accent6">
                    <a:lumMod val="50000"/>
                  </a:schemeClr>
                </a:solidFill>
                <a:latin typeface="Arial Rounded MT Bold" pitchFamily="34" charset="0"/>
              </a:rPr>
              <a:t>Cht</a:t>
            </a:r>
            <a:r>
              <a:rPr lang="fr-FR" sz="3600" b="1" u="sng" dirty="0" smtClean="0">
                <a:solidFill>
                  <a:schemeClr val="accent6">
                    <a:lumMod val="50000"/>
                  </a:schemeClr>
                </a:solidFill>
                <a:latin typeface="Arial Rounded MT Bold" pitchFamily="34" charset="0"/>
              </a:rPr>
              <a:t> Esp Le </a:t>
            </a:r>
            <a:r>
              <a:rPr lang="fr-FR" sz="3600" b="1" u="sng" dirty="0" err="1" smtClean="0">
                <a:solidFill>
                  <a:schemeClr val="accent6">
                    <a:lumMod val="50000"/>
                  </a:schemeClr>
                </a:solidFill>
                <a:latin typeface="Arial Rounded MT Bold" pitchFamily="34" charset="0"/>
              </a:rPr>
              <a:t>Jezu</a:t>
            </a:r>
            <a:r>
              <a:rPr lang="fr-FR" sz="3600" b="1" u="sng" dirty="0" smtClean="0">
                <a:solidFill>
                  <a:schemeClr val="accent6">
                    <a:lumMod val="50000"/>
                  </a:schemeClr>
                </a:solidFill>
                <a:latin typeface="Arial Rounded MT Bold" pitchFamily="34" charset="0"/>
              </a:rPr>
              <a:t> </a:t>
            </a:r>
            <a:r>
              <a:rPr lang="fr-FR" sz="3600" b="1" u="sng" dirty="0" err="1" smtClean="0">
                <a:solidFill>
                  <a:schemeClr val="accent6">
                    <a:lumMod val="50000"/>
                  </a:schemeClr>
                </a:solidFill>
                <a:latin typeface="Arial Rounded MT Bold" pitchFamily="34" charset="0"/>
              </a:rPr>
              <a:t>Mouri</a:t>
            </a:r>
            <a:r>
              <a:rPr lang="fr-FR" sz="3600" b="1" u="sng" dirty="0" smtClean="0">
                <a:solidFill>
                  <a:schemeClr val="accent6">
                    <a:lumMod val="50000"/>
                  </a:schemeClr>
                </a:solidFill>
                <a:latin typeface="Arial Rounded MT Bold" pitchFamily="34" charset="0"/>
              </a:rPr>
              <a:t> Sou </a:t>
            </a:r>
            <a:r>
              <a:rPr lang="fr-FR" sz="3600" b="1" u="sng" dirty="0" err="1" smtClean="0">
                <a:solidFill>
                  <a:schemeClr val="accent6">
                    <a:lumMod val="50000"/>
                  </a:schemeClr>
                </a:solidFill>
                <a:latin typeface="Arial Rounded MT Bold" pitchFamily="34" charset="0"/>
              </a:rPr>
              <a:t>Kalv</a:t>
            </a:r>
            <a:r>
              <a:rPr lang="fr-FR" sz="3600" b="1" dirty="0" err="1" smtClean="0">
                <a:solidFill>
                  <a:schemeClr val="accent6">
                    <a:lumMod val="50000"/>
                  </a:schemeClr>
                </a:solidFill>
                <a:latin typeface="Arial Rounded MT Bold" pitchFamily="34" charset="0"/>
              </a:rPr>
              <a:t>è</a:t>
            </a:r>
            <a:endParaRPr lang="en-US" sz="3600" b="1" dirty="0" smtClean="0">
              <a:solidFill>
                <a:schemeClr val="accent6">
                  <a:lumMod val="50000"/>
                </a:schemeClr>
              </a:solidFill>
              <a:latin typeface="Arial Rounded MT Bold" pitchFamily="34" charset="0"/>
            </a:endParaRPr>
          </a:p>
          <a:p>
            <a:pPr marL="0" indent="0" algn="ctr">
              <a:buNone/>
            </a:pPr>
            <a:r>
              <a:rPr lang="fr-FR" sz="3600" b="1" dirty="0" smtClean="0">
                <a:solidFill>
                  <a:schemeClr val="accent6">
                    <a:lumMod val="50000"/>
                  </a:schemeClr>
                </a:solidFill>
                <a:latin typeface="Arial Rounded MT Bold" pitchFamily="34" charset="0"/>
              </a:rPr>
              <a:t>1</a:t>
            </a:r>
            <a:r>
              <a:rPr lang="en-US" sz="3600" b="1" dirty="0" smtClean="0">
                <a:solidFill>
                  <a:schemeClr val="accent6">
                    <a:lumMod val="50000"/>
                  </a:schemeClr>
                </a:solidFill>
                <a:latin typeface="Arial Rounded MT Bold" pitchFamily="34" charset="0"/>
                <a:hlinkClick r:id="rId3"/>
              </a:rPr>
              <a:t> </a:t>
            </a:r>
            <a:endParaRPr lang="en-US" sz="3600" b="1" dirty="0" smtClean="0">
              <a:solidFill>
                <a:schemeClr val="accent6">
                  <a:lumMod val="50000"/>
                </a:schemeClr>
              </a:solidFill>
              <a:latin typeface="Arial Rounded MT Bold" pitchFamily="34" charset="0"/>
            </a:endParaRPr>
          </a:p>
          <a:p>
            <a:pPr marL="0" indent="0" algn="ctr">
              <a:buNone/>
            </a:pPr>
            <a:r>
              <a:rPr lang="fr-FR" sz="3600" b="1" dirty="0" err="1" smtClean="0">
                <a:latin typeface="Arial Rounded MT Bold" pitchFamily="34" charset="0"/>
              </a:rPr>
              <a:t>Lè</a:t>
            </a:r>
            <a:r>
              <a:rPr lang="fr-FR" sz="3600" b="1" dirty="0" smtClean="0">
                <a:latin typeface="Arial Rounded MT Bold" pitchFamily="34" charset="0"/>
              </a:rPr>
              <a:t> </a:t>
            </a:r>
            <a:r>
              <a:rPr lang="fr-FR" sz="3600" b="1" dirty="0" err="1" smtClean="0">
                <a:latin typeface="Arial Rounded MT Bold" pitchFamily="34" charset="0"/>
              </a:rPr>
              <a:t>Jezu</a:t>
            </a:r>
            <a:r>
              <a:rPr lang="fr-FR" sz="3600" b="1" dirty="0" smtClean="0">
                <a:latin typeface="Arial Rounded MT Bold" pitchFamily="34" charset="0"/>
              </a:rPr>
              <a:t> </a:t>
            </a:r>
            <a:r>
              <a:rPr lang="fr-FR" sz="3600" b="1" dirty="0" err="1" smtClean="0">
                <a:latin typeface="Arial Rounded MT Bold" pitchFamily="34" charset="0"/>
              </a:rPr>
              <a:t>mouri</a:t>
            </a:r>
            <a:r>
              <a:rPr lang="fr-FR" sz="3600" b="1" dirty="0" smtClean="0">
                <a:latin typeface="Arial Rounded MT Bold" pitchFamily="34" charset="0"/>
              </a:rPr>
              <a:t> sou </a:t>
            </a:r>
            <a:r>
              <a:rPr lang="fr-FR" sz="3600" b="1" dirty="0" err="1" smtClean="0">
                <a:latin typeface="Arial Rounded MT Bold" pitchFamily="34" charset="0"/>
              </a:rPr>
              <a:t>kalvè</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Lè</a:t>
            </a:r>
            <a:r>
              <a:rPr lang="fr-FR" sz="3600" b="1" dirty="0" smtClean="0">
                <a:latin typeface="Arial Rounded MT Bold" pitchFamily="34" charset="0"/>
              </a:rPr>
              <a:t> </a:t>
            </a:r>
            <a:r>
              <a:rPr lang="fr-FR" sz="3600" b="1" dirty="0" err="1" smtClean="0">
                <a:latin typeface="Arial Rounded MT Bold" pitchFamily="34" charset="0"/>
              </a:rPr>
              <a:t>kris</a:t>
            </a:r>
            <a:r>
              <a:rPr lang="fr-FR" sz="3600" b="1" dirty="0" smtClean="0">
                <a:latin typeface="Arial Rounded MT Bold" pitchFamily="34" charset="0"/>
              </a:rPr>
              <a:t> </a:t>
            </a:r>
            <a:r>
              <a:rPr lang="fr-FR" sz="3600" b="1" dirty="0" err="1" smtClean="0">
                <a:latin typeface="Arial Rounded MT Bold" pitchFamily="34" charset="0"/>
              </a:rPr>
              <a:t>mouri</a:t>
            </a:r>
            <a:r>
              <a:rPr lang="fr-FR" sz="3600" b="1" dirty="0" smtClean="0">
                <a:latin typeface="Arial Rounded MT Bold" pitchFamily="34" charset="0"/>
              </a:rPr>
              <a:t> se te pou </a:t>
            </a:r>
            <a:r>
              <a:rPr lang="fr-FR" sz="3600" b="1" dirty="0" err="1" smtClean="0">
                <a:latin typeface="Arial Rounded MT Bold" pitchFamily="34" charset="0"/>
              </a:rPr>
              <a:t>mouin</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Mouin</a:t>
            </a:r>
            <a:r>
              <a:rPr lang="fr-FR" sz="3600" b="1" dirty="0" smtClean="0">
                <a:latin typeface="Arial Rounded MT Bold" pitchFamily="34" charset="0"/>
              </a:rPr>
              <a:t> mande-m </a:t>
            </a:r>
            <a:r>
              <a:rPr lang="fr-FR" sz="3600" b="1" dirty="0" err="1" smtClean="0">
                <a:latin typeface="Arial Rounded MT Bold" pitchFamily="34" charset="0"/>
              </a:rPr>
              <a:t>èske</a:t>
            </a:r>
            <a:r>
              <a:rPr lang="fr-FR" sz="3600" b="1" dirty="0" smtClean="0">
                <a:latin typeface="Arial Rounded MT Bold" pitchFamily="34" charset="0"/>
              </a:rPr>
              <a:t> ma </a:t>
            </a:r>
            <a:r>
              <a:rPr lang="fr-FR" sz="3600" b="1" dirty="0" err="1" smtClean="0">
                <a:latin typeface="Arial Rounded MT Bold" pitchFamily="34" charset="0"/>
              </a:rPr>
              <a:t>konnin</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 </a:t>
            </a: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3600" b="1" dirty="0" err="1" smtClean="0">
                <a:solidFill>
                  <a:schemeClr val="accent6">
                    <a:lumMod val="50000"/>
                  </a:schemeClr>
                </a:solidFill>
                <a:latin typeface="Arial Rounded MT Bold" pitchFamily="34" charset="0"/>
              </a:rPr>
              <a:t>Ke</a:t>
            </a:r>
            <a:r>
              <a:rPr lang="fr-FR" sz="3600" b="1" dirty="0" smtClean="0">
                <a:solidFill>
                  <a:schemeClr val="accent6">
                    <a:lumMod val="50000"/>
                  </a:schemeClr>
                </a:solidFill>
                <a:latin typeface="Arial Rounded MT Bold" pitchFamily="34" charset="0"/>
              </a:rPr>
              <a:t>:</a:t>
            </a:r>
            <a:endParaRPr lang="en-US" sz="3600" b="1" dirty="0" smtClean="0">
              <a:solidFill>
                <a:schemeClr val="accent6">
                  <a:lumMod val="50000"/>
                </a:schemeClr>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lamou</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san</a:t>
            </a:r>
            <a:r>
              <a:rPr lang="fr-FR" sz="3600" b="1" dirty="0" smtClean="0">
                <a:solidFill>
                  <a:srgbClr val="0000CC"/>
                </a:solidFill>
                <a:latin typeface="Arial Rounded MT Bold" pitchFamily="34" charset="0"/>
              </a:rPr>
              <a:t> fin?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r>
              <a:rPr lang="fr-FR" sz="3600" b="1" dirty="0" smtClean="0">
                <a:solidFill>
                  <a:srgbClr val="0000CC"/>
                </a:solidFill>
                <a:latin typeface="Arial Rounded MT Bold" pitchFamily="34" charset="0"/>
              </a:rPr>
              <a:t> ka </a:t>
            </a:r>
            <a:r>
              <a:rPr lang="fr-FR" sz="3600" b="1" dirty="0" err="1" smtClean="0">
                <a:solidFill>
                  <a:srgbClr val="0000CC"/>
                </a:solidFill>
                <a:latin typeface="Arial Rounded MT Bold" pitchFamily="34" charset="0"/>
              </a:rPr>
              <a:t>kris</a:t>
            </a:r>
            <a:r>
              <a:rPr lang="fr-FR" sz="3600" b="1" dirty="0" smtClean="0">
                <a:solidFill>
                  <a:srgbClr val="0000CC"/>
                </a:solidFill>
                <a:latin typeface="Arial Rounded MT Bold" pitchFamily="34" charset="0"/>
              </a:rPr>
              <a:t> pou </a:t>
            </a:r>
            <a:r>
              <a:rPr lang="fr-FR" sz="3600" b="1" dirty="0" err="1" smtClean="0">
                <a:solidFill>
                  <a:srgbClr val="0000CC"/>
                </a:solidFill>
                <a:latin typeface="Arial Rounded MT Bold" pitchFamily="34" charset="0"/>
              </a:rPr>
              <a:t>mouin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Konnin</a:t>
            </a:r>
            <a:r>
              <a:rPr lang="fr-FR" sz="3600" b="1" dirty="0" smtClean="0">
                <a:solidFill>
                  <a:srgbClr val="0000CC"/>
                </a:solidFill>
                <a:latin typeface="Arial Rounded MT Bold" pitchFamily="34" charset="0"/>
              </a:rPr>
              <a:t> sa li </a:t>
            </a:r>
            <a:r>
              <a:rPr lang="fr-FR" sz="3600" b="1" dirty="0" err="1" smtClean="0">
                <a:solidFill>
                  <a:srgbClr val="0000CC"/>
                </a:solidFill>
                <a:latin typeface="Arial Rounded MT Bold" pitchFamily="34" charset="0"/>
              </a:rPr>
              <a:t>fè</a:t>
            </a:r>
            <a:r>
              <a:rPr lang="fr-FR" sz="3600" b="1" dirty="0" smtClean="0">
                <a:solidFill>
                  <a:srgbClr val="0000CC"/>
                </a:solidFill>
                <a:latin typeface="Arial Rounded MT Bold" pitchFamily="34" charset="0"/>
              </a:rPr>
              <a:t> pou </a:t>
            </a:r>
            <a:r>
              <a:rPr lang="fr-FR" sz="3600" b="1" dirty="0" err="1" smtClean="0">
                <a:solidFill>
                  <a:srgbClr val="0000CC"/>
                </a:solidFill>
                <a:latin typeface="Arial Rounded MT Bold" pitchFamily="34" charset="0"/>
              </a:rPr>
              <a:t>mouin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pa</a:t>
            </a:r>
            <a:r>
              <a:rPr lang="fr-FR" sz="3600" b="1" dirty="0" smtClean="0">
                <a:solidFill>
                  <a:srgbClr val="0000CC"/>
                </a:solidFill>
                <a:latin typeface="Arial Rounded MT Bold" pitchFamily="34" charset="0"/>
              </a:rPr>
              <a:t> ka di </a:t>
            </a: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endParaRPr lang="en-US" sz="36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b="1" dirty="0" smtClean="0">
                <a:solidFill>
                  <a:schemeClr val="accent6">
                    <a:lumMod val="50000"/>
                  </a:schemeClr>
                </a:solidFill>
                <a:latin typeface="Arial Rounded MT Bold" pitchFamily="34" charset="0"/>
              </a:rPr>
              <a:t>2</a:t>
            </a:r>
            <a:endParaRPr lang="en-US" sz="3600" b="1" dirty="0" smtClean="0">
              <a:solidFill>
                <a:schemeClr val="accent6">
                  <a:lumMod val="50000"/>
                </a:schemeClr>
              </a:solidFill>
              <a:latin typeface="Arial Rounded MT Bold" pitchFamily="34" charset="0"/>
            </a:endParaRPr>
          </a:p>
          <a:p>
            <a:pPr marL="0" indent="0" algn="ctr">
              <a:buNone/>
            </a:pPr>
            <a:r>
              <a:rPr lang="fr-FR" sz="3600" b="1" dirty="0" err="1" smtClean="0">
                <a:latin typeface="Arial Rounded MT Bold" pitchFamily="34" charset="0"/>
              </a:rPr>
              <a:t>Sovè</a:t>
            </a:r>
            <a:r>
              <a:rPr lang="fr-FR" sz="3600" b="1" dirty="0" smtClean="0">
                <a:latin typeface="Arial Rounded MT Bold" pitchFamily="34" charset="0"/>
              </a:rPr>
              <a:t> </a:t>
            </a:r>
            <a:r>
              <a:rPr lang="fr-FR" sz="3600" b="1" dirty="0" err="1" smtClean="0">
                <a:latin typeface="Arial Rounded MT Bold" pitchFamily="34" charset="0"/>
              </a:rPr>
              <a:t>moiun</a:t>
            </a:r>
            <a:r>
              <a:rPr lang="fr-FR" sz="3600" b="1" dirty="0" smtClean="0">
                <a:latin typeface="Arial Rounded MT Bold" pitchFamily="34" charset="0"/>
              </a:rPr>
              <a:t> na </a:t>
            </a:r>
            <a:r>
              <a:rPr lang="fr-FR" sz="3600" b="1" dirty="0" err="1" smtClean="0">
                <a:latin typeface="Arial Rounded MT Bold" pitchFamily="34" charset="0"/>
              </a:rPr>
              <a:t>Jetsemani</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Te </a:t>
            </a:r>
            <a:r>
              <a:rPr lang="fr-FR" sz="3600" b="1" dirty="0" err="1" smtClean="0">
                <a:latin typeface="Arial Rounded MT Bold" pitchFamily="34" charset="0"/>
              </a:rPr>
              <a:t>pase</a:t>
            </a:r>
            <a:r>
              <a:rPr lang="fr-FR" sz="3600" b="1" dirty="0" smtClean="0">
                <a:latin typeface="Arial Rounded MT Bold" pitchFamily="34" charset="0"/>
              </a:rPr>
              <a:t> pi </a:t>
            </a:r>
            <a:r>
              <a:rPr lang="fr-FR" sz="3600" b="1" dirty="0" err="1" smtClean="0">
                <a:latin typeface="Arial Rounded MT Bold" pitchFamily="34" charset="0"/>
              </a:rPr>
              <a:t>gran</a:t>
            </a:r>
            <a:r>
              <a:rPr lang="fr-FR" sz="3600" b="1" dirty="0" smtClean="0">
                <a:latin typeface="Arial Rounded MT Bold" pitchFamily="34" charset="0"/>
              </a:rPr>
              <a:t> agoni</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Se pou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soufrans</a:t>
            </a:r>
            <a:r>
              <a:rPr lang="fr-FR" sz="3600" b="1" dirty="0" smtClean="0">
                <a:latin typeface="Arial Rounded MT Bold" pitchFamily="34" charset="0"/>
              </a:rPr>
              <a:t> sa te </a:t>
            </a:r>
            <a:r>
              <a:rPr lang="fr-FR" sz="3600" b="1" dirty="0" err="1" smtClean="0">
                <a:latin typeface="Arial Rounded MT Bold" pitchFamily="34" charset="0"/>
              </a:rPr>
              <a:t>ye</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Kouman</a:t>
            </a:r>
            <a:r>
              <a:rPr lang="fr-FR" sz="3600" b="1" dirty="0" smtClean="0">
                <a:latin typeface="Arial Rounded MT Bold" pitchFamily="34" charset="0"/>
              </a:rPr>
              <a:t> pou-m di </a:t>
            </a: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3600" b="1" dirty="0" err="1" smtClean="0">
                <a:solidFill>
                  <a:schemeClr val="accent6">
                    <a:lumMod val="50000"/>
                  </a:schemeClr>
                </a:solidFill>
                <a:latin typeface="Arial Rounded MT Bold" pitchFamily="34" charset="0"/>
              </a:rPr>
              <a:t>Ke</a:t>
            </a:r>
            <a:r>
              <a:rPr lang="fr-FR" sz="3600" b="1" dirty="0" smtClean="0">
                <a:solidFill>
                  <a:schemeClr val="accent6">
                    <a:lumMod val="50000"/>
                  </a:schemeClr>
                </a:solidFill>
                <a:latin typeface="Arial Rounded MT Bold" pitchFamily="34" charset="0"/>
              </a:rPr>
              <a:t>:</a:t>
            </a:r>
            <a:endParaRPr lang="en-US" sz="3600" b="1" dirty="0" smtClean="0">
              <a:solidFill>
                <a:schemeClr val="accent6">
                  <a:lumMod val="50000"/>
                </a:schemeClr>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lamou</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san</a:t>
            </a:r>
            <a:r>
              <a:rPr lang="fr-FR" sz="3600" b="1" dirty="0" smtClean="0">
                <a:solidFill>
                  <a:srgbClr val="0000CC"/>
                </a:solidFill>
                <a:latin typeface="Arial Rounded MT Bold" pitchFamily="34" charset="0"/>
              </a:rPr>
              <a:t> fin?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r>
              <a:rPr lang="fr-FR" sz="3600" b="1" dirty="0" smtClean="0">
                <a:solidFill>
                  <a:srgbClr val="0000CC"/>
                </a:solidFill>
                <a:latin typeface="Arial Rounded MT Bold" pitchFamily="34" charset="0"/>
              </a:rPr>
              <a:t> ka </a:t>
            </a:r>
            <a:r>
              <a:rPr lang="fr-FR" sz="3600" b="1" dirty="0" err="1" smtClean="0">
                <a:solidFill>
                  <a:srgbClr val="0000CC"/>
                </a:solidFill>
                <a:latin typeface="Arial Rounded MT Bold" pitchFamily="34" charset="0"/>
              </a:rPr>
              <a:t>kris</a:t>
            </a:r>
            <a:r>
              <a:rPr lang="fr-FR" sz="3600" b="1" dirty="0" smtClean="0">
                <a:solidFill>
                  <a:srgbClr val="0000CC"/>
                </a:solidFill>
                <a:latin typeface="Arial Rounded MT Bold" pitchFamily="34" charset="0"/>
              </a:rPr>
              <a:t> pou </a:t>
            </a:r>
            <a:r>
              <a:rPr lang="fr-FR" sz="3600" b="1" dirty="0" err="1" smtClean="0">
                <a:solidFill>
                  <a:srgbClr val="0000CC"/>
                </a:solidFill>
                <a:latin typeface="Arial Rounded MT Bold" pitchFamily="34" charset="0"/>
              </a:rPr>
              <a:t>mouin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Konnin</a:t>
            </a:r>
            <a:r>
              <a:rPr lang="fr-FR" sz="3600" b="1" dirty="0" smtClean="0">
                <a:solidFill>
                  <a:srgbClr val="0000CC"/>
                </a:solidFill>
                <a:latin typeface="Arial Rounded MT Bold" pitchFamily="34" charset="0"/>
              </a:rPr>
              <a:t> sa li </a:t>
            </a:r>
            <a:r>
              <a:rPr lang="fr-FR" sz="3600" b="1" dirty="0" err="1" smtClean="0">
                <a:solidFill>
                  <a:srgbClr val="0000CC"/>
                </a:solidFill>
                <a:latin typeface="Arial Rounded MT Bold" pitchFamily="34" charset="0"/>
              </a:rPr>
              <a:t>fè</a:t>
            </a:r>
            <a:r>
              <a:rPr lang="fr-FR" sz="3600" b="1" dirty="0" smtClean="0">
                <a:solidFill>
                  <a:srgbClr val="0000CC"/>
                </a:solidFill>
                <a:latin typeface="Arial Rounded MT Bold" pitchFamily="34" charset="0"/>
              </a:rPr>
              <a:t> pou </a:t>
            </a:r>
            <a:r>
              <a:rPr lang="fr-FR" sz="3600" b="1" dirty="0" err="1" smtClean="0">
                <a:solidFill>
                  <a:srgbClr val="0000CC"/>
                </a:solidFill>
                <a:latin typeface="Arial Rounded MT Bold" pitchFamily="34" charset="0"/>
              </a:rPr>
              <a:t>mouin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pa</a:t>
            </a:r>
            <a:r>
              <a:rPr lang="fr-FR" sz="3600" b="1" dirty="0" smtClean="0">
                <a:solidFill>
                  <a:srgbClr val="0000CC"/>
                </a:solidFill>
                <a:latin typeface="Arial Rounded MT Bold" pitchFamily="34" charset="0"/>
              </a:rPr>
              <a:t> ka di </a:t>
            </a: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endParaRPr lang="en-US" sz="36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b="1" dirty="0" smtClean="0">
                <a:solidFill>
                  <a:schemeClr val="accent6">
                    <a:lumMod val="50000"/>
                  </a:schemeClr>
                </a:solidFill>
                <a:latin typeface="Arial Rounded MT Bold" pitchFamily="34" charset="0"/>
              </a:rPr>
              <a:t>3</a:t>
            </a:r>
            <a:endParaRPr lang="en-US" sz="3600" b="1" dirty="0" smtClean="0">
              <a:solidFill>
                <a:schemeClr val="accent6">
                  <a:lumMod val="50000"/>
                </a:schemeClr>
              </a:solidFill>
              <a:latin typeface="Arial Rounded MT Bold" pitchFamily="34" charset="0"/>
            </a:endParaRPr>
          </a:p>
          <a:p>
            <a:pPr marL="0" indent="0" algn="ctr">
              <a:buNone/>
            </a:pPr>
            <a:r>
              <a:rPr lang="fr-FR" sz="3600" b="1" dirty="0" smtClean="0">
                <a:latin typeface="Arial Rounded MT Bold" pitchFamily="34" charset="0"/>
              </a:rPr>
              <a:t>Se te </a:t>
            </a:r>
            <a:r>
              <a:rPr lang="fr-FR" sz="3600" b="1" dirty="0" err="1" smtClean="0">
                <a:latin typeface="Arial Rounded MT Bold" pitchFamily="34" charset="0"/>
              </a:rPr>
              <a:t>amou</a:t>
            </a:r>
            <a:r>
              <a:rPr lang="fr-FR" sz="3600" b="1" dirty="0" smtClean="0">
                <a:latin typeface="Arial Rounded MT Bold" pitchFamily="34" charset="0"/>
              </a:rPr>
              <a:t> li gin pou </a:t>
            </a:r>
            <a:r>
              <a:rPr lang="fr-FR" sz="3600" b="1" dirty="0" err="1" smtClean="0">
                <a:latin typeface="Arial Rounded MT Bold" pitchFamily="34" charset="0"/>
              </a:rPr>
              <a:t>mouin</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Ki</a:t>
            </a:r>
            <a:r>
              <a:rPr lang="fr-FR" sz="3600" b="1" dirty="0" smtClean="0">
                <a:latin typeface="Arial Rounded MT Bold" pitchFamily="34" charset="0"/>
              </a:rPr>
              <a:t> </a:t>
            </a:r>
            <a:r>
              <a:rPr lang="fr-FR" sz="3600" b="1" dirty="0" err="1" smtClean="0">
                <a:latin typeface="Arial Rounded MT Bold" pitchFamily="34" charset="0"/>
              </a:rPr>
              <a:t>fè</a:t>
            </a:r>
            <a:r>
              <a:rPr lang="fr-FR" sz="3600" b="1" dirty="0" smtClean="0">
                <a:latin typeface="Arial Rounded MT Bold" pitchFamily="34" charset="0"/>
              </a:rPr>
              <a:t>-l </a:t>
            </a:r>
            <a:r>
              <a:rPr lang="fr-FR" sz="3600" b="1" dirty="0" err="1" smtClean="0">
                <a:latin typeface="Arial Rounded MT Bold" pitchFamily="34" charset="0"/>
              </a:rPr>
              <a:t>soufri</a:t>
            </a:r>
            <a:r>
              <a:rPr lang="fr-FR" sz="3600" b="1" dirty="0" smtClean="0">
                <a:latin typeface="Arial Rounded MT Bold" pitchFamily="34" charset="0"/>
              </a:rPr>
              <a:t> gnou </a:t>
            </a:r>
            <a:r>
              <a:rPr lang="fr-FR" sz="3600" b="1" dirty="0" err="1" smtClean="0">
                <a:latin typeface="Arial Rounded MT Bold" pitchFamily="34" charset="0"/>
              </a:rPr>
              <a:t>mò</a:t>
            </a:r>
            <a:r>
              <a:rPr lang="fr-FR" sz="3600" b="1" dirty="0" smtClean="0">
                <a:latin typeface="Arial Rounded MT Bold" pitchFamily="34" charset="0"/>
              </a:rPr>
              <a:t> </a:t>
            </a:r>
            <a:r>
              <a:rPr lang="fr-FR" sz="3600" b="1" dirty="0" err="1" smtClean="0">
                <a:latin typeface="Arial Rounded MT Bold" pitchFamily="34" charset="0"/>
              </a:rPr>
              <a:t>onte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Le tout </a:t>
            </a:r>
            <a:r>
              <a:rPr lang="fr-FR" sz="3600" b="1" dirty="0" err="1" smtClean="0">
                <a:latin typeface="Arial Rounded MT Bold" pitchFamily="34" charset="0"/>
              </a:rPr>
              <a:t>san</a:t>
            </a:r>
            <a:r>
              <a:rPr lang="fr-FR" sz="3600" b="1" dirty="0" smtClean="0">
                <a:latin typeface="Arial Rounded MT Bold" pitchFamily="34" charset="0"/>
              </a:rPr>
              <a:t> </a:t>
            </a:r>
            <a:r>
              <a:rPr lang="fr-FR" sz="3600" b="1" dirty="0" err="1" smtClean="0">
                <a:latin typeface="Arial Rounded MT Bold" pitchFamily="34" charset="0"/>
              </a:rPr>
              <a:t>kò</a:t>
            </a:r>
            <a:r>
              <a:rPr lang="fr-FR" sz="3600" b="1" dirty="0" smtClean="0">
                <a:latin typeface="Arial Rounded MT Bold" pitchFamily="34" charset="0"/>
              </a:rPr>
              <a:t> Li te </a:t>
            </a:r>
            <a:r>
              <a:rPr lang="fr-FR" sz="3600" b="1" dirty="0" err="1" smtClean="0">
                <a:latin typeface="Arial Rounded MT Bold" pitchFamily="34" charset="0"/>
              </a:rPr>
              <a:t>koule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Li </a:t>
            </a:r>
            <a:r>
              <a:rPr lang="fr-FR" sz="3600" b="1" dirty="0" err="1" smtClean="0">
                <a:latin typeface="Arial Rounded MT Bold" pitchFamily="34" charset="0"/>
              </a:rPr>
              <a:t>sove</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3600" b="1" dirty="0" err="1" smtClean="0">
                <a:solidFill>
                  <a:schemeClr val="accent6">
                    <a:lumMod val="50000"/>
                  </a:schemeClr>
                </a:solidFill>
                <a:latin typeface="Arial Rounded MT Bold" pitchFamily="34" charset="0"/>
              </a:rPr>
              <a:t>Ke</a:t>
            </a:r>
            <a:r>
              <a:rPr lang="fr-FR" sz="3600" b="1" dirty="0" smtClean="0">
                <a:solidFill>
                  <a:schemeClr val="accent6">
                    <a:lumMod val="50000"/>
                  </a:schemeClr>
                </a:solidFill>
                <a:latin typeface="Arial Rounded MT Bold" pitchFamily="34" charset="0"/>
              </a:rPr>
              <a:t>:</a:t>
            </a:r>
            <a:endParaRPr lang="en-US" sz="3600" b="1" dirty="0" smtClean="0">
              <a:solidFill>
                <a:schemeClr val="accent6">
                  <a:lumMod val="50000"/>
                </a:schemeClr>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lamou</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san</a:t>
            </a:r>
            <a:r>
              <a:rPr lang="fr-FR" sz="3600" b="1" dirty="0" smtClean="0">
                <a:solidFill>
                  <a:srgbClr val="0000CC"/>
                </a:solidFill>
                <a:latin typeface="Arial Rounded MT Bold" pitchFamily="34" charset="0"/>
              </a:rPr>
              <a:t> fin?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r>
              <a:rPr lang="fr-FR" sz="3600" b="1" dirty="0" smtClean="0">
                <a:solidFill>
                  <a:srgbClr val="0000CC"/>
                </a:solidFill>
                <a:latin typeface="Arial Rounded MT Bold" pitchFamily="34" charset="0"/>
              </a:rPr>
              <a:t> ka </a:t>
            </a:r>
            <a:r>
              <a:rPr lang="fr-FR" sz="3600" b="1" dirty="0" err="1" smtClean="0">
                <a:solidFill>
                  <a:srgbClr val="0000CC"/>
                </a:solidFill>
                <a:latin typeface="Arial Rounded MT Bold" pitchFamily="34" charset="0"/>
              </a:rPr>
              <a:t>kris</a:t>
            </a:r>
            <a:r>
              <a:rPr lang="fr-FR" sz="3600" b="1" dirty="0" smtClean="0">
                <a:solidFill>
                  <a:srgbClr val="0000CC"/>
                </a:solidFill>
                <a:latin typeface="Arial Rounded MT Bold" pitchFamily="34" charset="0"/>
              </a:rPr>
              <a:t> pou </a:t>
            </a:r>
            <a:r>
              <a:rPr lang="fr-FR" sz="3600" b="1" dirty="0" err="1" smtClean="0">
                <a:solidFill>
                  <a:srgbClr val="0000CC"/>
                </a:solidFill>
                <a:latin typeface="Arial Rounded MT Bold" pitchFamily="34" charset="0"/>
              </a:rPr>
              <a:t>mouin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Konnin</a:t>
            </a:r>
            <a:r>
              <a:rPr lang="fr-FR" sz="3600" b="1" dirty="0" smtClean="0">
                <a:solidFill>
                  <a:srgbClr val="0000CC"/>
                </a:solidFill>
                <a:latin typeface="Arial Rounded MT Bold" pitchFamily="34" charset="0"/>
              </a:rPr>
              <a:t> sa li </a:t>
            </a:r>
            <a:r>
              <a:rPr lang="fr-FR" sz="3600" b="1" dirty="0" err="1" smtClean="0">
                <a:solidFill>
                  <a:srgbClr val="0000CC"/>
                </a:solidFill>
                <a:latin typeface="Arial Rounded MT Bold" pitchFamily="34" charset="0"/>
              </a:rPr>
              <a:t>fè</a:t>
            </a:r>
            <a:r>
              <a:rPr lang="fr-FR" sz="3600" b="1" dirty="0" smtClean="0">
                <a:solidFill>
                  <a:srgbClr val="0000CC"/>
                </a:solidFill>
                <a:latin typeface="Arial Rounded MT Bold" pitchFamily="34" charset="0"/>
              </a:rPr>
              <a:t> pou </a:t>
            </a:r>
            <a:r>
              <a:rPr lang="fr-FR" sz="3600" b="1" dirty="0" err="1" smtClean="0">
                <a:solidFill>
                  <a:srgbClr val="0000CC"/>
                </a:solidFill>
                <a:latin typeface="Arial Rounded MT Bold" pitchFamily="34" charset="0"/>
              </a:rPr>
              <a:t>mouin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pa</a:t>
            </a:r>
            <a:r>
              <a:rPr lang="fr-FR" sz="3600" b="1" dirty="0" smtClean="0">
                <a:solidFill>
                  <a:srgbClr val="0000CC"/>
                </a:solidFill>
                <a:latin typeface="Arial Rounded MT Bold" pitchFamily="34" charset="0"/>
              </a:rPr>
              <a:t> ka di </a:t>
            </a: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endParaRPr lang="en-US" sz="36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b="1" dirty="0" smtClean="0">
                <a:solidFill>
                  <a:schemeClr val="accent6">
                    <a:lumMod val="50000"/>
                  </a:schemeClr>
                </a:solidFill>
                <a:latin typeface="Arial Rounded MT Bold" pitchFamily="34" charset="0"/>
              </a:rPr>
              <a:t>4</a:t>
            </a:r>
            <a:endParaRPr lang="en-US" sz="3600" b="1" dirty="0" smtClean="0">
              <a:solidFill>
                <a:schemeClr val="accent6">
                  <a:lumMod val="50000"/>
                </a:schemeClr>
              </a:solidFill>
              <a:latin typeface="Arial Rounded MT Bold" pitchFamily="34" charset="0"/>
            </a:endParaRPr>
          </a:p>
          <a:p>
            <a:pPr marL="0" indent="0" algn="ctr">
              <a:buNone/>
            </a:pPr>
            <a:r>
              <a:rPr lang="fr-FR" sz="3600" b="1" dirty="0" err="1" smtClean="0">
                <a:latin typeface="Arial Rounded MT Bold" pitchFamily="34" charset="0"/>
              </a:rPr>
              <a:t>Lè</a:t>
            </a:r>
            <a:r>
              <a:rPr lang="fr-FR" sz="3600" b="1" dirty="0" smtClean="0">
                <a:latin typeface="Arial Rounded MT Bold" pitchFamily="34" charset="0"/>
              </a:rPr>
              <a:t> m-a rive nan </a:t>
            </a:r>
            <a:r>
              <a:rPr lang="fr-FR" sz="3600" b="1" dirty="0" err="1" smtClean="0">
                <a:latin typeface="Arial Rounded MT Bold" pitchFamily="34" charset="0"/>
              </a:rPr>
              <a:t>sièl</a:t>
            </a:r>
            <a:r>
              <a:rPr lang="fr-FR" sz="3600" b="1" dirty="0" smtClean="0">
                <a:latin typeface="Arial Rounded MT Bold" pitchFamily="34" charset="0"/>
              </a:rPr>
              <a:t> la </a:t>
            </a:r>
            <a:r>
              <a:rPr lang="fr-FR" sz="3600" b="1" dirty="0" err="1" smtClean="0">
                <a:latin typeface="Arial Rounded MT Bold" pitchFamily="34" charset="0"/>
              </a:rPr>
              <a:t>tou</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Rete</a:t>
            </a:r>
            <a:r>
              <a:rPr lang="fr-FR" sz="3600" b="1" dirty="0" smtClean="0">
                <a:latin typeface="Arial Rounded MT Bold" pitchFamily="34" charset="0"/>
              </a:rPr>
              <a:t> </a:t>
            </a:r>
            <a:r>
              <a:rPr lang="fr-FR" sz="3600" b="1" dirty="0" err="1" smtClean="0">
                <a:latin typeface="Arial Rounded MT Bold" pitchFamily="34" charset="0"/>
              </a:rPr>
              <a:t>avèk</a:t>
            </a:r>
            <a:r>
              <a:rPr lang="fr-FR" sz="3600" b="1" dirty="0" smtClean="0">
                <a:latin typeface="Arial Rounded MT Bold" pitchFamily="34" charset="0"/>
              </a:rPr>
              <a:t> li pou </a:t>
            </a:r>
            <a:r>
              <a:rPr lang="fr-FR" sz="3600" b="1" dirty="0" err="1" smtClean="0">
                <a:latin typeface="Arial Rounded MT Bold" pitchFamily="34" charset="0"/>
              </a:rPr>
              <a:t>toujou</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Mouin</a:t>
            </a:r>
            <a:r>
              <a:rPr lang="fr-FR" sz="3600" b="1" dirty="0" smtClean="0">
                <a:latin typeface="Arial Rounded MT Bold" pitchFamily="34" charset="0"/>
              </a:rPr>
              <a:t> met pale di mil </a:t>
            </a:r>
            <a:r>
              <a:rPr lang="fr-FR" sz="3600" b="1" dirty="0" err="1" smtClean="0">
                <a:latin typeface="Arial Rounded MT Bold" pitchFamily="34" charset="0"/>
              </a:rPr>
              <a:t>anne</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pap</a:t>
            </a:r>
            <a:r>
              <a:rPr lang="fr-FR" sz="3600" b="1" dirty="0" smtClean="0">
                <a:latin typeface="Arial Rounded MT Bold" pitchFamily="34" charset="0"/>
              </a:rPr>
              <a:t> </a:t>
            </a:r>
            <a:r>
              <a:rPr lang="fr-FR" sz="3600" b="1" dirty="0" err="1" smtClean="0">
                <a:latin typeface="Arial Rounded MT Bold" pitchFamily="34" charset="0"/>
              </a:rPr>
              <a:t>fi-n</a:t>
            </a:r>
            <a:r>
              <a:rPr lang="fr-FR" sz="3600" b="1" dirty="0" smtClean="0">
                <a:latin typeface="Arial Rounded MT Bold" pitchFamily="34" charset="0"/>
              </a:rPr>
              <a:t> di </a:t>
            </a: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dirty="0" smtClean="0"/>
              <a:t>.</a:t>
            </a:r>
          </a:p>
          <a:p>
            <a:pPr marL="0" indent="0" algn="ctr">
              <a:buNone/>
            </a:pPr>
            <a:r>
              <a:rPr lang="fr-FR" sz="3600" b="1" dirty="0" err="1" smtClean="0">
                <a:solidFill>
                  <a:schemeClr val="accent6">
                    <a:lumMod val="50000"/>
                  </a:schemeClr>
                </a:solidFill>
                <a:latin typeface="Arial Rounded MT Bold" pitchFamily="34" charset="0"/>
              </a:rPr>
              <a:t>Ke</a:t>
            </a:r>
            <a:r>
              <a:rPr lang="fr-FR" sz="3600" b="1" dirty="0" smtClean="0">
                <a:solidFill>
                  <a:schemeClr val="accent6">
                    <a:lumMod val="50000"/>
                  </a:schemeClr>
                </a:solidFill>
                <a:latin typeface="Arial Rounded MT Bold" pitchFamily="34" charset="0"/>
              </a:rPr>
              <a:t>:</a:t>
            </a:r>
            <a:endParaRPr lang="en-US" sz="3600" b="1" dirty="0" smtClean="0">
              <a:solidFill>
                <a:schemeClr val="accent6">
                  <a:lumMod val="50000"/>
                </a:schemeClr>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lamou</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san</a:t>
            </a:r>
            <a:r>
              <a:rPr lang="fr-FR" sz="3600" b="1" dirty="0" smtClean="0">
                <a:solidFill>
                  <a:srgbClr val="0000CC"/>
                </a:solidFill>
                <a:latin typeface="Arial Rounded MT Bold" pitchFamily="34" charset="0"/>
              </a:rPr>
              <a:t> fin?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r>
              <a:rPr lang="fr-FR" sz="3600" b="1" dirty="0" smtClean="0">
                <a:solidFill>
                  <a:srgbClr val="0000CC"/>
                </a:solidFill>
                <a:latin typeface="Arial Rounded MT Bold" pitchFamily="34" charset="0"/>
              </a:rPr>
              <a:t> ka </a:t>
            </a:r>
            <a:r>
              <a:rPr lang="fr-FR" sz="3600" b="1" dirty="0" err="1" smtClean="0">
                <a:solidFill>
                  <a:srgbClr val="0000CC"/>
                </a:solidFill>
                <a:latin typeface="Arial Rounded MT Bold" pitchFamily="34" charset="0"/>
              </a:rPr>
              <a:t>kris</a:t>
            </a:r>
            <a:r>
              <a:rPr lang="fr-FR" sz="3600" b="1" dirty="0" smtClean="0">
                <a:solidFill>
                  <a:srgbClr val="0000CC"/>
                </a:solidFill>
                <a:latin typeface="Arial Rounded MT Bold" pitchFamily="34" charset="0"/>
              </a:rPr>
              <a:t> pou </a:t>
            </a:r>
            <a:r>
              <a:rPr lang="fr-FR" sz="3600" b="1" dirty="0" err="1" smtClean="0">
                <a:solidFill>
                  <a:srgbClr val="0000CC"/>
                </a:solidFill>
                <a:latin typeface="Arial Rounded MT Bold" pitchFamily="34" charset="0"/>
              </a:rPr>
              <a:t>mouin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Konnin</a:t>
            </a:r>
            <a:r>
              <a:rPr lang="fr-FR" sz="3600" b="1" dirty="0" smtClean="0">
                <a:solidFill>
                  <a:srgbClr val="0000CC"/>
                </a:solidFill>
                <a:latin typeface="Arial Rounded MT Bold" pitchFamily="34" charset="0"/>
              </a:rPr>
              <a:t> sa li </a:t>
            </a:r>
            <a:r>
              <a:rPr lang="fr-FR" sz="3600" b="1" dirty="0" err="1" smtClean="0">
                <a:solidFill>
                  <a:srgbClr val="0000CC"/>
                </a:solidFill>
                <a:latin typeface="Arial Rounded MT Bold" pitchFamily="34" charset="0"/>
              </a:rPr>
              <a:t>fè</a:t>
            </a:r>
            <a:r>
              <a:rPr lang="fr-FR" sz="3600" b="1" dirty="0" smtClean="0">
                <a:solidFill>
                  <a:srgbClr val="0000CC"/>
                </a:solidFill>
                <a:latin typeface="Arial Rounded MT Bold" pitchFamily="34" charset="0"/>
              </a:rPr>
              <a:t> pou </a:t>
            </a:r>
            <a:r>
              <a:rPr lang="fr-FR" sz="3600" b="1" dirty="0" err="1" smtClean="0">
                <a:solidFill>
                  <a:srgbClr val="0000CC"/>
                </a:solidFill>
                <a:latin typeface="Arial Rounded MT Bold" pitchFamily="34" charset="0"/>
              </a:rPr>
              <a:t>mouin</a:t>
            </a:r>
            <a:endParaRPr lang="en-US" sz="3600" b="1" dirty="0" smtClean="0">
              <a:solidFill>
                <a:srgbClr val="0000CC"/>
              </a:solidFill>
              <a:latin typeface="Arial Rounded MT Bold" pitchFamily="34" charset="0"/>
            </a:endParaRPr>
          </a:p>
          <a:p>
            <a:pPr marL="0" indent="0" algn="ctr">
              <a:buNone/>
            </a:pP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pa</a:t>
            </a:r>
            <a:r>
              <a:rPr lang="fr-FR" sz="3600" b="1" dirty="0" smtClean="0">
                <a:solidFill>
                  <a:srgbClr val="0000CC"/>
                </a:solidFill>
                <a:latin typeface="Arial Rounded MT Bold" pitchFamily="34" charset="0"/>
              </a:rPr>
              <a:t> ka di </a:t>
            </a:r>
            <a:r>
              <a:rPr lang="fr-FR" sz="3600" b="1" dirty="0" err="1" smtClean="0">
                <a:solidFill>
                  <a:srgbClr val="0000CC"/>
                </a:solidFill>
                <a:latin typeface="Arial Rounded MT Bold" pitchFamily="34" charset="0"/>
              </a:rPr>
              <a:t>konbiin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mouin</a:t>
            </a:r>
            <a:r>
              <a:rPr lang="fr-FR" sz="3600" b="1" dirty="0" smtClean="0">
                <a:solidFill>
                  <a:srgbClr val="0000CC"/>
                </a:solidFill>
                <a:latin typeface="Arial Rounded MT Bold" pitchFamily="34" charset="0"/>
              </a:rPr>
              <a:t> </a:t>
            </a:r>
            <a:r>
              <a:rPr lang="fr-FR" sz="3600" b="1" dirty="0" err="1" smtClean="0">
                <a:solidFill>
                  <a:srgbClr val="0000CC"/>
                </a:solidFill>
                <a:latin typeface="Arial Rounded MT Bold" pitchFamily="34" charset="0"/>
              </a:rPr>
              <a:t>doue</a:t>
            </a:r>
            <a:endParaRPr lang="en-US" sz="3600" b="1" dirty="0" smtClean="0">
              <a:solidFill>
                <a:srgbClr val="0000CC"/>
              </a:solidFill>
              <a:latin typeface="Arial Rounded MT Bold" pitchFamily="34" charset="0"/>
            </a:endParaRPr>
          </a:p>
          <a:p>
            <a:pPr marL="0" indent="0" algn="ctr">
              <a:buNone/>
            </a:pP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Autofit/>
          </a:bodyPr>
          <a:lstStyle/>
          <a:p>
            <a:pPr marL="0" indent="0" algn="ctr">
              <a:buNone/>
            </a:pPr>
            <a:r>
              <a:rPr lang="fr-FR" sz="2800" b="1" dirty="0" smtClean="0">
                <a:solidFill>
                  <a:srgbClr val="66FFFF"/>
                </a:solidFill>
                <a:latin typeface="Arial Rounded MT Bold" pitchFamily="34" charset="0"/>
              </a:rPr>
              <a:t>35 Cr CE </a:t>
            </a:r>
            <a:r>
              <a:rPr lang="fr-FR" sz="2800" b="1" u="sng" dirty="0" err="1" smtClean="0">
                <a:solidFill>
                  <a:srgbClr val="66FFFF"/>
                </a:solidFill>
                <a:latin typeface="Arial Rounded MT Bold" pitchFamily="34" charset="0"/>
              </a:rPr>
              <a:t>Kè</a:t>
            </a:r>
            <a:r>
              <a:rPr lang="fr-FR" sz="2800" b="1" u="sng" dirty="0" smtClean="0">
                <a:solidFill>
                  <a:srgbClr val="66FFFF"/>
                </a:solidFill>
                <a:latin typeface="Arial Rounded MT Bold" pitchFamily="34" charset="0"/>
              </a:rPr>
              <a:t> </a:t>
            </a:r>
            <a:r>
              <a:rPr lang="fr-FR" sz="2800" b="1" u="sng" dirty="0" err="1" smtClean="0">
                <a:solidFill>
                  <a:srgbClr val="66FFFF"/>
                </a:solidFill>
                <a:latin typeface="Arial Rounded MT Bold" pitchFamily="34" charset="0"/>
              </a:rPr>
              <a:t>Mouin</a:t>
            </a:r>
            <a:r>
              <a:rPr lang="fr-FR" sz="2800" b="1" u="sng" dirty="0" smtClean="0">
                <a:solidFill>
                  <a:srgbClr val="66FFFF"/>
                </a:solidFill>
                <a:latin typeface="Arial Rounded MT Bold" pitchFamily="34" charset="0"/>
              </a:rPr>
              <a:t> </a:t>
            </a:r>
            <a:r>
              <a:rPr lang="fr-FR" sz="2800" b="1" u="sng" dirty="0" err="1" smtClean="0">
                <a:solidFill>
                  <a:srgbClr val="66FFFF"/>
                </a:solidFill>
                <a:latin typeface="Arial Rounded MT Bold" pitchFamily="34" charset="0"/>
              </a:rPr>
              <a:t>Ap</a:t>
            </a:r>
            <a:r>
              <a:rPr lang="fr-FR" sz="2800" b="1" u="sng" dirty="0" smtClean="0">
                <a:solidFill>
                  <a:srgbClr val="66FFFF"/>
                </a:solidFill>
                <a:latin typeface="Arial Rounded MT Bold" pitchFamily="34" charset="0"/>
              </a:rPr>
              <a:t> Chante </a:t>
            </a:r>
            <a:r>
              <a:rPr lang="fr-FR" sz="2800" b="1" u="sng" dirty="0" err="1" smtClean="0">
                <a:solidFill>
                  <a:srgbClr val="66FFFF"/>
                </a:solidFill>
                <a:latin typeface="Arial Rounded MT Bold" pitchFamily="34" charset="0"/>
              </a:rPr>
              <a:t>Kantik</a:t>
            </a:r>
            <a:endParaRPr lang="en-US" sz="2800" b="1" dirty="0" smtClean="0">
              <a:solidFill>
                <a:srgbClr val="66FFFF"/>
              </a:solidFill>
              <a:latin typeface="Arial Rounded MT Bold" pitchFamily="34" charset="0"/>
            </a:endParaRPr>
          </a:p>
          <a:p>
            <a:pPr marL="0" indent="0" algn="ctr">
              <a:buNone/>
            </a:pPr>
            <a:r>
              <a:rPr lang="fr-FR" sz="2800" b="1" dirty="0" smtClean="0">
                <a:solidFill>
                  <a:srgbClr val="66FFFF"/>
                </a:solidFill>
                <a:latin typeface="Arial Rounded MT Bold" pitchFamily="34" charset="0"/>
              </a:rPr>
              <a:t>1-</a:t>
            </a:r>
            <a:endParaRPr lang="en-US" sz="2800" b="1" dirty="0" smtClean="0">
              <a:solidFill>
                <a:srgbClr val="66FFFF"/>
              </a:solidFill>
              <a:latin typeface="Arial Rounded MT Bold" pitchFamily="34" charset="0"/>
            </a:endParaRPr>
          </a:p>
          <a:p>
            <a:pPr marL="0" indent="0" algn="ctr">
              <a:buNone/>
            </a:pPr>
            <a:r>
              <a:rPr lang="fr-FR" sz="3600" b="1" dirty="0" err="1" smtClean="0">
                <a:solidFill>
                  <a:schemeClr val="bg1"/>
                </a:solidFill>
                <a:latin typeface="Arial Rounded MT Bold" pitchFamily="34" charset="0"/>
              </a:rPr>
              <a:t>Kè</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mouin</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ap</a:t>
            </a:r>
            <a:r>
              <a:rPr lang="fr-FR" sz="3600" b="1" dirty="0" smtClean="0">
                <a:solidFill>
                  <a:schemeClr val="bg1"/>
                </a:solidFill>
                <a:latin typeface="Arial Rounded MT Bold" pitchFamily="34" charset="0"/>
              </a:rPr>
              <a:t> chante  </a:t>
            </a:r>
            <a:r>
              <a:rPr lang="fr-FR" sz="3600" b="1" dirty="0" err="1" smtClean="0">
                <a:solidFill>
                  <a:schemeClr val="bg1"/>
                </a:solidFill>
                <a:latin typeface="Arial Rounded MT Bold" pitchFamily="34" charset="0"/>
              </a:rPr>
              <a:t>kantik</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chak</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jou</a:t>
            </a:r>
            <a:endParaRPr lang="en-US" sz="3600" b="1" dirty="0" smtClean="0">
              <a:solidFill>
                <a:schemeClr val="bg1"/>
              </a:solidFill>
              <a:latin typeface="Arial Rounded MT Bold" pitchFamily="34" charset="0"/>
            </a:endParaRPr>
          </a:p>
          <a:p>
            <a:pPr marL="0" indent="0" algn="ctr">
              <a:buNone/>
            </a:pPr>
            <a:r>
              <a:rPr lang="fr-FR" sz="3600" b="1" dirty="0" err="1" smtClean="0">
                <a:solidFill>
                  <a:schemeClr val="bg1"/>
                </a:solidFill>
                <a:latin typeface="Arial Rounded MT Bold" pitchFamily="34" charset="0"/>
              </a:rPr>
              <a:t>Paske</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Jezu</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pa</a:t>
            </a:r>
            <a:r>
              <a:rPr lang="fr-FR" sz="3600" b="1" dirty="0" smtClean="0">
                <a:solidFill>
                  <a:schemeClr val="bg1"/>
                </a:solidFill>
                <a:latin typeface="Arial Rounded MT Bold" pitchFamily="34" charset="0"/>
              </a:rPr>
              <a:t> pi </a:t>
            </a:r>
            <a:r>
              <a:rPr lang="fr-FR" sz="3600" b="1" dirty="0" err="1" smtClean="0">
                <a:solidFill>
                  <a:schemeClr val="bg1"/>
                </a:solidFill>
                <a:latin typeface="Arial Rounded MT Bold" pitchFamily="34" charset="0"/>
              </a:rPr>
              <a:t>luoin</a:t>
            </a:r>
            <a:r>
              <a:rPr lang="fr-FR" sz="3600" b="1" dirty="0" smtClean="0">
                <a:solidFill>
                  <a:schemeClr val="bg1"/>
                </a:solidFill>
                <a:latin typeface="Arial Rounded MT Bold" pitchFamily="34" charset="0"/>
              </a:rPr>
              <a:t>;</a:t>
            </a:r>
            <a:endParaRPr lang="en-US" sz="3600" b="1" dirty="0" smtClean="0">
              <a:solidFill>
                <a:schemeClr val="bg1"/>
              </a:solidFill>
              <a:latin typeface="Arial Rounded MT Bold" pitchFamily="34" charset="0"/>
            </a:endParaRPr>
          </a:p>
          <a:p>
            <a:pPr marL="0" indent="0" algn="ctr">
              <a:buNone/>
            </a:pPr>
            <a:r>
              <a:rPr lang="fr-FR" sz="3600" b="1" dirty="0" smtClean="0">
                <a:solidFill>
                  <a:schemeClr val="bg1"/>
                </a:solidFill>
                <a:latin typeface="Arial Rounded MT Bold" pitchFamily="34" charset="0"/>
              </a:rPr>
              <a:t>Li di </a:t>
            </a:r>
            <a:r>
              <a:rPr lang="fr-FR" sz="3600" b="1" dirty="0" err="1" smtClean="0">
                <a:solidFill>
                  <a:schemeClr val="bg1"/>
                </a:solidFill>
                <a:latin typeface="Arial Rounded MT Bold" pitchFamily="34" charset="0"/>
              </a:rPr>
              <a:t>mouin</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konsa</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mouin</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avek</a:t>
            </a:r>
            <a:r>
              <a:rPr lang="fr-FR" sz="3600" b="1" dirty="0" smtClean="0">
                <a:solidFill>
                  <a:schemeClr val="bg1"/>
                </a:solidFill>
                <a:latin typeface="Arial Rounded MT Bold" pitchFamily="34" charset="0"/>
              </a:rPr>
              <a:t> ou,</a:t>
            </a:r>
            <a:endParaRPr lang="en-US" sz="3600" b="1" dirty="0" smtClean="0">
              <a:solidFill>
                <a:schemeClr val="bg1"/>
              </a:solidFill>
              <a:latin typeface="Arial Rounded MT Bold" pitchFamily="34" charset="0"/>
            </a:endParaRPr>
          </a:p>
          <a:p>
            <a:pPr marL="0" indent="0" algn="ctr">
              <a:buNone/>
            </a:pPr>
            <a:r>
              <a:rPr lang="fr-FR" sz="3600" b="1" dirty="0" smtClean="0">
                <a:solidFill>
                  <a:schemeClr val="bg1"/>
                </a:solidFill>
                <a:latin typeface="Arial Rounded MT Bold" pitchFamily="34" charset="0"/>
              </a:rPr>
              <a:t>Ou </a:t>
            </a:r>
            <a:r>
              <a:rPr lang="fr-FR" sz="3600" b="1" dirty="0" err="1" smtClean="0">
                <a:solidFill>
                  <a:schemeClr val="bg1"/>
                </a:solidFill>
                <a:latin typeface="Arial Rounded MT Bold" pitchFamily="34" charset="0"/>
              </a:rPr>
              <a:t>pa</a:t>
            </a:r>
            <a:r>
              <a:rPr lang="fr-FR" sz="3600" b="1" dirty="0" smtClean="0">
                <a:solidFill>
                  <a:schemeClr val="bg1"/>
                </a:solidFill>
                <a:latin typeface="Arial Rounded MT Bold" pitchFamily="34" charset="0"/>
              </a:rPr>
              <a:t> gin </a:t>
            </a:r>
            <a:r>
              <a:rPr lang="fr-FR" sz="3600" b="1" dirty="0" err="1" smtClean="0">
                <a:solidFill>
                  <a:schemeClr val="bg1"/>
                </a:solidFill>
                <a:latin typeface="Arial Rounded MT Bold" pitchFamily="34" charset="0"/>
              </a:rPr>
              <a:t>doua</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pè</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angnin</a:t>
            </a:r>
            <a:r>
              <a:rPr lang="fr-FR" sz="3600" b="1" dirty="0" smtClean="0">
                <a:solidFill>
                  <a:schemeClr val="bg1"/>
                </a:solidFill>
                <a:latin typeface="Arial Rounded MT Bold" pitchFamily="34" charset="0"/>
              </a:rPr>
              <a:t>.</a:t>
            </a:r>
            <a:endParaRPr lang="en-US" sz="3600" b="1" dirty="0" smtClean="0">
              <a:solidFill>
                <a:schemeClr val="bg1"/>
              </a:solidFill>
              <a:latin typeface="Arial Rounded MT Bold" pitchFamily="34" charset="0"/>
            </a:endParaRPr>
          </a:p>
          <a:p>
            <a:pPr marL="0" indent="0" algn="ctr">
              <a:buNone/>
            </a:pPr>
            <a:r>
              <a:rPr lang="fr-FR" sz="3200" b="1" dirty="0" err="1" smtClean="0">
                <a:solidFill>
                  <a:srgbClr val="66FFFF"/>
                </a:solidFill>
                <a:latin typeface="Arial Rounded MT Bold" pitchFamily="34" charset="0"/>
              </a:rPr>
              <a:t>Ke</a:t>
            </a:r>
            <a:endParaRPr lang="en-US" sz="3200" b="1" dirty="0" smtClean="0">
              <a:solidFill>
                <a:srgbClr val="66FFFF"/>
              </a:solidFill>
              <a:latin typeface="Arial Rounded MT Bold" pitchFamily="34" charset="0"/>
            </a:endParaRPr>
          </a:p>
          <a:p>
            <a:pPr marL="0" indent="0" algn="ctr">
              <a:buNone/>
            </a:pPr>
            <a:r>
              <a:rPr lang="fr-FR" sz="3600" b="1" dirty="0" err="1" smtClean="0">
                <a:solidFill>
                  <a:srgbClr val="FFFF00"/>
                </a:solidFill>
                <a:latin typeface="Arial Rounded MT Bold" pitchFamily="34" charset="0"/>
              </a:rPr>
              <a:t>Jezu</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Jezu</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Jezu</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a:p>
            <a:pPr marL="0" indent="0" algn="ctr">
              <a:buNone/>
            </a:pPr>
            <a:r>
              <a:rPr lang="fr-FR" sz="3600" b="1" dirty="0" smtClean="0">
                <a:solidFill>
                  <a:srgbClr val="FFFF00"/>
                </a:solidFill>
                <a:latin typeface="Arial Rounded MT Bold" pitchFamily="34" charset="0"/>
              </a:rPr>
              <a:t>Non pi </a:t>
            </a:r>
            <a:r>
              <a:rPr lang="fr-FR" sz="3600" b="1" dirty="0" err="1" smtClean="0">
                <a:solidFill>
                  <a:srgbClr val="FFFF00"/>
                </a:solidFill>
                <a:latin typeface="Arial Rounded MT Bold" pitchFamily="34" charset="0"/>
              </a:rPr>
              <a:t>dous</a:t>
            </a:r>
            <a:r>
              <a:rPr lang="fr-FR" sz="3600" b="1" dirty="0" smtClean="0">
                <a:solidFill>
                  <a:srgbClr val="FFFF00"/>
                </a:solidFill>
                <a:latin typeface="Arial Rounded MT Bold" pitchFamily="34" charset="0"/>
              </a:rPr>
              <a:t> pou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a:p>
            <a:pPr marL="0" indent="0" algn="ctr">
              <a:buNone/>
            </a:pPr>
            <a:r>
              <a:rPr lang="fr-FR" sz="3600" b="1" dirty="0" smtClean="0">
                <a:solidFill>
                  <a:srgbClr val="FFFF00"/>
                </a:solidFill>
                <a:latin typeface="Arial Rounded MT Bold" pitchFamily="34" charset="0"/>
              </a:rPr>
              <a:t>Ma chante </a:t>
            </a:r>
            <a:r>
              <a:rPr lang="fr-FR" sz="3600" b="1" dirty="0" err="1" smtClean="0">
                <a:solidFill>
                  <a:srgbClr val="FFFF00"/>
                </a:solidFill>
                <a:latin typeface="Arial Rounded MT Bold" pitchFamily="34" charset="0"/>
              </a:rPr>
              <a:t>amou</a:t>
            </a:r>
            <a:r>
              <a:rPr lang="fr-FR" sz="3600" b="1" dirty="0" smtClean="0">
                <a:solidFill>
                  <a:srgbClr val="FFFF00"/>
                </a:solidFill>
                <a:latin typeface="Arial Rounded MT Bold" pitchFamily="34" charset="0"/>
              </a:rPr>
              <a:t> li.</a:t>
            </a:r>
            <a:endParaRPr lang="en-US" sz="3600" b="1" dirty="0" smtClean="0">
              <a:solidFill>
                <a:srgbClr val="FFFF00"/>
              </a:solidFill>
              <a:latin typeface="Arial Rounded MT Bold" pitchFamily="34" charset="0"/>
            </a:endParaRPr>
          </a:p>
          <a:p>
            <a:pPr marL="0" indent="0" algn="ctr">
              <a:buNone/>
            </a:pPr>
            <a:r>
              <a:rPr lang="fr-FR" sz="3600" b="1" dirty="0" err="1" smtClean="0">
                <a:solidFill>
                  <a:srgbClr val="FFFF00"/>
                </a:solidFill>
                <a:latin typeface="Arial Rounded MT Bold" pitchFamily="34" charset="0"/>
              </a:rPr>
              <a:t>Kè</a:t>
            </a:r>
            <a:r>
              <a:rPr lang="fr-FR" sz="3600" b="1" dirty="0" smtClean="0">
                <a:solidFill>
                  <a:srgbClr val="FFFF00"/>
                </a:solidFill>
                <a:latin typeface="Arial Rounded MT Bold" pitchFamily="34" charset="0"/>
              </a:rPr>
              <a:t>-m </a:t>
            </a:r>
            <a:r>
              <a:rPr lang="fr-FR" sz="3600" b="1" dirty="0" err="1" smtClean="0">
                <a:solidFill>
                  <a:srgbClr val="FFFF00"/>
                </a:solidFill>
                <a:latin typeface="Arial Rounded MT Bold" pitchFamily="34" charset="0"/>
              </a:rPr>
              <a:t>kontan</a:t>
            </a:r>
            <a:r>
              <a:rPr lang="fr-FR" sz="3600" b="1" dirty="0" smtClean="0">
                <a:solidFill>
                  <a:srgbClr val="FFFF00"/>
                </a:solidFill>
                <a:latin typeface="Arial Rounded MT Bold" pitchFamily="34" charset="0"/>
              </a:rPr>
              <a:t>, m-</a:t>
            </a:r>
            <a:r>
              <a:rPr lang="fr-FR" sz="3600" b="1" dirty="0" err="1" smtClean="0">
                <a:solidFill>
                  <a:srgbClr val="FFFF00"/>
                </a:solidFill>
                <a:latin typeface="Arial Rounded MT Bold" pitchFamily="34" charset="0"/>
              </a:rPr>
              <a:t>pa</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pè</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angnin</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1100" b="1" dirty="0" smtClean="0">
                <a:solidFill>
                  <a:srgbClr val="66FFFF"/>
                </a:solidFill>
                <a:latin typeface="Arial Rounded MT Bold" pitchFamily="34" charset="0"/>
              </a:rPr>
              <a:t>2-</a:t>
            </a:r>
            <a:endParaRPr lang="en-US" sz="1100" b="1" dirty="0" smtClean="0">
              <a:solidFill>
                <a:srgbClr val="66FFFF"/>
              </a:solidFill>
              <a:latin typeface="Arial Rounded MT Bold" pitchFamily="34" charset="0"/>
            </a:endParaRPr>
          </a:p>
          <a:p>
            <a:pPr marL="0" indent="0" algn="ctr">
              <a:buNone/>
            </a:pPr>
            <a:r>
              <a:rPr lang="fr-FR" sz="4000" b="1" dirty="0" err="1" smtClean="0">
                <a:solidFill>
                  <a:schemeClr val="bg1"/>
                </a:solidFill>
                <a:latin typeface="Arial Rounded MT Bold" pitchFamily="34" charset="0"/>
              </a:rPr>
              <a:t>Mouin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pa</a:t>
            </a:r>
            <a:r>
              <a:rPr lang="fr-FR" sz="4000" b="1" dirty="0" smtClean="0">
                <a:solidFill>
                  <a:schemeClr val="bg1"/>
                </a:solidFill>
                <a:latin typeface="Arial Rounded MT Bold" pitchFamily="34" charset="0"/>
              </a:rPr>
              <a:t> te </a:t>
            </a:r>
            <a:r>
              <a:rPr lang="fr-FR" sz="4000" b="1" dirty="0" err="1" smtClean="0">
                <a:solidFill>
                  <a:schemeClr val="bg1"/>
                </a:solidFill>
                <a:latin typeface="Arial Rounded MT Bold" pitchFamily="34" charset="0"/>
              </a:rPr>
              <a:t>manke</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konn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fè</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rebel</a:t>
            </a:r>
            <a:endParaRPr lang="en-US" sz="4000" b="1" dirty="0" smtClean="0">
              <a:solidFill>
                <a:schemeClr val="bg1"/>
              </a:solidFill>
              <a:latin typeface="Arial Rounded MT Bold" pitchFamily="34" charset="0"/>
            </a:endParaRPr>
          </a:p>
          <a:p>
            <a:pPr marL="0" indent="0" algn="ctr">
              <a:buNone/>
            </a:pPr>
            <a:r>
              <a:rPr lang="fr-FR" sz="4000" b="1" dirty="0" err="1" smtClean="0">
                <a:solidFill>
                  <a:schemeClr val="bg1"/>
                </a:solidFill>
                <a:latin typeface="Arial Rounded MT Bold" pitchFamily="34" charset="0"/>
              </a:rPr>
              <a:t>Kont</a:t>
            </a:r>
            <a:r>
              <a:rPr lang="fr-FR" sz="4000" b="1" dirty="0" smtClean="0">
                <a:solidFill>
                  <a:schemeClr val="bg1"/>
                </a:solidFill>
                <a:latin typeface="Arial Rounded MT Bold" pitchFamily="34" charset="0"/>
              </a:rPr>
              <a:t> tout </a:t>
            </a:r>
            <a:r>
              <a:rPr lang="fr-FR" sz="4000" b="1" dirty="0" err="1" smtClean="0">
                <a:solidFill>
                  <a:schemeClr val="bg1"/>
                </a:solidFill>
                <a:latin typeface="Arial Rounded MT Bold" pitchFamily="34" charset="0"/>
              </a:rPr>
              <a:t>pasians</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Jezu</a:t>
            </a:r>
            <a:r>
              <a:rPr lang="fr-FR" sz="4000" b="1" dirty="0" smtClean="0">
                <a:solidFill>
                  <a:schemeClr val="bg1"/>
                </a:solidFill>
                <a:latin typeface="Arial Rounded MT Bold" pitchFamily="34" charset="0"/>
              </a:rPr>
              <a:t>-</a:t>
            </a:r>
            <a:r>
              <a:rPr lang="fr-FR" sz="4000" b="1" dirty="0" err="1" smtClean="0">
                <a:solidFill>
                  <a:schemeClr val="bg1"/>
                </a:solidFill>
                <a:latin typeface="Arial Rounded MT Bold" pitchFamily="34" charset="0"/>
              </a:rPr>
              <a:t>Kri</a:t>
            </a:r>
            <a:r>
              <a:rPr lang="fr-FR" sz="4000" b="1" dirty="0" smtClean="0">
                <a:solidFill>
                  <a:schemeClr val="bg1"/>
                </a:solidFill>
                <a:latin typeface="Arial Rounded MT Bold" pitchFamily="34" charset="0"/>
              </a:rPr>
              <a:t>;</a:t>
            </a:r>
            <a:endParaRPr lang="en-US" sz="4000" b="1" dirty="0" smtClean="0">
              <a:solidFill>
                <a:schemeClr val="bg1"/>
              </a:solidFill>
              <a:latin typeface="Arial Rounded MT Bold" pitchFamily="34" charset="0"/>
            </a:endParaRPr>
          </a:p>
          <a:p>
            <a:pPr marL="0" indent="0" algn="ctr">
              <a:buNone/>
            </a:pPr>
            <a:r>
              <a:rPr lang="fr-FR" sz="4000" b="1" dirty="0" err="1" smtClean="0">
                <a:solidFill>
                  <a:schemeClr val="bg1"/>
                </a:solidFill>
                <a:latin typeface="Arial Rounded MT Bold" pitchFamily="34" charset="0"/>
              </a:rPr>
              <a:t>Jodia</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mouin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gingnin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assurans</a:t>
            </a:r>
            <a:r>
              <a:rPr lang="fr-FR" sz="4000" b="1" dirty="0" smtClean="0">
                <a:solidFill>
                  <a:schemeClr val="bg1"/>
                </a:solidFill>
                <a:latin typeface="Arial Rounded MT Bold" pitchFamily="34" charset="0"/>
              </a:rPr>
              <a:t>,</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Se te nan </a:t>
            </a:r>
            <a:r>
              <a:rPr lang="fr-FR" sz="4000" b="1" dirty="0" err="1" smtClean="0">
                <a:solidFill>
                  <a:schemeClr val="bg1"/>
                </a:solidFill>
                <a:latin typeface="Arial Rounded MT Bold" pitchFamily="34" charset="0"/>
              </a:rPr>
              <a:t>plas</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mouin</a:t>
            </a:r>
            <a:r>
              <a:rPr lang="fr-FR" sz="4000" b="1" dirty="0" smtClean="0">
                <a:solidFill>
                  <a:schemeClr val="bg1"/>
                </a:solidFill>
                <a:latin typeface="Arial Rounded MT Bold" pitchFamily="34" charset="0"/>
              </a:rPr>
              <a:t> l-</a:t>
            </a:r>
            <a:r>
              <a:rPr lang="fr-FR" sz="4000" b="1" dirty="0" err="1" smtClean="0">
                <a:solidFill>
                  <a:schemeClr val="bg1"/>
                </a:solidFill>
                <a:latin typeface="Arial Rounded MT Bold" pitchFamily="34" charset="0"/>
              </a:rPr>
              <a:t>mouri</a:t>
            </a:r>
            <a:r>
              <a:rPr lang="fr-FR" sz="4000" b="1" dirty="0" smtClean="0">
                <a:solidFill>
                  <a:schemeClr val="bg1"/>
                </a:solidFill>
                <a:latin typeface="Arial Rounded MT Bold" pitchFamily="34" charset="0"/>
              </a:rPr>
              <a:t>.</a:t>
            </a:r>
            <a:endParaRPr lang="en-US" sz="4000" b="1" dirty="0" smtClean="0">
              <a:solidFill>
                <a:schemeClr val="bg1"/>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Ke</a:t>
            </a:r>
            <a:endParaRPr lang="en-US" sz="4000" b="1" dirty="0" smtClean="0">
              <a:solidFill>
                <a:srgbClr val="66FFFF"/>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Non pi </a:t>
            </a:r>
            <a:r>
              <a:rPr lang="fr-FR" sz="4000" b="1" dirty="0" err="1" smtClean="0">
                <a:solidFill>
                  <a:srgbClr val="FFFF00"/>
                </a:solidFill>
                <a:latin typeface="Arial Rounded MT Bold" pitchFamily="34" charset="0"/>
              </a:rPr>
              <a:t>dous</a:t>
            </a:r>
            <a:r>
              <a:rPr lang="fr-FR" sz="4000" b="1" dirty="0" smtClean="0">
                <a:solidFill>
                  <a:srgbClr val="FFFF00"/>
                </a:solidFill>
                <a:latin typeface="Arial Rounded MT Bold" pitchFamily="34" charset="0"/>
              </a:rPr>
              <a:t> pou </a:t>
            </a:r>
            <a:r>
              <a:rPr lang="fr-FR" sz="4000" b="1" dirty="0" err="1" smtClean="0">
                <a:solidFill>
                  <a:srgbClr val="FFFF00"/>
                </a:solidFill>
                <a:latin typeface="Arial Rounded MT Bold" pitchFamily="34" charset="0"/>
              </a:rPr>
              <a:t>mouin</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Ma chante </a:t>
            </a:r>
            <a:r>
              <a:rPr lang="fr-FR" sz="4000" b="1" dirty="0" err="1" smtClean="0">
                <a:solidFill>
                  <a:srgbClr val="FFFF00"/>
                </a:solidFill>
                <a:latin typeface="Arial Rounded MT Bold" pitchFamily="34" charset="0"/>
              </a:rPr>
              <a:t>amou</a:t>
            </a:r>
            <a:r>
              <a:rPr lang="fr-FR" sz="4000" b="1" dirty="0" smtClean="0">
                <a:solidFill>
                  <a:srgbClr val="FFFF00"/>
                </a:solidFill>
                <a:latin typeface="Arial Rounded MT Bold" pitchFamily="34" charset="0"/>
              </a:rPr>
              <a:t> li.</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Kè</a:t>
            </a:r>
            <a:r>
              <a:rPr lang="fr-FR" sz="4000" b="1" dirty="0" smtClean="0">
                <a:solidFill>
                  <a:srgbClr val="FFFF00"/>
                </a:solidFill>
                <a:latin typeface="Arial Rounded MT Bold" pitchFamily="34" charset="0"/>
              </a:rPr>
              <a:t>-m </a:t>
            </a:r>
            <a:r>
              <a:rPr lang="fr-FR" sz="4000" b="1" dirty="0" err="1" smtClean="0">
                <a:solidFill>
                  <a:srgbClr val="FFFF00"/>
                </a:solidFill>
                <a:latin typeface="Arial Rounded MT Bold" pitchFamily="34" charset="0"/>
              </a:rPr>
              <a:t>kontan</a:t>
            </a:r>
            <a:r>
              <a:rPr lang="fr-FR" sz="4000" b="1" dirty="0" smtClean="0">
                <a:solidFill>
                  <a:srgbClr val="FFFF00"/>
                </a:solidFill>
                <a:latin typeface="Arial Rounded MT Bold" pitchFamily="34" charset="0"/>
              </a:rPr>
              <a:t>, m-</a:t>
            </a:r>
            <a:r>
              <a:rPr lang="fr-FR" sz="4000" b="1" dirty="0" err="1" smtClean="0">
                <a:solidFill>
                  <a:srgbClr val="FFFF00"/>
                </a:solidFill>
                <a:latin typeface="Arial Rounded MT Bold" pitchFamily="34" charset="0"/>
              </a:rPr>
              <a:t>pa</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pè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angnin</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1100" b="1" dirty="0" smtClean="0">
                <a:solidFill>
                  <a:srgbClr val="66FFFF"/>
                </a:solidFill>
                <a:latin typeface="Arial Rounded MT Bold" pitchFamily="34" charset="0"/>
              </a:rPr>
              <a:t>3-</a:t>
            </a:r>
            <a:endParaRPr lang="en-US" sz="1100" b="1" dirty="0" smtClean="0">
              <a:solidFill>
                <a:srgbClr val="66FFFF"/>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O, </a:t>
            </a:r>
            <a:r>
              <a:rPr lang="fr-FR" sz="4000" b="1" dirty="0" err="1" smtClean="0">
                <a:solidFill>
                  <a:schemeClr val="bg1"/>
                </a:solidFill>
                <a:latin typeface="Arial Rounded MT Bold" pitchFamily="34" charset="0"/>
              </a:rPr>
              <a:t>ki</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gran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amou</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ki</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fè</a:t>
            </a:r>
            <a:r>
              <a:rPr lang="fr-FR" sz="4000" b="1" dirty="0" smtClean="0">
                <a:solidFill>
                  <a:schemeClr val="bg1"/>
                </a:solidFill>
                <a:latin typeface="Arial Rounded MT Bold" pitchFamily="34" charset="0"/>
              </a:rPr>
              <a:t> li </a:t>
            </a:r>
            <a:r>
              <a:rPr lang="fr-FR" sz="4000" b="1" dirty="0" err="1" smtClean="0">
                <a:solidFill>
                  <a:schemeClr val="bg1"/>
                </a:solidFill>
                <a:latin typeface="Arial Rounded MT Bold" pitchFamily="34" charset="0"/>
              </a:rPr>
              <a:t>vle</a:t>
            </a:r>
            <a:endParaRPr lang="en-US" sz="4000" b="1" dirty="0" smtClean="0">
              <a:solidFill>
                <a:schemeClr val="bg1"/>
              </a:solidFill>
              <a:latin typeface="Arial Rounded MT Bold" pitchFamily="34" charset="0"/>
            </a:endParaRPr>
          </a:p>
          <a:p>
            <a:pPr marL="0" indent="0" algn="ctr">
              <a:buNone/>
            </a:pPr>
            <a:r>
              <a:rPr lang="fr-FR" sz="4000" b="1" dirty="0" err="1" smtClean="0">
                <a:solidFill>
                  <a:schemeClr val="bg1"/>
                </a:solidFill>
                <a:latin typeface="Arial Rounded MT Bold" pitchFamily="34" charset="0"/>
              </a:rPr>
              <a:t>Padonnin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mouin</a:t>
            </a:r>
            <a:r>
              <a:rPr lang="fr-FR" sz="4000" b="1" dirty="0" smtClean="0">
                <a:solidFill>
                  <a:schemeClr val="bg1"/>
                </a:solidFill>
                <a:latin typeface="Arial Rounded MT Bold" pitchFamily="34" charset="0"/>
              </a:rPr>
              <a:t> tout </a:t>
            </a:r>
            <a:r>
              <a:rPr lang="fr-FR" sz="4000" b="1" dirty="0" err="1" smtClean="0">
                <a:solidFill>
                  <a:schemeClr val="bg1"/>
                </a:solidFill>
                <a:latin typeface="Arial Rounded MT Bold" pitchFamily="34" charset="0"/>
              </a:rPr>
              <a:t>peche</a:t>
            </a:r>
            <a:r>
              <a:rPr lang="fr-FR" sz="4000" b="1" dirty="0" smtClean="0">
                <a:solidFill>
                  <a:schemeClr val="bg1"/>
                </a:solidFill>
                <a:latin typeface="Arial Rounded MT Bold" pitchFamily="34" charset="0"/>
              </a:rPr>
              <a:t>!</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O, </a:t>
            </a:r>
            <a:r>
              <a:rPr lang="fr-FR" sz="4000" b="1" dirty="0" err="1" smtClean="0">
                <a:solidFill>
                  <a:schemeClr val="bg1"/>
                </a:solidFill>
                <a:latin typeface="Arial Rounded MT Bold" pitchFamily="34" charset="0"/>
              </a:rPr>
              <a:t>Segnè</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fè</a:t>
            </a:r>
            <a:r>
              <a:rPr lang="fr-FR" sz="4000" b="1" dirty="0" smtClean="0">
                <a:solidFill>
                  <a:schemeClr val="bg1"/>
                </a:solidFill>
                <a:latin typeface="Arial Rounded MT Bold" pitchFamily="34" charset="0"/>
              </a:rPr>
              <a:t>-m </a:t>
            </a:r>
            <a:r>
              <a:rPr lang="fr-FR" sz="4000" b="1" dirty="0" err="1" smtClean="0">
                <a:solidFill>
                  <a:schemeClr val="bg1"/>
                </a:solidFill>
                <a:latin typeface="Arial Rounded MT Bold" pitchFamily="34" charset="0"/>
              </a:rPr>
              <a:t>rayi</a:t>
            </a:r>
            <a:r>
              <a:rPr lang="fr-FR" sz="4000" b="1" dirty="0" smtClean="0">
                <a:solidFill>
                  <a:schemeClr val="bg1"/>
                </a:solidFill>
                <a:latin typeface="Arial Rounded MT Bold" pitchFamily="34" charset="0"/>
              </a:rPr>
              <a:t> tout </a:t>
            </a:r>
            <a:r>
              <a:rPr lang="fr-FR" sz="4000" b="1" dirty="0" err="1" smtClean="0">
                <a:solidFill>
                  <a:schemeClr val="bg1"/>
                </a:solidFill>
                <a:latin typeface="Arial Rounded MT Bold" pitchFamily="34" charset="0"/>
              </a:rPr>
              <a:t>peche</a:t>
            </a:r>
            <a:r>
              <a:rPr lang="fr-FR" sz="4000" b="1" dirty="0" smtClean="0">
                <a:solidFill>
                  <a:schemeClr val="bg1"/>
                </a:solidFill>
                <a:latin typeface="Arial Rounded MT Bold" pitchFamily="34" charset="0"/>
              </a:rPr>
              <a:t>,</a:t>
            </a:r>
            <a:endParaRPr lang="en-US" sz="4000" b="1" dirty="0" smtClean="0">
              <a:solidFill>
                <a:schemeClr val="bg1"/>
              </a:solidFill>
              <a:latin typeface="Arial Rounded MT Bold" pitchFamily="34" charset="0"/>
            </a:endParaRPr>
          </a:p>
          <a:p>
            <a:pPr marL="0" indent="0" algn="ctr">
              <a:buNone/>
            </a:pPr>
            <a:r>
              <a:rPr lang="fr-FR" sz="4000" b="1" dirty="0" err="1" smtClean="0">
                <a:solidFill>
                  <a:schemeClr val="bg1"/>
                </a:solidFill>
                <a:latin typeface="Arial Rounded MT Bold" pitchFamily="34" charset="0"/>
              </a:rPr>
              <a:t>Devan</a:t>
            </a:r>
            <a:r>
              <a:rPr lang="fr-FR" sz="4000" b="1" dirty="0" smtClean="0">
                <a:solidFill>
                  <a:schemeClr val="bg1"/>
                </a:solidFill>
                <a:latin typeface="Arial Rounded MT Bold" pitchFamily="34" charset="0"/>
              </a:rPr>
              <a:t> ou pou </a:t>
            </a:r>
            <a:r>
              <a:rPr lang="fr-FR" sz="4000" b="1" dirty="0" err="1" smtClean="0">
                <a:solidFill>
                  <a:schemeClr val="bg1"/>
                </a:solidFill>
                <a:latin typeface="Arial Rounded MT Bold" pitchFamily="34" charset="0"/>
              </a:rPr>
              <a:t>mouin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mache</a:t>
            </a:r>
            <a:r>
              <a:rPr lang="fr-FR" sz="4000" b="1" dirty="0" smtClean="0">
                <a:solidFill>
                  <a:schemeClr val="bg1"/>
                </a:solidFill>
                <a:latin typeface="Arial Rounded MT Bold" pitchFamily="34" charset="0"/>
              </a:rPr>
              <a:t>.</a:t>
            </a:r>
            <a:endParaRPr lang="en-US" sz="4000" b="1" dirty="0" smtClean="0">
              <a:solidFill>
                <a:schemeClr val="bg1"/>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Ke</a:t>
            </a:r>
            <a:endParaRPr lang="en-US" sz="4000" b="1" dirty="0" smtClean="0">
              <a:solidFill>
                <a:srgbClr val="66FFFF"/>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Non pi </a:t>
            </a:r>
            <a:r>
              <a:rPr lang="fr-FR" sz="4000" b="1" dirty="0" err="1" smtClean="0">
                <a:solidFill>
                  <a:srgbClr val="FFFF00"/>
                </a:solidFill>
                <a:latin typeface="Arial Rounded MT Bold" pitchFamily="34" charset="0"/>
              </a:rPr>
              <a:t>dous</a:t>
            </a:r>
            <a:r>
              <a:rPr lang="fr-FR" sz="4000" b="1" dirty="0" smtClean="0">
                <a:solidFill>
                  <a:srgbClr val="FFFF00"/>
                </a:solidFill>
                <a:latin typeface="Arial Rounded MT Bold" pitchFamily="34" charset="0"/>
              </a:rPr>
              <a:t> pou </a:t>
            </a:r>
            <a:r>
              <a:rPr lang="fr-FR" sz="4000" b="1" dirty="0" err="1" smtClean="0">
                <a:solidFill>
                  <a:srgbClr val="FFFF00"/>
                </a:solidFill>
                <a:latin typeface="Arial Rounded MT Bold" pitchFamily="34" charset="0"/>
              </a:rPr>
              <a:t>mouin</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Ma chante </a:t>
            </a:r>
            <a:r>
              <a:rPr lang="fr-FR" sz="4000" b="1" dirty="0" err="1" smtClean="0">
                <a:solidFill>
                  <a:srgbClr val="FFFF00"/>
                </a:solidFill>
                <a:latin typeface="Arial Rounded MT Bold" pitchFamily="34" charset="0"/>
              </a:rPr>
              <a:t>amou</a:t>
            </a:r>
            <a:r>
              <a:rPr lang="fr-FR" sz="4000" b="1" dirty="0" smtClean="0">
                <a:solidFill>
                  <a:srgbClr val="FFFF00"/>
                </a:solidFill>
                <a:latin typeface="Arial Rounded MT Bold" pitchFamily="34" charset="0"/>
              </a:rPr>
              <a:t> li.</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Kè</a:t>
            </a:r>
            <a:r>
              <a:rPr lang="fr-FR" sz="4000" b="1" dirty="0" smtClean="0">
                <a:solidFill>
                  <a:srgbClr val="FFFF00"/>
                </a:solidFill>
                <a:latin typeface="Arial Rounded MT Bold" pitchFamily="34" charset="0"/>
              </a:rPr>
              <a:t>-m </a:t>
            </a:r>
            <a:r>
              <a:rPr lang="fr-FR" sz="4000" b="1" dirty="0" err="1" smtClean="0">
                <a:solidFill>
                  <a:srgbClr val="FFFF00"/>
                </a:solidFill>
                <a:latin typeface="Arial Rounded MT Bold" pitchFamily="34" charset="0"/>
              </a:rPr>
              <a:t>kontan</a:t>
            </a:r>
            <a:r>
              <a:rPr lang="fr-FR" sz="4000" b="1" dirty="0" smtClean="0">
                <a:solidFill>
                  <a:srgbClr val="FFFF00"/>
                </a:solidFill>
                <a:latin typeface="Arial Rounded MT Bold" pitchFamily="34" charset="0"/>
              </a:rPr>
              <a:t>, m-</a:t>
            </a:r>
            <a:r>
              <a:rPr lang="fr-FR" sz="4000" b="1" dirty="0" err="1" smtClean="0">
                <a:solidFill>
                  <a:srgbClr val="FFFF00"/>
                </a:solidFill>
                <a:latin typeface="Arial Rounded MT Bold" pitchFamily="34" charset="0"/>
              </a:rPr>
              <a:t>pa</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pè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angnin</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1100" b="1" dirty="0" smtClean="0">
                <a:solidFill>
                  <a:srgbClr val="66FFFF"/>
                </a:solidFill>
                <a:latin typeface="Arial Rounded MT Bold" pitchFamily="34" charset="0"/>
              </a:rPr>
              <a:t>4-</a:t>
            </a:r>
            <a:endParaRPr lang="en-US" sz="1100" b="1" dirty="0" smtClean="0">
              <a:solidFill>
                <a:srgbClr val="66FFFF"/>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Gnou </a:t>
            </a:r>
            <a:r>
              <a:rPr lang="fr-FR" sz="4000" b="1" dirty="0" err="1" smtClean="0">
                <a:solidFill>
                  <a:schemeClr val="bg1"/>
                </a:solidFill>
                <a:latin typeface="Arial Rounded MT Bold" pitchFamily="34" charset="0"/>
              </a:rPr>
              <a:t>jou</a:t>
            </a:r>
            <a:r>
              <a:rPr lang="fr-FR" sz="4000" b="1" dirty="0" smtClean="0">
                <a:solidFill>
                  <a:schemeClr val="bg1"/>
                </a:solidFill>
                <a:latin typeface="Arial Rounded MT Bold" pitchFamily="34" charset="0"/>
              </a:rPr>
              <a:t> la </a:t>
            </a:r>
            <a:r>
              <a:rPr lang="fr-FR" sz="4000" b="1" dirty="0" err="1" smtClean="0">
                <a:solidFill>
                  <a:schemeClr val="bg1"/>
                </a:solidFill>
                <a:latin typeface="Arial Rounded MT Bold" pitchFamily="34" charset="0"/>
              </a:rPr>
              <a:t>vini</a:t>
            </a:r>
            <a:r>
              <a:rPr lang="fr-FR" sz="4000" b="1" dirty="0" smtClean="0">
                <a:solidFill>
                  <a:schemeClr val="bg1"/>
                </a:solidFill>
                <a:latin typeface="Arial Rounded MT Bold" pitchFamily="34" charset="0"/>
              </a:rPr>
              <a:t> pou </a:t>
            </a:r>
            <a:r>
              <a:rPr lang="fr-FR" sz="4000" b="1" dirty="0" err="1" smtClean="0">
                <a:solidFill>
                  <a:schemeClr val="bg1"/>
                </a:solidFill>
                <a:latin typeface="Arial Rounded MT Bold" pitchFamily="34" charset="0"/>
              </a:rPr>
              <a:t>resevoua</a:t>
            </a:r>
            <a:r>
              <a:rPr lang="fr-FR" sz="4000" b="1" dirty="0" smtClean="0">
                <a:solidFill>
                  <a:schemeClr val="bg1"/>
                </a:solidFill>
                <a:latin typeface="Arial Rounded MT Bold" pitchFamily="34" charset="0"/>
              </a:rPr>
              <a:t>-m</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Nan </a:t>
            </a:r>
            <a:r>
              <a:rPr lang="fr-FR" sz="4000" b="1" dirty="0" err="1" smtClean="0">
                <a:solidFill>
                  <a:schemeClr val="bg1"/>
                </a:solidFill>
                <a:latin typeface="Arial Rounded MT Bold" pitchFamily="34" charset="0"/>
              </a:rPr>
              <a:t>kay</a:t>
            </a:r>
            <a:r>
              <a:rPr lang="fr-FR" sz="4000" b="1" dirty="0" smtClean="0">
                <a:solidFill>
                  <a:schemeClr val="bg1"/>
                </a:solidFill>
                <a:latin typeface="Arial Rounded MT Bold" pitchFamily="34" charset="0"/>
              </a:rPr>
              <a:t>-l nan si bel </a:t>
            </a:r>
            <a:r>
              <a:rPr lang="fr-FR" sz="4000" b="1" dirty="0" err="1" smtClean="0">
                <a:solidFill>
                  <a:schemeClr val="bg1"/>
                </a:solidFill>
                <a:latin typeface="Arial Rounded MT Bold" pitchFamily="34" charset="0"/>
              </a:rPr>
              <a:t>siel</a:t>
            </a:r>
            <a:r>
              <a:rPr lang="fr-FR" sz="4000" b="1" dirty="0" smtClean="0">
                <a:solidFill>
                  <a:schemeClr val="bg1"/>
                </a:solidFill>
                <a:latin typeface="Arial Rounded MT Bold" pitchFamily="34" charset="0"/>
              </a:rPr>
              <a:t> la.</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Ma </a:t>
            </a:r>
            <a:r>
              <a:rPr lang="fr-FR" sz="4000" b="1" dirty="0" err="1" smtClean="0">
                <a:solidFill>
                  <a:schemeClr val="bg1"/>
                </a:solidFill>
                <a:latin typeface="Arial Rounded MT Bold" pitchFamily="34" charset="0"/>
              </a:rPr>
              <a:t>kite</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tè</a:t>
            </a:r>
            <a:r>
              <a:rPr lang="fr-FR" sz="4000" b="1" dirty="0" smtClean="0">
                <a:solidFill>
                  <a:schemeClr val="bg1"/>
                </a:solidFill>
                <a:latin typeface="Arial Rounded MT Bold" pitchFamily="34" charset="0"/>
              </a:rPr>
              <a:t> sa </a:t>
            </a:r>
            <a:r>
              <a:rPr lang="fr-FR" sz="4000" b="1" dirty="0" err="1" smtClean="0">
                <a:solidFill>
                  <a:schemeClr val="bg1"/>
                </a:solidFill>
                <a:latin typeface="Arial Rounded MT Bold" pitchFamily="34" charset="0"/>
              </a:rPr>
              <a:t>ak</a:t>
            </a:r>
            <a:r>
              <a:rPr lang="fr-FR" sz="4000" b="1" dirty="0" smtClean="0">
                <a:solidFill>
                  <a:schemeClr val="bg1"/>
                </a:solidFill>
                <a:latin typeface="Arial Rounded MT Bold" pitchFamily="34" charset="0"/>
              </a:rPr>
              <a:t> gnon </a:t>
            </a:r>
            <a:r>
              <a:rPr lang="fr-FR" sz="4000" b="1" dirty="0" err="1" smtClean="0">
                <a:solidFill>
                  <a:schemeClr val="bg1"/>
                </a:solidFill>
                <a:latin typeface="Arial Rounded MT Bold" pitchFamily="34" charset="0"/>
              </a:rPr>
              <a:t>gran</a:t>
            </a:r>
            <a:r>
              <a:rPr lang="fr-FR" sz="4000" b="1" dirty="0" smtClean="0">
                <a:solidFill>
                  <a:schemeClr val="bg1"/>
                </a:solidFill>
                <a:latin typeface="Arial Rounded MT Bold" pitchFamily="34" charset="0"/>
              </a:rPr>
              <a:t> joua;</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Ma </a:t>
            </a:r>
            <a:r>
              <a:rPr lang="fr-FR" sz="4000" b="1" dirty="0" err="1" smtClean="0">
                <a:solidFill>
                  <a:schemeClr val="bg1"/>
                </a:solidFill>
                <a:latin typeface="Arial Rounded MT Bold" pitchFamily="34" charset="0"/>
              </a:rPr>
              <a:t>ouè</a:t>
            </a:r>
            <a:r>
              <a:rPr lang="fr-FR" sz="4000" b="1" dirty="0" smtClean="0">
                <a:solidFill>
                  <a:schemeClr val="bg1"/>
                </a:solidFill>
                <a:latin typeface="Arial Rounded MT Bold" pitchFamily="34" charset="0"/>
              </a:rPr>
              <a:t> li </a:t>
            </a:r>
            <a:r>
              <a:rPr lang="fr-FR" sz="4000" b="1" dirty="0" err="1" smtClean="0">
                <a:solidFill>
                  <a:schemeClr val="bg1"/>
                </a:solidFill>
                <a:latin typeface="Arial Rounded MT Bold" pitchFamily="34" charset="0"/>
              </a:rPr>
              <a:t>anro</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jou</a:t>
            </a:r>
            <a:r>
              <a:rPr lang="fr-FR" sz="4000" b="1" dirty="0" smtClean="0">
                <a:solidFill>
                  <a:schemeClr val="bg1"/>
                </a:solidFill>
                <a:latin typeface="Arial Rounded MT Bold" pitchFamily="34" charset="0"/>
              </a:rPr>
              <a:t> sa</a:t>
            </a:r>
            <a:r>
              <a:rPr lang="fr-FR" sz="4000" b="1" dirty="0" smtClean="0">
                <a:solidFill>
                  <a:schemeClr val="bg1"/>
                </a:solidFill>
                <a:latin typeface="Arial Rounded MT Bold" pitchFamily="34" charset="0"/>
              </a:rPr>
              <a:t>.</a:t>
            </a:r>
          </a:p>
          <a:p>
            <a:pPr marL="0" indent="0" algn="ctr">
              <a:buNone/>
            </a:pPr>
            <a:r>
              <a:rPr lang="fr-FR" sz="4000" b="1" dirty="0" err="1" smtClean="0">
                <a:solidFill>
                  <a:srgbClr val="66FFFF"/>
                </a:solidFill>
                <a:latin typeface="Arial Rounded MT Bold" pitchFamily="34" charset="0"/>
              </a:rPr>
              <a:t>Ke</a:t>
            </a:r>
            <a:endParaRPr lang="en-US" sz="4000" b="1" dirty="0" smtClean="0">
              <a:solidFill>
                <a:srgbClr val="66FFFF"/>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Non pi </a:t>
            </a:r>
            <a:r>
              <a:rPr lang="fr-FR" sz="4000" b="1" dirty="0" err="1" smtClean="0">
                <a:solidFill>
                  <a:srgbClr val="FFFF00"/>
                </a:solidFill>
                <a:latin typeface="Arial Rounded MT Bold" pitchFamily="34" charset="0"/>
              </a:rPr>
              <a:t>dous</a:t>
            </a:r>
            <a:r>
              <a:rPr lang="fr-FR" sz="4000" b="1" dirty="0" smtClean="0">
                <a:solidFill>
                  <a:srgbClr val="FFFF00"/>
                </a:solidFill>
                <a:latin typeface="Arial Rounded MT Bold" pitchFamily="34" charset="0"/>
              </a:rPr>
              <a:t> pou </a:t>
            </a:r>
            <a:r>
              <a:rPr lang="fr-FR" sz="4000" b="1" dirty="0" err="1" smtClean="0">
                <a:solidFill>
                  <a:srgbClr val="FFFF00"/>
                </a:solidFill>
                <a:latin typeface="Arial Rounded MT Bold" pitchFamily="34" charset="0"/>
              </a:rPr>
              <a:t>mouin</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Ma chante </a:t>
            </a:r>
            <a:r>
              <a:rPr lang="fr-FR" sz="4000" b="1" dirty="0" err="1" smtClean="0">
                <a:solidFill>
                  <a:srgbClr val="FFFF00"/>
                </a:solidFill>
                <a:latin typeface="Arial Rounded MT Bold" pitchFamily="34" charset="0"/>
              </a:rPr>
              <a:t>amou</a:t>
            </a:r>
            <a:r>
              <a:rPr lang="fr-FR" sz="4000" b="1" dirty="0" smtClean="0">
                <a:solidFill>
                  <a:srgbClr val="FFFF00"/>
                </a:solidFill>
                <a:latin typeface="Arial Rounded MT Bold" pitchFamily="34" charset="0"/>
              </a:rPr>
              <a:t> li.</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Kè</a:t>
            </a:r>
            <a:r>
              <a:rPr lang="fr-FR" sz="4000" b="1" dirty="0" smtClean="0">
                <a:solidFill>
                  <a:srgbClr val="FFFF00"/>
                </a:solidFill>
                <a:latin typeface="Arial Rounded MT Bold" pitchFamily="34" charset="0"/>
              </a:rPr>
              <a:t>-m </a:t>
            </a:r>
            <a:r>
              <a:rPr lang="fr-FR" sz="4000" b="1" dirty="0" err="1" smtClean="0">
                <a:solidFill>
                  <a:srgbClr val="FFFF00"/>
                </a:solidFill>
                <a:latin typeface="Arial Rounded MT Bold" pitchFamily="34" charset="0"/>
              </a:rPr>
              <a:t>kontan</a:t>
            </a:r>
            <a:r>
              <a:rPr lang="fr-FR" sz="4000" b="1" dirty="0" smtClean="0">
                <a:solidFill>
                  <a:srgbClr val="FFFF00"/>
                </a:solidFill>
                <a:latin typeface="Arial Rounded MT Bold" pitchFamily="34" charset="0"/>
              </a:rPr>
              <a:t>, m-</a:t>
            </a:r>
            <a:r>
              <a:rPr lang="fr-FR" sz="4000" b="1" dirty="0" err="1" smtClean="0">
                <a:solidFill>
                  <a:srgbClr val="FFFF00"/>
                </a:solidFill>
                <a:latin typeface="Arial Rounded MT Bold" pitchFamily="34" charset="0"/>
              </a:rPr>
              <a:t>pa</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pè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angnin</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endParaRPr lang="en-US" sz="11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838200"/>
            <a:ext cx="9144000" cy="6019800"/>
          </a:xfrm>
        </p:spPr>
        <p:txBody>
          <a:bodyPr>
            <a:normAutofit lnSpcReduction="10000"/>
          </a:bodyPr>
          <a:lstStyle/>
          <a:p>
            <a:pPr algn="ctr">
              <a:buNone/>
            </a:pPr>
            <a:r>
              <a:rPr lang="en-US" sz="3900" dirty="0" smtClean="0">
                <a:solidFill>
                  <a:srgbClr val="C00000"/>
                </a:solidFill>
              </a:rPr>
              <a:t>ANNOUNCEMENTS FOR </a:t>
            </a:r>
            <a:r>
              <a:rPr lang="en-US" sz="3900" dirty="0" smtClean="0">
                <a:solidFill>
                  <a:srgbClr val="C00000"/>
                </a:solidFill>
              </a:rPr>
              <a:t>NOVEMBER 2023</a:t>
            </a:r>
          </a:p>
          <a:p>
            <a:pPr algn="ctr">
              <a:buNone/>
            </a:pPr>
            <a:r>
              <a:rPr lang="en-US" sz="3600" b="1" dirty="0" smtClean="0">
                <a:latin typeface="Agency FB" pitchFamily="34" charset="0"/>
              </a:rPr>
              <a:t>(Mon</a:t>
            </a:r>
            <a:r>
              <a:rPr lang="en-US" sz="3600" b="1" dirty="0" smtClean="0">
                <a:latin typeface="Agency FB" pitchFamily="34" charset="0"/>
              </a:rPr>
              <a:t>, Wed) 7:30-9:30PM  </a:t>
            </a:r>
            <a:r>
              <a:rPr lang="en-US" sz="3600" dirty="0" smtClean="0">
                <a:latin typeface="Agency FB" pitchFamily="34" charset="0"/>
              </a:rPr>
              <a:t>PRAYER </a:t>
            </a:r>
            <a:r>
              <a:rPr lang="en-US" sz="3600" dirty="0" smtClean="0">
                <a:latin typeface="Agency FB" pitchFamily="34" charset="0"/>
              </a:rPr>
              <a:t>MEETING LINE </a:t>
            </a:r>
            <a:r>
              <a:rPr lang="en-US" sz="3600" dirty="0" smtClean="0">
                <a:latin typeface="Agency FB" pitchFamily="34" charset="0"/>
              </a:rPr>
              <a:t>#</a:t>
            </a:r>
          </a:p>
          <a:p>
            <a:pPr algn="ctr">
              <a:buNone/>
            </a:pPr>
            <a:r>
              <a:rPr lang="en-US" sz="3600" dirty="0" smtClean="0">
                <a:latin typeface="Agency FB" pitchFamily="34" charset="0"/>
              </a:rPr>
              <a:t> </a:t>
            </a:r>
            <a:r>
              <a:rPr lang="en-US" sz="3600" b="1" u="sng" dirty="0" smtClean="0">
                <a:solidFill>
                  <a:srgbClr val="0000CC"/>
                </a:solidFill>
                <a:latin typeface="Agency FB" pitchFamily="34" charset="0"/>
              </a:rPr>
              <a:t>(774) 217 6502</a:t>
            </a:r>
            <a:endParaRPr lang="en-US" sz="3600" b="1" dirty="0" smtClean="0">
              <a:latin typeface="Agency FB" pitchFamily="34" charset="0"/>
            </a:endParaRPr>
          </a:p>
          <a:p>
            <a:pPr lvl="1"/>
            <a:r>
              <a:rPr lang="en-US" sz="3600" b="1" dirty="0" smtClean="0">
                <a:solidFill>
                  <a:srgbClr val="003300"/>
                </a:solidFill>
                <a:latin typeface="Agency FB" pitchFamily="34" charset="0"/>
              </a:rPr>
              <a:t>FRIDAY</a:t>
            </a:r>
            <a:r>
              <a:rPr lang="en-US" sz="3600" b="1" dirty="0" smtClean="0">
                <a:latin typeface="Agency FB" pitchFamily="34" charset="0"/>
              </a:rPr>
              <a:t>: 7:30-9:00pm-----Bible Study (</a:t>
            </a:r>
            <a:r>
              <a:rPr lang="en-US" sz="3600" b="1" dirty="0" smtClean="0">
                <a:solidFill>
                  <a:srgbClr val="002060"/>
                </a:solidFill>
                <a:latin typeface="Agency FB" pitchFamily="34" charset="0"/>
              </a:rPr>
              <a:t>YOU TUBE</a:t>
            </a:r>
            <a:r>
              <a:rPr lang="en-US" sz="3600" b="1" dirty="0" smtClean="0">
                <a:latin typeface="Agency FB" pitchFamily="34" charset="0"/>
              </a:rPr>
              <a:t>)</a:t>
            </a:r>
            <a:endParaRPr lang="en-US" sz="3600" b="1" dirty="0" smtClean="0">
              <a:solidFill>
                <a:srgbClr val="003300"/>
              </a:solidFill>
              <a:latin typeface="Agency FB" pitchFamily="34" charset="0"/>
            </a:endParaRPr>
          </a:p>
          <a:p>
            <a:r>
              <a:rPr lang="en-US" sz="3600" dirty="0" smtClean="0"/>
              <a:t>SATURDAY</a:t>
            </a:r>
          </a:p>
          <a:p>
            <a:pPr lvl="1">
              <a:buNone/>
            </a:pPr>
            <a:r>
              <a:rPr lang="en-US" sz="3600" dirty="0" smtClean="0">
                <a:solidFill>
                  <a:srgbClr val="0000CC"/>
                </a:solidFill>
              </a:rPr>
              <a:t>1:30—3;00 PM </a:t>
            </a:r>
            <a:r>
              <a:rPr lang="en-US" sz="3600" dirty="0" smtClean="0">
                <a:solidFill>
                  <a:srgbClr val="C00000"/>
                </a:solidFill>
              </a:rPr>
              <a:t>CTRC  YOUTH MINISTRY</a:t>
            </a:r>
          </a:p>
          <a:p>
            <a:pPr lvl="1">
              <a:buNone/>
            </a:pPr>
            <a:r>
              <a:rPr lang="en-US" sz="3600" dirty="0" smtClean="0">
                <a:solidFill>
                  <a:srgbClr val="0000CC"/>
                </a:solidFill>
              </a:rPr>
              <a:t>3:00—5PM </a:t>
            </a:r>
            <a:r>
              <a:rPr lang="en-US" sz="3600" dirty="0" smtClean="0">
                <a:solidFill>
                  <a:srgbClr val="C00000"/>
                </a:solidFill>
              </a:rPr>
              <a:t>CTRC  CHILDREN MINISTRY</a:t>
            </a:r>
          </a:p>
          <a:p>
            <a:pPr lvl="1">
              <a:buNone/>
            </a:pPr>
            <a:r>
              <a:rPr lang="en-US" sz="3600" dirty="0" smtClean="0">
                <a:solidFill>
                  <a:srgbClr val="0000CC"/>
                </a:solidFill>
              </a:rPr>
              <a:t>7:00—9:PM </a:t>
            </a:r>
            <a:r>
              <a:rPr lang="en-US" sz="3600" dirty="0" smtClean="0">
                <a:solidFill>
                  <a:srgbClr val="C00000"/>
                </a:solidFill>
              </a:rPr>
              <a:t>CTRC  WOMEN </a:t>
            </a:r>
            <a:r>
              <a:rPr lang="en-US" sz="3600" dirty="0" smtClean="0">
                <a:solidFill>
                  <a:srgbClr val="C00000"/>
                </a:solidFill>
              </a:rPr>
              <a:t>MINISTRY</a:t>
            </a:r>
          </a:p>
          <a:p>
            <a:pPr lvl="1" algn="ctr">
              <a:buNone/>
            </a:pPr>
            <a:r>
              <a:rPr lang="en-US" sz="3600" dirty="0" smtClean="0">
                <a:solidFill>
                  <a:srgbClr val="003300"/>
                </a:solidFill>
              </a:rPr>
              <a:t>THANKSGIVING SERVICE IN CHURCH </a:t>
            </a:r>
          </a:p>
          <a:p>
            <a:pPr lvl="1" algn="ctr">
              <a:buNone/>
            </a:pPr>
            <a:r>
              <a:rPr lang="en-US" sz="3600" b="1" dirty="0" smtClean="0">
                <a:solidFill>
                  <a:srgbClr val="FF0000"/>
                </a:solidFill>
              </a:rPr>
              <a:t>NOV 23</a:t>
            </a:r>
            <a:r>
              <a:rPr lang="en-US" sz="3600" b="1" baseline="30000" dirty="0" smtClean="0">
                <a:solidFill>
                  <a:srgbClr val="FF0000"/>
                </a:solidFill>
              </a:rPr>
              <a:t>RD</a:t>
            </a:r>
            <a:r>
              <a:rPr lang="en-US" sz="3600" b="1" dirty="0" smtClean="0">
                <a:solidFill>
                  <a:srgbClr val="FF0000"/>
                </a:solidFill>
              </a:rPr>
              <a:t>  9-12 /</a:t>
            </a:r>
            <a:r>
              <a:rPr lang="en-US" sz="3600" dirty="0" smtClean="0"/>
              <a:t>DINNER TO FOLLOW</a:t>
            </a:r>
            <a:endParaRPr lang="en-US" sz="36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smtClean="0"/>
              <a:t>MOIMENT D’ADORATION</a:t>
            </a:r>
            <a:br>
              <a:rPr lang="en-US" b="1" dirty="0" smtClean="0"/>
            </a:br>
            <a:r>
              <a:rPr lang="en-US" b="1" dirty="0" smtClean="0"/>
              <a:t>AVEC </a:t>
            </a:r>
            <a:br>
              <a:rPr lang="en-US" b="1" dirty="0" smtClean="0"/>
            </a:br>
            <a:r>
              <a:rPr lang="en-US" b="1" dirty="0" smtClean="0"/>
              <a:t>MAESTRO</a:t>
            </a:r>
            <a:br>
              <a:rPr lang="en-US" b="1" dirty="0" smtClean="0"/>
            </a:br>
            <a:r>
              <a:rPr lang="en-US" b="1" dirty="0" smtClean="0"/>
              <a:t>RENAUD TERZIER</a:t>
            </a:r>
            <a:r>
              <a:rPr lang="en-US" dirty="0" smtClean="0"/>
              <a:t/>
            </a:r>
            <a:br>
              <a:rPr lang="en-US" dirty="0" smtClean="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indent="0" algn="ctr">
              <a:buNone/>
            </a:pPr>
            <a:r>
              <a:rPr lang="fr-FR" sz="3600" b="1" dirty="0" smtClean="0">
                <a:solidFill>
                  <a:srgbClr val="0000CC"/>
                </a:solidFill>
                <a:latin typeface="Arial Rounded MT Bold" pitchFamily="34" charset="0"/>
              </a:rPr>
              <a:t>126 Fr CE:  </a:t>
            </a:r>
            <a:r>
              <a:rPr lang="fr-FR" sz="3600" b="1" u="sng" dirty="0" smtClean="0">
                <a:solidFill>
                  <a:srgbClr val="0000CC"/>
                </a:solidFill>
                <a:latin typeface="Arial Rounded MT Bold" pitchFamily="34" charset="0"/>
              </a:rPr>
              <a:t>Quand Le Vol De La </a:t>
            </a:r>
            <a:r>
              <a:rPr lang="fr-FR" sz="3600" b="1" u="sng" dirty="0" smtClean="0">
                <a:solidFill>
                  <a:srgbClr val="0000CC"/>
                </a:solidFill>
                <a:latin typeface="Arial Rounded MT Bold" pitchFamily="34" charset="0"/>
              </a:rPr>
              <a:t>Tempête</a:t>
            </a:r>
          </a:p>
          <a:p>
            <a:pPr marL="0" indent="0" algn="ctr">
              <a:buNone/>
            </a:pPr>
            <a:r>
              <a:rPr lang="fr-FR" sz="3600" b="1" u="sng" dirty="0" smtClean="0">
                <a:solidFill>
                  <a:srgbClr val="0000CC"/>
                </a:solidFill>
                <a:latin typeface="Arial Rounded MT Bold" pitchFamily="34" charset="0"/>
              </a:rPr>
              <a:t>1</a:t>
            </a:r>
            <a:endParaRPr lang="en-US" sz="3600" b="1" dirty="0" smtClean="0">
              <a:solidFill>
                <a:srgbClr val="0000CC"/>
              </a:solidFill>
              <a:latin typeface="Arial Rounded MT Bold" pitchFamily="34" charset="0"/>
            </a:endParaRPr>
          </a:p>
          <a:p>
            <a:pPr marL="0" indent="0" algn="ctr">
              <a:buNone/>
            </a:pPr>
            <a:r>
              <a:rPr lang="fr-FR" sz="3600" b="1" dirty="0" smtClean="0">
                <a:latin typeface="Arial Rounded MT Bold" pitchFamily="34" charset="0"/>
              </a:rPr>
              <a:t>Quand le vol de la tempête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Vient assombrir ton ciel bleu,</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Au lieu de baisser la tête,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Compte les bienfaits de Dieu</a:t>
            </a:r>
            <a:endParaRPr lang="en-US" sz="3600" b="1" dirty="0" smtClean="0">
              <a:latin typeface="Arial Rounded MT Bold" pitchFamily="34" charset="0"/>
            </a:endParaRPr>
          </a:p>
          <a:p>
            <a:pPr marL="0" indent="0" algn="ctr">
              <a:buNone/>
            </a:pPr>
            <a:r>
              <a:rPr lang="fr-FR" sz="3600" b="1" dirty="0" err="1" smtClean="0">
                <a:solidFill>
                  <a:srgbClr val="0000CC"/>
                </a:solidFill>
                <a:latin typeface="Arial Rounded MT Bold" pitchFamily="34" charset="0"/>
              </a:rPr>
              <a:t>Ref</a:t>
            </a:r>
            <a:endParaRPr lang="en-US" sz="3600" b="1" dirty="0" smtClean="0">
              <a:solidFill>
                <a:srgbClr val="0000CC"/>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Compte les bienfaits de Dieu,</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Mets-les tous devant tes yeux,</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Tu verras, en adorant,</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Combien le nombre en est grand</a:t>
            </a:r>
            <a:r>
              <a:rPr lang="fr-FR" sz="3600" b="1" dirty="0" smtClean="0">
                <a:solidFill>
                  <a:srgbClr val="003300"/>
                </a:solidFill>
                <a:latin typeface="Arial Rounded MT Bold" pitchFamily="34" charset="0"/>
              </a:rPr>
              <a:t>.</a:t>
            </a:r>
            <a:endParaRPr lang="en-US" sz="36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3600" b="1" dirty="0" smtClean="0">
                <a:solidFill>
                  <a:srgbClr val="0000CC"/>
                </a:solidFill>
                <a:latin typeface="Arial Rounded MT Bold" pitchFamily="34" charset="0"/>
              </a:rPr>
              <a:t>2-</a:t>
            </a:r>
            <a:endParaRPr lang="en-US" sz="3600" b="1" dirty="0" smtClean="0">
              <a:solidFill>
                <a:srgbClr val="0000CC"/>
              </a:solidFill>
              <a:latin typeface="Arial Rounded MT Bold" pitchFamily="34" charset="0"/>
            </a:endParaRPr>
          </a:p>
          <a:p>
            <a:pPr marL="0" indent="0" algn="ctr">
              <a:buNone/>
            </a:pPr>
            <a:r>
              <a:rPr lang="fr-FR" sz="3600" b="1" dirty="0" smtClean="0">
                <a:latin typeface="Arial Rounded MT Bold" pitchFamily="34" charset="0"/>
              </a:rPr>
              <a:t>Quand sur la route glissante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Tu chancelles sous ta croix</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Pense à cette main puissante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Qui t’a béni tant de fois.</a:t>
            </a:r>
            <a:endParaRPr lang="en-US" sz="3600" b="1" dirty="0" smtClean="0">
              <a:latin typeface="Arial Rounded MT Bold" pitchFamily="34" charset="0"/>
            </a:endParaRPr>
          </a:p>
          <a:p>
            <a:pPr marL="0" indent="0" algn="ctr">
              <a:buNone/>
            </a:pPr>
            <a:r>
              <a:rPr lang="fr-FR" sz="3600" b="1" dirty="0" err="1" smtClean="0">
                <a:solidFill>
                  <a:srgbClr val="0000CC"/>
                </a:solidFill>
                <a:latin typeface="Arial Rounded MT Bold" pitchFamily="34" charset="0"/>
              </a:rPr>
              <a:t>Ref</a:t>
            </a:r>
            <a:endParaRPr lang="en-US" sz="3600" b="1" dirty="0" smtClean="0">
              <a:solidFill>
                <a:srgbClr val="0000CC"/>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Compte les bienfaits de Dieu,</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Mets-les tous devant tes yeux,</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Tu verras, en adorant,</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Combien le nombre en est grand.</a:t>
            </a:r>
            <a:endParaRPr lang="en-US" sz="36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3600" b="1" dirty="0" smtClean="0">
                <a:solidFill>
                  <a:srgbClr val="0000CC"/>
                </a:solidFill>
                <a:latin typeface="Arial Rounded MT Bold" pitchFamily="34" charset="0"/>
              </a:rPr>
              <a:t>3-</a:t>
            </a:r>
            <a:endParaRPr lang="en-US" sz="3600" b="1" dirty="0" smtClean="0">
              <a:solidFill>
                <a:srgbClr val="0000CC"/>
              </a:solidFill>
              <a:latin typeface="Arial Rounded MT Bold" pitchFamily="34" charset="0"/>
            </a:endParaRPr>
          </a:p>
          <a:p>
            <a:pPr marL="0" indent="0" algn="ctr">
              <a:buNone/>
            </a:pPr>
            <a:r>
              <a:rPr lang="fr-FR" sz="3600" b="1" dirty="0" smtClean="0">
                <a:latin typeface="Arial Rounded MT Bold" pitchFamily="34" charset="0"/>
              </a:rPr>
              <a:t>Si tu perds dans le voyage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Plus d’un cher et doux trésor</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Pense au divin héritage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Qui là-haut te reste encor.</a:t>
            </a:r>
            <a:endParaRPr lang="en-US" sz="3600" b="1" dirty="0" smtClean="0">
              <a:latin typeface="Arial Rounded MT Bold" pitchFamily="34" charset="0"/>
            </a:endParaRPr>
          </a:p>
          <a:p>
            <a:pPr marL="0" indent="0" algn="ctr">
              <a:buNone/>
            </a:pPr>
            <a:r>
              <a:rPr lang="fr-FR" sz="3600" b="1" dirty="0" err="1" smtClean="0">
                <a:solidFill>
                  <a:srgbClr val="0000CC"/>
                </a:solidFill>
                <a:latin typeface="Arial Rounded MT Bold" pitchFamily="34" charset="0"/>
              </a:rPr>
              <a:t>Ref</a:t>
            </a:r>
            <a:endParaRPr lang="en-US" sz="3600" b="1" dirty="0" smtClean="0">
              <a:solidFill>
                <a:srgbClr val="0000CC"/>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Compte les bienfaits de Dieu,</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Mets-les tous devant tes yeux,</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Tu verras, en adorant,</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Combien le nombre en est grand.</a:t>
            </a:r>
            <a:endParaRPr lang="en-US" sz="36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3600" b="1" dirty="0" smtClean="0">
                <a:solidFill>
                  <a:srgbClr val="0000CC"/>
                </a:solidFill>
                <a:latin typeface="Arial Rounded MT Bold" pitchFamily="34" charset="0"/>
              </a:rPr>
              <a:t>4-</a:t>
            </a:r>
            <a:endParaRPr lang="en-US" sz="3600" b="1" dirty="0" smtClean="0">
              <a:solidFill>
                <a:srgbClr val="0000CC"/>
              </a:solidFill>
              <a:latin typeface="Arial Rounded MT Bold" pitchFamily="34" charset="0"/>
            </a:endParaRPr>
          </a:p>
          <a:p>
            <a:pPr marL="0" indent="0" algn="ctr">
              <a:buNone/>
            </a:pPr>
            <a:r>
              <a:rPr lang="fr-FR" sz="3600" b="1" dirty="0" smtClean="0">
                <a:latin typeface="Arial Rounded MT Bold" pitchFamily="34" charset="0"/>
              </a:rPr>
              <a:t>Bénis donc, bénis sans cesse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Ce Père qui, chaque jour</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Répand sur toi la richesse</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De son merveilleux amour</a:t>
            </a:r>
            <a:r>
              <a:rPr lang="fr-FR" sz="3600" b="1" dirty="0" smtClean="0">
                <a:latin typeface="Arial Rounded MT Bold" pitchFamily="34" charset="0"/>
              </a:rPr>
              <a:t>.</a:t>
            </a:r>
          </a:p>
          <a:p>
            <a:pPr marL="0" indent="0" algn="ctr">
              <a:buNone/>
            </a:pPr>
            <a:r>
              <a:rPr lang="fr-FR" sz="3600" b="1" dirty="0" err="1" smtClean="0">
                <a:solidFill>
                  <a:srgbClr val="0000CC"/>
                </a:solidFill>
                <a:latin typeface="Arial Rounded MT Bold" pitchFamily="34" charset="0"/>
              </a:rPr>
              <a:t>Ref</a:t>
            </a:r>
            <a:endParaRPr lang="en-US" sz="3600" b="1" dirty="0" smtClean="0">
              <a:solidFill>
                <a:srgbClr val="0000CC"/>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Compte les bienfaits de Dieu,</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Mets-les tous devant tes yeux,</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Tu verras, en adorant,</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Combien le nombre en est grand.</a:t>
            </a:r>
            <a:endParaRPr lang="en-US" sz="3600" b="1" dirty="0" smtClean="0">
              <a:solidFill>
                <a:srgbClr val="003300"/>
              </a:solidFill>
              <a:latin typeface="Arial Rounded MT Bold" pitchFamily="34" charset="0"/>
            </a:endParaRPr>
          </a:p>
          <a:p>
            <a:pPr marL="0" indent="0" algn="ctr">
              <a:buNone/>
            </a:pPr>
            <a:endParaRPr lang="en-US" sz="3600" b="1" dirty="0">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rgbClr val="0D069A"/>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smtClean="0"/>
          </a:p>
          <a:p>
            <a:pPr algn="ctr">
              <a:buNone/>
            </a:pPr>
            <a:r>
              <a:rPr lang="en-US" sz="5400" b="1" dirty="0" smtClean="0">
                <a:solidFill>
                  <a:schemeClr val="bg1"/>
                </a:solidFill>
              </a:rPr>
              <a:t>SERMON </a:t>
            </a:r>
          </a:p>
          <a:p>
            <a:pPr algn="ctr">
              <a:buNone/>
            </a:pPr>
            <a:r>
              <a:rPr lang="en-US" sz="5400" b="1" dirty="0" smtClean="0">
                <a:solidFill>
                  <a:srgbClr val="FF3399"/>
                </a:solidFill>
              </a:rPr>
              <a:t>PAR </a:t>
            </a:r>
          </a:p>
          <a:p>
            <a:pPr algn="ctr">
              <a:buNone/>
            </a:pPr>
            <a:r>
              <a:rPr lang="en-US" sz="5400" b="1" dirty="0" smtClean="0">
                <a:solidFill>
                  <a:schemeClr val="bg1"/>
                </a:solidFill>
              </a:rPr>
              <a:t>PASTEUR  </a:t>
            </a:r>
          </a:p>
          <a:p>
            <a:pPr algn="ctr">
              <a:buNone/>
            </a:pPr>
            <a:r>
              <a:rPr lang="en-US" sz="5400" b="1" dirty="0" smtClean="0">
                <a:solidFill>
                  <a:srgbClr val="FC0AFC"/>
                </a:solidFill>
              </a:rPr>
              <a:t>MARC  SIMEON</a:t>
            </a:r>
          </a:p>
          <a:p>
            <a:pPr>
              <a:buNone/>
            </a:pPr>
            <a:endParaRPr lang="en-US" sz="4400" b="1" dirty="0" smtClean="0">
              <a:solidFill>
                <a:schemeClr val="bg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blipFill>
            <a:blip r:embed="rId2"/>
            <a:tile tx="0" ty="0" sx="100000" sy="100000" flip="none" algn="tl"/>
          </a:blipFill>
        </p:spPr>
        <p:txBody>
          <a:bodyPr>
            <a:normAutofit/>
          </a:bodyPr>
          <a:lstStyle/>
          <a:p>
            <a:r>
              <a:rPr lang="en-US" b="1" dirty="0">
                <a:solidFill>
                  <a:srgbClr val="C00000"/>
                </a:solidFill>
              </a:rPr>
              <a:t>CHRIST THE ROCK CONGREGATION</a:t>
            </a:r>
            <a:r>
              <a:rPr lang="en-US" b="1" dirty="0"/>
              <a:t/>
            </a:r>
            <a:br>
              <a:rPr lang="en-US" b="1" dirty="0"/>
            </a:br>
            <a:r>
              <a:rPr lang="en-US" b="1" dirty="0">
                <a:solidFill>
                  <a:srgbClr val="002060"/>
                </a:solidFill>
              </a:rPr>
              <a:t>SUNDAY </a:t>
            </a:r>
            <a:r>
              <a:rPr lang="en-US" b="1" dirty="0" smtClean="0">
                <a:solidFill>
                  <a:srgbClr val="002060"/>
                </a:solidFill>
              </a:rPr>
              <a:t>NOVEM</a:t>
            </a:r>
            <a:r>
              <a:rPr lang="en-US" b="1" dirty="0" smtClean="0">
                <a:solidFill>
                  <a:srgbClr val="002060"/>
                </a:solidFill>
              </a:rPr>
              <a:t>BER </a:t>
            </a:r>
            <a:r>
              <a:rPr lang="en-US" b="1" dirty="0" smtClean="0">
                <a:solidFill>
                  <a:srgbClr val="002060"/>
                </a:solidFill>
              </a:rPr>
              <a:t>12</a:t>
            </a:r>
            <a:r>
              <a:rPr lang="en-US" b="1" baseline="30000" dirty="0" smtClean="0">
                <a:solidFill>
                  <a:srgbClr val="002060"/>
                </a:solidFill>
              </a:rPr>
              <a:t>TH</a:t>
            </a:r>
            <a:r>
              <a:rPr lang="en-US" b="1" dirty="0" smtClean="0">
                <a:solidFill>
                  <a:srgbClr val="002060"/>
                </a:solidFill>
              </a:rPr>
              <a:t> </a:t>
            </a:r>
            <a:r>
              <a:rPr lang="en-US" b="1" dirty="0" smtClean="0">
                <a:solidFill>
                  <a:srgbClr val="002060"/>
                </a:solidFill>
              </a:rPr>
              <a:t>2023 </a:t>
            </a:r>
            <a:r>
              <a:rPr lang="en-US" b="1" dirty="0"/>
              <a:t/>
            </a:r>
            <a:br>
              <a:rPr lang="en-US" b="1" dirty="0"/>
            </a:br>
            <a:r>
              <a:rPr lang="en-US" b="1" dirty="0">
                <a:solidFill>
                  <a:schemeClr val="accent6">
                    <a:lumMod val="50000"/>
                  </a:schemeClr>
                </a:solidFill>
              </a:rPr>
              <a:t>Sermon by Pastor Marc E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blipFill>
            <a:blip r:embed="rId3"/>
            <a:tile tx="0" ty="0" sx="100000" sy="100000" flip="none" algn="tl"/>
          </a:blipFill>
        </p:spPr>
        <p:txBody>
          <a:bodyPr>
            <a:normAutofit/>
          </a:bodyPr>
          <a:lstStyle/>
          <a:p>
            <a:endParaRPr lang="en-US" sz="4800" b="1" dirty="0" smtClean="0">
              <a:solidFill>
                <a:srgbClr val="00B0F0"/>
              </a:solidFill>
            </a:endParaRPr>
          </a:p>
          <a:p>
            <a:r>
              <a:rPr lang="en-US" sz="4800" b="1" dirty="0" smtClean="0">
                <a:solidFill>
                  <a:schemeClr val="tx1"/>
                </a:solidFill>
              </a:rPr>
              <a:t>LE RETOUR</a:t>
            </a:r>
          </a:p>
          <a:p>
            <a:r>
              <a:rPr lang="en-US" sz="4800" b="1" dirty="0" smtClean="0">
                <a:solidFill>
                  <a:schemeClr val="tx1"/>
                </a:solidFill>
              </a:rPr>
              <a:t>IMMINENT</a:t>
            </a:r>
          </a:p>
          <a:p>
            <a:r>
              <a:rPr lang="en-US" sz="4800" b="1" dirty="0" smtClean="0">
                <a:solidFill>
                  <a:schemeClr val="tx1"/>
                </a:solidFill>
              </a:rPr>
              <a:t>DU SEIGNEUR</a:t>
            </a:r>
            <a:endParaRPr lang="en-US" sz="4800" dirty="0">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pPr lvl="0" algn="ctr"/>
            <a:r>
              <a:rPr lang="en-US" sz="4800" dirty="0" smtClean="0">
                <a:solidFill>
                  <a:srgbClr val="FF0000"/>
                </a:solidFill>
                <a:latin typeface="Arial Rounded MT Bold" pitchFamily="34" charset="0"/>
              </a:rPr>
              <a:t>INTRODUCTION</a:t>
            </a:r>
          </a:p>
          <a:p>
            <a:pPr lvl="0" algn="just"/>
            <a:r>
              <a:rPr lang="en-US" sz="4800" dirty="0" smtClean="0">
                <a:solidFill>
                  <a:srgbClr val="003300"/>
                </a:solidFill>
                <a:latin typeface="Arial Rounded MT Bold" pitchFamily="34" charset="0"/>
              </a:rPr>
              <a:t>There </a:t>
            </a:r>
            <a:r>
              <a:rPr lang="en-US" sz="4800" dirty="0" smtClean="0">
                <a:solidFill>
                  <a:srgbClr val="003300"/>
                </a:solidFill>
                <a:latin typeface="Arial Rounded MT Bold" pitchFamily="34" charset="0"/>
              </a:rPr>
              <a:t>is some kind of a fatigue when it comes to preaching about the return of Christ.</a:t>
            </a:r>
          </a:p>
          <a:p>
            <a:pPr lvl="0" algn="just"/>
            <a:r>
              <a:rPr lang="en-US" sz="4800" dirty="0" smtClean="0">
                <a:solidFill>
                  <a:srgbClr val="FF0000"/>
                </a:solidFill>
                <a:latin typeface="Arial Rounded MT Bold" pitchFamily="34" charset="0"/>
              </a:rPr>
              <a:t>Many churches would go years without preaching about it</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705600"/>
          </a:xfrm>
        </p:spPr>
        <p:txBody>
          <a:bodyPr>
            <a:normAutofit/>
          </a:bodyPr>
          <a:lstStyle/>
          <a:p>
            <a:pPr lvl="0" algn="just"/>
            <a:r>
              <a:rPr lang="en-US" sz="4800" dirty="0" smtClean="0">
                <a:solidFill>
                  <a:srgbClr val="003300"/>
                </a:solidFill>
                <a:latin typeface="Arial Rounded MT Bold" pitchFamily="34" charset="0"/>
              </a:rPr>
              <a:t>Many </a:t>
            </a:r>
            <a:r>
              <a:rPr lang="en-US" sz="4800" dirty="0" smtClean="0">
                <a:solidFill>
                  <a:srgbClr val="003300"/>
                </a:solidFill>
                <a:latin typeface="Arial Rounded MT Bold" pitchFamily="34" charset="0"/>
              </a:rPr>
              <a:t>wait for something drastic to happen like</a:t>
            </a:r>
            <a:r>
              <a:rPr lang="en-US" sz="4800" dirty="0" smtClean="0">
                <a:solidFill>
                  <a:srgbClr val="00B050"/>
                </a:solidFill>
                <a:latin typeface="Arial Rounded MT Bold" pitchFamily="34" charset="0"/>
              </a:rPr>
              <a:t>: </a:t>
            </a:r>
            <a:r>
              <a:rPr lang="en-US" sz="4800" dirty="0" smtClean="0">
                <a:solidFill>
                  <a:srgbClr val="C00000"/>
                </a:solidFill>
                <a:latin typeface="Arial Rounded MT Bold" pitchFamily="34" charset="0"/>
              </a:rPr>
              <a:t>natural disaster</a:t>
            </a:r>
            <a:r>
              <a:rPr lang="en-US" sz="4800" dirty="0" smtClean="0">
                <a:solidFill>
                  <a:srgbClr val="00B050"/>
                </a:solidFill>
                <a:latin typeface="Arial Rounded MT Bold" pitchFamily="34" charset="0"/>
              </a:rPr>
              <a:t>, </a:t>
            </a:r>
            <a:r>
              <a:rPr lang="en-US" sz="4800" dirty="0" smtClean="0">
                <a:solidFill>
                  <a:srgbClr val="003300"/>
                </a:solidFill>
                <a:latin typeface="Arial Rounded MT Bold" pitchFamily="34" charset="0"/>
              </a:rPr>
              <a:t>earthquake, hurricane, epidemic, flooding,</a:t>
            </a:r>
            <a:r>
              <a:rPr lang="en-US" sz="4800" dirty="0" smtClean="0">
                <a:solidFill>
                  <a:srgbClr val="00B050"/>
                </a:solidFill>
                <a:latin typeface="Arial Rounded MT Bold" pitchFamily="34" charset="0"/>
              </a:rPr>
              <a:t> </a:t>
            </a:r>
            <a:r>
              <a:rPr lang="en-US" sz="4800" dirty="0" smtClean="0">
                <a:solidFill>
                  <a:srgbClr val="C00000"/>
                </a:solidFill>
                <a:latin typeface="Arial Rounded MT Bold" pitchFamily="34" charset="0"/>
              </a:rPr>
              <a:t>or man-made disasters like the Corona Virus</a:t>
            </a:r>
            <a:r>
              <a:rPr lang="en-US" sz="4800" dirty="0" smtClean="0">
                <a:solidFill>
                  <a:srgbClr val="00B050"/>
                </a:solidFill>
                <a:latin typeface="Arial Rounded MT Bold" pitchFamily="34" charset="0"/>
              </a:rPr>
              <a:t>, </a:t>
            </a:r>
            <a:r>
              <a:rPr lang="en-US" sz="4800" dirty="0" smtClean="0">
                <a:solidFill>
                  <a:srgbClr val="003300"/>
                </a:solidFill>
                <a:latin typeface="Arial Rounded MT Bold" pitchFamily="34" charset="0"/>
              </a:rPr>
              <a:t>to make mention of the return of Christ.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pPr lvl="0" algn="just"/>
            <a:r>
              <a:rPr lang="en-US" sz="4800" dirty="0" smtClean="0">
                <a:solidFill>
                  <a:srgbClr val="FF0000"/>
                </a:solidFill>
                <a:latin typeface="Arial Rounded MT Bold" pitchFamily="34" charset="0"/>
              </a:rPr>
              <a:t>Every </a:t>
            </a:r>
            <a:r>
              <a:rPr lang="en-US" sz="4800" dirty="0" smtClean="0">
                <a:solidFill>
                  <a:srgbClr val="FF0000"/>
                </a:solidFill>
                <a:latin typeface="Arial Rounded MT Bold" pitchFamily="34" charset="0"/>
              </a:rPr>
              <a:t>time we are hard hit with calamities, the churches would be filled in the immediate aftermath, </a:t>
            </a:r>
            <a:r>
              <a:rPr lang="en-US" sz="4800" dirty="0" smtClean="0">
                <a:solidFill>
                  <a:srgbClr val="003300"/>
                </a:solidFill>
                <a:latin typeface="Arial Rounded MT Bold" pitchFamily="34" charset="0"/>
              </a:rPr>
              <a:t>but, shortly thereafter the fear would decrease and the drive toward God would reset to its previous state</a:t>
            </a:r>
            <a:r>
              <a:rPr lang="en-US" sz="4800" dirty="0" smtClean="0">
                <a:solidFill>
                  <a:srgbClr val="003300"/>
                </a:solidFill>
                <a:latin typeface="Arial Rounded MT Bold" pitchFamily="34" charset="0"/>
              </a:rPr>
              <a:t>.</a:t>
            </a:r>
            <a:endParaRPr lang="en-US" sz="4800" dirty="0" smtClean="0">
              <a:solidFill>
                <a:srgbClr val="003300"/>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lnSpcReduction="10000"/>
          </a:bodyPr>
          <a:lstStyle/>
          <a:p>
            <a:pPr lvl="0" algn="just"/>
            <a:r>
              <a:rPr lang="en-US" sz="4000" dirty="0" smtClean="0">
                <a:solidFill>
                  <a:srgbClr val="003300"/>
                </a:solidFill>
                <a:latin typeface="Arial Rounded MT Bold" pitchFamily="34" charset="0"/>
              </a:rPr>
              <a:t>At </a:t>
            </a:r>
            <a:r>
              <a:rPr lang="en-US" sz="4000" dirty="0" smtClean="0">
                <a:solidFill>
                  <a:srgbClr val="003300"/>
                </a:solidFill>
                <a:latin typeface="Arial Rounded MT Bold" pitchFamily="34" charset="0"/>
              </a:rPr>
              <a:t>the turn of the millennium Y2K, for some </a:t>
            </a:r>
            <a:r>
              <a:rPr lang="en-US" sz="4000" dirty="0" smtClean="0">
                <a:solidFill>
                  <a:srgbClr val="003300"/>
                </a:solidFill>
                <a:latin typeface="Arial Rounded MT Bold" pitchFamily="34" charset="0"/>
              </a:rPr>
              <a:t>reasons, </a:t>
            </a:r>
            <a:r>
              <a:rPr lang="en-US" sz="4000" dirty="0" smtClean="0">
                <a:solidFill>
                  <a:srgbClr val="003300"/>
                </a:solidFill>
                <a:latin typeface="Arial Rounded MT Bold" pitchFamily="34" charset="0"/>
              </a:rPr>
              <a:t>people paid a lot of attention to the return of Christ.</a:t>
            </a:r>
          </a:p>
          <a:p>
            <a:pPr lvl="0" algn="just"/>
            <a:r>
              <a:rPr lang="en-US" sz="4000" dirty="0" smtClean="0">
                <a:solidFill>
                  <a:srgbClr val="FF0000"/>
                </a:solidFill>
                <a:latin typeface="Arial Rounded MT Bold" pitchFamily="34" charset="0"/>
              </a:rPr>
              <a:t>In the aftermath of the 2010 earthquake in Haiti, many of the churches were filled in Haiti, and now, things are back to normal.</a:t>
            </a:r>
          </a:p>
          <a:p>
            <a:pPr lvl="0" algn="just"/>
            <a:r>
              <a:rPr lang="en-US" sz="4000" dirty="0" smtClean="0">
                <a:solidFill>
                  <a:srgbClr val="003300"/>
                </a:solidFill>
                <a:latin typeface="Arial Rounded MT Bold" pitchFamily="34" charset="0"/>
              </a:rPr>
              <a:t>The Corona virus gave a great wake-up call at a global scale, and now it feels as if nothing ever happened. </a:t>
            </a:r>
            <a:endParaRPr lang="en-US" sz="4000" dirty="0">
              <a:solidFill>
                <a:srgbClr val="003300"/>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b="1" dirty="0" smtClean="0">
                <a:solidFill>
                  <a:schemeClr val="bg1"/>
                </a:solidFill>
                <a:latin typeface="Arial Rounded MT Bold" pitchFamily="34" charset="0"/>
              </a:rPr>
              <a:t>SINCE THE FIRST CENTURY, PEOPLE HAVE BEEN ASPIRING TO WITHNESS THE SECOND COMING OF CHRIST IN THEIR </a:t>
            </a:r>
            <a:r>
              <a:rPr lang="en-US" b="1" dirty="0" smtClean="0">
                <a:solidFill>
                  <a:schemeClr val="bg1"/>
                </a:solidFill>
                <a:latin typeface="Arial Rounded MT Bold" pitchFamily="34" charset="0"/>
              </a:rPr>
              <a:t>LIFETIME.</a:t>
            </a:r>
            <a:endParaRPr lang="en-US" dirty="0" smtClean="0">
              <a:solidFill>
                <a:schemeClr val="bg1"/>
              </a:solidFill>
              <a:latin typeface="Arial Rounded MT Bold" pitchFamily="34" charset="0"/>
            </a:endParaRPr>
          </a:p>
          <a:p>
            <a:pPr lvl="0" algn="just"/>
            <a:r>
              <a:rPr lang="en-US" sz="4000" dirty="0" smtClean="0">
                <a:solidFill>
                  <a:srgbClr val="FFFF00"/>
                </a:solidFill>
                <a:latin typeface="Arial Rounded MT Bold" pitchFamily="34" charset="0"/>
              </a:rPr>
              <a:t>Let’s face it, every great man or woman of God thinks that the return of Christ will happen in his or her lifetime.</a:t>
            </a:r>
          </a:p>
          <a:p>
            <a:pPr lvl="0" algn="just"/>
            <a:r>
              <a:rPr lang="en-US" sz="4000" dirty="0" smtClean="0">
                <a:solidFill>
                  <a:srgbClr val="92D050"/>
                </a:solidFill>
                <a:latin typeface="Arial Rounded MT Bold" pitchFamily="34" charset="0"/>
              </a:rPr>
              <a:t>Some don’t just wish for it, but have wrongly predicted specific days for it.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400" dirty="0" smtClean="0">
                <a:solidFill>
                  <a:srgbClr val="92D050"/>
                </a:solidFill>
                <a:latin typeface="Arial Rounded MT Bold" pitchFamily="34" charset="0"/>
              </a:rPr>
              <a:t>It </a:t>
            </a:r>
            <a:r>
              <a:rPr lang="en-US" sz="4400" dirty="0" smtClean="0">
                <a:solidFill>
                  <a:srgbClr val="92D050"/>
                </a:solidFill>
                <a:latin typeface="Arial Rounded MT Bold" pitchFamily="34" charset="0"/>
              </a:rPr>
              <a:t>was same for the early Christians just as it is so for us today.</a:t>
            </a:r>
          </a:p>
          <a:p>
            <a:pPr lvl="0" algn="just"/>
            <a:r>
              <a:rPr lang="en-US" sz="4400" dirty="0" smtClean="0">
                <a:solidFill>
                  <a:srgbClr val="FFFF00"/>
                </a:solidFill>
                <a:latin typeface="Arial Rounded MT Bold" pitchFamily="34" charset="0"/>
              </a:rPr>
              <a:t>When people are looking at the rate of the moral decaying of their generations, they cannot imagine that things can get any worse than that. </a:t>
            </a:r>
            <a:endParaRPr lang="en-US" sz="4400" dirty="0" smtClean="0">
              <a:solidFill>
                <a:srgbClr val="FFFF00"/>
              </a:solidFill>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000" dirty="0" smtClean="0">
                <a:solidFill>
                  <a:srgbClr val="92D050"/>
                </a:solidFill>
                <a:latin typeface="Arial Rounded MT Bold" pitchFamily="34" charset="0"/>
              </a:rPr>
              <a:t>They </a:t>
            </a:r>
            <a:r>
              <a:rPr lang="en-US" sz="4000" dirty="0" smtClean="0">
                <a:solidFill>
                  <a:srgbClr val="92D050"/>
                </a:solidFill>
                <a:latin typeface="Arial Rounded MT Bold" pitchFamily="34" charset="0"/>
              </a:rPr>
              <a:t>therefore presume that the end must be near.</a:t>
            </a:r>
          </a:p>
          <a:p>
            <a:pPr lvl="0" algn="just"/>
            <a:r>
              <a:rPr lang="en-US" sz="4000" dirty="0" smtClean="0">
                <a:solidFill>
                  <a:srgbClr val="FFFF00"/>
                </a:solidFill>
                <a:latin typeface="Arial Rounded MT Bold" pitchFamily="34" charset="0"/>
              </a:rPr>
              <a:t>Paul preached the Gospel with the same aspiration of the soon return of Jesus Christ.</a:t>
            </a:r>
          </a:p>
          <a:p>
            <a:pPr algn="just"/>
            <a:r>
              <a:rPr lang="en-US" sz="4000" b="1" u="sng" dirty="0" smtClean="0">
                <a:solidFill>
                  <a:schemeClr val="bg1"/>
                </a:solidFill>
                <a:latin typeface="Arial Rounded MT Bold" pitchFamily="34" charset="0"/>
              </a:rPr>
              <a:t>Ro 13:11-12 </a:t>
            </a:r>
            <a:endParaRPr lang="en-US" sz="4000" dirty="0" smtClean="0">
              <a:solidFill>
                <a:schemeClr val="bg1"/>
              </a:solidFill>
              <a:latin typeface="Arial Rounded MT Bold" pitchFamily="34" charset="0"/>
            </a:endParaRPr>
          </a:p>
          <a:p>
            <a:pPr algn="just"/>
            <a:r>
              <a:rPr lang="fr-FR" sz="4000" dirty="0" err="1" smtClean="0">
                <a:solidFill>
                  <a:srgbClr val="FFFF00"/>
                </a:solidFill>
                <a:latin typeface="Arial Rounded MT Bold" pitchFamily="34" charset="0"/>
              </a:rPr>
              <a:t>Ro</a:t>
            </a:r>
            <a:r>
              <a:rPr lang="fr-FR" sz="4000" dirty="0" smtClean="0">
                <a:solidFill>
                  <a:srgbClr val="FFFF00"/>
                </a:solidFill>
                <a:latin typeface="Arial Rounded MT Bold" pitchFamily="34" charset="0"/>
              </a:rPr>
              <a:t> 13:11 ¶ Cela importe d'autant plus que vous savez en quel temps nous sommes: c'est l'heure de vous réveiller enfin du sommeil, car maintenant le salut est plus près de nous que lorsque nous avons cru.</a:t>
            </a:r>
            <a:endParaRPr lang="en-US" dirty="0">
              <a:solidFill>
                <a:srgbClr val="92D050"/>
              </a:solidFill>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400" dirty="0" smtClean="0">
                <a:solidFill>
                  <a:srgbClr val="92D050"/>
                </a:solidFill>
                <a:latin typeface="Arial Rounded MT Bold" pitchFamily="34" charset="0"/>
              </a:rPr>
              <a:t>12 </a:t>
            </a:r>
            <a:r>
              <a:rPr lang="fr-FR" sz="4400" dirty="0" smtClean="0">
                <a:solidFill>
                  <a:srgbClr val="92D050"/>
                </a:solidFill>
                <a:latin typeface="Arial Rounded MT Bold" pitchFamily="34" charset="0"/>
              </a:rPr>
              <a:t>La nuit est avancée, le jour approche. Dépouillons-nous donc des </a:t>
            </a:r>
            <a:r>
              <a:rPr lang="fr-FR" sz="4400" dirty="0" smtClean="0">
                <a:solidFill>
                  <a:srgbClr val="92D050"/>
                </a:solidFill>
                <a:latin typeface="Arial Rounded MT Bold" pitchFamily="34" charset="0"/>
              </a:rPr>
              <a:t>œuvres </a:t>
            </a:r>
            <a:r>
              <a:rPr lang="fr-FR" sz="4400" dirty="0" smtClean="0">
                <a:solidFill>
                  <a:srgbClr val="92D050"/>
                </a:solidFill>
                <a:latin typeface="Arial Rounded MT Bold" pitchFamily="34" charset="0"/>
              </a:rPr>
              <a:t>des ténèbres, et revêtons les armes de la lumière</a:t>
            </a:r>
            <a:r>
              <a:rPr lang="fr-FR" sz="4400" dirty="0" smtClean="0">
                <a:solidFill>
                  <a:srgbClr val="92D050"/>
                </a:solidFill>
                <a:latin typeface="Arial Rounded MT Bold" pitchFamily="34" charset="0"/>
              </a:rPr>
              <a:t>.</a:t>
            </a:r>
          </a:p>
          <a:p>
            <a:pPr algn="just"/>
            <a:r>
              <a:rPr lang="en-US" sz="4400" dirty="0" smtClean="0">
                <a:solidFill>
                  <a:srgbClr val="FFFF00"/>
                </a:solidFill>
                <a:latin typeface="Arial Rounded MT Bold" pitchFamily="34" charset="0"/>
              </a:rPr>
              <a:t>Many </a:t>
            </a:r>
            <a:r>
              <a:rPr lang="en-US" sz="4400" dirty="0" smtClean="0">
                <a:solidFill>
                  <a:srgbClr val="FFFF00"/>
                </a:solidFill>
                <a:latin typeface="Arial Rounded MT Bold" pitchFamily="34" charset="0"/>
              </a:rPr>
              <a:t>have gone as far as predicting </a:t>
            </a:r>
            <a:r>
              <a:rPr lang="en-US" sz="4400" b="1" dirty="0" smtClean="0">
                <a:solidFill>
                  <a:srgbClr val="FFFF00"/>
                </a:solidFill>
                <a:latin typeface="Arial Rounded MT Bold" pitchFamily="34" charset="0"/>
              </a:rPr>
              <a:t>a date</a:t>
            </a:r>
            <a:r>
              <a:rPr lang="en-US" sz="4400" dirty="0" smtClean="0">
                <a:solidFill>
                  <a:srgbClr val="FFFF00"/>
                </a:solidFill>
                <a:latin typeface="Arial Rounded MT Bold" pitchFamily="34" charset="0"/>
              </a:rPr>
              <a:t> for the return of Christ, while </a:t>
            </a:r>
            <a:r>
              <a:rPr lang="en-US" sz="4400" dirty="0" smtClean="0">
                <a:solidFill>
                  <a:srgbClr val="FFFF00"/>
                </a:solidFill>
                <a:latin typeface="Arial Rounded MT Bold" pitchFamily="34" charset="0"/>
              </a:rPr>
              <a:t>Jesus explicitly </a:t>
            </a:r>
            <a:r>
              <a:rPr lang="en-US" sz="4400" dirty="0" smtClean="0">
                <a:solidFill>
                  <a:srgbClr val="FFFF00"/>
                </a:solidFill>
                <a:latin typeface="Arial Rounded MT Bold" pitchFamily="34" charset="0"/>
              </a:rPr>
              <a:t>warned </a:t>
            </a:r>
            <a:r>
              <a:rPr lang="en-US" sz="4400" dirty="0" smtClean="0">
                <a:solidFill>
                  <a:srgbClr val="FFFF00"/>
                </a:solidFill>
                <a:latin typeface="Arial Rounded MT Bold" pitchFamily="34" charset="0"/>
              </a:rPr>
              <a:t>us not </a:t>
            </a:r>
            <a:r>
              <a:rPr lang="en-US" sz="4400" dirty="0" smtClean="0">
                <a:solidFill>
                  <a:srgbClr val="FFFF00"/>
                </a:solidFill>
                <a:latin typeface="Arial Rounded MT Bold" pitchFamily="34" charset="0"/>
              </a:rPr>
              <a:t>to do so</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6000" dirty="0" smtClean="0">
                <a:solidFill>
                  <a:srgbClr val="92D050"/>
                </a:solidFill>
                <a:latin typeface="Arial Rounded MT Bold" pitchFamily="34" charset="0"/>
              </a:rPr>
              <a:t>Many prominent denominations </a:t>
            </a:r>
            <a:r>
              <a:rPr lang="en-US" sz="6000" dirty="0" smtClean="0">
                <a:solidFill>
                  <a:srgbClr val="92D050"/>
                </a:solidFill>
                <a:latin typeface="Arial Rounded MT Bold" pitchFamily="34" charset="0"/>
              </a:rPr>
              <a:t>and sects </a:t>
            </a:r>
            <a:r>
              <a:rPr lang="en-US" sz="6000" dirty="0" smtClean="0">
                <a:solidFill>
                  <a:srgbClr val="92D050"/>
                </a:solidFill>
                <a:latin typeface="Arial Rounded MT Bold" pitchFamily="34" charset="0"/>
              </a:rPr>
              <a:t>of our days can trace their origin </a:t>
            </a:r>
            <a:r>
              <a:rPr lang="en-US" sz="6000" dirty="0" smtClean="0">
                <a:solidFill>
                  <a:srgbClr val="92D050"/>
                </a:solidFill>
                <a:latin typeface="Arial Rounded MT Bold" pitchFamily="34" charset="0"/>
              </a:rPr>
              <a:t>out of false prophecies concerning the date of Christ’s return.</a:t>
            </a:r>
            <a:endParaRPr lang="en-US" sz="6000" dirty="0">
              <a:solidFill>
                <a:srgbClr val="92D050"/>
              </a:solidFill>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b="1" dirty="0" smtClean="0">
                <a:solidFill>
                  <a:schemeClr val="tx1"/>
                </a:solidFill>
                <a:latin typeface="Arial Rounded MT Bold" pitchFamily="34" charset="0"/>
              </a:rPr>
              <a:t>THE APOSTLES HAD TO ADDRESS THE FATIGUE OF SOME WHO WERE </a:t>
            </a:r>
            <a:r>
              <a:rPr lang="en-US" b="1" dirty="0" smtClean="0">
                <a:solidFill>
                  <a:schemeClr val="tx1"/>
                </a:solidFill>
                <a:latin typeface="Arial Rounded MT Bold" pitchFamily="34" charset="0"/>
              </a:rPr>
              <a:t>TIRED OF HEARING “</a:t>
            </a:r>
            <a:r>
              <a:rPr lang="en-US" b="1" dirty="0" smtClean="0">
                <a:solidFill>
                  <a:srgbClr val="003300"/>
                </a:solidFill>
                <a:latin typeface="Arial Rounded MT Bold" pitchFamily="34" charset="0"/>
              </a:rPr>
              <a:t>CHRIST IS  AT THE DOOR</a:t>
            </a:r>
            <a:r>
              <a:rPr lang="en-US" b="1" dirty="0" smtClean="0">
                <a:solidFill>
                  <a:schemeClr val="tx1"/>
                </a:solidFill>
                <a:latin typeface="Arial Rounded MT Bold" pitchFamily="34" charset="0"/>
              </a:rPr>
              <a:t>”.</a:t>
            </a:r>
            <a:endParaRPr lang="en-US" dirty="0" smtClean="0">
              <a:solidFill>
                <a:schemeClr val="tx1"/>
              </a:solidFill>
              <a:latin typeface="Arial Rounded MT Bold" pitchFamily="34" charset="0"/>
            </a:endParaRPr>
          </a:p>
          <a:p>
            <a:pPr lvl="0" algn="just"/>
            <a:r>
              <a:rPr lang="en-US" sz="4000" dirty="0" smtClean="0">
                <a:latin typeface="Arial Rounded MT Bold" pitchFamily="34" charset="0"/>
              </a:rPr>
              <a:t>The fatigue of waiting for the return of Christ has begun even before the Cannon was closed. </a:t>
            </a:r>
          </a:p>
          <a:p>
            <a:pPr lvl="0" algn="just"/>
            <a:r>
              <a:rPr lang="en-US" sz="4000" dirty="0" smtClean="0">
                <a:solidFill>
                  <a:schemeClr val="tx1"/>
                </a:solidFill>
                <a:latin typeface="Arial Rounded MT Bold" pitchFamily="34" charset="0"/>
              </a:rPr>
              <a:t>That echo of lassitude had reached the first Apostles, which had prompted Peter and Paul to address the issue</a:t>
            </a:r>
            <a:r>
              <a:rPr lang="en-US"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400" b="1" u="sng" dirty="0" smtClean="0">
                <a:solidFill>
                  <a:schemeClr val="tx1"/>
                </a:solidFill>
                <a:latin typeface="Arial Rounded MT Bold" pitchFamily="34" charset="0"/>
              </a:rPr>
              <a:t>2Pe 3:3-4</a:t>
            </a:r>
            <a:endParaRPr lang="en-US" sz="4400" dirty="0" smtClean="0">
              <a:solidFill>
                <a:schemeClr val="tx1"/>
              </a:solidFill>
              <a:latin typeface="Arial Rounded MT Bold" pitchFamily="34" charset="0"/>
            </a:endParaRPr>
          </a:p>
          <a:p>
            <a:pPr algn="just"/>
            <a:r>
              <a:rPr lang="fr-FR" sz="4200" dirty="0" smtClean="0">
                <a:solidFill>
                  <a:schemeClr val="bg1"/>
                </a:solidFill>
                <a:latin typeface="Arial Rounded MT Bold" pitchFamily="34" charset="0"/>
              </a:rPr>
              <a:t>3 </a:t>
            </a:r>
            <a:r>
              <a:rPr lang="fr-FR" sz="4200" dirty="0" smtClean="0">
                <a:solidFill>
                  <a:schemeClr val="bg1"/>
                </a:solidFill>
                <a:latin typeface="Arial Rounded MT Bold" pitchFamily="34" charset="0"/>
              </a:rPr>
              <a:t>¶ sachant avant tout que, dans les derniers jours, il viendra des moqueurs avec leurs railleries, marchant selon leurs propres convoitises,</a:t>
            </a:r>
          </a:p>
          <a:p>
            <a:pPr algn="just"/>
            <a:r>
              <a:rPr lang="fr-FR" sz="4200" dirty="0" smtClean="0">
                <a:solidFill>
                  <a:schemeClr val="tx1"/>
                </a:solidFill>
                <a:latin typeface="Arial Rounded MT Bold" pitchFamily="34" charset="0"/>
              </a:rPr>
              <a:t> 4 et disant: Où est la promesse de son avènement? Car, depuis que les pères sont morts, tout demeure comme dès le commencement de la création.</a:t>
            </a:r>
            <a:endParaRPr lang="en-US" sz="4200" dirty="0" smtClean="0">
              <a:solidFill>
                <a:schemeClr val="tx1"/>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en-US" sz="3600" b="1" u="sng" dirty="0" smtClean="0">
                <a:solidFill>
                  <a:schemeClr val="tx1"/>
                </a:solidFill>
                <a:latin typeface="Arial Rounded MT Bold" pitchFamily="34" charset="0"/>
              </a:rPr>
              <a:t>2Pe 3:8-9 </a:t>
            </a:r>
          </a:p>
          <a:p>
            <a:pPr algn="just"/>
            <a:r>
              <a:rPr lang="fr-FR" sz="4000" b="1" dirty="0" smtClean="0">
                <a:latin typeface="Agency FB" pitchFamily="34" charset="0"/>
              </a:rPr>
              <a:t>¶ </a:t>
            </a:r>
            <a:r>
              <a:rPr lang="fr-FR" sz="4000" b="1" dirty="0" smtClean="0">
                <a:latin typeface="Agency FB" pitchFamily="34" charset="0"/>
              </a:rPr>
              <a:t>Mais il est une chose, bien-aimés, que vous ne devez pas ignorer, c'est que, devant le Seigneur, un jour est comme mille ans, et mille ans sont comme un jour.</a:t>
            </a:r>
          </a:p>
          <a:p>
            <a:pPr algn="just"/>
            <a:r>
              <a:rPr lang="fr-FR" sz="4000" b="1" dirty="0" smtClean="0">
                <a:solidFill>
                  <a:schemeClr val="tx1"/>
                </a:solidFill>
                <a:latin typeface="Agency FB" pitchFamily="34" charset="0"/>
              </a:rPr>
              <a:t> 9 ¶ Le Seigneur ne tarde pas dans l'accomplissement de la promesse, comme quelques-uns le croient; mais il use de patience envers vous, ne voulant pas qu'aucun périsse, mais voulant que tous arrivent à la repentance.</a:t>
            </a:r>
            <a:endParaRPr lang="en-US" sz="4000" b="1" dirty="0" smtClean="0">
              <a:solidFill>
                <a:schemeClr val="tx1"/>
              </a:solidFill>
              <a:latin typeface="Agency FB"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en-US" sz="4000" b="1" dirty="0" smtClean="0">
                <a:solidFill>
                  <a:schemeClr val="tx1"/>
                </a:solidFill>
                <a:latin typeface="Arial Rounded MT Bold" pitchFamily="34" charset="0"/>
              </a:rPr>
              <a:t>PAUL </a:t>
            </a:r>
            <a:r>
              <a:rPr lang="en-US" sz="4000" b="1" dirty="0" smtClean="0">
                <a:solidFill>
                  <a:schemeClr val="tx1"/>
                </a:solidFill>
                <a:latin typeface="Arial Rounded MT Bold" pitchFamily="34" charset="0"/>
              </a:rPr>
              <a:t>WROTE :</a:t>
            </a:r>
            <a:endParaRPr lang="en-US" sz="4000" dirty="0" smtClean="0">
              <a:solidFill>
                <a:schemeClr val="tx1"/>
              </a:solidFill>
              <a:latin typeface="Arial Rounded MT Bold" pitchFamily="34" charset="0"/>
            </a:endParaRPr>
          </a:p>
          <a:p>
            <a:pPr algn="just"/>
            <a:r>
              <a:rPr lang="en-US" sz="4000" b="1" u="sng" dirty="0" smtClean="0">
                <a:latin typeface="Arial Rounded MT Bold" pitchFamily="34" charset="0"/>
              </a:rPr>
              <a:t>2Th 2:1-3</a:t>
            </a:r>
            <a:endParaRPr lang="en-US" sz="4000" dirty="0" smtClean="0">
              <a:latin typeface="Arial Rounded MT Bold" pitchFamily="34" charset="0"/>
            </a:endParaRPr>
          </a:p>
          <a:p>
            <a:pPr algn="just"/>
            <a:r>
              <a:rPr lang="fr-FR" sz="4000" dirty="0" smtClean="0">
                <a:solidFill>
                  <a:schemeClr val="tx1"/>
                </a:solidFill>
                <a:latin typeface="Arial Rounded MT Bold" pitchFamily="34" charset="0"/>
              </a:rPr>
              <a:t>1 </a:t>
            </a:r>
            <a:r>
              <a:rPr lang="fr-FR" sz="4000" dirty="0" smtClean="0">
                <a:solidFill>
                  <a:schemeClr val="tx1"/>
                </a:solidFill>
                <a:latin typeface="Arial Rounded MT Bold" pitchFamily="34" charset="0"/>
              </a:rPr>
              <a:t>¶ Pour ce qui concerne l'avènement de notre Seigneur Jésus-Christ et notre réunion avec lui, nous vous prions, frères,</a:t>
            </a:r>
          </a:p>
          <a:p>
            <a:pPr algn="just"/>
            <a:r>
              <a:rPr lang="fr-FR" sz="4000" dirty="0" smtClean="0">
                <a:solidFill>
                  <a:schemeClr val="tx1"/>
                </a:solidFill>
                <a:latin typeface="Arial Rounded MT Bold" pitchFamily="34" charset="0"/>
              </a:rPr>
              <a:t> </a:t>
            </a:r>
            <a:r>
              <a:rPr lang="fr-FR" sz="4000" dirty="0" smtClean="0">
                <a:solidFill>
                  <a:schemeClr val="bg1"/>
                </a:solidFill>
                <a:latin typeface="Arial Rounded MT Bold" pitchFamily="34" charset="0"/>
              </a:rPr>
              <a:t>2 de ne pas vous laisser facilement ébranler dans votre bon sens, et de ne pas vous laisser troubler, soit par quelque inspiration, soit par quelque parole, ou par quelque lettre qu'on dirait venir de nous, comme si le jour du Seigneur était déjà là.</a:t>
            </a:r>
            <a:endParaRPr lang="en-US" sz="4000" dirty="0" smtClean="0">
              <a:solidFill>
                <a:schemeClr val="bg1"/>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000" b="1" dirty="0" smtClean="0">
                <a:solidFill>
                  <a:schemeClr val="tx1"/>
                </a:solidFill>
                <a:latin typeface="Arial Rounded MT Bold" pitchFamily="34" charset="0"/>
              </a:rPr>
              <a:t>PAUL </a:t>
            </a:r>
            <a:r>
              <a:rPr lang="en-US" sz="4000" b="1" dirty="0" smtClean="0">
                <a:solidFill>
                  <a:schemeClr val="tx1"/>
                </a:solidFill>
                <a:latin typeface="Arial Rounded MT Bold" pitchFamily="34" charset="0"/>
              </a:rPr>
              <a:t>WROTE :</a:t>
            </a:r>
            <a:endParaRPr lang="en-US" sz="4000" dirty="0" smtClean="0">
              <a:solidFill>
                <a:schemeClr val="tx1"/>
              </a:solidFill>
              <a:latin typeface="Arial Rounded MT Bold" pitchFamily="34" charset="0"/>
            </a:endParaRPr>
          </a:p>
          <a:p>
            <a:pPr algn="just"/>
            <a:r>
              <a:rPr lang="en-US" sz="4000" b="1" u="sng" dirty="0" smtClean="0">
                <a:latin typeface="Arial Rounded MT Bold" pitchFamily="34" charset="0"/>
              </a:rPr>
              <a:t>2Th </a:t>
            </a:r>
            <a:r>
              <a:rPr lang="en-US" sz="4000" b="1" u="sng" dirty="0" smtClean="0">
                <a:latin typeface="Arial Rounded MT Bold" pitchFamily="34" charset="0"/>
              </a:rPr>
              <a:t>2:1-4</a:t>
            </a:r>
            <a:endParaRPr lang="en-US" sz="4000" dirty="0" smtClean="0">
              <a:latin typeface="Arial Rounded MT Bold" pitchFamily="34" charset="0"/>
            </a:endParaRPr>
          </a:p>
          <a:p>
            <a:pPr algn="just"/>
            <a:r>
              <a:rPr lang="en-US" sz="4000" dirty="0" smtClean="0">
                <a:solidFill>
                  <a:schemeClr val="tx1"/>
                </a:solidFill>
                <a:latin typeface="Arial Rounded MT Bold" pitchFamily="34" charset="0"/>
              </a:rPr>
              <a:t>1 ¶ Now, brethren, concerning the coming of our Lord Jesus Christ and our gathering together to Him, we ask you,</a:t>
            </a:r>
          </a:p>
          <a:p>
            <a:pPr algn="just"/>
            <a:r>
              <a:rPr lang="en-US" sz="4000" dirty="0" smtClean="0">
                <a:latin typeface="Arial Rounded MT Bold" pitchFamily="34" charset="0"/>
              </a:rPr>
              <a:t> 2 not to be soon shaken in mind or troubled, either by spirit or by word or by letter, as if from us, as though the day of Christ had come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5400" dirty="0" smtClean="0">
                <a:solidFill>
                  <a:schemeClr val="tx1"/>
                </a:solidFill>
                <a:latin typeface="Arial Rounded MT Bold" pitchFamily="34" charset="0"/>
              </a:rPr>
              <a:t>2Th 2:3 </a:t>
            </a:r>
            <a:r>
              <a:rPr lang="fr-FR" sz="5400" dirty="0" smtClean="0">
                <a:latin typeface="Arial Rounded MT Bold" pitchFamily="34" charset="0"/>
              </a:rPr>
              <a:t>¶ Que personne ne vous séduise d'aucune manière; car il faut que l'apostasie soit arrivée auparavant, et qu'on ait vu paraître l'homme du péché, le fils de la perdition,</a:t>
            </a:r>
          </a:p>
          <a:p>
            <a:pPr algn="just"/>
            <a:r>
              <a:rPr lang="fr-FR" sz="5400" dirty="0" smtClean="0">
                <a:solidFill>
                  <a:schemeClr val="tx1"/>
                </a:solidFill>
                <a:latin typeface="Arial Rounded MT Bold" pitchFamily="34" charset="0"/>
              </a:rPr>
              <a:t> 4 l'adversaire qui s'élève au-dessus de tout ce qu'on appelle Dieu ou de ce qu'on adore, jusqu'à s'asseoir dans le temple de Dieu, se proclamant lui-même Dieu.</a:t>
            </a:r>
            <a:endParaRPr lang="en-US" sz="5400" dirty="0">
              <a:solidFill>
                <a:schemeClr val="tx1"/>
              </a:solidFill>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000" b="1" dirty="0" smtClean="0">
                <a:solidFill>
                  <a:srgbClr val="FFFF00"/>
                </a:solidFill>
                <a:latin typeface="Arial Rounded MT Bold" pitchFamily="34" charset="0"/>
              </a:rPr>
              <a:t>THE SECOND COMING OF CHRIST </a:t>
            </a:r>
            <a:r>
              <a:rPr lang="en-US" sz="4000" b="1" u="sng" dirty="0" smtClean="0">
                <a:solidFill>
                  <a:srgbClr val="FFFF00"/>
                </a:solidFill>
                <a:latin typeface="Arial Rounded MT Bold" pitchFamily="34" charset="0"/>
              </a:rPr>
              <a:t>IS NOT</a:t>
            </a:r>
            <a:r>
              <a:rPr lang="en-US" sz="4000" b="1" dirty="0" smtClean="0">
                <a:solidFill>
                  <a:srgbClr val="FFFF00"/>
                </a:solidFill>
                <a:latin typeface="Arial Rounded MT Bold" pitchFamily="34" charset="0"/>
              </a:rPr>
              <a:t> NEXT IN GOD’S AGENDA</a:t>
            </a:r>
            <a:endParaRPr lang="en-US" sz="4000" dirty="0" smtClean="0">
              <a:solidFill>
                <a:srgbClr val="FFFF00"/>
              </a:solidFill>
              <a:latin typeface="Arial Rounded MT Bold" pitchFamily="34" charset="0"/>
            </a:endParaRPr>
          </a:p>
          <a:p>
            <a:pPr lvl="0" algn="just"/>
            <a:r>
              <a:rPr lang="en-US" sz="4000" dirty="0" smtClean="0">
                <a:latin typeface="Arial Rounded MT Bold" pitchFamily="34" charset="0"/>
              </a:rPr>
              <a:t>To make matters even worse than they are, no one should even focus so much about the second of Christ at this moment.</a:t>
            </a:r>
          </a:p>
          <a:p>
            <a:pPr lvl="0" algn="just"/>
            <a:r>
              <a:rPr lang="en-US" sz="4000" dirty="0" smtClean="0">
                <a:solidFill>
                  <a:srgbClr val="FFFF00"/>
                </a:solidFill>
                <a:latin typeface="Arial Rounded MT Bold" pitchFamily="34" charset="0"/>
              </a:rPr>
              <a:t>The next big thing in God’s calendar is not the second coming of Christ</a:t>
            </a:r>
            <a:r>
              <a:rPr lang="en-US"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5400" dirty="0" smtClean="0">
                <a:latin typeface="Arial Rounded MT Bold" pitchFamily="34" charset="0"/>
              </a:rPr>
              <a:t>The </a:t>
            </a:r>
            <a:r>
              <a:rPr lang="en-US" sz="5400" dirty="0" smtClean="0">
                <a:latin typeface="Arial Rounded MT Bold" pitchFamily="34" charset="0"/>
              </a:rPr>
              <a:t>promise of the Messiah of God who would save Israel from its predicaments and return it to glory, was what the Jews were </a:t>
            </a:r>
            <a:r>
              <a:rPr lang="en-US" sz="5400" dirty="0" smtClean="0">
                <a:latin typeface="Arial Rounded MT Bold" pitchFamily="34" charset="0"/>
              </a:rPr>
              <a:t>expecting </a:t>
            </a:r>
            <a:r>
              <a:rPr lang="en-US" sz="5400" dirty="0" smtClean="0">
                <a:latin typeface="Arial Rounded MT Bold" pitchFamily="34" charset="0"/>
              </a:rPr>
              <a:t>of Jesus</a:t>
            </a:r>
            <a:r>
              <a:rPr lang="en-US"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800" dirty="0" smtClean="0">
                <a:solidFill>
                  <a:srgbClr val="FFFF00"/>
                </a:solidFill>
                <a:latin typeface="Arial Rounded MT Bold" pitchFamily="34" charset="0"/>
              </a:rPr>
              <a:t>That’s </a:t>
            </a:r>
            <a:r>
              <a:rPr lang="en-US" sz="4800" dirty="0" smtClean="0">
                <a:solidFill>
                  <a:srgbClr val="FFFF00"/>
                </a:solidFill>
                <a:latin typeface="Arial Rounded MT Bold" pitchFamily="34" charset="0"/>
              </a:rPr>
              <a:t>why John the Baptist sent to Jesus asking, should we wait for another.</a:t>
            </a:r>
          </a:p>
          <a:p>
            <a:pPr algn="just"/>
            <a:r>
              <a:rPr lang="en-US" sz="4800" dirty="0" smtClean="0">
                <a:latin typeface="Arial Rounded MT Bold" pitchFamily="34" charset="0"/>
              </a:rPr>
              <a:t>That’s why passages like Isaiah 53 are still so confusing to the Jewish people</a:t>
            </a:r>
            <a:endParaRPr lang="en-US" sz="4800" dirty="0" smtClean="0">
              <a:solidFill>
                <a:schemeClr val="bg1">
                  <a:lumMod val="65000"/>
                </a:schemeClr>
              </a:solidFill>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000" b="1" dirty="0" smtClean="0">
                <a:solidFill>
                  <a:schemeClr val="tx1"/>
                </a:solidFill>
                <a:latin typeface="Arial Rounded MT Bold" pitchFamily="34" charset="0"/>
              </a:rPr>
              <a:t>THE FIRST COMING OF CHRIST MENTIONNED IN ISAIAH 53 WAS OVERLOOKED BY THE JEWISH PEOPLE IN JESUS’ TIME TILL PRESENT</a:t>
            </a:r>
            <a:endParaRPr lang="en-US" sz="4000" dirty="0" smtClean="0">
              <a:solidFill>
                <a:schemeClr val="tx1"/>
              </a:solidFill>
              <a:latin typeface="Arial Rounded MT Bold" pitchFamily="34" charset="0"/>
            </a:endParaRPr>
          </a:p>
          <a:p>
            <a:pPr algn="just"/>
            <a:r>
              <a:rPr lang="en-US" sz="4000" b="1" u="sng" dirty="0" smtClean="0">
                <a:solidFill>
                  <a:srgbClr val="C00000"/>
                </a:solidFill>
                <a:latin typeface="Arial Rounded MT Bold" pitchFamily="34" charset="0"/>
              </a:rPr>
              <a:t>Isa </a:t>
            </a:r>
            <a:r>
              <a:rPr lang="en-US" sz="4000" b="1" u="sng" dirty="0" smtClean="0">
                <a:solidFill>
                  <a:srgbClr val="C00000"/>
                </a:solidFill>
                <a:latin typeface="Arial Rounded MT Bold" pitchFamily="34" charset="0"/>
              </a:rPr>
              <a:t>53:1-10</a:t>
            </a:r>
            <a:endParaRPr lang="en-US" sz="4000" dirty="0" smtClean="0">
              <a:solidFill>
                <a:srgbClr val="C00000"/>
              </a:solidFill>
              <a:latin typeface="Arial Rounded MT Bold" pitchFamily="34" charset="0"/>
            </a:endParaRPr>
          </a:p>
          <a:p>
            <a:pPr algn="just"/>
            <a:r>
              <a:rPr lang="fr-FR" sz="4000" dirty="0" smtClean="0">
                <a:solidFill>
                  <a:schemeClr val="tx1"/>
                </a:solidFill>
                <a:latin typeface="Arial Rounded MT Bold" pitchFamily="34" charset="0"/>
              </a:rPr>
              <a:t>Isa 53:1 ¶ Qui a cru à ce qui nous était annoncé? Qui a reconnu le bras de l'Éternel?</a:t>
            </a:r>
            <a:endParaRPr lang="fr-FR" sz="4000" dirty="0" smtClean="0">
              <a:solidFill>
                <a:schemeClr val="tx1"/>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000" dirty="0" smtClean="0">
                <a:solidFill>
                  <a:schemeClr val="tx1"/>
                </a:solidFill>
                <a:latin typeface="Arial Rounded MT Bold" pitchFamily="34" charset="0"/>
              </a:rPr>
              <a:t>2 </a:t>
            </a:r>
            <a:r>
              <a:rPr lang="fr-FR" sz="4000" dirty="0" smtClean="0">
                <a:solidFill>
                  <a:schemeClr val="tx1"/>
                </a:solidFill>
                <a:latin typeface="Arial Rounded MT Bold" pitchFamily="34" charset="0"/>
              </a:rPr>
              <a:t>Il s'est élevé devant lui comme une faible plante, Comme un rejeton qui sort d'une terre desséchée; Il n'avait ni beauté, ni éclat pour attirer nos regards, Et son aspect n'avait rien pour nous plaire.</a:t>
            </a:r>
          </a:p>
          <a:p>
            <a:pPr algn="just"/>
            <a:r>
              <a:rPr lang="fr-FR" sz="4000" dirty="0" smtClean="0">
                <a:solidFill>
                  <a:schemeClr val="tx1"/>
                </a:solidFill>
                <a:latin typeface="Arial Rounded MT Bold" pitchFamily="34" charset="0"/>
              </a:rPr>
              <a:t> </a:t>
            </a:r>
            <a:r>
              <a:rPr lang="fr-FR" sz="4000" dirty="0" smtClean="0">
                <a:solidFill>
                  <a:srgbClr val="C00000"/>
                </a:solidFill>
                <a:latin typeface="Arial Rounded MT Bold" pitchFamily="34" charset="0"/>
              </a:rPr>
              <a:t>3 Méprisé et abandonné des hommes, Homme de douleur et habitué à la souffrance, Semblable à celui dont on détourne le visage, Nous l'avons dédaigné, nous n'avons fait de lui aucun cas</a:t>
            </a:r>
            <a:r>
              <a:rPr lang="fr-FR" sz="4000" dirty="0" smtClean="0">
                <a:solidFill>
                  <a:srgbClr val="C00000"/>
                </a:solidFill>
                <a:latin typeface="Arial Rounded MT Bold" pitchFamily="34" charset="0"/>
              </a:rPr>
              <a:t>.</a:t>
            </a:r>
            <a:endParaRPr lang="fr-FR" sz="4000" dirty="0" smtClean="0">
              <a:solidFill>
                <a:srgbClr val="C00000"/>
              </a:solidFill>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solidFill>
                  <a:schemeClr val="tx1"/>
                </a:solidFill>
                <a:latin typeface="Arial Rounded MT Bold" pitchFamily="34" charset="0"/>
              </a:rPr>
              <a:t>4 </a:t>
            </a:r>
            <a:r>
              <a:rPr lang="fr-FR" sz="4000" dirty="0" smtClean="0">
                <a:solidFill>
                  <a:schemeClr val="tx1"/>
                </a:solidFill>
                <a:latin typeface="Arial Rounded MT Bold" pitchFamily="34" charset="0"/>
              </a:rPr>
              <a:t>¶ Cependant, ce sont nos souffrances qu'il a portées, C'est de nos douleurs qu'il s'est chargé; Et nous l'avons considéré comme puni, Frappé de Dieu, et humilié.</a:t>
            </a:r>
          </a:p>
          <a:p>
            <a:pPr algn="just"/>
            <a:r>
              <a:rPr lang="fr-FR" sz="4000" dirty="0" smtClean="0">
                <a:solidFill>
                  <a:schemeClr val="tx1"/>
                </a:solidFill>
                <a:latin typeface="Arial Rounded MT Bold" pitchFamily="34" charset="0"/>
              </a:rPr>
              <a:t> </a:t>
            </a:r>
            <a:r>
              <a:rPr lang="fr-FR" sz="4000" dirty="0" smtClean="0">
                <a:solidFill>
                  <a:srgbClr val="C00000"/>
                </a:solidFill>
                <a:latin typeface="Arial Rounded MT Bold" pitchFamily="34" charset="0"/>
              </a:rPr>
              <a:t>5 Mais il était blessé pour nos péchés, Brisé pour nos iniquités; Le châtiment qui nous donne la paix est tombé sur lui, Et c'est par ses meurtrissures que nous sommes guéris.</a:t>
            </a:r>
          </a:p>
          <a:p>
            <a:pPr algn="just"/>
            <a:endParaRPr lang="en-US" sz="4000" dirty="0" smtClean="0">
              <a:solidFill>
                <a:srgbClr val="C00000"/>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solidFill>
                  <a:schemeClr val="tx1"/>
                </a:solidFill>
                <a:latin typeface="Arial Rounded MT Bold" pitchFamily="34" charset="0"/>
              </a:rPr>
              <a:t>6 </a:t>
            </a:r>
            <a:r>
              <a:rPr lang="fr-FR" sz="4000" dirty="0" smtClean="0">
                <a:solidFill>
                  <a:schemeClr val="tx1"/>
                </a:solidFill>
                <a:latin typeface="Arial Rounded MT Bold" pitchFamily="34" charset="0"/>
              </a:rPr>
              <a:t>Nous étions tous errants comme des brebis, Chacun suivait sa propre voie; Et l'Éternel a fait retomber sur lui l'iniquité de nous tous.</a:t>
            </a:r>
          </a:p>
          <a:p>
            <a:pPr algn="just"/>
            <a:r>
              <a:rPr lang="fr-FR" sz="4000" dirty="0" smtClean="0">
                <a:solidFill>
                  <a:schemeClr val="tx1"/>
                </a:solidFill>
                <a:latin typeface="Arial Rounded MT Bold" pitchFamily="34" charset="0"/>
              </a:rPr>
              <a:t> </a:t>
            </a:r>
            <a:r>
              <a:rPr lang="fr-FR" sz="4000" dirty="0" smtClean="0">
                <a:solidFill>
                  <a:srgbClr val="C00000"/>
                </a:solidFill>
                <a:latin typeface="Arial Rounded MT Bold" pitchFamily="34" charset="0"/>
              </a:rPr>
              <a:t>7 Il a été maltraité et opprimé, Et il n'a point ouvert la bouche, Semblable à un agneau qu'on mène à la boucherie, A une brebis muette devant ceux qui la tondent; Il n'a point ouvert la bouche.</a:t>
            </a:r>
          </a:p>
          <a:p>
            <a:pPr algn="just"/>
            <a:endParaRPr lang="en-US" sz="4000" dirty="0" smtClean="0">
              <a:solidFill>
                <a:srgbClr val="0000FF"/>
              </a:solidFill>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solidFill>
                  <a:schemeClr val="tx1"/>
                </a:solidFill>
                <a:latin typeface="Arial Rounded MT Bold" pitchFamily="34" charset="0"/>
              </a:rPr>
              <a:t>8 </a:t>
            </a:r>
            <a:r>
              <a:rPr lang="fr-FR" sz="4000" dirty="0" smtClean="0">
                <a:solidFill>
                  <a:schemeClr val="tx1"/>
                </a:solidFill>
                <a:latin typeface="Arial Rounded MT Bold" pitchFamily="34" charset="0"/>
              </a:rPr>
              <a:t>Il a été enlevé par l'angoisse et le châtiment; Et parmi ceux de sa génération, qui a cru Qu'il était retranché de la terre des vivants Et frappé pour les péchés de mon peuple?</a:t>
            </a:r>
          </a:p>
          <a:p>
            <a:pPr algn="just"/>
            <a:r>
              <a:rPr lang="fr-FR" sz="4000" dirty="0" smtClean="0">
                <a:solidFill>
                  <a:schemeClr val="tx1"/>
                </a:solidFill>
                <a:latin typeface="Arial Rounded MT Bold" pitchFamily="34" charset="0"/>
              </a:rPr>
              <a:t> </a:t>
            </a:r>
            <a:r>
              <a:rPr lang="fr-FR" sz="4000" dirty="0" smtClean="0">
                <a:solidFill>
                  <a:srgbClr val="C00000"/>
                </a:solidFill>
                <a:latin typeface="Arial Rounded MT Bold" pitchFamily="34" charset="0"/>
              </a:rPr>
              <a:t>9 On a mis son sépulcre parmi les méchants, Son tombeau avec le riche, Quoiqu'il n'eût point commis de violence Et qu'il n'y eût point de fraude dans sa bouche.</a:t>
            </a:r>
          </a:p>
          <a:p>
            <a:pPr algn="just"/>
            <a:endParaRPr lang="en-US" sz="4000" dirty="0" smtClean="0">
              <a:solidFill>
                <a:srgbClr val="C00000"/>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smtClean="0">
                <a:solidFill>
                  <a:srgbClr val="C00000"/>
                </a:solidFill>
                <a:latin typeface="Arial Rounded MT Bold" pitchFamily="34" charset="0"/>
              </a:rPr>
              <a:t>10</a:t>
            </a:r>
            <a:r>
              <a:rPr lang="fr-FR" sz="4800" dirty="0" smtClean="0">
                <a:solidFill>
                  <a:schemeClr val="tx1"/>
                </a:solidFill>
                <a:latin typeface="Arial Rounded MT Bold" pitchFamily="34" charset="0"/>
              </a:rPr>
              <a:t> </a:t>
            </a:r>
            <a:r>
              <a:rPr lang="fr-FR" sz="4800" dirty="0" smtClean="0">
                <a:solidFill>
                  <a:schemeClr val="tx1"/>
                </a:solidFill>
                <a:latin typeface="Arial Rounded MT Bold" pitchFamily="34" charset="0"/>
              </a:rPr>
              <a:t>¶ Il a plu à l'Éternel de le briser par la souffrance... Après avoir livré sa vie en sacrifice pour le péché, Il verra une postérité et prolongera ses jours; Et </a:t>
            </a:r>
            <a:r>
              <a:rPr lang="fr-FR" sz="4800" dirty="0" smtClean="0">
                <a:solidFill>
                  <a:schemeClr val="tx1"/>
                </a:solidFill>
                <a:latin typeface="Arial Rounded MT Bold" pitchFamily="34" charset="0"/>
              </a:rPr>
              <a:t>l‘œuvre </a:t>
            </a:r>
            <a:r>
              <a:rPr lang="fr-FR" sz="4800" dirty="0" smtClean="0">
                <a:solidFill>
                  <a:schemeClr val="tx1"/>
                </a:solidFill>
                <a:latin typeface="Arial Rounded MT Bold" pitchFamily="34" charset="0"/>
              </a:rPr>
              <a:t>de l'Éternel prospérera entre ses mains.</a:t>
            </a:r>
            <a:endParaRPr lang="en-US" sz="4800" dirty="0" smtClean="0">
              <a:solidFill>
                <a:srgbClr val="0000FF"/>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solidFill>
                  <a:schemeClr val="tx1"/>
                </a:solidFill>
                <a:latin typeface="Arial Rounded MT Bold" pitchFamily="34" charset="0"/>
              </a:rPr>
              <a:t>The </a:t>
            </a:r>
            <a:r>
              <a:rPr lang="en-US" sz="4400" dirty="0" smtClean="0">
                <a:solidFill>
                  <a:schemeClr val="tx1"/>
                </a:solidFill>
                <a:latin typeface="Arial Rounded MT Bold" pitchFamily="34" charset="0"/>
              </a:rPr>
              <a:t>Jewish people were so in need of a Messiah, of a deliverer to free them from iron hands of the Roman Empire.  </a:t>
            </a:r>
          </a:p>
          <a:p>
            <a:pPr lvl="0" algn="just"/>
            <a:r>
              <a:rPr lang="en-US" sz="4400" dirty="0" smtClean="0">
                <a:solidFill>
                  <a:srgbClr val="0000FF"/>
                </a:solidFill>
                <a:latin typeface="Arial Rounded MT Bold" pitchFamily="34" charset="0"/>
              </a:rPr>
              <a:t> They failed to recognize the day of their visitation from the Lord because of that.</a:t>
            </a:r>
            <a:endParaRPr lang="en-US" sz="4400" dirty="0">
              <a:solidFill>
                <a:srgbClr val="0000FF"/>
              </a:solidFill>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r>
              <a:rPr lang="en-US" sz="4400" b="1" dirty="0" smtClean="0">
                <a:solidFill>
                  <a:srgbClr val="0000FF"/>
                </a:solidFill>
                <a:latin typeface="Arial Rounded MT Bold" pitchFamily="34" charset="0"/>
              </a:rPr>
              <a:t>THIS GENERATION IS </a:t>
            </a:r>
            <a:r>
              <a:rPr lang="en-US" sz="4400" b="1" dirty="0" smtClean="0">
                <a:solidFill>
                  <a:srgbClr val="0000FF"/>
                </a:solidFill>
                <a:latin typeface="Arial Rounded MT Bold" pitchFamily="34" charset="0"/>
              </a:rPr>
              <a:t>ALSO LONGING </a:t>
            </a:r>
            <a:r>
              <a:rPr lang="en-US" sz="4400" b="1" dirty="0" smtClean="0">
                <a:solidFill>
                  <a:srgbClr val="0000FF"/>
                </a:solidFill>
                <a:latin typeface="Arial Rounded MT Bold" pitchFamily="34" charset="0"/>
              </a:rPr>
              <a:t>FOR A </a:t>
            </a:r>
            <a:r>
              <a:rPr lang="en-US" sz="4400" b="1" dirty="0" smtClean="0">
                <a:solidFill>
                  <a:srgbClr val="0000FF"/>
                </a:solidFill>
                <a:latin typeface="Arial Rounded MT Bold" pitchFamily="34" charset="0"/>
              </a:rPr>
              <a:t>MESSIAH</a:t>
            </a:r>
            <a:endParaRPr lang="en-US" sz="4400" dirty="0" smtClean="0">
              <a:solidFill>
                <a:srgbClr val="0000FF"/>
              </a:solidFill>
              <a:latin typeface="Arial Rounded MT Bold" pitchFamily="34" charset="0"/>
            </a:endParaRPr>
          </a:p>
          <a:p>
            <a:pPr lvl="0" algn="just"/>
            <a:r>
              <a:rPr lang="en-US" sz="5400" dirty="0" smtClean="0">
                <a:solidFill>
                  <a:schemeClr val="tx1"/>
                </a:solidFill>
                <a:latin typeface="Arial Rounded MT Bold" pitchFamily="34" charset="0"/>
              </a:rPr>
              <a:t>When we look at the devastating effect of greed in our world today, we too are seeking for a </a:t>
            </a:r>
            <a:r>
              <a:rPr lang="en-US" sz="5400" dirty="0" smtClean="0">
                <a:solidFill>
                  <a:schemeClr val="tx1"/>
                </a:solidFill>
                <a:latin typeface="Arial Rounded MT Bold" pitchFamily="34" charset="0"/>
              </a:rPr>
              <a:t>deliverer</a:t>
            </a:r>
            <a:endParaRPr lang="en-US" sz="5400" dirty="0" smtClean="0">
              <a:solidFill>
                <a:schemeClr val="tx1"/>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a:r>
              <a:rPr lang="en-US" sz="4400" dirty="0" smtClean="0">
                <a:solidFill>
                  <a:srgbClr val="0000FF"/>
                </a:solidFill>
                <a:latin typeface="Arial Rounded MT Bold" pitchFamily="34" charset="0"/>
              </a:rPr>
              <a:t>When </a:t>
            </a:r>
            <a:r>
              <a:rPr lang="en-US" sz="4400" dirty="0" smtClean="0">
                <a:solidFill>
                  <a:srgbClr val="0000FF"/>
                </a:solidFill>
                <a:latin typeface="Arial Rounded MT Bold" pitchFamily="34" charset="0"/>
              </a:rPr>
              <a:t>we look at the injustices that are going on in our world today, we too are seeking for God to send someone to take over.</a:t>
            </a:r>
          </a:p>
          <a:p>
            <a:pPr lvl="0" algn="just"/>
            <a:r>
              <a:rPr lang="en-US" sz="4400" dirty="0" smtClean="0">
                <a:solidFill>
                  <a:schemeClr val="tx1"/>
                </a:solidFill>
                <a:latin typeface="Arial Rounded MT Bold" pitchFamily="34" charset="0"/>
              </a:rPr>
              <a:t>The few who are not intoxicated and deceived by the lures of this world can see great dangers ahead</a:t>
            </a:r>
            <a:r>
              <a:rPr lang="en-US"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1" algn="just"/>
            <a:r>
              <a:rPr lang="en-US" sz="4000" dirty="0" smtClean="0">
                <a:solidFill>
                  <a:srgbClr val="0000FF"/>
                </a:solidFill>
                <a:latin typeface="Arial Rounded MT Bold" pitchFamily="34" charset="0"/>
              </a:rPr>
              <a:t>The </a:t>
            </a:r>
            <a:r>
              <a:rPr lang="en-US" sz="4000" dirty="0" smtClean="0">
                <a:solidFill>
                  <a:srgbClr val="0000FF"/>
                </a:solidFill>
                <a:latin typeface="Arial Rounded MT Bold" pitchFamily="34" charset="0"/>
              </a:rPr>
              <a:t>average person can now create a weapon of mass destruction</a:t>
            </a:r>
          </a:p>
          <a:p>
            <a:pPr lvl="0" algn="just"/>
            <a:r>
              <a:rPr lang="en-US" sz="4000" dirty="0" smtClean="0">
                <a:solidFill>
                  <a:schemeClr val="tx1"/>
                </a:solidFill>
                <a:latin typeface="Arial Rounded MT Bold" pitchFamily="34" charset="0"/>
              </a:rPr>
              <a:t>When we see the vast knowledge of mankind and the height of his wickedness, we can only see but chaos ahead.</a:t>
            </a:r>
          </a:p>
          <a:p>
            <a:pPr lvl="0" algn="just"/>
            <a:r>
              <a:rPr lang="en-US" sz="4000" dirty="0" smtClean="0">
                <a:solidFill>
                  <a:srgbClr val="0000FF"/>
                </a:solidFill>
                <a:latin typeface="Arial Rounded MT Bold" pitchFamily="34" charset="0"/>
              </a:rPr>
              <a:t>We have sicknesses like Ebola, aids, now the super bug , the corona virus, and many others;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1" algn="just"/>
            <a:r>
              <a:rPr lang="en-US" sz="4400" dirty="0" smtClean="0">
                <a:solidFill>
                  <a:srgbClr val="0000FF"/>
                </a:solidFill>
                <a:latin typeface="Arial Rounded MT Bold" pitchFamily="34" charset="0"/>
              </a:rPr>
              <a:t>Terror </a:t>
            </a:r>
            <a:r>
              <a:rPr lang="en-US" sz="4400" dirty="0" smtClean="0">
                <a:solidFill>
                  <a:srgbClr val="0000FF"/>
                </a:solidFill>
                <a:latin typeface="Arial Rounded MT Bold" pitchFamily="34" charset="0"/>
              </a:rPr>
              <a:t>groups like ISIS, Boca Haran, Hamas and many others. </a:t>
            </a:r>
          </a:p>
          <a:p>
            <a:pPr lvl="1" algn="just"/>
            <a:r>
              <a:rPr lang="en-US" sz="4400" dirty="0" smtClean="0">
                <a:solidFill>
                  <a:schemeClr val="tx1"/>
                </a:solidFill>
                <a:latin typeface="Arial Rounded MT Bold" pitchFamily="34" charset="0"/>
              </a:rPr>
              <a:t>Nuclear weapon in the hands of mad people.</a:t>
            </a:r>
          </a:p>
          <a:p>
            <a:pPr lvl="0" algn="just"/>
            <a:r>
              <a:rPr lang="en-US" sz="4400" dirty="0" smtClean="0">
                <a:solidFill>
                  <a:srgbClr val="0000FF"/>
                </a:solidFill>
                <a:latin typeface="Arial Rounded MT Bold" pitchFamily="34" charset="0"/>
              </a:rPr>
              <a:t>We all feel the need for a break; yet, </a:t>
            </a:r>
            <a:r>
              <a:rPr lang="en-US" sz="4400" dirty="0" smtClean="0">
                <a:solidFill>
                  <a:srgbClr val="0000FF"/>
                </a:solidFill>
                <a:latin typeface="Arial Rounded MT Bold" pitchFamily="34" charset="0"/>
              </a:rPr>
              <a:t>but that’s </a:t>
            </a:r>
            <a:r>
              <a:rPr lang="en-US" sz="4400" dirty="0" smtClean="0">
                <a:solidFill>
                  <a:srgbClr val="0000FF"/>
                </a:solidFill>
                <a:latin typeface="Arial Rounded MT Bold" pitchFamily="34" charset="0"/>
              </a:rPr>
              <a:t>not what’s going to happen </a:t>
            </a:r>
            <a:r>
              <a:rPr lang="en-US" sz="4400" dirty="0" smtClean="0">
                <a:solidFill>
                  <a:srgbClr val="0000FF"/>
                </a:solidFill>
                <a:latin typeface="Arial Rounded MT Bold" pitchFamily="34" charset="0"/>
              </a:rPr>
              <a:t>next in God’s agenda. </a:t>
            </a:r>
            <a:endParaRPr lang="en-US" sz="4400" dirty="0" smtClean="0">
              <a:solidFill>
                <a:srgbClr val="0000FF"/>
              </a:solidFill>
              <a:latin typeface="Arial Rounded MT Bold" pitchFamily="34" charset="0"/>
            </a:endParaRPr>
          </a:p>
          <a:p>
            <a:pPr algn="just">
              <a:buNone/>
            </a:pP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Autofit/>
          </a:bodyPr>
          <a:lstStyle/>
          <a:p>
            <a:pPr algn="ctr">
              <a:buNone/>
            </a:pPr>
            <a:r>
              <a:rPr lang="en-US" sz="4000" b="1" dirty="0" smtClean="0">
                <a:solidFill>
                  <a:srgbClr val="FF0000"/>
                </a:solidFill>
                <a:latin typeface="Arial Rounded MT Bold" pitchFamily="34" charset="0"/>
              </a:rPr>
              <a:t>WHERE ARE WE IN GOD’S CALENDAR?</a:t>
            </a:r>
            <a:endParaRPr lang="en-US" sz="4000" dirty="0" smtClean="0">
              <a:solidFill>
                <a:srgbClr val="FF0000"/>
              </a:solidFill>
              <a:latin typeface="Arial Rounded MT Bold" pitchFamily="34" charset="0"/>
            </a:endParaRPr>
          </a:p>
          <a:p>
            <a:pPr algn="just"/>
            <a:r>
              <a:rPr lang="en-US" sz="4000" dirty="0" smtClean="0">
                <a:solidFill>
                  <a:srgbClr val="003300"/>
                </a:solidFill>
                <a:latin typeface="Arial Rounded MT Bold" pitchFamily="34" charset="0"/>
              </a:rPr>
              <a:t>In God’s Clock, the human race is very close to what we call the great tribulation</a:t>
            </a:r>
          </a:p>
          <a:p>
            <a:pPr lvl="0" algn="just"/>
            <a:r>
              <a:rPr lang="en-US" sz="4000" dirty="0" smtClean="0">
                <a:solidFill>
                  <a:srgbClr val="FF0000"/>
                </a:solidFill>
                <a:latin typeface="Arial Rounded MT Bold" pitchFamily="34" charset="0"/>
              </a:rPr>
              <a:t>The great tribulation is the inevitable time in the near future that most of social engineers are trying to avoid</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pPr lvl="0" algn="just"/>
            <a:r>
              <a:rPr lang="en-US" sz="4000" dirty="0" smtClean="0">
                <a:solidFill>
                  <a:srgbClr val="003300"/>
                </a:solidFill>
                <a:latin typeface="Arial Rounded MT Bold" pitchFamily="34" charset="0"/>
              </a:rPr>
              <a:t>A </a:t>
            </a:r>
            <a:r>
              <a:rPr lang="en-US" sz="4000" dirty="0" smtClean="0">
                <a:solidFill>
                  <a:srgbClr val="003300"/>
                </a:solidFill>
                <a:latin typeface="Arial Rounded MT Bold" pitchFamily="34" charset="0"/>
              </a:rPr>
              <a:t>time of total anarchy at a global scale.</a:t>
            </a:r>
          </a:p>
          <a:p>
            <a:pPr lvl="0" algn="just"/>
            <a:r>
              <a:rPr lang="en-US" sz="4000" dirty="0" smtClean="0">
                <a:solidFill>
                  <a:srgbClr val="FF0000"/>
                </a:solidFill>
                <a:latin typeface="Arial Rounded MT Bold" pitchFamily="34" charset="0"/>
              </a:rPr>
              <a:t>Look at what happened on January 6</a:t>
            </a:r>
            <a:r>
              <a:rPr lang="en-US" sz="4000" baseline="30000" dirty="0" smtClean="0">
                <a:solidFill>
                  <a:srgbClr val="FF0000"/>
                </a:solidFill>
                <a:latin typeface="Arial Rounded MT Bold" pitchFamily="34" charset="0"/>
              </a:rPr>
              <a:t>th</a:t>
            </a:r>
            <a:r>
              <a:rPr lang="en-US" sz="4000" dirty="0" smtClean="0">
                <a:solidFill>
                  <a:srgbClr val="FF0000"/>
                </a:solidFill>
                <a:latin typeface="Arial Rounded MT Bold" pitchFamily="34" charset="0"/>
              </a:rPr>
              <a:t> 2022 in the Capital Hill of one of the most civilized nation on earth.</a:t>
            </a:r>
          </a:p>
          <a:p>
            <a:pPr lvl="0" algn="just"/>
            <a:r>
              <a:rPr lang="en-US" sz="4000" dirty="0" smtClean="0">
                <a:solidFill>
                  <a:srgbClr val="003300"/>
                </a:solidFill>
                <a:latin typeface="Arial Rounded MT Bold" pitchFamily="34" charset="0"/>
              </a:rPr>
              <a:t>A time of complete disorder at every level at the same time and in every corner is threatening us the inhabitants of the earth</a:t>
            </a:r>
            <a:r>
              <a:rPr lang="en-US"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Autofit/>
          </a:bodyPr>
          <a:lstStyle/>
          <a:p>
            <a:pPr lvl="0" algn="just"/>
            <a:r>
              <a:rPr lang="en-US" sz="4000" dirty="0" smtClean="0">
                <a:solidFill>
                  <a:srgbClr val="003300"/>
                </a:solidFill>
                <a:latin typeface="Arial Rounded MT Bold" pitchFamily="34" charset="0"/>
              </a:rPr>
              <a:t>A </a:t>
            </a:r>
            <a:r>
              <a:rPr lang="en-US" sz="4000" dirty="0" smtClean="0">
                <a:solidFill>
                  <a:srgbClr val="003300"/>
                </a:solidFill>
                <a:latin typeface="Arial Rounded MT Bold" pitchFamily="34" charset="0"/>
              </a:rPr>
              <a:t>time of a mixture of natural disaster </a:t>
            </a:r>
            <a:r>
              <a:rPr lang="en-US" sz="4000" dirty="0" smtClean="0">
                <a:solidFill>
                  <a:srgbClr val="003300"/>
                </a:solidFill>
                <a:latin typeface="Arial Rounded MT Bold" pitchFamily="34" charset="0"/>
              </a:rPr>
              <a:t>and man’s </a:t>
            </a:r>
            <a:r>
              <a:rPr lang="en-US" sz="4000" dirty="0" smtClean="0">
                <a:solidFill>
                  <a:srgbClr val="003300"/>
                </a:solidFill>
                <a:latin typeface="Arial Rounded MT Bold" pitchFamily="34" charset="0"/>
              </a:rPr>
              <a:t>wickedness</a:t>
            </a:r>
          </a:p>
          <a:p>
            <a:pPr lvl="1" algn="just"/>
            <a:r>
              <a:rPr lang="en-US" sz="4000" b="1" dirty="0" smtClean="0">
                <a:solidFill>
                  <a:srgbClr val="003300"/>
                </a:solidFill>
                <a:latin typeface="Agency FB" pitchFamily="34" charset="0"/>
              </a:rPr>
              <a:t>The headlines will read: </a:t>
            </a:r>
            <a:r>
              <a:rPr lang="en-US" sz="4000" b="1" dirty="0" smtClean="0">
                <a:solidFill>
                  <a:srgbClr val="FF0000"/>
                </a:solidFill>
                <a:latin typeface="Agency FB" pitchFamily="34" charset="0"/>
              </a:rPr>
              <a:t>The never ending snow in the north, the flood in the south</a:t>
            </a:r>
            <a:r>
              <a:rPr lang="en-US" sz="4000" b="1" dirty="0" smtClean="0">
                <a:solidFill>
                  <a:srgbClr val="003300"/>
                </a:solidFill>
                <a:latin typeface="Agency FB" pitchFamily="34" charset="0"/>
              </a:rPr>
              <a:t>, the drought in the west, </a:t>
            </a:r>
            <a:r>
              <a:rPr lang="en-US" sz="4000" b="1" dirty="0" smtClean="0">
                <a:solidFill>
                  <a:srgbClr val="FF0000"/>
                </a:solidFill>
                <a:latin typeface="Agency FB" pitchFamily="34" charset="0"/>
              </a:rPr>
              <a:t>the epidemic in the east</a:t>
            </a:r>
            <a:r>
              <a:rPr lang="en-US" sz="4000" b="1" dirty="0" smtClean="0">
                <a:solidFill>
                  <a:srgbClr val="003300"/>
                </a:solidFill>
                <a:latin typeface="Agency FB" pitchFamily="34" charset="0"/>
              </a:rPr>
              <a:t>, the invasion of another nation in the border, </a:t>
            </a:r>
            <a:r>
              <a:rPr lang="en-US" sz="4000" b="1" dirty="0" smtClean="0">
                <a:solidFill>
                  <a:srgbClr val="FF0000"/>
                </a:solidFill>
                <a:latin typeface="Agency FB" pitchFamily="34" charset="0"/>
              </a:rPr>
              <a:t>the global recession in the economy</a:t>
            </a:r>
            <a:r>
              <a:rPr lang="en-US" sz="4000" b="1" dirty="0" smtClean="0">
                <a:solidFill>
                  <a:srgbClr val="003300"/>
                </a:solidFill>
                <a:latin typeface="Agency FB" pitchFamily="34" charset="0"/>
              </a:rPr>
              <a:t>, the mass killing overseas, the famine, the fire over here,  the strikes in every state</a:t>
            </a:r>
            <a:r>
              <a:rPr lang="en-US" sz="4000" b="1" dirty="0" smtClean="0">
                <a:solidFill>
                  <a:srgbClr val="003300"/>
                </a:solidFill>
                <a:latin typeface="Agency FB" pitchFamily="34" charset="0"/>
              </a:rPr>
              <a:t>, . . .</a:t>
            </a:r>
            <a:endParaRPr lang="en-US" sz="4000" b="1" dirty="0" smtClean="0">
              <a:solidFill>
                <a:srgbClr val="003300"/>
              </a:solidFill>
              <a:latin typeface="Agency FB"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lnSpcReduction="10000"/>
          </a:bodyPr>
          <a:lstStyle/>
          <a:p>
            <a:pPr lvl="0" algn="just"/>
            <a:r>
              <a:rPr lang="en-US" sz="4000" dirty="0" smtClean="0">
                <a:solidFill>
                  <a:srgbClr val="003300"/>
                </a:solidFill>
                <a:latin typeface="Arial Rounded MT Bold" pitchFamily="34" charset="0"/>
              </a:rPr>
              <a:t>Mankind </a:t>
            </a:r>
            <a:r>
              <a:rPr lang="en-US" sz="4000" dirty="0" smtClean="0">
                <a:solidFill>
                  <a:srgbClr val="003300"/>
                </a:solidFill>
                <a:latin typeface="Arial Rounded MT Bold" pitchFamily="34" charset="0"/>
              </a:rPr>
              <a:t>will have so many problems to solve, that no one nation will be able to carry another nation’s burden. </a:t>
            </a:r>
          </a:p>
          <a:p>
            <a:pPr lvl="0" algn="just"/>
            <a:r>
              <a:rPr lang="en-US" sz="4000" dirty="0" smtClean="0">
                <a:solidFill>
                  <a:srgbClr val="FF0000"/>
                </a:solidFill>
                <a:latin typeface="Arial Rounded MT Bold" pitchFamily="34" charset="0"/>
              </a:rPr>
              <a:t>Right now as we speak, the temperature is already so high.</a:t>
            </a:r>
          </a:p>
          <a:p>
            <a:pPr lvl="0" algn="just"/>
            <a:r>
              <a:rPr lang="en-US" sz="4000" dirty="0" smtClean="0">
                <a:solidFill>
                  <a:srgbClr val="003300"/>
                </a:solidFill>
                <a:latin typeface="Arial Rounded MT Bold" pitchFamily="34" charset="0"/>
              </a:rPr>
              <a:t>Israel and Ukraine are not as secured to think that they will continue </a:t>
            </a:r>
            <a:r>
              <a:rPr lang="en-US" sz="4000" dirty="0" smtClean="0">
                <a:solidFill>
                  <a:srgbClr val="003300"/>
                </a:solidFill>
                <a:latin typeface="Arial Rounded MT Bold" pitchFamily="34" charset="0"/>
              </a:rPr>
              <a:t>to have the backing of the great nations </a:t>
            </a:r>
            <a:r>
              <a:rPr lang="en-US" sz="4000" dirty="0" smtClean="0">
                <a:solidFill>
                  <a:srgbClr val="003300"/>
                </a:solidFill>
                <a:latin typeface="Arial Rounded MT Bold" pitchFamily="34" charset="0"/>
              </a:rPr>
              <a:t>in their conflicts with their neighbors</a:t>
            </a:r>
            <a:r>
              <a:rPr lang="en-US"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pPr lvl="0" algn="just"/>
            <a:r>
              <a:rPr lang="en-US" sz="4000" dirty="0" smtClean="0">
                <a:solidFill>
                  <a:srgbClr val="003300"/>
                </a:solidFill>
                <a:latin typeface="Arial Rounded MT Bold" pitchFamily="34" charset="0"/>
              </a:rPr>
              <a:t>There </a:t>
            </a:r>
            <a:r>
              <a:rPr lang="en-US" sz="4000" dirty="0" smtClean="0">
                <a:solidFill>
                  <a:srgbClr val="003300"/>
                </a:solidFill>
                <a:latin typeface="Arial Rounded MT Bold" pitchFamily="34" charset="0"/>
              </a:rPr>
              <a:t>is already so much fatigue and </a:t>
            </a:r>
            <a:r>
              <a:rPr lang="en-US" sz="4000" dirty="0" smtClean="0">
                <a:solidFill>
                  <a:srgbClr val="003300"/>
                </a:solidFill>
                <a:latin typeface="Arial Rounded MT Bold" pitchFamily="34" charset="0"/>
              </a:rPr>
              <a:t>disagreements from </a:t>
            </a:r>
            <a:r>
              <a:rPr lang="en-US" sz="4000" dirty="0" smtClean="0">
                <a:solidFill>
                  <a:srgbClr val="003300"/>
                </a:solidFill>
                <a:latin typeface="Arial Rounded MT Bold" pitchFamily="34" charset="0"/>
              </a:rPr>
              <a:t>the so-called allies. </a:t>
            </a:r>
          </a:p>
          <a:p>
            <a:pPr lvl="0" algn="just"/>
            <a:r>
              <a:rPr lang="en-US" sz="4000" dirty="0" smtClean="0">
                <a:solidFill>
                  <a:srgbClr val="FF0000"/>
                </a:solidFill>
                <a:latin typeface="Arial Rounded MT Bold" pitchFamily="34" charset="0"/>
              </a:rPr>
              <a:t>It will get to the point when God will see fit to remove His church from the fire.</a:t>
            </a:r>
          </a:p>
          <a:p>
            <a:pPr lvl="0" algn="just"/>
            <a:r>
              <a:rPr lang="en-US" sz="4000" dirty="0" smtClean="0">
                <a:solidFill>
                  <a:srgbClr val="003300"/>
                </a:solidFill>
                <a:latin typeface="Arial Rounded MT Bold" pitchFamily="34" charset="0"/>
              </a:rPr>
              <a:t>Since the pressure will be felt globally, there will be no where to migrate for a safe haven</a:t>
            </a:r>
            <a:r>
              <a:rPr lang="en-US"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pPr lvl="0" algn="just"/>
            <a:r>
              <a:rPr lang="en-US" sz="4400" dirty="0" smtClean="0">
                <a:solidFill>
                  <a:srgbClr val="003300"/>
                </a:solidFill>
                <a:latin typeface="Arial Rounded MT Bold" pitchFamily="34" charset="0"/>
              </a:rPr>
              <a:t>The </a:t>
            </a:r>
            <a:r>
              <a:rPr lang="en-US" sz="4400" dirty="0" smtClean="0">
                <a:solidFill>
                  <a:srgbClr val="003300"/>
                </a:solidFill>
                <a:latin typeface="Arial Rounded MT Bold" pitchFamily="34" charset="0"/>
              </a:rPr>
              <a:t>one and only solution for God will be to remove His chosen ones out of the furnace before he cranks up the temperature.</a:t>
            </a:r>
          </a:p>
          <a:p>
            <a:pPr lvl="0" algn="just"/>
            <a:r>
              <a:rPr lang="en-US" sz="4400" dirty="0" smtClean="0">
                <a:solidFill>
                  <a:srgbClr val="FF0000"/>
                </a:solidFill>
                <a:latin typeface="Arial Rounded MT Bold" pitchFamily="34" charset="0"/>
              </a:rPr>
              <a:t>That’s when the rapture of the church will occur.</a:t>
            </a:r>
          </a:p>
          <a:p>
            <a:pPr lvl="0" algn="just"/>
            <a:r>
              <a:rPr lang="en-US" sz="4400" dirty="0" smtClean="0">
                <a:solidFill>
                  <a:srgbClr val="003300"/>
                </a:solidFill>
                <a:latin typeface="Arial Rounded MT Bold" pitchFamily="34" charset="0"/>
              </a:rPr>
              <a:t>That is the next big event that really concern us </a:t>
            </a:r>
            <a:r>
              <a:rPr lang="en-US" sz="4400" dirty="0" smtClean="0">
                <a:solidFill>
                  <a:srgbClr val="003300"/>
                </a:solidFill>
                <a:latin typeface="Arial Rounded MT Bold" pitchFamily="34" charset="0"/>
              </a:rPr>
              <a:t>today</a:t>
            </a:r>
            <a:endParaRPr lang="en-US" sz="4400" dirty="0" smtClean="0">
              <a:solidFill>
                <a:srgbClr val="003300"/>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tx1"/>
          </a:solidFill>
        </p:spPr>
        <p:txBody>
          <a:bodyPr>
            <a:normAutofit lnSpcReduction="10000"/>
          </a:bodyPr>
          <a:lstStyle/>
          <a:p>
            <a:pPr algn="ctr"/>
            <a:r>
              <a:rPr lang="en-US" sz="4400" b="1" dirty="0" smtClean="0">
                <a:solidFill>
                  <a:srgbClr val="FFC000"/>
                </a:solidFill>
                <a:latin typeface="Arial Rounded MT Bold" pitchFamily="34" charset="0"/>
              </a:rPr>
              <a:t>CONCLUSION</a:t>
            </a:r>
            <a:endParaRPr lang="en-US" sz="4400" dirty="0" smtClean="0">
              <a:solidFill>
                <a:srgbClr val="FFC000"/>
              </a:solidFill>
              <a:latin typeface="Arial Rounded MT Bold" pitchFamily="34" charset="0"/>
            </a:endParaRPr>
          </a:p>
          <a:p>
            <a:pPr algn="just"/>
            <a:r>
              <a:rPr lang="en-US" sz="4400" b="1" dirty="0" smtClean="0">
                <a:solidFill>
                  <a:schemeClr val="bg1"/>
                </a:solidFill>
                <a:latin typeface="Arial Rounded MT Bold" pitchFamily="34" charset="0"/>
              </a:rPr>
              <a:t>WHAT IS NEXT FOR NOW?</a:t>
            </a:r>
            <a:endParaRPr lang="en-US" sz="4400" dirty="0" smtClean="0">
              <a:solidFill>
                <a:schemeClr val="bg1"/>
              </a:solidFill>
              <a:latin typeface="Arial Rounded MT Bold" pitchFamily="34" charset="0"/>
            </a:endParaRPr>
          </a:p>
          <a:p>
            <a:pPr lvl="0" algn="just"/>
            <a:r>
              <a:rPr lang="en-US" sz="4400" dirty="0" smtClean="0">
                <a:solidFill>
                  <a:srgbClr val="FFC000"/>
                </a:solidFill>
                <a:latin typeface="Arial Rounded MT Bold" pitchFamily="34" charset="0"/>
              </a:rPr>
              <a:t>Right now we are approaching the end of the </a:t>
            </a:r>
            <a:r>
              <a:rPr lang="en-US" sz="4400" b="1" u="sng" dirty="0" smtClean="0">
                <a:solidFill>
                  <a:srgbClr val="FFC000"/>
                </a:solidFill>
                <a:latin typeface="Arial Rounded MT Bold" pitchFamily="34" charset="0"/>
              </a:rPr>
              <a:t>dispensation of the church</a:t>
            </a:r>
            <a:r>
              <a:rPr lang="en-US" sz="4400" dirty="0" smtClean="0">
                <a:solidFill>
                  <a:srgbClr val="FFC000"/>
                </a:solidFill>
                <a:latin typeface="Arial Rounded MT Bold" pitchFamily="34" charset="0"/>
              </a:rPr>
              <a:t>, or you could call it the </a:t>
            </a:r>
            <a:r>
              <a:rPr lang="en-US" sz="4400" b="1" u="sng" dirty="0" smtClean="0">
                <a:solidFill>
                  <a:srgbClr val="FFC000"/>
                </a:solidFill>
                <a:latin typeface="Arial Rounded MT Bold" pitchFamily="34" charset="0"/>
              </a:rPr>
              <a:t>dispensation of the gentiles</a:t>
            </a:r>
            <a:r>
              <a:rPr lang="en-US" sz="4400" dirty="0" smtClean="0">
                <a:solidFill>
                  <a:srgbClr val="FFC000"/>
                </a:solidFill>
                <a:latin typeface="Arial Rounded MT Bold" pitchFamily="34" charset="0"/>
              </a:rPr>
              <a:t>, or you could call it </a:t>
            </a:r>
            <a:r>
              <a:rPr lang="en-US" sz="4400" b="1" u="sng" dirty="0" smtClean="0">
                <a:solidFill>
                  <a:srgbClr val="FFC000"/>
                </a:solidFill>
                <a:latin typeface="Arial Rounded MT Bold" pitchFamily="34" charset="0"/>
              </a:rPr>
              <a:t>the dispensation of grace</a:t>
            </a:r>
            <a:r>
              <a:rPr lang="en-US" sz="4400" dirty="0" smtClean="0">
                <a:solidFill>
                  <a:srgbClr val="FFC000"/>
                </a:solidFill>
                <a:latin typeface="Arial Rounded MT Bold" pitchFamily="34" charset="0"/>
              </a:rPr>
              <a:t>.</a:t>
            </a:r>
          </a:p>
          <a:p>
            <a:pPr lvl="0" algn="just"/>
            <a:r>
              <a:rPr lang="en-US" sz="4400" dirty="0" smtClean="0">
                <a:solidFill>
                  <a:schemeClr val="bg1"/>
                </a:solidFill>
                <a:latin typeface="Arial Rounded MT Bold" pitchFamily="34" charset="0"/>
              </a:rPr>
              <a:t>This dispensation will end with the rapture of the church</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tx1"/>
          </a:solidFill>
        </p:spPr>
        <p:txBody>
          <a:bodyPr>
            <a:normAutofit fontScale="92500" lnSpcReduction="10000"/>
          </a:bodyPr>
          <a:lstStyle/>
          <a:p>
            <a:pPr lvl="0" algn="just"/>
            <a:r>
              <a:rPr lang="en-US" sz="4400" dirty="0" smtClean="0">
                <a:solidFill>
                  <a:schemeClr val="bg1"/>
                </a:solidFill>
                <a:latin typeface="Arial Rounded MT Bold" pitchFamily="34" charset="0"/>
              </a:rPr>
              <a:t>After </a:t>
            </a:r>
            <a:r>
              <a:rPr lang="en-US" sz="4400" dirty="0" smtClean="0">
                <a:solidFill>
                  <a:schemeClr val="bg1"/>
                </a:solidFill>
                <a:latin typeface="Arial Rounded MT Bold" pitchFamily="34" charset="0"/>
              </a:rPr>
              <a:t>the rapture, God will get back to the program he had for Israel.</a:t>
            </a:r>
          </a:p>
          <a:p>
            <a:pPr lvl="0" algn="just"/>
            <a:r>
              <a:rPr lang="en-US" sz="4400" dirty="0" smtClean="0">
                <a:solidFill>
                  <a:srgbClr val="FFC000"/>
                </a:solidFill>
                <a:latin typeface="Arial Rounded MT Bold" pitchFamily="34" charset="0"/>
              </a:rPr>
              <a:t>All the unfulfilled prophecies about </a:t>
            </a:r>
            <a:r>
              <a:rPr lang="en-US" sz="4400" dirty="0" smtClean="0">
                <a:solidFill>
                  <a:srgbClr val="FFC000"/>
                </a:solidFill>
                <a:latin typeface="Arial Rounded MT Bold" pitchFamily="34" charset="0"/>
              </a:rPr>
              <a:t>Christ</a:t>
            </a:r>
            <a:r>
              <a:rPr lang="en-US" sz="4400" dirty="0" smtClean="0">
                <a:solidFill>
                  <a:srgbClr val="FFC000"/>
                </a:solidFill>
                <a:latin typeface="Arial Rounded MT Bold" pitchFamily="34" charset="0"/>
              </a:rPr>
              <a:t>, the long awaited for Jewish Messiah will come to pass.</a:t>
            </a:r>
          </a:p>
          <a:p>
            <a:pPr lvl="0" algn="just"/>
            <a:r>
              <a:rPr lang="en-US" sz="4400" dirty="0" smtClean="0">
                <a:solidFill>
                  <a:schemeClr val="bg1"/>
                </a:solidFill>
                <a:latin typeface="Arial Rounded MT Bold" pitchFamily="34" charset="0"/>
              </a:rPr>
              <a:t>Please don’t fantasize </a:t>
            </a:r>
            <a:r>
              <a:rPr lang="en-US" sz="4400" dirty="0" smtClean="0">
                <a:solidFill>
                  <a:schemeClr val="bg1"/>
                </a:solidFill>
                <a:latin typeface="Arial Rounded MT Bold" pitchFamily="34" charset="0"/>
              </a:rPr>
              <a:t>thinking that things will get </a:t>
            </a:r>
            <a:r>
              <a:rPr lang="en-US" sz="4400" dirty="0" smtClean="0">
                <a:solidFill>
                  <a:schemeClr val="bg1"/>
                </a:solidFill>
                <a:latin typeface="Arial Rounded MT Bold" pitchFamily="34" charset="0"/>
              </a:rPr>
              <a:t>better. </a:t>
            </a:r>
          </a:p>
          <a:p>
            <a:pPr lvl="0" algn="just"/>
            <a:r>
              <a:rPr lang="en-US" sz="4400" dirty="0" smtClean="0">
                <a:solidFill>
                  <a:srgbClr val="FFC000"/>
                </a:solidFill>
                <a:latin typeface="Arial Rounded MT Bold" pitchFamily="34" charset="0"/>
              </a:rPr>
              <a:t>Be sure to know that things are going to get a lot worse than they are right now</a:t>
            </a:r>
            <a:r>
              <a:rPr lang="en-US" sz="4400" dirty="0" smtClean="0">
                <a:solidFill>
                  <a:srgbClr val="FFC000"/>
                </a:solidFill>
                <a:latin typeface="Arial Rounded MT Bold" pitchFamily="34" charset="0"/>
              </a:rPr>
              <a:t>..</a:t>
            </a:r>
            <a:endParaRPr lang="en-US" sz="4400" dirty="0" smtClean="0">
              <a:solidFill>
                <a:srgbClr val="FFC000"/>
              </a:solidFill>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tx1"/>
          </a:solidFill>
        </p:spPr>
        <p:txBody>
          <a:bodyPr>
            <a:normAutofit fontScale="92500" lnSpcReduction="20000"/>
          </a:bodyPr>
          <a:lstStyle/>
          <a:p>
            <a:pPr lvl="0" algn="just"/>
            <a:r>
              <a:rPr lang="en-US" sz="4400" dirty="0" smtClean="0">
                <a:solidFill>
                  <a:schemeClr val="bg1"/>
                </a:solidFill>
                <a:latin typeface="Arial Rounded MT Bold" pitchFamily="34" charset="0"/>
              </a:rPr>
              <a:t>Don’t </a:t>
            </a:r>
            <a:r>
              <a:rPr lang="en-US" sz="4400" dirty="0" smtClean="0">
                <a:solidFill>
                  <a:schemeClr val="bg1"/>
                </a:solidFill>
                <a:latin typeface="Arial Rounded MT Bold" pitchFamily="34" charset="0"/>
              </a:rPr>
              <a:t>believe in any peace deals you hear these days.</a:t>
            </a:r>
          </a:p>
          <a:p>
            <a:pPr lvl="0" algn="just"/>
            <a:r>
              <a:rPr lang="en-US" sz="4400" dirty="0" smtClean="0">
                <a:solidFill>
                  <a:srgbClr val="FFC000"/>
                </a:solidFill>
                <a:latin typeface="Arial Rounded MT Bold" pitchFamily="34" charset="0"/>
              </a:rPr>
              <a:t>We are already engaged in pre-tribulation, but it’s not so </a:t>
            </a:r>
            <a:r>
              <a:rPr lang="en-US" sz="4400" dirty="0" smtClean="0">
                <a:solidFill>
                  <a:srgbClr val="FFC000"/>
                </a:solidFill>
                <a:latin typeface="Arial Rounded MT Bold" pitchFamily="34" charset="0"/>
              </a:rPr>
              <a:t>yet severe </a:t>
            </a:r>
            <a:r>
              <a:rPr lang="en-US" sz="4400" dirty="0" smtClean="0">
                <a:solidFill>
                  <a:srgbClr val="FFC000"/>
                </a:solidFill>
                <a:latin typeface="Arial Rounded MT Bold" pitchFamily="34" charset="0"/>
              </a:rPr>
              <a:t>for God to remove us the church out.</a:t>
            </a:r>
          </a:p>
          <a:p>
            <a:pPr lvl="0" algn="just"/>
            <a:r>
              <a:rPr lang="en-US" sz="4400" dirty="0" smtClean="0">
                <a:solidFill>
                  <a:schemeClr val="bg1"/>
                </a:solidFill>
                <a:latin typeface="Arial Rounded MT Bold" pitchFamily="34" charset="0"/>
              </a:rPr>
              <a:t>A few more knocks, and the pressure would be unbearable for the saints.</a:t>
            </a:r>
          </a:p>
          <a:p>
            <a:pPr lvl="0" algn="just"/>
            <a:r>
              <a:rPr lang="en-US" sz="4400" dirty="0" smtClean="0">
                <a:solidFill>
                  <a:srgbClr val="FFC000"/>
                </a:solidFill>
                <a:latin typeface="Arial Rounded MT Bold" pitchFamily="34" charset="0"/>
              </a:rPr>
              <a:t>Before we reach that melting point, we the Christians will be saying :”</a:t>
            </a:r>
            <a:r>
              <a:rPr lang="en-US" sz="4400" i="1" dirty="0" smtClean="0">
                <a:solidFill>
                  <a:srgbClr val="92D050"/>
                </a:solidFill>
                <a:latin typeface="Arial Rounded MT Bold" pitchFamily="34" charset="0"/>
              </a:rPr>
              <a:t>bye-bye world</a:t>
            </a:r>
            <a:r>
              <a:rPr lang="en-US" sz="4400" dirty="0" smtClean="0">
                <a:solidFill>
                  <a:srgbClr val="FFC000"/>
                </a:solidFill>
                <a:latin typeface="Arial Rounded MT Bold" pitchFamily="34" charset="0"/>
              </a:rPr>
              <a:t>”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tx1"/>
          </a:solidFill>
        </p:spPr>
        <p:txBody>
          <a:bodyPr>
            <a:normAutofit lnSpcReduction="10000"/>
          </a:bodyPr>
          <a:lstStyle/>
          <a:p>
            <a:pPr lvl="0" algn="just"/>
            <a:r>
              <a:rPr lang="en-US" sz="4400" dirty="0" smtClean="0">
                <a:solidFill>
                  <a:schemeClr val="bg1"/>
                </a:solidFill>
                <a:latin typeface="Arial Rounded MT Bold" pitchFamily="34" charset="0"/>
              </a:rPr>
              <a:t>Are </a:t>
            </a:r>
            <a:r>
              <a:rPr lang="en-US" sz="4400" dirty="0" smtClean="0">
                <a:solidFill>
                  <a:schemeClr val="bg1"/>
                </a:solidFill>
                <a:latin typeface="Arial Rounded MT Bold" pitchFamily="34" charset="0"/>
              </a:rPr>
              <a:t>you sure you are not asleep?</a:t>
            </a:r>
          </a:p>
          <a:p>
            <a:pPr lvl="0" algn="just"/>
            <a:r>
              <a:rPr lang="en-US" sz="4400" dirty="0" smtClean="0">
                <a:solidFill>
                  <a:srgbClr val="FFC000"/>
                </a:solidFill>
                <a:latin typeface="Arial Rounded MT Bold" pitchFamily="34" charset="0"/>
              </a:rPr>
              <a:t>How much are you focusing on God these days?</a:t>
            </a:r>
          </a:p>
          <a:p>
            <a:pPr lvl="0" algn="just"/>
            <a:r>
              <a:rPr lang="en-US" sz="4400" dirty="0" smtClean="0">
                <a:solidFill>
                  <a:schemeClr val="bg1"/>
                </a:solidFill>
                <a:latin typeface="Arial Rounded MT Bold" pitchFamily="34" charset="0"/>
              </a:rPr>
              <a:t>Be sure to know that all the signs have already been accomplished for Christ’s return</a:t>
            </a:r>
          </a:p>
          <a:p>
            <a:pPr lvl="0" algn="just"/>
            <a:r>
              <a:rPr lang="en-US" sz="4400" dirty="0" smtClean="0">
                <a:solidFill>
                  <a:srgbClr val="FFC000"/>
                </a:solidFill>
                <a:latin typeface="Arial Rounded MT Bold" pitchFamily="34" charset="0"/>
              </a:rPr>
              <a:t>Let us barrow the words of Paul to finish</a:t>
            </a:r>
            <a:r>
              <a:rPr lang="en-US" sz="4400" dirty="0" smtClean="0">
                <a:solidFill>
                  <a:srgbClr val="FFC000"/>
                </a:solidFill>
                <a:latin typeface="Arial Rounded MT Bold" pitchFamily="34" charset="0"/>
              </a:rPr>
              <a:t>.</a:t>
            </a:r>
            <a:endParaRPr lang="en-US" sz="4400" dirty="0" smtClean="0">
              <a:solidFill>
                <a:srgbClr val="FFC000"/>
              </a:solidFill>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tx1"/>
          </a:solidFill>
        </p:spPr>
        <p:txBody>
          <a:bodyPr>
            <a:normAutofit fontScale="92500" lnSpcReduction="20000"/>
          </a:bodyPr>
          <a:lstStyle/>
          <a:p>
            <a:pPr algn="just"/>
            <a:r>
              <a:rPr lang="fr-FR" sz="4400" b="1" u="sng" dirty="0" err="1" smtClean="0">
                <a:solidFill>
                  <a:srgbClr val="FFC000"/>
                </a:solidFill>
                <a:latin typeface="Arial Rounded MT Bold" pitchFamily="34" charset="0"/>
              </a:rPr>
              <a:t>Ro</a:t>
            </a:r>
            <a:r>
              <a:rPr lang="fr-FR" sz="4400" b="1" u="sng" dirty="0" smtClean="0">
                <a:solidFill>
                  <a:srgbClr val="FFC000"/>
                </a:solidFill>
                <a:latin typeface="Arial Rounded MT Bold" pitchFamily="34" charset="0"/>
              </a:rPr>
              <a:t> </a:t>
            </a:r>
            <a:r>
              <a:rPr lang="fr-FR" sz="4400" b="1" u="sng" dirty="0" smtClean="0">
                <a:solidFill>
                  <a:srgbClr val="FFC000"/>
                </a:solidFill>
                <a:latin typeface="Arial Rounded MT Bold" pitchFamily="34" charset="0"/>
              </a:rPr>
              <a:t>13:11-12 </a:t>
            </a:r>
            <a:r>
              <a:rPr lang="fr-FR" sz="4400" b="1" dirty="0" smtClean="0">
                <a:solidFill>
                  <a:schemeClr val="bg1"/>
                </a:solidFill>
                <a:latin typeface="Arial Rounded MT Bold" pitchFamily="34" charset="0"/>
              </a:rPr>
              <a:t>¶ Cela importe d'autant plus que vous savez en quel temps nous sommes: c'est l'heure de vous réveiller enfin du sommeil, car maintenant le salut est plus près de nous que lorsque nous avons cru.</a:t>
            </a:r>
          </a:p>
          <a:p>
            <a:pPr algn="just"/>
            <a:r>
              <a:rPr lang="fr-FR" sz="4400" b="1" dirty="0" smtClean="0">
                <a:solidFill>
                  <a:srgbClr val="FFC000"/>
                </a:solidFill>
                <a:latin typeface="Arial Rounded MT Bold" pitchFamily="34" charset="0"/>
              </a:rPr>
              <a:t> 12 La nuit est avancée, le jour approche. Dépouillons-nous donc des </a:t>
            </a:r>
            <a:r>
              <a:rPr lang="fr-FR" sz="4400" b="1" dirty="0" smtClean="0">
                <a:solidFill>
                  <a:srgbClr val="FFC000"/>
                </a:solidFill>
                <a:latin typeface="Arial Rounded MT Bold" pitchFamily="34" charset="0"/>
              </a:rPr>
              <a:t>œuvres </a:t>
            </a:r>
            <a:r>
              <a:rPr lang="fr-FR" sz="4400" b="1" dirty="0" smtClean="0">
                <a:solidFill>
                  <a:srgbClr val="FFC000"/>
                </a:solidFill>
                <a:latin typeface="Arial Rounded MT Bold" pitchFamily="34" charset="0"/>
              </a:rPr>
              <a:t>des ténèbres, et revêtons les armes de la lumière</a:t>
            </a:r>
            <a:r>
              <a:rPr lang="fr-FR" sz="4400" b="1" dirty="0" smtClean="0">
                <a:solidFill>
                  <a:srgbClr val="FFC000"/>
                </a:solidFill>
                <a:latin typeface="Arial Rounded MT Bold" pitchFamily="34" charset="0"/>
              </a:rPr>
              <a:t>.</a:t>
            </a:r>
          </a:p>
          <a:p>
            <a:pPr algn="r">
              <a:buNone/>
            </a:pPr>
            <a:r>
              <a:rPr lang="fr-FR" sz="4400" dirty="0" smtClean="0">
                <a:solidFill>
                  <a:schemeClr val="bg1"/>
                </a:solidFill>
                <a:latin typeface="Arial Rounded MT Bold" pitchFamily="34" charset="0"/>
              </a:rPr>
              <a:t>AMEN</a:t>
            </a:r>
            <a:r>
              <a:rPr lang="fr-FR" sz="4400" dirty="0" smtClean="0">
                <a:solidFill>
                  <a:schemeClr val="bg1"/>
                </a:solidFill>
                <a:latin typeface="Arial Rounded MT Bold" pitchFamily="34" charset="0"/>
              </a:rPr>
              <a:t> !</a:t>
            </a:r>
            <a:endParaRPr lang="en-US" sz="4400" dirty="0">
              <a:solidFill>
                <a:schemeClr val="bg1"/>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fontScale="92500" lnSpcReduction="10000"/>
          </a:bodyPr>
          <a:lstStyle/>
          <a:p>
            <a:pPr marL="0" indent="0" algn="ctr">
              <a:buNone/>
            </a:pPr>
            <a:r>
              <a:rPr lang="fr-FR" sz="4000" b="1" u="sng" dirty="0" smtClean="0">
                <a:solidFill>
                  <a:srgbClr val="0D069A"/>
                </a:solidFill>
                <a:latin typeface="Arial Rounded MT Bold" pitchFamily="34" charset="0"/>
              </a:rPr>
              <a:t>64Kr </a:t>
            </a:r>
            <a:r>
              <a:rPr lang="fr-FR" sz="4000" b="1" u="sng" dirty="0" err="1" smtClean="0">
                <a:solidFill>
                  <a:srgbClr val="0D069A"/>
                </a:solidFill>
                <a:latin typeface="Arial Rounded MT Bold" pitchFamily="34" charset="0"/>
              </a:rPr>
              <a:t>Cht</a:t>
            </a:r>
            <a:r>
              <a:rPr lang="fr-FR" sz="4000" b="1" u="sng" dirty="0" smtClean="0">
                <a:solidFill>
                  <a:srgbClr val="0D069A"/>
                </a:solidFill>
                <a:latin typeface="Arial Rounded MT Bold" pitchFamily="34" charset="0"/>
              </a:rPr>
              <a:t> Esp </a:t>
            </a:r>
            <a:r>
              <a:rPr lang="fr-FR" sz="4000" b="1" u="sng" dirty="0" err="1" smtClean="0">
                <a:solidFill>
                  <a:srgbClr val="0D069A"/>
                </a:solidFill>
                <a:latin typeface="Arial Rounded MT Bold" pitchFamily="34" charset="0"/>
              </a:rPr>
              <a:t>Minnin</a:t>
            </a:r>
            <a:r>
              <a:rPr lang="fr-FR" sz="4000" b="1" u="sng" dirty="0" smtClean="0">
                <a:solidFill>
                  <a:srgbClr val="0D069A"/>
                </a:solidFill>
                <a:latin typeface="Arial Rounded MT Bold" pitchFamily="34" charset="0"/>
              </a:rPr>
              <a:t> </a:t>
            </a:r>
            <a:r>
              <a:rPr lang="fr-FR" sz="4000" b="1" u="sng" dirty="0" err="1" smtClean="0">
                <a:solidFill>
                  <a:srgbClr val="0D069A"/>
                </a:solidFill>
                <a:latin typeface="Arial Rounded MT Bold" pitchFamily="34" charset="0"/>
              </a:rPr>
              <a:t>mouin</a:t>
            </a:r>
            <a:r>
              <a:rPr lang="fr-FR" sz="4000" b="1" u="sng" dirty="0" smtClean="0">
                <a:solidFill>
                  <a:srgbClr val="0D069A"/>
                </a:solidFill>
                <a:latin typeface="Arial Rounded MT Bold" pitchFamily="34" charset="0"/>
              </a:rPr>
              <a:t>, 0 Bon </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1.</a:t>
            </a:r>
            <a:endParaRPr lang="en-US" sz="4000" b="1" dirty="0" smtClean="0">
              <a:solidFill>
                <a:srgbClr val="0D069A"/>
              </a:solidFill>
              <a:latin typeface="Arial Rounded MT Bold" pitchFamily="34" charset="0"/>
            </a:endParaRPr>
          </a:p>
          <a:p>
            <a:pPr marL="0" indent="0" algn="ctr">
              <a:buNone/>
            </a:pPr>
            <a:r>
              <a:rPr lang="fr-FR" sz="4000" b="1" dirty="0" err="1" smtClean="0">
                <a:latin typeface="Arial Rounded MT Bold" pitchFamily="34" charset="0"/>
              </a:rPr>
              <a:t>Minnin</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0 Bon </a:t>
            </a:r>
            <a:r>
              <a:rPr lang="fr-FR" sz="4000" b="1" dirty="0" err="1" smtClean="0">
                <a:latin typeface="Arial Rounded MT Bold" pitchFamily="34" charset="0"/>
              </a:rPr>
              <a:t>Sovè</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Kondui</a:t>
            </a:r>
            <a:r>
              <a:rPr lang="fr-FR" sz="4000" b="1" dirty="0" smtClean="0">
                <a:latin typeface="Arial Rounded MT Bold" pitchFamily="34" charset="0"/>
              </a:rPr>
              <a:t>-m nan </a:t>
            </a:r>
            <a:r>
              <a:rPr lang="fr-FR" sz="4000" b="1" dirty="0" err="1" smtClean="0">
                <a:latin typeface="Arial Rounded MT Bold" pitchFamily="34" charset="0"/>
              </a:rPr>
              <a:t>chémin</a:t>
            </a:r>
            <a:r>
              <a:rPr lang="fr-FR" sz="4000" b="1" dirty="0" smtClean="0">
                <a:latin typeface="Arial Rounded MT Bold" pitchFamily="34" charset="0"/>
              </a:rPr>
              <a:t> sali.</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Avèk</a:t>
            </a:r>
            <a:r>
              <a:rPr lang="fr-FR" sz="4000" b="1" dirty="0" smtClean="0">
                <a:latin typeface="Arial Rounded MT Bold" pitchFamily="34" charset="0"/>
              </a:rPr>
              <a:t> Ou m-</a:t>
            </a:r>
            <a:r>
              <a:rPr lang="fr-FR" sz="4000" b="1" dirty="0" err="1" smtClean="0">
                <a:latin typeface="Arial Rounded MT Bold" pitchFamily="34" charset="0"/>
              </a:rPr>
              <a:t>pa</a:t>
            </a:r>
            <a:r>
              <a:rPr lang="fr-FR" sz="4000" b="1" dirty="0" smtClean="0">
                <a:latin typeface="Arial Rounded MT Bold" pitchFamily="34" charset="0"/>
              </a:rPr>
              <a:t> </a:t>
            </a:r>
            <a:r>
              <a:rPr lang="fr-FR" sz="4000" b="1" dirty="0" err="1" smtClean="0">
                <a:latin typeface="Arial Rounded MT Bold" pitchFamily="34" charset="0"/>
              </a:rPr>
              <a:t>bézouin</a:t>
            </a:r>
            <a:r>
              <a:rPr lang="fr-FR" sz="4000" b="1" dirty="0" smtClean="0">
                <a:latin typeface="Arial Rounded MT Bold" pitchFamily="34" charset="0"/>
              </a:rPr>
              <a:t> </a:t>
            </a:r>
            <a:r>
              <a:rPr lang="fr-FR" sz="4000" b="1" dirty="0" err="1" smtClean="0">
                <a:latin typeface="Arial Rounded MT Bold" pitchFamily="34" charset="0"/>
              </a:rPr>
              <a:t>pè</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Nan Ou </a:t>
            </a:r>
            <a:r>
              <a:rPr lang="fr-FR" sz="4000" b="1" dirty="0" err="1" smtClean="0">
                <a:latin typeface="Arial Rounded MT Bold" pitchFamily="34" charset="0"/>
              </a:rPr>
              <a:t>sèl</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jouinn</a:t>
            </a:r>
            <a:r>
              <a:rPr lang="fr-FR" sz="4000" b="1" dirty="0" smtClean="0">
                <a:latin typeface="Arial Rounded MT Bold" pitchFamily="34" charset="0"/>
              </a:rPr>
              <a:t> </a:t>
            </a:r>
            <a:r>
              <a:rPr lang="fr-FR" sz="4000" b="1" dirty="0" err="1" smtClean="0">
                <a:latin typeface="Arial Rounded MT Bold" pitchFamily="34" charset="0"/>
              </a:rPr>
              <a:t>Ia</a:t>
            </a:r>
            <a:r>
              <a:rPr lang="fr-FR" sz="4000" b="1" dirty="0" smtClean="0">
                <a:latin typeface="Arial Rounded MT Bold" pitchFamily="34" charset="0"/>
              </a:rPr>
              <a:t> vi.</a:t>
            </a:r>
            <a:endParaRPr lang="en-US" sz="4000" b="1" dirty="0" smtClean="0">
              <a:latin typeface="Arial Rounded MT Bold" pitchFamily="34" charset="0"/>
            </a:endParaRPr>
          </a:p>
          <a:p>
            <a:pPr marL="0" indent="0" algn="ctr">
              <a:buNone/>
            </a:pPr>
            <a:r>
              <a:rPr lang="fr-FR" sz="4000" b="1" dirty="0" err="1" smtClean="0">
                <a:solidFill>
                  <a:srgbClr val="0D069A"/>
                </a:solidFill>
                <a:latin typeface="Arial Rounded MT Bold" pitchFamily="34" charset="0"/>
              </a:rPr>
              <a:t>Kè</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pa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kite</a:t>
            </a:r>
            <a:r>
              <a:rPr lang="fr-FR" sz="4000" b="1" dirty="0" smtClean="0">
                <a:solidFill>
                  <a:srgbClr val="C00000"/>
                </a:solidFill>
                <a:latin typeface="Arial Rounded MT Bold" pitchFamily="34" charset="0"/>
              </a:rPr>
              <a:t>-m,</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0 Bon </a:t>
            </a:r>
            <a:r>
              <a:rPr lang="fr-FR" sz="4000" b="1" dirty="0" err="1" smtClean="0">
                <a:solidFill>
                  <a:srgbClr val="C00000"/>
                </a:solidFill>
                <a:latin typeface="Arial Rounded MT Bold" pitchFamily="34" charset="0"/>
              </a:rPr>
              <a:t>Sovè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Fè</a:t>
            </a:r>
            <a:r>
              <a:rPr lang="fr-FR" sz="4000" b="1" dirty="0" smtClean="0">
                <a:solidFill>
                  <a:srgbClr val="C00000"/>
                </a:solidFill>
                <a:latin typeface="Arial Rounded MT Bold" pitchFamily="34" charset="0"/>
              </a:rPr>
              <a:t>-m  </a:t>
            </a:r>
            <a:r>
              <a:rPr lang="fr-FR" sz="4000" b="1" dirty="0" err="1" smtClean="0">
                <a:solidFill>
                  <a:srgbClr val="C00000"/>
                </a:solidFill>
                <a:latin typeface="Arial Rounded MT Bold" pitchFamily="34" charset="0"/>
              </a:rPr>
              <a:t>soti</a:t>
            </a:r>
            <a:r>
              <a:rPr lang="fr-FR" sz="4000" b="1" dirty="0" smtClean="0">
                <a:solidFill>
                  <a:srgbClr val="C00000"/>
                </a:solidFill>
                <a:latin typeface="Arial Rounded MT Bold" pitchFamily="34" charset="0"/>
              </a:rPr>
              <a:t> nan </a:t>
            </a:r>
            <a:r>
              <a:rPr lang="fr-FR" sz="4000" b="1" dirty="0" err="1" smtClean="0">
                <a:solidFill>
                  <a:srgbClr val="C00000"/>
                </a:solidFill>
                <a:latin typeface="Arial Rounded MT Bold" pitchFamily="34" charset="0"/>
              </a:rPr>
              <a:t>tantasion</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Ou-a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fè</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plus </a:t>
            </a:r>
            <a:r>
              <a:rPr lang="fr-FR" sz="4000" b="1" dirty="0" err="1" smtClean="0">
                <a:solidFill>
                  <a:srgbClr val="C00000"/>
                </a:solidFill>
                <a:latin typeface="Arial Rounded MT Bold" pitchFamily="34" charset="0"/>
              </a:rPr>
              <a:t>ke</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vinkè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lnSpcReduction="10000"/>
          </a:bodyPr>
          <a:lstStyle/>
          <a:p>
            <a:pPr marL="0" indent="0" algn="ctr">
              <a:buNone/>
            </a:pPr>
            <a:r>
              <a:rPr lang="fr-FR" sz="4000" b="1" dirty="0" smtClean="0">
                <a:solidFill>
                  <a:srgbClr val="0D069A"/>
                </a:solidFill>
                <a:latin typeface="Arial Rounded MT Bold" pitchFamily="34" charset="0"/>
              </a:rPr>
              <a:t>2</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a:p>
            <a:pPr marL="0" indent="0" algn="ctr">
              <a:buNone/>
            </a:pPr>
            <a:r>
              <a:rPr lang="fr-FR" sz="4000" b="1" dirty="0" err="1" smtClean="0">
                <a:latin typeface="Arial Rounded MT Bold" pitchFamily="34" charset="0"/>
              </a:rPr>
              <a:t>Jézu</a:t>
            </a:r>
            <a:r>
              <a:rPr lang="fr-FR" sz="4000" b="1" dirty="0" smtClean="0">
                <a:latin typeface="Arial Rounded MT Bold" pitchFamily="34" charset="0"/>
              </a:rPr>
              <a:t>, </a:t>
            </a:r>
            <a:r>
              <a:rPr lang="fr-FR" sz="4000" b="1" dirty="0" err="1" smtClean="0">
                <a:latin typeface="Arial Rounded MT Bold" pitchFamily="34" charset="0"/>
              </a:rPr>
              <a:t>pa</a:t>
            </a:r>
            <a:r>
              <a:rPr lang="fr-FR" sz="4000" b="1" dirty="0" smtClean="0">
                <a:latin typeface="Arial Rounded MT Bold" pitchFamily="34" charset="0"/>
              </a:rPr>
              <a:t> </a:t>
            </a:r>
            <a:r>
              <a:rPr lang="fr-FR" sz="4000" b="1" dirty="0" err="1" smtClean="0">
                <a:latin typeface="Arial Rounded MT Bold" pitchFamily="34" charset="0"/>
              </a:rPr>
              <a:t>kite</a:t>
            </a:r>
            <a:r>
              <a:rPr lang="fr-FR" sz="4000" b="1" dirty="0" smtClean="0">
                <a:latin typeface="Arial Rounded MT Bold" pitchFamily="34" charset="0"/>
              </a:rPr>
              <a:t>-m </a:t>
            </a:r>
            <a:r>
              <a:rPr lang="fr-FR" sz="4000" b="1" dirty="0" err="1" smtClean="0">
                <a:latin typeface="Arial Rounded MT Bold" pitchFamily="34" charset="0"/>
              </a:rPr>
              <a:t>isit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Sou </a:t>
            </a:r>
            <a:r>
              <a:rPr lang="fr-FR" sz="4000" b="1" dirty="0" err="1" smtClean="0">
                <a:latin typeface="Arial Rounded MT Bold" pitchFamily="34" charset="0"/>
              </a:rPr>
              <a:t>tè</a:t>
            </a:r>
            <a:r>
              <a:rPr lang="fr-FR" sz="4000" b="1" dirty="0" smtClean="0">
                <a:latin typeface="Arial Rounded MT Bold" pitchFamily="34" charset="0"/>
              </a:rPr>
              <a:t> sa </a:t>
            </a:r>
            <a:r>
              <a:rPr lang="fr-FR" sz="4000" b="1" dirty="0" err="1" smtClean="0">
                <a:latin typeface="Arial Rounded MT Bold" pitchFamily="34" charset="0"/>
              </a:rPr>
              <a:t>plin</a:t>
            </a:r>
            <a:r>
              <a:rPr lang="fr-FR" sz="4000" b="1" dirty="0" smtClean="0">
                <a:latin typeface="Arial Rounded MT Bold" pitchFamily="34" charset="0"/>
              </a:rPr>
              <a:t> </a:t>
            </a:r>
            <a:r>
              <a:rPr lang="fr-FR" sz="4000" b="1" dirty="0" err="1" smtClean="0">
                <a:latin typeface="Arial Rounded MT Bold" pitchFamily="34" charset="0"/>
              </a:rPr>
              <a:t>ak</a:t>
            </a:r>
            <a:r>
              <a:rPr lang="fr-FR" sz="4000" b="1" dirty="0" smtClean="0">
                <a:latin typeface="Arial Rounded MT Bold" pitchFamily="34" charset="0"/>
              </a:rPr>
              <a:t> </a:t>
            </a:r>
            <a:r>
              <a:rPr lang="fr-FR" sz="4000" b="1" dirty="0" err="1" smtClean="0">
                <a:latin typeface="Arial Rounded MT Bold" pitchFamily="34" charset="0"/>
              </a:rPr>
              <a:t>doulè</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San Ou nan </a:t>
            </a:r>
            <a:r>
              <a:rPr lang="fr-FR" sz="4000" b="1" dirty="0" err="1" smtClean="0">
                <a:latin typeface="Arial Rounded MT Bold" pitchFamily="34" charset="0"/>
              </a:rPr>
              <a:t>pouin</a:t>
            </a:r>
            <a:r>
              <a:rPr lang="fr-FR" sz="4000" b="1" dirty="0" smtClean="0">
                <a:latin typeface="Arial Rounded MT Bold" pitchFamily="34" charset="0"/>
              </a:rPr>
              <a:t> lot </a:t>
            </a:r>
            <a:r>
              <a:rPr lang="fr-FR" sz="4000" b="1" dirty="0" err="1" smtClean="0">
                <a:latin typeface="Arial Rounded MT Bold" pitchFamily="34" charset="0"/>
              </a:rPr>
              <a:t>zanmi</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Min nan Ou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jouinn</a:t>
            </a:r>
            <a:r>
              <a:rPr lang="fr-FR" sz="4000" b="1" dirty="0" smtClean="0">
                <a:latin typeface="Arial Rounded MT Bold" pitchFamily="34" charset="0"/>
              </a:rPr>
              <a:t> </a:t>
            </a:r>
            <a:r>
              <a:rPr lang="fr-FR" sz="4000" b="1" dirty="0" err="1" smtClean="0">
                <a:latin typeface="Arial Rounded MT Bold" pitchFamily="34" charset="0"/>
              </a:rPr>
              <a:t>bonè</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solidFill>
                  <a:srgbClr val="0D069A"/>
                </a:solidFill>
                <a:latin typeface="Arial Rounded MT Bold" pitchFamily="34" charset="0"/>
              </a:rPr>
              <a:t>Kè</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pa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kite</a:t>
            </a:r>
            <a:r>
              <a:rPr lang="fr-FR" sz="4000" b="1" dirty="0" smtClean="0">
                <a:solidFill>
                  <a:srgbClr val="C00000"/>
                </a:solidFill>
                <a:latin typeface="Arial Rounded MT Bold" pitchFamily="34" charset="0"/>
              </a:rPr>
              <a:t>-m,</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0 Bon </a:t>
            </a:r>
            <a:r>
              <a:rPr lang="fr-FR" sz="4000" b="1" dirty="0" err="1" smtClean="0">
                <a:solidFill>
                  <a:srgbClr val="C00000"/>
                </a:solidFill>
                <a:latin typeface="Arial Rounded MT Bold" pitchFamily="34" charset="0"/>
              </a:rPr>
              <a:t>Sovè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Fè</a:t>
            </a:r>
            <a:r>
              <a:rPr lang="fr-FR" sz="4000" b="1" dirty="0" smtClean="0">
                <a:solidFill>
                  <a:srgbClr val="C00000"/>
                </a:solidFill>
                <a:latin typeface="Arial Rounded MT Bold" pitchFamily="34" charset="0"/>
              </a:rPr>
              <a:t>-m  </a:t>
            </a:r>
            <a:r>
              <a:rPr lang="fr-FR" sz="4000" b="1" dirty="0" err="1" smtClean="0">
                <a:solidFill>
                  <a:srgbClr val="C00000"/>
                </a:solidFill>
                <a:latin typeface="Arial Rounded MT Bold" pitchFamily="34" charset="0"/>
              </a:rPr>
              <a:t>soti</a:t>
            </a:r>
            <a:r>
              <a:rPr lang="fr-FR" sz="4000" b="1" dirty="0" smtClean="0">
                <a:solidFill>
                  <a:srgbClr val="C00000"/>
                </a:solidFill>
                <a:latin typeface="Arial Rounded MT Bold" pitchFamily="34" charset="0"/>
              </a:rPr>
              <a:t> nan </a:t>
            </a:r>
            <a:r>
              <a:rPr lang="fr-FR" sz="4000" b="1" dirty="0" err="1" smtClean="0">
                <a:solidFill>
                  <a:srgbClr val="C00000"/>
                </a:solidFill>
                <a:latin typeface="Arial Rounded MT Bold" pitchFamily="34" charset="0"/>
              </a:rPr>
              <a:t>tantasion</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Ou-a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fè</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plus </a:t>
            </a:r>
            <a:r>
              <a:rPr lang="fr-FR" sz="4000" b="1" dirty="0" err="1" smtClean="0">
                <a:solidFill>
                  <a:srgbClr val="C00000"/>
                </a:solidFill>
                <a:latin typeface="Arial Rounded MT Bold" pitchFamily="34" charset="0"/>
              </a:rPr>
              <a:t>ke</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vinkè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lnSpcReduction="10000"/>
          </a:bodyPr>
          <a:lstStyle/>
          <a:p>
            <a:pPr marL="0" indent="0" algn="ctr">
              <a:buNone/>
            </a:pPr>
            <a:r>
              <a:rPr lang="fr-FR" sz="4000" b="1" dirty="0" smtClean="0">
                <a:solidFill>
                  <a:srgbClr val="0D069A"/>
                </a:solidFill>
                <a:latin typeface="Arial Rounded MT Bold" pitchFamily="34" charset="0"/>
              </a:rPr>
              <a:t>3</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a:p>
            <a:pPr marL="0" indent="0" algn="ctr">
              <a:buNone/>
            </a:pPr>
            <a:r>
              <a:rPr lang="fr-FR" sz="4000" b="1" dirty="0" smtClean="0">
                <a:latin typeface="Arial Rounded MT Bold" pitchFamily="34" charset="0"/>
              </a:rPr>
              <a:t>Ou te </a:t>
            </a:r>
            <a:r>
              <a:rPr lang="fr-FR" sz="4000" b="1" dirty="0" err="1" smtClean="0">
                <a:latin typeface="Arial Rounded MT Bold" pitchFamily="34" charset="0"/>
              </a:rPr>
              <a:t>ouete</a:t>
            </a:r>
            <a:r>
              <a:rPr lang="fr-FR" sz="4000" b="1" dirty="0" smtClean="0">
                <a:latin typeface="Arial Rounded MT Bold" pitchFamily="34" charset="0"/>
              </a:rPr>
              <a:t>-m nan </a:t>
            </a:r>
            <a:r>
              <a:rPr lang="fr-FR" sz="4000" b="1" dirty="0" err="1" smtClean="0">
                <a:latin typeface="Arial Rounded MT Bold" pitchFamily="34" charset="0"/>
              </a:rPr>
              <a:t>Ia</a:t>
            </a:r>
            <a:r>
              <a:rPr lang="fr-FR" sz="4000" b="1" dirty="0" smtClean="0">
                <a:latin typeface="Arial Rounded MT Bold" pitchFamily="34" charset="0"/>
              </a:rPr>
              <a:t> </a:t>
            </a:r>
            <a:r>
              <a:rPr lang="fr-FR" sz="4000" b="1" dirty="0" err="1" smtClean="0">
                <a:latin typeface="Arial Rounded MT Bold" pitchFamily="34" charset="0"/>
              </a:rPr>
              <a:t>bou</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De pi </a:t>
            </a:r>
            <a:r>
              <a:rPr lang="fr-FR" sz="4000" b="1" dirty="0" err="1" smtClean="0">
                <a:latin typeface="Arial Rounded MT Bold" pitchFamily="34" charset="0"/>
              </a:rPr>
              <a:t>profon</a:t>
            </a:r>
            <a:r>
              <a:rPr lang="fr-FR" sz="4000" b="1" dirty="0" smtClean="0">
                <a:latin typeface="Arial Rounded MT Bold" pitchFamily="34" charset="0"/>
              </a:rPr>
              <a:t> </a:t>
            </a:r>
            <a:r>
              <a:rPr lang="fr-FR" sz="4000" b="1" dirty="0" err="1" smtClean="0">
                <a:latin typeface="Arial Rounded MT Bold" pitchFamily="34" charset="0"/>
              </a:rPr>
              <a:t>mechanste</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Ou-a</a:t>
            </a:r>
            <a:r>
              <a:rPr lang="fr-FR" sz="4000" b="1" dirty="0" smtClean="0">
                <a:latin typeface="Arial Rounded MT Bold" pitchFamily="34" charset="0"/>
              </a:rPr>
              <a:t> </a:t>
            </a:r>
            <a:r>
              <a:rPr lang="fr-FR" sz="4000" b="1" dirty="0" err="1" smtClean="0">
                <a:latin typeface="Arial Rounded MT Bold" pitchFamily="34" charset="0"/>
              </a:rPr>
              <a:t>fè</a:t>
            </a:r>
            <a:r>
              <a:rPr lang="fr-FR" sz="4000" b="1" dirty="0" smtClean="0">
                <a:latin typeface="Arial Rounded MT Bold" pitchFamily="34" charset="0"/>
              </a:rPr>
              <a:t>-m rivé nan </a:t>
            </a:r>
            <a:r>
              <a:rPr lang="fr-FR" sz="4000" b="1" dirty="0" err="1" smtClean="0">
                <a:latin typeface="Arial Rounded MT Bold" pitchFamily="34" charset="0"/>
              </a:rPr>
              <a:t>siel</a:t>
            </a:r>
            <a:r>
              <a:rPr lang="fr-FR" sz="4000" b="1" dirty="0" smtClean="0">
                <a:latin typeface="Arial Rounded MT Bold" pitchFamily="34" charset="0"/>
              </a:rPr>
              <a:t> </a:t>
            </a:r>
            <a:r>
              <a:rPr lang="fr-FR" sz="4000" b="1" dirty="0" err="1" smtClean="0">
                <a:latin typeface="Arial Rounded MT Bold" pitchFamily="34" charset="0"/>
              </a:rPr>
              <a:t>tou</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Se la </a:t>
            </a:r>
            <a:r>
              <a:rPr lang="fr-FR" sz="4000" b="1" dirty="0" err="1" smtClean="0">
                <a:latin typeface="Arial Rounded MT Bold" pitchFamily="34" charset="0"/>
              </a:rPr>
              <a:t>gloua</a:t>
            </a:r>
            <a:r>
              <a:rPr lang="fr-FR" sz="4000" b="1" dirty="0" smtClean="0">
                <a:latin typeface="Arial Rounded MT Bold" pitchFamily="34" charset="0"/>
              </a:rPr>
              <a:t> Ou ma chante</a:t>
            </a:r>
            <a:r>
              <a:rPr lang="fr-FR" sz="4000" b="1" dirty="0" smtClean="0">
                <a:latin typeface="Arial Rounded MT Bold" pitchFamily="34" charset="0"/>
              </a:rPr>
              <a:t>.</a:t>
            </a:r>
          </a:p>
          <a:p>
            <a:pPr marL="0" indent="0" algn="ctr">
              <a:buNone/>
            </a:pPr>
            <a:r>
              <a:rPr lang="fr-FR" sz="4000" b="1" dirty="0" err="1" smtClean="0">
                <a:solidFill>
                  <a:srgbClr val="0D069A"/>
                </a:solidFill>
                <a:latin typeface="Arial Rounded MT Bold" pitchFamily="34" charset="0"/>
              </a:rPr>
              <a:t>Kè</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pa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kite</a:t>
            </a:r>
            <a:r>
              <a:rPr lang="fr-FR" sz="4000" b="1" dirty="0" smtClean="0">
                <a:solidFill>
                  <a:srgbClr val="C00000"/>
                </a:solidFill>
                <a:latin typeface="Arial Rounded MT Bold" pitchFamily="34" charset="0"/>
              </a:rPr>
              <a:t>-m,</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0 Bon </a:t>
            </a:r>
            <a:r>
              <a:rPr lang="fr-FR" sz="4000" b="1" dirty="0" err="1" smtClean="0">
                <a:solidFill>
                  <a:srgbClr val="C00000"/>
                </a:solidFill>
                <a:latin typeface="Arial Rounded MT Bold" pitchFamily="34" charset="0"/>
              </a:rPr>
              <a:t>Sovè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Fè</a:t>
            </a:r>
            <a:r>
              <a:rPr lang="fr-FR" sz="4000" b="1" dirty="0" smtClean="0">
                <a:solidFill>
                  <a:srgbClr val="C00000"/>
                </a:solidFill>
                <a:latin typeface="Arial Rounded MT Bold" pitchFamily="34" charset="0"/>
              </a:rPr>
              <a:t>-m  </a:t>
            </a:r>
            <a:r>
              <a:rPr lang="fr-FR" sz="4000" b="1" dirty="0" err="1" smtClean="0">
                <a:solidFill>
                  <a:srgbClr val="C00000"/>
                </a:solidFill>
                <a:latin typeface="Arial Rounded MT Bold" pitchFamily="34" charset="0"/>
              </a:rPr>
              <a:t>soti</a:t>
            </a:r>
            <a:r>
              <a:rPr lang="fr-FR" sz="4000" b="1" dirty="0" smtClean="0">
                <a:solidFill>
                  <a:srgbClr val="C00000"/>
                </a:solidFill>
                <a:latin typeface="Arial Rounded MT Bold" pitchFamily="34" charset="0"/>
              </a:rPr>
              <a:t> nan </a:t>
            </a:r>
            <a:r>
              <a:rPr lang="fr-FR" sz="4000" b="1" dirty="0" err="1" smtClean="0">
                <a:solidFill>
                  <a:srgbClr val="C00000"/>
                </a:solidFill>
                <a:latin typeface="Arial Rounded MT Bold" pitchFamily="34" charset="0"/>
              </a:rPr>
              <a:t>tantasion</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Ou-a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fè</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plus </a:t>
            </a:r>
            <a:r>
              <a:rPr lang="fr-FR" sz="4000" b="1" dirty="0" err="1" smtClean="0">
                <a:solidFill>
                  <a:srgbClr val="C00000"/>
                </a:solidFill>
                <a:latin typeface="Arial Rounded MT Bold" pitchFamily="34" charset="0"/>
              </a:rPr>
              <a:t>ke</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vinkè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endParaRPr lang="en-US" sz="4000" b="1" dirty="0">
              <a:latin typeface="Arial Rounded MT Bold"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rgbClr val="FF0000"/>
              </a:solidFill>
            </a:endParaRPr>
          </a:p>
          <a:p>
            <a:pPr algn="ctr">
              <a:buNone/>
            </a:pPr>
            <a:r>
              <a:rPr lang="en-US" sz="3600" b="1" dirty="0" smtClean="0">
                <a:solidFill>
                  <a:srgbClr val="003300"/>
                </a:solidFill>
              </a:rPr>
              <a:t>PRIERE  FINALE</a:t>
            </a:r>
          </a:p>
          <a:p>
            <a:pPr algn="ctr">
              <a:buNone/>
            </a:pPr>
            <a:r>
              <a:rPr lang="en-US" sz="3600" b="1" dirty="0" smtClean="0">
                <a:solidFill>
                  <a:srgbClr val="003300"/>
                </a:solidFill>
              </a:rPr>
              <a:t>/BENEDICTION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65956</TotalTime>
  <Words>3754</Words>
  <Application>Microsoft Office PowerPoint</Application>
  <PresentationFormat>On-screen Show (4:3)</PresentationFormat>
  <Paragraphs>436</Paragraphs>
  <Slides>89</Slides>
  <Notes>12</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VISITORS WELCOME</vt:lpstr>
      <vt:lpstr>VISITORS WELCOME</vt:lpstr>
      <vt:lpstr>OFFRANDE</vt:lpstr>
      <vt:lpstr>MOIMENT D’ADORATION AVEC  MAESTRO RENAUD TERZIER </vt:lpstr>
      <vt:lpstr>Slide 38</vt:lpstr>
      <vt:lpstr>Slide 39</vt:lpstr>
      <vt:lpstr>Slide 40</vt:lpstr>
      <vt:lpstr>Slide 41</vt:lpstr>
      <vt:lpstr>Slide 42</vt:lpstr>
      <vt:lpstr>Slide 43</vt:lpstr>
      <vt:lpstr>PRIÈRE  POUR  L’OFFRANDE  ET LE SERMON</vt:lpstr>
      <vt:lpstr>CHRIST THE ROCK CONGREGATION SUNDAY NOVEMBER 12TH 2023  Sermon by Pastor Marc E Simeon </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462</cp:revision>
  <dcterms:created xsi:type="dcterms:W3CDTF">2012-11-25T13:28:17Z</dcterms:created>
  <dcterms:modified xsi:type="dcterms:W3CDTF">2023-11-11T01:12:30Z</dcterms:modified>
</cp:coreProperties>
</file>