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4"/>
  </p:notesMasterIdLst>
  <p:sldIdLst>
    <p:sldId id="256" r:id="rId2"/>
    <p:sldId id="257" r:id="rId3"/>
    <p:sldId id="796" r:id="rId4"/>
    <p:sldId id="1290" r:id="rId5"/>
    <p:sldId id="1604" r:id="rId6"/>
    <p:sldId id="1605" r:id="rId7"/>
    <p:sldId id="1606" r:id="rId8"/>
    <p:sldId id="1330" r:id="rId9"/>
    <p:sldId id="635" r:id="rId10"/>
    <p:sldId id="1249" r:id="rId11"/>
    <p:sldId id="1186" r:id="rId12"/>
    <p:sldId id="1607" r:id="rId13"/>
    <p:sldId id="1608" r:id="rId14"/>
    <p:sldId id="783" r:id="rId15"/>
    <p:sldId id="1609" r:id="rId16"/>
    <p:sldId id="1610" r:id="rId17"/>
    <p:sldId id="1611" r:id="rId18"/>
    <p:sldId id="1612" r:id="rId19"/>
    <p:sldId id="405" r:id="rId20"/>
    <p:sldId id="1043" r:id="rId21"/>
    <p:sldId id="733" r:id="rId22"/>
    <p:sldId id="651" r:id="rId23"/>
    <p:sldId id="1469" r:id="rId24"/>
    <p:sldId id="1613" r:id="rId25"/>
    <p:sldId id="1614" r:id="rId26"/>
    <p:sldId id="1615" r:id="rId27"/>
    <p:sldId id="657" r:id="rId28"/>
    <p:sldId id="734" r:id="rId29"/>
    <p:sldId id="732" r:id="rId30"/>
    <p:sldId id="1616" r:id="rId31"/>
    <p:sldId id="1617" r:id="rId32"/>
    <p:sldId id="1618" r:id="rId33"/>
    <p:sldId id="1250" r:id="rId34"/>
    <p:sldId id="284" r:id="rId35"/>
    <p:sldId id="844" r:id="rId36"/>
    <p:sldId id="435" r:id="rId37"/>
    <p:sldId id="502" r:id="rId38"/>
    <p:sldId id="1403" r:id="rId39"/>
    <p:sldId id="1523" r:id="rId40"/>
    <p:sldId id="1662" r:id="rId41"/>
    <p:sldId id="1663" r:id="rId42"/>
    <p:sldId id="1664" r:id="rId43"/>
    <p:sldId id="1531" r:id="rId44"/>
    <p:sldId id="503" r:id="rId45"/>
    <p:sldId id="295" r:id="rId46"/>
    <p:sldId id="1603" r:id="rId47"/>
    <p:sldId id="1594" r:id="rId48"/>
    <p:sldId id="1623" r:id="rId49"/>
    <p:sldId id="1595" r:id="rId50"/>
    <p:sldId id="1624" r:id="rId51"/>
    <p:sldId id="1625" r:id="rId52"/>
    <p:sldId id="1626" r:id="rId53"/>
    <p:sldId id="1627" r:id="rId54"/>
    <p:sldId id="1628" r:id="rId55"/>
    <p:sldId id="1629" r:id="rId56"/>
    <p:sldId id="1630" r:id="rId57"/>
    <p:sldId id="1631" r:id="rId58"/>
    <p:sldId id="1632" r:id="rId59"/>
    <p:sldId id="1596" r:id="rId60"/>
    <p:sldId id="1633" r:id="rId61"/>
    <p:sldId id="1634" r:id="rId62"/>
    <p:sldId id="1635" r:id="rId63"/>
    <p:sldId id="1636" r:id="rId64"/>
    <p:sldId id="1661" r:id="rId65"/>
    <p:sldId id="1637" r:id="rId66"/>
    <p:sldId id="1597" r:id="rId67"/>
    <p:sldId id="1638" r:id="rId68"/>
    <p:sldId id="1639" r:id="rId69"/>
    <p:sldId id="1641" r:id="rId70"/>
    <p:sldId id="1642" r:id="rId71"/>
    <p:sldId id="1598" r:id="rId72"/>
    <p:sldId id="1645" r:id="rId73"/>
    <p:sldId id="1647" r:id="rId74"/>
    <p:sldId id="1599" r:id="rId75"/>
    <p:sldId id="1648" r:id="rId76"/>
    <p:sldId id="1649" r:id="rId77"/>
    <p:sldId id="1650" r:id="rId78"/>
    <p:sldId id="1651" r:id="rId79"/>
    <p:sldId id="1600" r:id="rId80"/>
    <p:sldId id="1652" r:id="rId81"/>
    <p:sldId id="1653" r:id="rId82"/>
    <p:sldId id="1654" r:id="rId83"/>
    <p:sldId id="1655" r:id="rId84"/>
    <p:sldId id="1656" r:id="rId85"/>
    <p:sldId id="1657" r:id="rId86"/>
    <p:sldId id="1601" r:id="rId87"/>
    <p:sldId id="1658" r:id="rId88"/>
    <p:sldId id="1659" r:id="rId89"/>
    <p:sldId id="1660" r:id="rId90"/>
    <p:sldId id="1239" r:id="rId91"/>
    <p:sldId id="1620" r:id="rId92"/>
    <p:sldId id="1314" r:id="rId93"/>
    <p:sldId id="1619" r:id="rId94"/>
    <p:sldId id="1106" r:id="rId95"/>
    <p:sldId id="1107" r:id="rId96"/>
    <p:sldId id="1108" r:id="rId97"/>
    <p:sldId id="1109" r:id="rId98"/>
    <p:sldId id="1110" r:id="rId99"/>
    <p:sldId id="1315" r:id="rId100"/>
    <p:sldId id="1621" r:id="rId101"/>
    <p:sldId id="1622" r:id="rId102"/>
    <p:sldId id="330" r:id="rId10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0000FF"/>
    <a:srgbClr val="003300"/>
    <a:srgbClr val="ECDCA0"/>
    <a:srgbClr val="00FFCC"/>
    <a:srgbClr val="66FFFF"/>
    <a:srgbClr val="66FF66"/>
    <a:srgbClr val="660066"/>
    <a:srgbClr val="FDEDE7"/>
    <a:srgbClr val="8CCEB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0675" autoAdjust="0"/>
    <p:restoredTop sz="86441" autoAdjust="0"/>
  </p:normalViewPr>
  <p:slideViewPr>
    <p:cSldViewPr>
      <p:cViewPr>
        <p:scale>
          <a:sx n="60" d="100"/>
          <a:sy n="60" d="100"/>
        </p:scale>
        <p:origin x="-1542" y="-144"/>
      </p:cViewPr>
      <p:guideLst>
        <p:guide orient="horz" pos="2160"/>
        <p:guide pos="2880"/>
      </p:guideLst>
    </p:cSldViewPr>
  </p:slideViewPr>
  <p:outlineViewPr>
    <p:cViewPr>
      <p:scale>
        <a:sx n="33" d="100"/>
        <a:sy n="33" d="100"/>
      </p:scale>
      <p:origin x="0" y="6442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9/30/2023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30D9FED-CA40-4828-91E1-61761AA6E6DD}" type="slidenum">
              <a:rPr lang="en-US" smtClean="0"/>
              <a:pPr/>
              <a:t>89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9/30/2023</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9/30/2023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9/30/2023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9/30/2023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9/30/2023</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9/30/2023</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9/30/2023</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9/30/2023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9/30/2023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9/30/2023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9/30/2023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9/30/2023</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descr="How to Take Communion for Your Healing | Kenneth Copeland Ministries"/>
          <p:cNvPicPr>
            <a:picLocks/>
          </p:cNvPicPr>
          <p:nvPr/>
        </p:nvPicPr>
        <p:blipFill>
          <a:blip r:embed="rId2"/>
          <a:srcRect/>
          <a:stretch>
            <a:fillRect/>
          </a:stretch>
        </p:blipFill>
        <p:spPr bwMode="auto">
          <a:xfrm>
            <a:off x="0" y="3048000"/>
            <a:ext cx="2362200" cy="1828800"/>
          </a:xfrm>
          <a:prstGeom prst="rect">
            <a:avLst/>
          </a:prstGeom>
          <a:noFill/>
          <a:ln w="9525">
            <a:noFill/>
            <a:miter lim="800000"/>
            <a:headEnd/>
            <a:tailEnd/>
          </a:ln>
        </p:spPr>
      </p:pic>
      <p:sp>
        <p:nvSpPr>
          <p:cNvPr id="3" name="Subtitle 2"/>
          <p:cNvSpPr>
            <a:spLocks noGrp="1"/>
          </p:cNvSpPr>
          <p:nvPr>
            <p:ph type="subTitle" idx="1"/>
          </p:nvPr>
        </p:nvSpPr>
        <p:spPr>
          <a:xfrm>
            <a:off x="2286000" y="3048000"/>
            <a:ext cx="6858000" cy="3810000"/>
          </a:xfrm>
        </p:spPr>
        <p:style>
          <a:lnRef idx="3">
            <a:schemeClr val="lt1"/>
          </a:lnRef>
          <a:fillRef idx="1">
            <a:schemeClr val="dk1"/>
          </a:fillRef>
          <a:effectRef idx="1">
            <a:schemeClr val="dk1"/>
          </a:effectRef>
          <a:fontRef idx="minor">
            <a:schemeClr val="lt1"/>
          </a:fontRef>
        </p:style>
        <p:txBody>
          <a:bodyPr>
            <a:normAutofit/>
          </a:bodyPr>
          <a:lstStyle/>
          <a:p>
            <a:pPr algn="ctr"/>
            <a:endParaRPr lang="en-US" sz="3600" b="1" dirty="0" smtClean="0">
              <a:solidFill>
                <a:srgbClr val="FFFF00"/>
              </a:solidFill>
              <a:latin typeface="Cambria Math" pitchFamily="18" charset="0"/>
              <a:ea typeface="Cambria Math" pitchFamily="18" charset="0"/>
            </a:endParaRPr>
          </a:p>
          <a:p>
            <a:pPr algn="ctr"/>
            <a:r>
              <a:rPr lang="en-US" sz="3600" b="1" dirty="0" smtClean="0">
                <a:solidFill>
                  <a:srgbClr val="FFFF00"/>
                </a:solidFill>
                <a:latin typeface="Cambria Math" pitchFamily="18" charset="0"/>
                <a:ea typeface="Cambria Math" pitchFamily="18" charset="0"/>
              </a:rPr>
              <a:t>Sunday,  October 1</a:t>
            </a:r>
            <a:r>
              <a:rPr lang="en-US" sz="3600" b="1" baseline="30000" dirty="0" smtClean="0">
                <a:solidFill>
                  <a:srgbClr val="FFFF00"/>
                </a:solidFill>
                <a:latin typeface="Cambria Math" pitchFamily="18" charset="0"/>
                <a:ea typeface="Cambria Math" pitchFamily="18" charset="0"/>
              </a:rPr>
              <a:t>st</a:t>
            </a:r>
            <a:r>
              <a:rPr lang="en-US" sz="3600" b="1" dirty="0" smtClean="0">
                <a:solidFill>
                  <a:srgbClr val="FFFF00"/>
                </a:solidFill>
                <a:latin typeface="Cambria Math" pitchFamily="18" charset="0"/>
                <a:ea typeface="Cambria Math" pitchFamily="18" charset="0"/>
              </a:rPr>
              <a:t> ,   2023</a:t>
            </a:r>
          </a:p>
          <a:p>
            <a:pPr algn="ctr"/>
            <a:r>
              <a:rPr lang="en-US" sz="3600" b="1" dirty="0" smtClean="0">
                <a:solidFill>
                  <a:srgbClr val="FFFF00"/>
                </a:solidFill>
                <a:latin typeface="Copperplate Gothic Light" pitchFamily="34" charset="0"/>
              </a:rPr>
              <a:t>Lead by </a:t>
            </a:r>
          </a:p>
          <a:p>
            <a:pPr algn="ctr"/>
            <a:r>
              <a:rPr lang="en-US" sz="3600" b="1" dirty="0" smtClean="0">
                <a:solidFill>
                  <a:srgbClr val="FFFF00"/>
                </a:solidFill>
                <a:latin typeface="Copperplate Gothic Light" pitchFamily="34" charset="0"/>
              </a:rPr>
              <a:t>Rev. St Gerard </a:t>
            </a:r>
            <a:r>
              <a:rPr lang="en-US" sz="3600" b="1" dirty="0" err="1" smtClean="0">
                <a:solidFill>
                  <a:srgbClr val="FFFF00"/>
                </a:solidFill>
                <a:latin typeface="Copperplate Gothic Light" pitchFamily="34" charset="0"/>
              </a:rPr>
              <a:t>Charlestin</a:t>
            </a:r>
            <a:endParaRPr lang="en-US" sz="3600" b="1" dirty="0" smtClean="0">
              <a:solidFill>
                <a:srgbClr val="FFFF00"/>
              </a:solidFill>
              <a:latin typeface="Copperplate Gothic Light" pitchFamily="34" charset="0"/>
            </a:endParaRPr>
          </a:p>
          <a:p>
            <a:pPr algn="ctr"/>
            <a:endParaRPr lang="en-US" sz="4000" b="1" dirty="0" smtClean="0">
              <a:solidFill>
                <a:srgbClr val="FFFF00"/>
              </a:solidFill>
            </a:endParaRPr>
          </a:p>
          <a:p>
            <a:pPr algn="ctr"/>
            <a:endParaRPr lang="en-US" sz="4000" b="1" dirty="0" smtClean="0">
              <a:solidFill>
                <a:srgbClr val="FFFF00"/>
              </a:solidFill>
            </a:endParaRPr>
          </a:p>
          <a:p>
            <a:pPr algn="ctr"/>
            <a:endParaRPr lang="en-US" sz="2800" b="1" dirty="0"/>
          </a:p>
        </p:txBody>
      </p:sp>
      <p:sp>
        <p:nvSpPr>
          <p:cNvPr id="2" name="Title 1"/>
          <p:cNvSpPr>
            <a:spLocks noGrp="1"/>
          </p:cNvSpPr>
          <p:nvPr>
            <p:ph type="ctrTitle"/>
          </p:nvPr>
        </p:nvSpPr>
        <p:spPr>
          <a:xfrm>
            <a:off x="0" y="1600200"/>
            <a:ext cx="9144000" cy="1470025"/>
          </a:xfrm>
          <a:solidFill>
            <a:srgbClr val="00FF00"/>
          </a:solidFill>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pPr algn="ctr"/>
            <a:r>
              <a:rPr lang="en-US" b="1" dirty="0" smtClean="0">
                <a:solidFill>
                  <a:schemeClr val="tx1"/>
                </a:solidFill>
              </a:rPr>
              <a:t>CHRIST THE ROCK CONGREGATION</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WORSHIP SERVICE</a:t>
            </a:r>
            <a:endParaRPr lang="en-US" b="1" dirty="0">
              <a:solidFill>
                <a:schemeClr val="tx1"/>
              </a:solidFill>
            </a:endParaRPr>
          </a:p>
        </p:txBody>
      </p:sp>
      <p:sp>
        <p:nvSpPr>
          <p:cNvPr id="5" name="TextBox 4"/>
          <p:cNvSpPr txBox="1"/>
          <p:nvPr/>
        </p:nvSpPr>
        <p:spPr>
          <a:xfrm>
            <a:off x="2362200" y="0"/>
            <a:ext cx="6781800" cy="1569660"/>
          </a:xfrm>
          <a:prstGeom prst="rect">
            <a:avLst/>
          </a:prstGeom>
          <a:solidFill>
            <a:schemeClr val="tx1"/>
          </a:solidFill>
        </p:spPr>
        <p:txBody>
          <a:bodyPr wrap="square" rtlCol="0">
            <a:spAutoFit/>
          </a:bodyPr>
          <a:lstStyle/>
          <a:p>
            <a:pPr algn="ctr"/>
            <a:r>
              <a:rPr lang="en-US" sz="3200" dirty="0" smtClean="0">
                <a:solidFill>
                  <a:schemeClr val="bg1"/>
                </a:solidFill>
              </a:rPr>
              <a:t>BIENVENUE A TOUS!</a:t>
            </a:r>
            <a:br>
              <a:rPr lang="en-US" sz="3200" dirty="0" smtClean="0">
                <a:solidFill>
                  <a:schemeClr val="bg1"/>
                </a:solidFill>
              </a:rPr>
            </a:br>
            <a:r>
              <a:rPr lang="en-US" sz="3200" dirty="0" smtClean="0">
                <a:solidFill>
                  <a:schemeClr val="bg1"/>
                </a:solidFill>
              </a:rPr>
              <a:t>AUJOURD’HUI EST LE DIMANCHE </a:t>
            </a:r>
          </a:p>
          <a:p>
            <a:pPr algn="ctr"/>
            <a:r>
              <a:rPr lang="en-US" sz="3200" dirty="0" smtClean="0">
                <a:solidFill>
                  <a:schemeClr val="bg1"/>
                </a:solidFill>
              </a:rPr>
              <a:t>De la Sainte Scène</a:t>
            </a:r>
            <a:endParaRPr lang="en-US" sz="3200" dirty="0">
              <a:solidFill>
                <a:schemeClr val="bg1"/>
              </a:solidFill>
            </a:endParaRPr>
          </a:p>
        </p:txBody>
      </p:sp>
      <p:pic>
        <p:nvPicPr>
          <p:cNvPr id="6" name="Picture 5" descr="BIBLE 2 IMAGE.jpg"/>
          <p:cNvPicPr>
            <a:picLocks noChangeAspect="1"/>
          </p:cNvPicPr>
          <p:nvPr/>
        </p:nvPicPr>
        <p:blipFill>
          <a:blip r:embed="rId3" cstate="print"/>
          <a:stretch>
            <a:fillRect/>
          </a:stretch>
        </p:blipFill>
        <p:spPr>
          <a:xfrm>
            <a:off x="0" y="4876800"/>
            <a:ext cx="2327564" cy="1981200"/>
          </a:xfrm>
          <a:prstGeom prst="rect">
            <a:avLst/>
          </a:prstGeom>
        </p:spPr>
      </p:pic>
      <p:pic>
        <p:nvPicPr>
          <p:cNvPr id="8" name="Picture 7" descr="DARK SKY SUN SET IMAGE.JPG"/>
          <p:cNvPicPr>
            <a:picLocks noChangeAspect="1"/>
          </p:cNvPicPr>
          <p:nvPr/>
        </p:nvPicPr>
        <p:blipFill>
          <a:blip r:embed="rId4" cstate="print"/>
          <a:stretch>
            <a:fillRect/>
          </a:stretch>
        </p:blipFill>
        <p:spPr>
          <a:xfrm>
            <a:off x="0" y="50006"/>
            <a:ext cx="2400300" cy="150018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914400"/>
          </a:xfrm>
        </p:spPr>
        <p:txBody>
          <a:bodyPr>
            <a:normAutofit/>
          </a:bodyPr>
          <a:lstStyle/>
          <a:p>
            <a:pPr algn="ctr"/>
            <a:endParaRPr lang="en-US" dirty="0">
              <a:solidFill>
                <a:srgbClr val="FF0000"/>
              </a:solidFill>
            </a:endParaRPr>
          </a:p>
        </p:txBody>
      </p:sp>
      <p:pic>
        <p:nvPicPr>
          <p:cNvPr id="11" name="Picture 10" descr="NEW ONES 2013 2014 051.JPG"/>
          <p:cNvPicPr>
            <a:picLocks noChangeAspect="1"/>
          </p:cNvPicPr>
          <p:nvPr/>
        </p:nvPicPr>
        <p:blipFill>
          <a:blip r:embed="rId2" cstate="print"/>
          <a:stretch>
            <a:fillRect/>
          </a:stretch>
        </p:blipFill>
        <p:spPr>
          <a:xfrm>
            <a:off x="0" y="1"/>
            <a:ext cx="9144000" cy="6858000"/>
          </a:xfrm>
          <a:prstGeom prst="rect">
            <a:avLst/>
          </a:prstGeom>
        </p:spPr>
      </p:pic>
      <p:sp>
        <p:nvSpPr>
          <p:cNvPr id="13" name="TextBox 12"/>
          <p:cNvSpPr txBox="1"/>
          <p:nvPr/>
        </p:nvSpPr>
        <p:spPr>
          <a:xfrm>
            <a:off x="0" y="0"/>
            <a:ext cx="9144000" cy="1754326"/>
          </a:xfrm>
          <a:prstGeom prst="rect">
            <a:avLst/>
          </a:prstGeom>
          <a:solidFill>
            <a:srgbClr val="00B0F0"/>
          </a:solidFill>
        </p:spPr>
        <p:txBody>
          <a:bodyPr wrap="square" rtlCol="0">
            <a:spAutoFit/>
          </a:bodyPr>
          <a:lstStyle/>
          <a:p>
            <a:pPr algn="ctr"/>
            <a:r>
              <a:rPr lang="en-US" sz="3600" dirty="0" smtClean="0">
                <a:solidFill>
                  <a:schemeClr val="bg1"/>
                </a:solidFill>
              </a:rPr>
              <a:t>BIENVENUE A TOUS!</a:t>
            </a:r>
            <a:br>
              <a:rPr lang="en-US" sz="3600" dirty="0" smtClean="0">
                <a:solidFill>
                  <a:schemeClr val="bg1"/>
                </a:solidFill>
              </a:rPr>
            </a:br>
            <a:r>
              <a:rPr lang="en-US" sz="3600" dirty="0" smtClean="0">
                <a:solidFill>
                  <a:schemeClr val="bg1"/>
                </a:solidFill>
              </a:rPr>
              <a:t>AUJOURD’HUI EST LE DIMANCHE </a:t>
            </a:r>
          </a:p>
          <a:p>
            <a:pPr algn="ctr"/>
            <a:r>
              <a:rPr lang="en-US" sz="3600" dirty="0" smtClean="0">
                <a:solidFill>
                  <a:schemeClr val="bg1"/>
                </a:solidFill>
              </a:rPr>
              <a:t>De la Sainte Scène</a:t>
            </a:r>
            <a:endParaRPr lang="en-US" sz="3600"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00B0F0"/>
          </a:solidFill>
        </p:spPr>
        <p:txBody>
          <a:bodyPr/>
          <a:lstStyle/>
          <a:p>
            <a:pPr algn="ctr">
              <a:tabLst>
                <a:tab pos="1149350" algn="l"/>
              </a:tabLst>
            </a:pPr>
            <a:r>
              <a:rPr lang="en-US" b="1" dirty="0" smtClean="0">
                <a:solidFill>
                  <a:schemeClr val="bg1"/>
                </a:solidFill>
              </a:rPr>
              <a:t>OCTOBER 1</a:t>
            </a:r>
            <a:r>
              <a:rPr lang="en-US" b="1" baseline="30000" dirty="0" smtClean="0">
                <a:solidFill>
                  <a:schemeClr val="bg1"/>
                </a:solidFill>
              </a:rPr>
              <a:t>ST</a:t>
            </a:r>
            <a:r>
              <a:rPr lang="en-US" b="1" dirty="0" smtClean="0">
                <a:solidFill>
                  <a:schemeClr val="bg1"/>
                </a:solidFill>
              </a:rPr>
              <a:t> 2023</a:t>
            </a:r>
            <a:endParaRPr lang="en-US" b="1" dirty="0">
              <a:solidFill>
                <a:schemeClr val="bg1"/>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smtClean="0">
                <a:solidFill>
                  <a:srgbClr val="C00000"/>
                </a:solidFill>
              </a:rPr>
              <a:t>ANNOUNCEMENTS</a:t>
            </a:r>
          </a:p>
          <a:p>
            <a:pPr lvl="1"/>
            <a:r>
              <a:rPr lang="en-US" sz="3600" dirty="0" smtClean="0"/>
              <a:t>PRAYER LINE # </a:t>
            </a:r>
            <a:r>
              <a:rPr lang="en-US" sz="3600" b="1" u="sng" dirty="0" smtClean="0">
                <a:solidFill>
                  <a:srgbClr val="0000CC"/>
                </a:solidFill>
              </a:rPr>
              <a:t>(774) 217 6502 </a:t>
            </a:r>
            <a:r>
              <a:rPr lang="en-US" sz="3600" b="1" dirty="0" smtClean="0"/>
              <a:t>(Mon, Wed) 7:30-9:30PM</a:t>
            </a:r>
          </a:p>
          <a:p>
            <a:pPr lvl="1"/>
            <a:r>
              <a:rPr lang="en-US" sz="3600" b="1" dirty="0" smtClean="0"/>
              <a:t>ETUDE BIBLIQUE (YouTube) (Fri 7:30-9:00)</a:t>
            </a:r>
          </a:p>
          <a:p>
            <a:pPr lvl="1"/>
            <a:r>
              <a:rPr lang="en-US" sz="3600" b="1" dirty="0" smtClean="0"/>
              <a:t>Youth (</a:t>
            </a:r>
            <a:r>
              <a:rPr lang="en-US" sz="3600" b="1" u="sng" dirty="0" smtClean="0">
                <a:solidFill>
                  <a:srgbClr val="0000CC"/>
                </a:solidFill>
              </a:rPr>
              <a:t>CTRC zoom</a:t>
            </a:r>
            <a:r>
              <a:rPr lang="en-US" sz="3600" b="1" dirty="0" smtClean="0"/>
              <a:t>) 1:30-300PM</a:t>
            </a:r>
          </a:p>
          <a:p>
            <a:pPr lvl="1"/>
            <a:r>
              <a:rPr lang="en-US" sz="3600" b="1" dirty="0" smtClean="0"/>
              <a:t>GAITE ENFANTINE  (</a:t>
            </a:r>
            <a:r>
              <a:rPr lang="en-US" sz="3600" b="1" u="sng" dirty="0" smtClean="0">
                <a:solidFill>
                  <a:srgbClr val="0000CC"/>
                </a:solidFill>
              </a:rPr>
              <a:t>IN CHURCH</a:t>
            </a:r>
            <a:r>
              <a:rPr lang="en-US" sz="3600" b="1" dirty="0" smtClean="0"/>
              <a:t>) (Sat 3-4PM)</a:t>
            </a:r>
          </a:p>
          <a:p>
            <a:pPr lvl="1"/>
            <a:r>
              <a:rPr lang="en-US" sz="3600" b="1" dirty="0" smtClean="0"/>
              <a:t>CTRC LADIES</a:t>
            </a:r>
            <a:r>
              <a:rPr lang="en-US" sz="3600" dirty="0" smtClean="0"/>
              <a:t> # </a:t>
            </a:r>
            <a:r>
              <a:rPr lang="en-US" sz="3600" b="1" dirty="0" smtClean="0"/>
              <a:t>(</a:t>
            </a:r>
            <a:r>
              <a:rPr lang="en-US" sz="3600" b="1" u="sng" dirty="0" smtClean="0">
                <a:solidFill>
                  <a:srgbClr val="0000CC"/>
                </a:solidFill>
              </a:rPr>
              <a:t>774) 217 6502  </a:t>
            </a:r>
            <a:r>
              <a:rPr lang="en-US" sz="3600" b="1" dirty="0" smtClean="0"/>
              <a:t>(SAT 7-9PM)</a:t>
            </a:r>
          </a:p>
          <a:p>
            <a:pPr lvl="1"/>
            <a:r>
              <a:rPr lang="en-US" sz="3600" b="1" dirty="0" smtClean="0"/>
              <a:t>Rehearsal after church: Ladies</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ARK SKY SUN SET IMAGE.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a:xfrm>
            <a:off x="0" y="0"/>
            <a:ext cx="9144000" cy="6858000"/>
          </a:xfrm>
          <a:solidFill>
            <a:srgbClr val="003300">
              <a:alpha val="68000"/>
            </a:srgbClr>
          </a:solidFill>
        </p:spPr>
        <p:txBody>
          <a:bodyPr>
            <a:normAutofit lnSpcReduction="10000"/>
          </a:bodyPr>
          <a:lstStyle/>
          <a:p>
            <a:pPr algn="ctr"/>
            <a:r>
              <a:rPr lang="fr-FR" sz="4000" b="1" u="sng" dirty="0" smtClean="0"/>
              <a:t>156 Fr CE : Abandonne ta vie</a:t>
            </a:r>
            <a:endParaRPr lang="en-US" sz="4000" dirty="0" smtClean="0">
              <a:solidFill>
                <a:srgbClr val="66FFFF"/>
              </a:solidFill>
            </a:endParaRPr>
          </a:p>
          <a:p>
            <a:pPr algn="ctr">
              <a:buNone/>
            </a:pPr>
            <a:r>
              <a:rPr lang="fr-FR" sz="4000" dirty="0" smtClean="0">
                <a:solidFill>
                  <a:srgbClr val="66FFFF"/>
                </a:solidFill>
                <a:latin typeface="Copperplate Gothic Bold" pitchFamily="34" charset="0"/>
              </a:rPr>
              <a:t>1.</a:t>
            </a:r>
            <a:endParaRPr lang="en-US" sz="4000" dirty="0" smtClean="0">
              <a:solidFill>
                <a:srgbClr val="66FFFF"/>
              </a:solidFill>
              <a:latin typeface="Copperplate Gothic Bold" pitchFamily="34" charset="0"/>
            </a:endParaRPr>
          </a:p>
          <a:p>
            <a:pPr algn="ctr">
              <a:buNone/>
            </a:pPr>
            <a:r>
              <a:rPr lang="fr-FR" sz="4000" dirty="0" smtClean="0">
                <a:solidFill>
                  <a:schemeClr val="bg1"/>
                </a:solidFill>
                <a:latin typeface="Copperplate Gothic Bold" pitchFamily="34" charset="0"/>
              </a:rPr>
              <a:t>Abandonne ta vie,</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Tes craintes et tes vœux,</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A la grâce infinie</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Du Souverain des cieux,</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Lui, qui trace la route</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Aux mondes comme aux vents,</a:t>
            </a:r>
            <a:endParaRPr lang="en-US" sz="4000" dirty="0" smtClean="0">
              <a:solidFill>
                <a:schemeClr val="bg1"/>
              </a:solidFill>
              <a:latin typeface="Copperplate Gothic Bold" pitchFamily="34" charset="0"/>
            </a:endParaRPr>
          </a:p>
          <a:p>
            <a:pPr algn="ctr">
              <a:buNone/>
            </a:pPr>
            <a:r>
              <a:rPr lang="fr-FR" sz="4000" dirty="0" smtClean="0">
                <a:solidFill>
                  <a:srgbClr val="66FFFF"/>
                </a:solidFill>
                <a:latin typeface="Copperplate Gothic Bold" pitchFamily="34" charset="0"/>
              </a:rPr>
              <a:t>Conduira sans nul doute,</a:t>
            </a:r>
            <a:endParaRPr lang="en-US" sz="4000" dirty="0" smtClean="0">
              <a:solidFill>
                <a:srgbClr val="66FFFF"/>
              </a:solidFill>
              <a:latin typeface="Copperplate Gothic Bold" pitchFamily="34" charset="0"/>
            </a:endParaRPr>
          </a:p>
          <a:p>
            <a:pPr algn="ctr">
              <a:buNone/>
            </a:pPr>
            <a:r>
              <a:rPr lang="fr-FR" sz="4000" dirty="0" smtClean="0">
                <a:solidFill>
                  <a:srgbClr val="66FFFF"/>
                </a:solidFill>
                <a:latin typeface="Copperplate Gothic Bold" pitchFamily="34" charset="0"/>
              </a:rPr>
              <a:t>Les pas de ses enfants.</a:t>
            </a:r>
            <a:endParaRPr lang="en-US" sz="4000" dirty="0" smtClean="0">
              <a:solidFill>
                <a:srgbClr val="66FFFF"/>
              </a:solidFill>
              <a:latin typeface="Copperplate Gothic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ARK SKY SUN SET IMAGE.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a:xfrm>
            <a:off x="0" y="0"/>
            <a:ext cx="9144000" cy="6858000"/>
          </a:xfrm>
          <a:solidFill>
            <a:srgbClr val="003300">
              <a:alpha val="68000"/>
            </a:srgbClr>
          </a:solidFill>
        </p:spPr>
        <p:txBody>
          <a:bodyPr>
            <a:normAutofit/>
          </a:bodyPr>
          <a:lstStyle/>
          <a:p>
            <a:pPr algn="ctr">
              <a:buNone/>
            </a:pPr>
            <a:r>
              <a:rPr lang="fr-FR" sz="4000" dirty="0" smtClean="0">
                <a:solidFill>
                  <a:srgbClr val="66FFFF"/>
                </a:solidFill>
                <a:latin typeface="Copperplate Gothic Bold" pitchFamily="34" charset="0"/>
              </a:rPr>
              <a:t>2.</a:t>
            </a:r>
            <a:endParaRPr lang="en-US" sz="4000" dirty="0" smtClean="0">
              <a:solidFill>
                <a:srgbClr val="66FFFF"/>
              </a:solidFill>
              <a:latin typeface="Copperplate Gothic Bold" pitchFamily="34" charset="0"/>
            </a:endParaRPr>
          </a:p>
          <a:p>
            <a:pPr algn="ctr">
              <a:buNone/>
            </a:pPr>
            <a:r>
              <a:rPr lang="fr-FR" sz="4000" dirty="0" smtClean="0">
                <a:solidFill>
                  <a:schemeClr val="bg1"/>
                </a:solidFill>
                <a:latin typeface="Copperplate Gothic Bold" pitchFamily="34" charset="0"/>
              </a:rPr>
              <a:t>Qu’il soit ton espérance</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Aux bons, aux mauvais jours,1</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Qu’il soit, dans la souffrance,</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Ton unique recours.</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Dis-lui toutes tes peines,</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Remets-lui tes douleurs ;</a:t>
            </a:r>
            <a:endParaRPr lang="en-US" sz="4000" dirty="0" smtClean="0">
              <a:solidFill>
                <a:schemeClr val="bg1"/>
              </a:solidFill>
              <a:latin typeface="Copperplate Gothic Bold" pitchFamily="34" charset="0"/>
            </a:endParaRPr>
          </a:p>
          <a:p>
            <a:pPr algn="ctr">
              <a:buNone/>
            </a:pPr>
            <a:r>
              <a:rPr lang="fr-FR" sz="4000" dirty="0" smtClean="0">
                <a:solidFill>
                  <a:srgbClr val="66FFFF"/>
                </a:solidFill>
                <a:latin typeface="Copperplate Gothic Bold" pitchFamily="34" charset="0"/>
              </a:rPr>
              <a:t>Il a brisé tes chaînes,</a:t>
            </a:r>
            <a:endParaRPr lang="en-US" sz="4000" dirty="0" smtClean="0">
              <a:solidFill>
                <a:srgbClr val="66FFFF"/>
              </a:solidFill>
              <a:latin typeface="Copperplate Gothic Bold" pitchFamily="34" charset="0"/>
            </a:endParaRPr>
          </a:p>
          <a:p>
            <a:pPr algn="ctr">
              <a:buNone/>
            </a:pPr>
            <a:r>
              <a:rPr lang="fr-FR" sz="4000" dirty="0" smtClean="0">
                <a:solidFill>
                  <a:srgbClr val="66FFFF"/>
                </a:solidFill>
                <a:latin typeface="Copperplate Gothic Bold" pitchFamily="34" charset="0"/>
              </a:rPr>
              <a:t>Il séchera tes pleurs.</a:t>
            </a:r>
            <a:endParaRPr lang="en-US" sz="4000" dirty="0" smtClean="0">
              <a:solidFill>
                <a:srgbClr val="66FFFF"/>
              </a:solidFill>
              <a:latin typeface="Copperplate Gothic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ARK SKY SUN SET IMAGE.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a:xfrm>
            <a:off x="0" y="0"/>
            <a:ext cx="9144000" cy="6858000"/>
          </a:xfrm>
          <a:solidFill>
            <a:srgbClr val="003300">
              <a:alpha val="68000"/>
            </a:srgbClr>
          </a:solidFill>
        </p:spPr>
        <p:txBody>
          <a:bodyPr>
            <a:normAutofit/>
          </a:bodyPr>
          <a:lstStyle/>
          <a:p>
            <a:pPr algn="ctr">
              <a:buNone/>
            </a:pPr>
            <a:r>
              <a:rPr lang="fr-FR" sz="4000" dirty="0" smtClean="0">
                <a:solidFill>
                  <a:srgbClr val="66FFFF"/>
                </a:solidFill>
                <a:latin typeface="Copperplate Gothic Bold" pitchFamily="34" charset="0"/>
              </a:rPr>
              <a:t>3.</a:t>
            </a:r>
            <a:endParaRPr lang="en-US" sz="4000" dirty="0" smtClean="0">
              <a:solidFill>
                <a:srgbClr val="66FFFF"/>
              </a:solidFill>
              <a:latin typeface="Copperplate Gothic Bold" pitchFamily="34" charset="0"/>
            </a:endParaRPr>
          </a:p>
          <a:p>
            <a:pPr algn="ctr">
              <a:buNone/>
            </a:pPr>
            <a:r>
              <a:rPr lang="fr-FR" sz="4000" dirty="0" smtClean="0">
                <a:solidFill>
                  <a:schemeClr val="bg1"/>
                </a:solidFill>
                <a:latin typeface="Copperplate Gothic Bold" pitchFamily="34" charset="0"/>
              </a:rPr>
              <a:t>Espère, âme angoissée,</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Espère en ton Sauveur !</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Il connaît ta pensée,</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Il a lu dans ton cœur.</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Il est l’amour suprême,</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Il est le vrai chemin ;</a:t>
            </a:r>
            <a:endParaRPr lang="en-US" sz="4000" dirty="0" smtClean="0">
              <a:solidFill>
                <a:schemeClr val="bg1"/>
              </a:solidFill>
              <a:latin typeface="Copperplate Gothic Bold" pitchFamily="34" charset="0"/>
            </a:endParaRPr>
          </a:p>
          <a:p>
            <a:pPr algn="ctr">
              <a:buNone/>
            </a:pPr>
            <a:r>
              <a:rPr lang="fr-FR" sz="4000" dirty="0" smtClean="0">
                <a:solidFill>
                  <a:srgbClr val="66FFFF"/>
                </a:solidFill>
                <a:latin typeface="Copperplate Gothic Bold" pitchFamily="34" charset="0"/>
              </a:rPr>
              <a:t>Viens à Lui, car il t’aime,</a:t>
            </a:r>
            <a:endParaRPr lang="en-US" sz="4000" dirty="0" smtClean="0">
              <a:solidFill>
                <a:srgbClr val="66FFFF"/>
              </a:solidFill>
              <a:latin typeface="Copperplate Gothic Bold" pitchFamily="34" charset="0"/>
            </a:endParaRPr>
          </a:p>
          <a:p>
            <a:pPr algn="ctr">
              <a:buNone/>
            </a:pPr>
            <a:r>
              <a:rPr lang="fr-FR" sz="4000" dirty="0" smtClean="0">
                <a:solidFill>
                  <a:srgbClr val="66FFFF"/>
                </a:solidFill>
                <a:latin typeface="Copperplate Gothic Bold" pitchFamily="34" charset="0"/>
              </a:rPr>
              <a:t>Viens ! Il te tend la main.</a:t>
            </a:r>
            <a:endParaRPr lang="en-US" sz="4000" dirty="0" smtClean="0">
              <a:solidFill>
                <a:srgbClr val="66FFFF"/>
              </a:solidFill>
              <a:latin typeface="Copperplate Gothic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ARK SKY SUN SET IMAGE.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a:xfrm>
            <a:off x="0" y="0"/>
            <a:ext cx="9144000" cy="6858000"/>
          </a:xfrm>
          <a:solidFill>
            <a:srgbClr val="003300">
              <a:alpha val="68000"/>
            </a:srgbClr>
          </a:solidFill>
        </p:spPr>
        <p:txBody>
          <a:bodyPr>
            <a:normAutofit/>
          </a:bodyPr>
          <a:lstStyle/>
          <a:p>
            <a:pPr algn="ctr">
              <a:buNone/>
            </a:pPr>
            <a:r>
              <a:rPr lang="fr-FR" sz="4000" dirty="0" smtClean="0">
                <a:solidFill>
                  <a:srgbClr val="66FFFF"/>
                </a:solidFill>
                <a:latin typeface="Copperplate Gothic Bold" pitchFamily="34" charset="0"/>
              </a:rPr>
              <a:t>4.</a:t>
            </a:r>
            <a:endParaRPr lang="en-US" sz="4000" dirty="0" smtClean="0">
              <a:solidFill>
                <a:srgbClr val="66FFFF"/>
              </a:solidFill>
              <a:latin typeface="Copperplate Gothic Bold" pitchFamily="34" charset="0"/>
            </a:endParaRPr>
          </a:p>
          <a:p>
            <a:pPr algn="ctr">
              <a:buNone/>
            </a:pPr>
            <a:r>
              <a:rPr lang="fr-FR" sz="4000" b="1" dirty="0" smtClean="0">
                <a:solidFill>
                  <a:schemeClr val="bg1"/>
                </a:solidFill>
                <a:latin typeface="Copperplate Gothic Bold" pitchFamily="34" charset="0"/>
              </a:rPr>
              <a:t>A ta voix qui m’appelle,</a:t>
            </a:r>
            <a:endParaRPr lang="en-US" sz="4000" b="1"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Je répondrai, Seigneur,</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Je veux, humble et fidèle,</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Te consacrer mon cœur.</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Pour moi plus de tristesse !</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Je vivrai par la foi,</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En célébrant sans cesse</a:t>
            </a:r>
            <a:endParaRPr lang="en-US" sz="4000" dirty="0" smtClean="0">
              <a:solidFill>
                <a:schemeClr val="bg1"/>
              </a:solidFill>
              <a:latin typeface="Copperplate Gothic Bold" pitchFamily="34" charset="0"/>
            </a:endParaRPr>
          </a:p>
          <a:p>
            <a:pPr algn="ctr">
              <a:buNone/>
            </a:pPr>
            <a:r>
              <a:rPr lang="fr-FR" sz="4000" dirty="0" smtClean="0">
                <a:solidFill>
                  <a:schemeClr val="bg1"/>
                </a:solidFill>
                <a:latin typeface="Copperplate Gothic Bold" pitchFamily="34" charset="0"/>
              </a:rPr>
              <a:t>Le bonheur d’être à toi.</a:t>
            </a:r>
            <a:endParaRPr lang="en-US" sz="4000" dirty="0">
              <a:solidFill>
                <a:schemeClr val="bg1"/>
              </a:solidFill>
              <a:latin typeface="Copperplate Gothic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736600"/>
            <a:ext cx="9144000" cy="6858000"/>
          </a:xfrm>
          <a:prstGeom prst="rect">
            <a:avLst/>
          </a:prstGeom>
          <a:noFill/>
          <a:ln w="9525">
            <a:noFill/>
            <a:miter lim="800000"/>
            <a:headEnd/>
            <a:tailEnd/>
          </a:ln>
        </p:spPr>
      </p:pic>
      <p:sp>
        <p:nvSpPr>
          <p:cNvPr id="6" name="TextBox 5"/>
          <p:cNvSpPr txBox="1"/>
          <p:nvPr/>
        </p:nvSpPr>
        <p:spPr>
          <a:xfrm>
            <a:off x="0" y="-304800"/>
            <a:ext cx="9144000" cy="1569660"/>
          </a:xfrm>
          <a:prstGeom prst="rect">
            <a:avLst/>
          </a:prstGeom>
          <a:solidFill>
            <a:srgbClr val="002060"/>
          </a:solidFill>
        </p:spPr>
        <p:txBody>
          <a:bodyPr wrap="square" rtlCol="0">
            <a:spAutoFit/>
          </a:bodyPr>
          <a:lstStyle/>
          <a:p>
            <a:pPr algn="ctr"/>
            <a:r>
              <a:rPr lang="fr-FR" sz="3200" b="1" dirty="0" err="1" smtClean="0">
                <a:solidFill>
                  <a:schemeClr val="bg1"/>
                </a:solidFill>
                <a:latin typeface="Agency FB" pitchFamily="34" charset="0"/>
                <a:ea typeface="Arial Unicode MS" pitchFamily="34" charset="-128"/>
                <a:cs typeface="Arial Unicode MS" pitchFamily="34" charset="-128"/>
              </a:rPr>
              <a:t>Php</a:t>
            </a:r>
            <a:r>
              <a:rPr lang="fr-FR" sz="3200" b="1" dirty="0" smtClean="0">
                <a:solidFill>
                  <a:schemeClr val="bg1"/>
                </a:solidFill>
                <a:latin typeface="Agency FB" pitchFamily="34" charset="0"/>
                <a:ea typeface="Arial Unicode MS" pitchFamily="34" charset="-128"/>
                <a:cs typeface="Arial Unicode MS" pitchFamily="34" charset="-128"/>
              </a:rPr>
              <a:t> 4:6 Ne vous inquiétez de rien; mais en toute chose faites connaître vos besoins à Dieu par des prières et des supplications, avec des actions de grâces.</a:t>
            </a:r>
          </a:p>
        </p:txBody>
      </p:sp>
      <p:sp>
        <p:nvSpPr>
          <p:cNvPr id="7" name="TextBox 6"/>
          <p:cNvSpPr txBox="1"/>
          <p:nvPr/>
        </p:nvSpPr>
        <p:spPr>
          <a:xfrm>
            <a:off x="0" y="5486400"/>
            <a:ext cx="9144000" cy="1200329"/>
          </a:xfrm>
          <a:prstGeom prst="rect">
            <a:avLst/>
          </a:prstGeom>
          <a:solidFill>
            <a:srgbClr val="003300"/>
          </a:solidFill>
        </p:spPr>
        <p:txBody>
          <a:bodyPr wrap="square" rtlCol="0">
            <a:spAutoFit/>
          </a:bodyPr>
          <a:lstStyle/>
          <a:p>
            <a:pPr algn="ctr"/>
            <a:r>
              <a:rPr lang="fr-FR" sz="3200" dirty="0" smtClean="0">
                <a:solidFill>
                  <a:schemeClr val="bg1"/>
                </a:solidFill>
                <a:latin typeface="Agency FB" pitchFamily="34" charset="0"/>
              </a:rPr>
              <a:t> </a:t>
            </a:r>
            <a:r>
              <a:rPr lang="fr-FR" sz="3600" b="1" dirty="0" smtClean="0">
                <a:solidFill>
                  <a:schemeClr val="bg1"/>
                </a:solidFill>
                <a:latin typeface="Agency FB" pitchFamily="34" charset="0"/>
              </a:rPr>
              <a:t>7 Et la paix de Dieu, qui surpasse toute intelligence, gardera vos cœurs et vos pensées en Jésus-Christ.</a:t>
            </a:r>
            <a:endParaRPr lang="en-US" sz="3600" b="1" dirty="0">
              <a:solidFill>
                <a:schemeClr val="bg1"/>
              </a:solidFill>
              <a:latin typeface="Agency FB"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152400" y="4343400"/>
            <a:ext cx="2450592" cy="533400"/>
          </a:xfrm>
        </p:spPr>
        <p:txBody>
          <a:bodyPr>
            <a:noAutofit/>
          </a:bodyPr>
          <a:lstStyle/>
          <a:p>
            <a:pPr>
              <a:buNone/>
            </a:pPr>
            <a:r>
              <a:rPr lang="en-US" sz="4000" b="1" dirty="0" smtClean="0">
                <a:solidFill>
                  <a:srgbClr val="0000FF"/>
                </a:solidFill>
                <a:latin typeface="Copperplate Gothic Bold" pitchFamily="34" charset="0"/>
              </a:rPr>
              <a:t>DEBUT</a:t>
            </a:r>
            <a:endParaRPr lang="en-US" sz="4000" b="1" dirty="0">
              <a:solidFill>
                <a:srgbClr val="0000FF"/>
              </a:solidFill>
              <a:latin typeface="Copperplate Gothic Bold" pitchFamily="34" charset="0"/>
            </a:endParaRP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sz="2800" b="1" dirty="0" smtClean="0">
                <a:solidFill>
                  <a:schemeClr val="tx1"/>
                </a:solidFill>
                <a:latin typeface="Arial Unicode MS" pitchFamily="34" charset="-128"/>
                <a:ea typeface="Arial Unicode MS" pitchFamily="34" charset="-128"/>
                <a:cs typeface="Arial Unicode MS" pitchFamily="34" charset="-128"/>
              </a:rPr>
              <a:t>L'Éternel est dans son saint temple. Que toute la terre fasse silence devant lui! </a:t>
            </a:r>
            <a:r>
              <a:rPr lang="fr-FR" sz="2800" b="1" dirty="0" err="1" smtClean="0">
                <a:solidFill>
                  <a:schemeClr val="tx1"/>
                </a:solidFill>
                <a:latin typeface="Arial Unicode MS" pitchFamily="34" charset="-128"/>
                <a:ea typeface="Arial Unicode MS" pitchFamily="34" charset="-128"/>
                <a:cs typeface="Arial Unicode MS" pitchFamily="34" charset="-128"/>
              </a:rPr>
              <a:t>Habakuk</a:t>
            </a:r>
            <a:r>
              <a:rPr lang="fr-FR" sz="2800" b="1" dirty="0" smtClean="0">
                <a:solidFill>
                  <a:schemeClr val="tx1"/>
                </a:solidFill>
                <a:latin typeface="Arial Unicode MS" pitchFamily="34" charset="-128"/>
                <a:ea typeface="Arial Unicode MS" pitchFamily="34" charset="-128"/>
                <a:cs typeface="Arial Unicode MS" pitchFamily="34" charset="-128"/>
              </a:rPr>
              <a:t> 2:20 </a:t>
            </a:r>
            <a:endParaRPr lang="en-US" sz="2800" b="1" dirty="0">
              <a:solidFill>
                <a:schemeClr val="tx1"/>
              </a:solidFill>
              <a:latin typeface="Arial Unicode MS" pitchFamily="34" charset="-128"/>
              <a:ea typeface="Arial Unicode MS" pitchFamily="34" charset="-128"/>
              <a:cs typeface="Arial Unicode MS" pitchFamily="34" charset="-128"/>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b="1" dirty="0" err="1" smtClean="0"/>
              <a:t>Hab</a:t>
            </a:r>
            <a:r>
              <a:rPr lang="en-US" sz="2800" b="1" dirty="0" smtClean="0"/>
              <a:t> 2:20 But the LORD is in His holy temple. Let all the earth keep silence before Him</a:t>
            </a:r>
            <a:r>
              <a:rPr lang="en-US" b="1" dirty="0" smtClean="0"/>
              <a:t>."</a:t>
            </a:r>
            <a:endParaRPr lang="en-US" b="1"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ACK FEATHER IMAGE.jpg"/>
          <p:cNvPicPr>
            <a:picLocks noChangeAspect="1"/>
          </p:cNvPicPr>
          <p:nvPr/>
        </p:nvPicPr>
        <p:blipFill>
          <a:blip r:embed="rId2"/>
          <a:stretch>
            <a:fillRect/>
          </a:stretch>
        </p:blipFill>
        <p:spPr>
          <a:xfrm>
            <a:off x="0" y="0"/>
            <a:ext cx="9144000" cy="6858000"/>
          </a:xfrm>
          <a:prstGeom prst="rect">
            <a:avLst/>
          </a:prstGeom>
        </p:spPr>
      </p:pic>
      <p:sp>
        <p:nvSpPr>
          <p:cNvPr id="3" name="Content Placeholder 2"/>
          <p:cNvSpPr>
            <a:spLocks noGrp="1"/>
          </p:cNvSpPr>
          <p:nvPr>
            <p:ph sz="quarter" idx="1"/>
          </p:nvPr>
        </p:nvSpPr>
        <p:spPr>
          <a:xfrm>
            <a:off x="0" y="0"/>
            <a:ext cx="9144000" cy="6858000"/>
          </a:xfrm>
          <a:solidFill>
            <a:schemeClr val="tx1"/>
          </a:solidFill>
        </p:spPr>
        <p:txBody>
          <a:bodyPr>
            <a:normAutofit fontScale="85000" lnSpcReduction="10000"/>
          </a:bodyPr>
          <a:lstStyle/>
          <a:p>
            <a:pPr algn="just"/>
            <a:r>
              <a:rPr lang="fr-FR" sz="5400" dirty="0" smtClean="0">
                <a:solidFill>
                  <a:schemeClr val="bg1"/>
                </a:solidFill>
                <a:latin typeface="Arial Rounded MT Bold" pitchFamily="34" charset="0"/>
              </a:rPr>
              <a:t>Ps 124:1 ¶ Cantique des degrés. De David. Sans l'Éternel qui nous protégea, Qu'Israël le dise!</a:t>
            </a:r>
            <a:endParaRPr lang="en-US" sz="5400" dirty="0" smtClean="0">
              <a:solidFill>
                <a:schemeClr val="bg1"/>
              </a:solidFill>
              <a:latin typeface="Arial Rounded MT Bold" pitchFamily="34" charset="0"/>
            </a:endParaRPr>
          </a:p>
          <a:p>
            <a:pPr algn="just"/>
            <a:r>
              <a:rPr lang="fr-FR" sz="5400" dirty="0" smtClean="0">
                <a:solidFill>
                  <a:schemeClr val="bg1"/>
                </a:solidFill>
                <a:latin typeface="Arial Rounded MT Bold" pitchFamily="34" charset="0"/>
              </a:rPr>
              <a:t> </a:t>
            </a:r>
            <a:r>
              <a:rPr lang="fr-FR" sz="5400" dirty="0" smtClean="0">
                <a:solidFill>
                  <a:srgbClr val="66FFFF"/>
                </a:solidFill>
                <a:latin typeface="Arial Rounded MT Bold" pitchFamily="34" charset="0"/>
              </a:rPr>
              <a:t>2 Sans l'Éternel qui nous protégea, Quand les hommes s'élevèrent contre nous,</a:t>
            </a:r>
            <a:endParaRPr lang="en-US" sz="5400" dirty="0" smtClean="0">
              <a:solidFill>
                <a:srgbClr val="66FFFF"/>
              </a:solidFill>
              <a:latin typeface="Arial Rounded MT Bold" pitchFamily="34" charset="0"/>
            </a:endParaRPr>
          </a:p>
          <a:p>
            <a:pPr algn="just"/>
            <a:r>
              <a:rPr lang="fr-FR" sz="5400" dirty="0" smtClean="0">
                <a:solidFill>
                  <a:schemeClr val="bg1"/>
                </a:solidFill>
                <a:latin typeface="Arial Rounded MT Bold" pitchFamily="34" charset="0"/>
              </a:rPr>
              <a:t> 3 Ils nous auraient engloutis tout vivants, Quand leur colère s'enflamma contre nous;</a:t>
            </a:r>
            <a:endParaRPr lang="en-US" sz="5400" dirty="0" smtClean="0">
              <a:solidFill>
                <a:schemeClr val="bg1"/>
              </a:solidFill>
              <a:latin typeface="Arial Rounded MT Bold" pitchFamily="34" charset="0"/>
            </a:endParaRPr>
          </a:p>
          <a:p>
            <a:pPr algn="just"/>
            <a:endParaRPr lang="en-US" sz="5400" dirty="0">
              <a:solidFill>
                <a:srgbClr val="66FF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ACK FEATHER IMAGE.jpg"/>
          <p:cNvPicPr>
            <a:picLocks noChangeAspect="1"/>
          </p:cNvPicPr>
          <p:nvPr/>
        </p:nvPicPr>
        <p:blipFill>
          <a:blip r:embed="rId2"/>
          <a:stretch>
            <a:fillRect/>
          </a:stretch>
        </p:blipFill>
        <p:spPr>
          <a:xfrm>
            <a:off x="0" y="0"/>
            <a:ext cx="9144000" cy="6858000"/>
          </a:xfrm>
          <a:prstGeom prst="rect">
            <a:avLst/>
          </a:prstGeom>
        </p:spPr>
      </p:pic>
      <p:sp>
        <p:nvSpPr>
          <p:cNvPr id="3" name="Content Placeholder 2"/>
          <p:cNvSpPr>
            <a:spLocks noGrp="1"/>
          </p:cNvSpPr>
          <p:nvPr>
            <p:ph sz="quarter" idx="1"/>
          </p:nvPr>
        </p:nvSpPr>
        <p:spPr>
          <a:xfrm>
            <a:off x="0" y="0"/>
            <a:ext cx="9144000" cy="6858000"/>
          </a:xfrm>
          <a:solidFill>
            <a:schemeClr val="tx1"/>
          </a:solidFill>
        </p:spPr>
        <p:txBody>
          <a:bodyPr>
            <a:normAutofit fontScale="92500" lnSpcReduction="20000"/>
          </a:bodyPr>
          <a:lstStyle/>
          <a:p>
            <a:pPr algn="just"/>
            <a:r>
              <a:rPr lang="fr-FR" sz="5400" dirty="0" smtClean="0">
                <a:solidFill>
                  <a:schemeClr val="bg1"/>
                </a:solidFill>
                <a:latin typeface="Arial Rounded MT Bold" pitchFamily="34" charset="0"/>
              </a:rPr>
              <a:t>4 Alors les eaux nous auraient submergés, Les torrents auraient passé sur notre âme;</a:t>
            </a:r>
            <a:endParaRPr lang="en-US" sz="5400" dirty="0" smtClean="0">
              <a:solidFill>
                <a:schemeClr val="bg1"/>
              </a:solidFill>
              <a:latin typeface="Arial Rounded MT Bold" pitchFamily="34" charset="0"/>
            </a:endParaRPr>
          </a:p>
          <a:p>
            <a:pPr algn="just"/>
            <a:r>
              <a:rPr lang="fr-FR" sz="5400" dirty="0" smtClean="0">
                <a:solidFill>
                  <a:srgbClr val="66FFFF"/>
                </a:solidFill>
                <a:latin typeface="Arial Rounded MT Bold" pitchFamily="34" charset="0"/>
              </a:rPr>
              <a:t> 5 Alors auraient passé sur notre âme Les flots impétueux.</a:t>
            </a:r>
            <a:endParaRPr lang="en-US" sz="5400" dirty="0" smtClean="0">
              <a:solidFill>
                <a:srgbClr val="66FFFF"/>
              </a:solidFill>
              <a:latin typeface="Arial Rounded MT Bold" pitchFamily="34" charset="0"/>
            </a:endParaRPr>
          </a:p>
          <a:p>
            <a:pPr algn="just"/>
            <a:r>
              <a:rPr lang="fr-FR" sz="5400" dirty="0" smtClean="0">
                <a:solidFill>
                  <a:schemeClr val="bg1"/>
                </a:solidFill>
                <a:latin typeface="Arial Rounded MT Bold" pitchFamily="34" charset="0"/>
              </a:rPr>
              <a:t> 6 ¶ Béni soit l'Éternel, Qui ne nous a pas livrés en proie à leurs dents!</a:t>
            </a:r>
            <a:endParaRPr lang="en-US" sz="5400" dirty="0" smtClean="0">
              <a:solidFill>
                <a:schemeClr val="bg1"/>
              </a:solidFill>
              <a:latin typeface="Arial Rounded MT Bold" pitchFamily="34" charset="0"/>
            </a:endParaRPr>
          </a:p>
          <a:p>
            <a:pPr algn="just"/>
            <a:endParaRPr lang="en-US" sz="5400" dirty="0">
              <a:solidFill>
                <a:srgbClr val="66FF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ACK FEATHER IMAGE.jpg"/>
          <p:cNvPicPr>
            <a:picLocks noChangeAspect="1"/>
          </p:cNvPicPr>
          <p:nvPr/>
        </p:nvPicPr>
        <p:blipFill>
          <a:blip r:embed="rId2"/>
          <a:stretch>
            <a:fillRect/>
          </a:stretch>
        </p:blipFill>
        <p:spPr>
          <a:xfrm>
            <a:off x="0" y="0"/>
            <a:ext cx="9144000" cy="6858000"/>
          </a:xfrm>
          <a:prstGeom prst="rect">
            <a:avLst/>
          </a:prstGeom>
        </p:spPr>
      </p:pic>
      <p:sp>
        <p:nvSpPr>
          <p:cNvPr id="3" name="Content Placeholder 2"/>
          <p:cNvSpPr>
            <a:spLocks noGrp="1"/>
          </p:cNvSpPr>
          <p:nvPr>
            <p:ph sz="quarter" idx="1"/>
          </p:nvPr>
        </p:nvSpPr>
        <p:spPr>
          <a:xfrm>
            <a:off x="0" y="0"/>
            <a:ext cx="9144000" cy="6858000"/>
          </a:xfrm>
          <a:solidFill>
            <a:schemeClr val="tx1"/>
          </a:solidFill>
        </p:spPr>
        <p:txBody>
          <a:bodyPr>
            <a:normAutofit/>
          </a:bodyPr>
          <a:lstStyle/>
          <a:p>
            <a:pPr algn="just"/>
            <a:r>
              <a:rPr lang="fr-FR" sz="5400" dirty="0" smtClean="0">
                <a:solidFill>
                  <a:schemeClr val="bg1"/>
                </a:solidFill>
                <a:latin typeface="Arial Rounded MT Bold" pitchFamily="34" charset="0"/>
              </a:rPr>
              <a:t>7 Notre âme s'est échappée comme l'oiseau du filet des oiseleurs; Le filet s'est rompu, et nous nous sommes échappés.</a:t>
            </a:r>
            <a:endParaRPr lang="en-US" sz="5400" dirty="0" smtClean="0">
              <a:solidFill>
                <a:schemeClr val="bg1"/>
              </a:solidFill>
              <a:latin typeface="Arial Rounded MT Bold" pitchFamily="34" charset="0"/>
            </a:endParaRPr>
          </a:p>
          <a:p>
            <a:pPr algn="just"/>
            <a:r>
              <a:rPr lang="fr-FR" sz="5400" dirty="0" smtClean="0">
                <a:solidFill>
                  <a:srgbClr val="66FFFF"/>
                </a:solidFill>
                <a:latin typeface="Arial Rounded MT Bold" pitchFamily="34" charset="0"/>
              </a:rPr>
              <a:t> 8 Notre secours est dans le nom de l'Éternel, Qui a fait les cieux et la terre.</a:t>
            </a:r>
            <a:endParaRPr lang="en-US" sz="5400" dirty="0" smtClean="0">
              <a:solidFill>
                <a:srgbClr val="66FFFF"/>
              </a:solidFill>
              <a:latin typeface="Arial Rounded MT Bold" pitchFamily="34" charset="0"/>
            </a:endParaRPr>
          </a:p>
          <a:p>
            <a:pPr algn="just"/>
            <a:endParaRPr lang="en-US" sz="5400" dirty="0">
              <a:solidFill>
                <a:srgbClr val="66FF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marL="0" indent="0" algn="ctr">
              <a:buNone/>
            </a:pPr>
            <a:r>
              <a:rPr lang="fr-FR" sz="3600" b="1" dirty="0" smtClean="0">
                <a:solidFill>
                  <a:srgbClr val="0000FF"/>
                </a:solidFill>
                <a:latin typeface="Arial Rounded MT Bold" pitchFamily="34" charset="0"/>
              </a:rPr>
              <a:t>Le nom de Jésus est si doux # 19 CEF</a:t>
            </a:r>
            <a:endParaRPr lang="en-US" sz="3600" b="1" dirty="0" smtClean="0">
              <a:solidFill>
                <a:srgbClr val="0000FF"/>
              </a:solidFill>
              <a:latin typeface="Arial Rounded MT Bold" pitchFamily="34" charset="0"/>
            </a:endParaRPr>
          </a:p>
          <a:p>
            <a:pPr marL="0" indent="0" algn="ctr">
              <a:buNone/>
            </a:pPr>
            <a:r>
              <a:rPr lang="fr-FR" sz="3600" b="1" dirty="0" smtClean="0">
                <a:solidFill>
                  <a:srgbClr val="0000FF"/>
                </a:solidFill>
                <a:latin typeface="Arial Rounded MT Bold" pitchFamily="34" charset="0"/>
              </a:rPr>
              <a:t>1</a:t>
            </a:r>
            <a:r>
              <a:rPr lang="fr-FR" sz="3600" b="1" dirty="0" smtClean="0">
                <a:latin typeface="Arial Rounded MT Bold" pitchFamily="34" charset="0"/>
              </a:rPr>
              <a:t/>
            </a:r>
            <a:br>
              <a:rPr lang="fr-FR" sz="3600" b="1" dirty="0" smtClean="0">
                <a:latin typeface="Arial Rounded MT Bold" pitchFamily="34" charset="0"/>
              </a:rPr>
            </a:br>
            <a:r>
              <a:rPr lang="fr-FR" sz="4000" b="1" dirty="0" smtClean="0">
                <a:latin typeface="Arial Rounded MT Bold" pitchFamily="34" charset="0"/>
              </a:rPr>
              <a:t>Le nom de Jésus est si doux!</a:t>
            </a:r>
            <a:br>
              <a:rPr lang="fr-FR" sz="4000" b="1" dirty="0" smtClean="0">
                <a:latin typeface="Arial Rounded MT Bold" pitchFamily="34" charset="0"/>
              </a:rPr>
            </a:br>
            <a:r>
              <a:rPr lang="fr-FR" sz="4000" b="1" dirty="0" smtClean="0">
                <a:latin typeface="Arial Rounded MT Bold" pitchFamily="34" charset="0"/>
              </a:rPr>
              <a:t>De Dieu désarmant le courroux,</a:t>
            </a:r>
            <a:br>
              <a:rPr lang="fr-FR" sz="4000" b="1" dirty="0" smtClean="0">
                <a:latin typeface="Arial Rounded MT Bold" pitchFamily="34" charset="0"/>
              </a:rPr>
            </a:br>
            <a:r>
              <a:rPr lang="fr-FR" sz="4000" b="1" dirty="0" smtClean="0">
                <a:latin typeface="Arial Rounded MT Bold" pitchFamily="34" charset="0"/>
              </a:rPr>
              <a:t>Il nous appelle au rendez-vous,</a:t>
            </a:r>
            <a:br>
              <a:rPr lang="fr-FR" sz="4000" b="1" dirty="0" smtClean="0">
                <a:latin typeface="Arial Rounded MT Bold" pitchFamily="34" charset="0"/>
              </a:rPr>
            </a:br>
            <a:r>
              <a:rPr lang="fr-FR" sz="4000" b="1" dirty="0" smtClean="0">
                <a:latin typeface="Arial Rounded MT Bold" pitchFamily="34" charset="0"/>
              </a:rPr>
              <a:t>Précieux nom de Jésus!</a:t>
            </a:r>
            <a:endParaRPr lang="en-US" sz="4000" b="1" dirty="0" smtClean="0">
              <a:latin typeface="Arial Rounded MT Bold" pitchFamily="34" charset="0"/>
            </a:endParaRPr>
          </a:p>
          <a:p>
            <a:pPr marL="0" indent="0" algn="ctr">
              <a:buNone/>
            </a:pPr>
            <a:r>
              <a:rPr lang="fr-FR" sz="4000" b="1" dirty="0" smtClean="0">
                <a:solidFill>
                  <a:srgbClr val="FF0000"/>
                </a:solidFill>
                <a:latin typeface="Arial Rounded MT Bold" pitchFamily="34" charset="0"/>
              </a:rPr>
              <a:t>[Refrain]</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0000FF"/>
                </a:solidFill>
                <a:latin typeface="Arial Rounded MT Bold" pitchFamily="34" charset="0"/>
              </a:rPr>
              <a:t>Jésus! Béni soit ton nom!</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Jésus! Oh ! Merveilleux don!</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Jésus! Suprême rançon,</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Sois adoré pour toujours.</a:t>
            </a:r>
            <a:endParaRPr lang="en-US" sz="4000" b="1" dirty="0" smtClean="0">
              <a:solidFill>
                <a:srgbClr val="0000FF"/>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marL="0" indent="0" algn="ctr">
              <a:buNone/>
            </a:pPr>
            <a:r>
              <a:rPr lang="fr-FR" sz="3600" b="1" dirty="0" smtClean="0">
                <a:solidFill>
                  <a:srgbClr val="0000FF"/>
                </a:solidFill>
                <a:latin typeface="Arial Rounded MT Bold" pitchFamily="34" charset="0"/>
              </a:rPr>
              <a:t>2</a:t>
            </a:r>
            <a:r>
              <a:rPr lang="fr-FR" sz="3600" b="1" dirty="0" smtClean="0">
                <a:latin typeface="Arial Rounded MT Bold" pitchFamily="34" charset="0"/>
              </a:rPr>
              <a:t/>
            </a:r>
            <a:br>
              <a:rPr lang="fr-FR" sz="3600" b="1" dirty="0" smtClean="0">
                <a:latin typeface="Arial Rounded MT Bold" pitchFamily="34" charset="0"/>
              </a:rPr>
            </a:br>
            <a:r>
              <a:rPr lang="fr-FR" sz="4000" b="1" dirty="0" smtClean="0">
                <a:latin typeface="Arial Rounded MT Bold" pitchFamily="34" charset="0"/>
              </a:rPr>
              <a:t>J’aime ce nom dans le chagrin,</a:t>
            </a:r>
            <a:br>
              <a:rPr lang="fr-FR" sz="4000" b="1" dirty="0" smtClean="0">
                <a:latin typeface="Arial Rounded MT Bold" pitchFamily="34" charset="0"/>
              </a:rPr>
            </a:br>
            <a:r>
              <a:rPr lang="fr-FR" sz="4000" b="1" dirty="0" smtClean="0">
                <a:latin typeface="Arial Rounded MT Bold" pitchFamily="34" charset="0"/>
              </a:rPr>
              <a:t>Il me soutient sur le chemin,</a:t>
            </a:r>
            <a:br>
              <a:rPr lang="fr-FR" sz="4000" b="1" dirty="0" smtClean="0">
                <a:latin typeface="Arial Rounded MT Bold" pitchFamily="34" charset="0"/>
              </a:rPr>
            </a:br>
            <a:r>
              <a:rPr lang="fr-FR" sz="4000" b="1" dirty="0" smtClean="0">
                <a:latin typeface="Arial Rounded MT Bold" pitchFamily="34" charset="0"/>
              </a:rPr>
              <a:t>Sa musique est un son divin,</a:t>
            </a:r>
            <a:br>
              <a:rPr lang="fr-FR" sz="4000" b="1" dirty="0" smtClean="0">
                <a:latin typeface="Arial Rounded MT Bold" pitchFamily="34" charset="0"/>
              </a:rPr>
            </a:br>
            <a:r>
              <a:rPr lang="fr-FR" sz="4000" b="1" dirty="0" smtClean="0">
                <a:latin typeface="Arial Rounded MT Bold" pitchFamily="34" charset="0"/>
              </a:rPr>
              <a:t>Précieux nom de Jésus!</a:t>
            </a:r>
            <a:endParaRPr lang="en-US" sz="4000" b="1" dirty="0" smtClean="0">
              <a:latin typeface="Arial Rounded MT Bold" pitchFamily="34" charset="0"/>
            </a:endParaRPr>
          </a:p>
          <a:p>
            <a:pPr marL="0" indent="0" algn="ctr">
              <a:buNone/>
            </a:pPr>
            <a:r>
              <a:rPr lang="fr-FR" sz="4000" b="1" dirty="0" smtClean="0">
                <a:solidFill>
                  <a:srgbClr val="FF0000"/>
                </a:solidFill>
                <a:latin typeface="Arial Rounded MT Bold" pitchFamily="34" charset="0"/>
              </a:rPr>
              <a:t>[Refrain]</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0000FF"/>
                </a:solidFill>
                <a:latin typeface="Arial Rounded MT Bold" pitchFamily="34" charset="0"/>
              </a:rPr>
              <a:t>Jésus! Béni soit ton nom!</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Jésus! Oh ! Merveilleux don!</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Jésus! Suprême rançon,</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Sois adoré pour toujours.</a:t>
            </a:r>
            <a:endParaRPr lang="en-US" sz="4000" b="1" dirty="0" smtClean="0">
              <a:solidFill>
                <a:srgbClr val="0000FF"/>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marL="0" indent="0" algn="ctr">
              <a:buNone/>
            </a:pPr>
            <a:r>
              <a:rPr lang="fr-FR" sz="3600" b="1" dirty="0" smtClean="0">
                <a:solidFill>
                  <a:srgbClr val="0000FF"/>
                </a:solidFill>
                <a:latin typeface="Arial Rounded MT Bold" pitchFamily="34" charset="0"/>
              </a:rPr>
              <a:t>3</a:t>
            </a:r>
            <a:r>
              <a:rPr lang="fr-FR" sz="3600" b="1" dirty="0" smtClean="0">
                <a:latin typeface="Arial Rounded MT Bold" pitchFamily="34" charset="0"/>
              </a:rPr>
              <a:t/>
            </a:r>
            <a:br>
              <a:rPr lang="fr-FR" sz="3600" b="1" dirty="0" smtClean="0">
                <a:latin typeface="Arial Rounded MT Bold" pitchFamily="34" charset="0"/>
              </a:rPr>
            </a:br>
            <a:r>
              <a:rPr lang="fr-FR" sz="4000" b="1" dirty="0" smtClean="0">
                <a:latin typeface="Arial Rounded MT Bold" pitchFamily="34" charset="0"/>
              </a:rPr>
              <a:t>J’aime le nom de mon Sauveur,</a:t>
            </a:r>
            <a:br>
              <a:rPr lang="fr-FR" sz="4000" b="1" dirty="0" smtClean="0">
                <a:latin typeface="Arial Rounded MT Bold" pitchFamily="34" charset="0"/>
              </a:rPr>
            </a:br>
            <a:r>
              <a:rPr lang="fr-FR" sz="4000" b="1" dirty="0" smtClean="0">
                <a:latin typeface="Arial Rounded MT Bold" pitchFamily="34" charset="0"/>
              </a:rPr>
              <a:t>Car Lui seul connait tout mon cœur,</a:t>
            </a:r>
            <a:br>
              <a:rPr lang="fr-FR" sz="4000" b="1" dirty="0" smtClean="0">
                <a:latin typeface="Arial Rounded MT Bold" pitchFamily="34" charset="0"/>
              </a:rPr>
            </a:br>
            <a:r>
              <a:rPr lang="fr-FR" sz="4000" b="1" dirty="0" smtClean="0">
                <a:latin typeface="Arial Rounded MT Bold" pitchFamily="34" charset="0"/>
              </a:rPr>
              <a:t>Lui seul me rend plus que vainqueur:</a:t>
            </a:r>
            <a:br>
              <a:rPr lang="fr-FR" sz="4000" b="1" dirty="0" smtClean="0">
                <a:latin typeface="Arial Rounded MT Bold" pitchFamily="34" charset="0"/>
              </a:rPr>
            </a:br>
            <a:r>
              <a:rPr lang="fr-FR" sz="4000" b="1" dirty="0" smtClean="0">
                <a:latin typeface="Arial Rounded MT Bold" pitchFamily="34" charset="0"/>
              </a:rPr>
              <a:t>Précieux nom de Jésus!</a:t>
            </a:r>
            <a:endParaRPr lang="en-US" sz="4000" b="1" dirty="0" smtClean="0">
              <a:latin typeface="Arial Rounded MT Bold" pitchFamily="34" charset="0"/>
            </a:endParaRPr>
          </a:p>
          <a:p>
            <a:pPr marL="0" indent="0" algn="ctr">
              <a:buNone/>
            </a:pPr>
            <a:r>
              <a:rPr lang="fr-FR" sz="4000" b="1" dirty="0" smtClean="0">
                <a:solidFill>
                  <a:srgbClr val="FF0000"/>
                </a:solidFill>
                <a:latin typeface="Arial Rounded MT Bold" pitchFamily="34" charset="0"/>
              </a:rPr>
              <a:t>[Refrain]</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0000FF"/>
                </a:solidFill>
                <a:latin typeface="Arial Rounded MT Bold" pitchFamily="34" charset="0"/>
              </a:rPr>
              <a:t>Jésus! Béni soit ton nom!</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Jésus! Oh ! Merveilleux don!</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Jésus! Suprême rançon,</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Sois adoré pour toujours.</a:t>
            </a:r>
            <a:endParaRPr lang="en-US" sz="4000" b="1" dirty="0" smtClean="0">
              <a:solidFill>
                <a:srgbClr val="0000FF"/>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marL="0" indent="0" algn="ctr">
              <a:buNone/>
            </a:pPr>
            <a:r>
              <a:rPr lang="fr-FR" sz="3600" b="1" dirty="0" smtClean="0">
                <a:solidFill>
                  <a:srgbClr val="0000FF"/>
                </a:solidFill>
                <a:latin typeface="Arial Rounded MT Bold" pitchFamily="34" charset="0"/>
              </a:rPr>
              <a:t>4</a:t>
            </a:r>
            <a:r>
              <a:rPr lang="fr-FR" sz="3600" b="1" dirty="0" smtClean="0">
                <a:latin typeface="Arial Rounded MT Bold" pitchFamily="34" charset="0"/>
              </a:rPr>
              <a:t/>
            </a:r>
            <a:br>
              <a:rPr lang="fr-FR" sz="3600" b="1" dirty="0" smtClean="0">
                <a:latin typeface="Arial Rounded MT Bold" pitchFamily="34" charset="0"/>
              </a:rPr>
            </a:br>
            <a:r>
              <a:rPr lang="fr-FR" sz="4000" b="1" dirty="0" smtClean="0">
                <a:latin typeface="Arial Rounded MT Bold" pitchFamily="34" charset="0"/>
              </a:rPr>
              <a:t>Et si parfois j’ai succombé,</a:t>
            </a:r>
            <a:br>
              <a:rPr lang="fr-FR" sz="4000" b="1" dirty="0" smtClean="0">
                <a:latin typeface="Arial Rounded MT Bold" pitchFamily="34" charset="0"/>
              </a:rPr>
            </a:br>
            <a:r>
              <a:rPr lang="fr-FR" sz="4000" b="1" dirty="0" smtClean="0">
                <a:latin typeface="Arial Rounded MT Bold" pitchFamily="34" charset="0"/>
              </a:rPr>
              <a:t>Si dans le mal je suis tombé,</a:t>
            </a:r>
            <a:br>
              <a:rPr lang="fr-FR" sz="4000" b="1" dirty="0" smtClean="0">
                <a:latin typeface="Arial Rounded MT Bold" pitchFamily="34" charset="0"/>
              </a:rPr>
            </a:br>
            <a:r>
              <a:rPr lang="fr-FR" sz="4000" b="1" dirty="0" smtClean="0">
                <a:latin typeface="Arial Rounded MT Bold" pitchFamily="34" charset="0"/>
              </a:rPr>
              <a:t>Son nom puissant m'a relevé:</a:t>
            </a:r>
            <a:br>
              <a:rPr lang="fr-FR" sz="4000" b="1" dirty="0" smtClean="0">
                <a:latin typeface="Arial Rounded MT Bold" pitchFamily="34" charset="0"/>
              </a:rPr>
            </a:br>
            <a:r>
              <a:rPr lang="fr-FR" sz="4000" b="1" dirty="0" smtClean="0">
                <a:latin typeface="Arial Rounded MT Bold" pitchFamily="34" charset="0"/>
              </a:rPr>
              <a:t>Précieux nom de Jésus!</a:t>
            </a:r>
            <a:endParaRPr lang="en-US" sz="4000" b="1" dirty="0" smtClean="0">
              <a:latin typeface="Arial Rounded MT Bold" pitchFamily="34" charset="0"/>
            </a:endParaRPr>
          </a:p>
          <a:p>
            <a:pPr marL="0" indent="0" algn="ctr">
              <a:buNone/>
            </a:pPr>
            <a:r>
              <a:rPr lang="fr-FR" sz="4000" b="1" dirty="0" smtClean="0">
                <a:solidFill>
                  <a:srgbClr val="FF0000"/>
                </a:solidFill>
                <a:latin typeface="Arial Rounded MT Bold" pitchFamily="34" charset="0"/>
              </a:rPr>
              <a:t>[Refrain]</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0000FF"/>
                </a:solidFill>
                <a:latin typeface="Arial Rounded MT Bold" pitchFamily="34" charset="0"/>
              </a:rPr>
              <a:t>Jésus! Béni soit ton nom!</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Jésus! Oh ! Merveilleux don!</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Jésus! Suprême rançon,</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Sois adoré pour toujours.</a:t>
            </a:r>
            <a:endParaRPr lang="en-US" sz="4000" b="1" dirty="0" smtClean="0">
              <a:solidFill>
                <a:srgbClr val="0000FF"/>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marL="0" indent="0" algn="ctr">
              <a:buNone/>
            </a:pPr>
            <a:r>
              <a:rPr lang="fr-FR" sz="4000" b="1" dirty="0" smtClean="0">
                <a:solidFill>
                  <a:srgbClr val="0000FF"/>
                </a:solidFill>
                <a:latin typeface="Arial Rounded MT Bold" pitchFamily="34" charset="0"/>
              </a:rPr>
              <a:t>5</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latin typeface="Arial Rounded MT Bold" pitchFamily="34" charset="0"/>
              </a:rPr>
              <a:t>Et lorsqu’avec Lui je serai,</a:t>
            </a:r>
            <a:br>
              <a:rPr lang="fr-FR" sz="4000" b="1" dirty="0" smtClean="0">
                <a:latin typeface="Arial Rounded MT Bold" pitchFamily="34" charset="0"/>
              </a:rPr>
            </a:br>
            <a:r>
              <a:rPr lang="fr-FR" sz="4000" b="1" dirty="0" smtClean="0">
                <a:latin typeface="Arial Rounded MT Bold" pitchFamily="34" charset="0"/>
              </a:rPr>
              <a:t>Et lorsqu’enfin je Le verrai,</a:t>
            </a:r>
            <a:br>
              <a:rPr lang="fr-FR" sz="4000" b="1" dirty="0" smtClean="0">
                <a:latin typeface="Arial Rounded MT Bold" pitchFamily="34" charset="0"/>
              </a:rPr>
            </a:br>
            <a:r>
              <a:rPr lang="fr-FR" sz="4000" b="1" dirty="0" smtClean="0">
                <a:latin typeface="Arial Rounded MT Bold" pitchFamily="34" charset="0"/>
              </a:rPr>
              <a:t>Alors sans fin je redirai:</a:t>
            </a:r>
            <a:br>
              <a:rPr lang="fr-FR" sz="4000" b="1" dirty="0" smtClean="0">
                <a:latin typeface="Arial Rounded MT Bold" pitchFamily="34" charset="0"/>
              </a:rPr>
            </a:br>
            <a:r>
              <a:rPr lang="fr-FR" sz="4000" b="1" dirty="0" smtClean="0">
                <a:latin typeface="Arial Rounded MT Bold" pitchFamily="34" charset="0"/>
              </a:rPr>
              <a:t>Précieux nom de Jésus!</a:t>
            </a:r>
          </a:p>
          <a:p>
            <a:pPr marL="0" indent="0" algn="ctr">
              <a:buNone/>
            </a:pPr>
            <a:r>
              <a:rPr lang="fr-FR" sz="4000" b="1" dirty="0" smtClean="0">
                <a:solidFill>
                  <a:srgbClr val="FF0000"/>
                </a:solidFill>
                <a:latin typeface="Arial Rounded MT Bold" pitchFamily="34" charset="0"/>
              </a:rPr>
              <a:t>[Refrain]</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0000FF"/>
                </a:solidFill>
                <a:latin typeface="Arial Rounded MT Bold" pitchFamily="34" charset="0"/>
              </a:rPr>
              <a:t>Jésus! Béni soit ton nom!</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Jésus! Oh ! Merveilleux don!</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Jésus! Suprême rançon,</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Sois adoré pour toujours.</a:t>
            </a:r>
            <a:endParaRPr lang="en-US" sz="4000" b="1" dirty="0" smtClean="0">
              <a:solidFill>
                <a:srgbClr val="0000FF"/>
              </a:solidFill>
              <a:latin typeface="Arial Rounded MT Bold" pitchFamily="34" charset="0"/>
            </a:endParaRPr>
          </a:p>
          <a:p>
            <a:pPr marL="0" indent="0" algn="ctr">
              <a:buNone/>
            </a:pPr>
            <a:endParaRPr lang="en-US" sz="3600" b="1" dirty="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solidFill>
            <a:srgbClr val="FDEDE7"/>
          </a:soli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962"/>
          </a:xfrm>
        </p:spPr>
        <p:txBody>
          <a:bodyPr>
            <a:normAutofit/>
          </a:bodyPr>
          <a:lstStyle/>
          <a:p>
            <a:pPr algn="ctr"/>
            <a:r>
              <a:rPr lang="en-US" sz="4400" b="1" dirty="0" smtClean="0">
                <a:solidFill>
                  <a:srgbClr val="00B050"/>
                </a:solidFill>
              </a:rPr>
              <a:t>LECTURE ALTERNATIVE</a:t>
            </a:r>
            <a:br>
              <a:rPr lang="en-US" sz="4400" b="1" dirty="0" smtClean="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p:spPr>
        <p:txBody>
          <a:bodyPr>
            <a:normAutofit/>
          </a:bodyPr>
          <a:lstStyle/>
          <a:p>
            <a:pPr algn="ctr">
              <a:buNone/>
            </a:pPr>
            <a:r>
              <a:rPr lang="en-US" sz="9600" dirty="0" smtClean="0">
                <a:solidFill>
                  <a:srgbClr val="002060"/>
                </a:solidFill>
              </a:rPr>
              <a:t>PSAUME 146</a:t>
            </a:r>
          </a:p>
          <a:p>
            <a:pPr algn="ctr">
              <a:buNone/>
            </a:pPr>
            <a:r>
              <a:rPr lang="en-US" sz="9600" dirty="0" smtClean="0">
                <a:solidFill>
                  <a:srgbClr val="002060"/>
                </a:solidFill>
              </a:rPr>
              <a:t>1-10</a:t>
            </a:r>
            <a:endParaRPr lang="en-US" sz="9600" dirty="0">
              <a:solidFill>
                <a:srgbClr val="00206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buNone/>
            </a:pPr>
            <a:r>
              <a:rPr lang="fr-FR" sz="4000" b="1" dirty="0" smtClean="0">
                <a:solidFill>
                  <a:srgbClr val="C00000"/>
                </a:solidFill>
                <a:latin typeface="Copperplate Gothic Bold" pitchFamily="34" charset="0"/>
              </a:rPr>
              <a:t>Lecture du Psaume 146</a:t>
            </a:r>
            <a:endParaRPr lang="en-US" sz="4000" b="1" dirty="0" smtClean="0">
              <a:solidFill>
                <a:srgbClr val="C00000"/>
              </a:solidFill>
              <a:latin typeface="Copperplate Gothic Bold" pitchFamily="34" charset="0"/>
            </a:endParaRPr>
          </a:p>
          <a:p>
            <a:pPr algn="just"/>
            <a:r>
              <a:rPr lang="fr-FR" sz="4000" b="1" dirty="0" smtClean="0">
                <a:latin typeface="Arial Rounded MT Bold" pitchFamily="34" charset="0"/>
              </a:rPr>
              <a:t>1 ¶ Louez l'Éternel! Mon âme, loue l'Éternel!</a:t>
            </a:r>
            <a:endParaRPr lang="en-US" sz="4000" b="1" dirty="0" smtClean="0">
              <a:latin typeface="Arial Rounded MT Bold" pitchFamily="34" charset="0"/>
            </a:endParaRPr>
          </a:p>
          <a:p>
            <a:pPr algn="just"/>
            <a:r>
              <a:rPr lang="fr-FR" sz="4000" b="1" dirty="0" smtClean="0">
                <a:solidFill>
                  <a:srgbClr val="FF0000"/>
                </a:solidFill>
                <a:latin typeface="Arial Rounded MT Bold" pitchFamily="34" charset="0"/>
              </a:rPr>
              <a:t> 2 Je louerai l'Éternel tant que je vivrai, Je célébrerai mon Dieu tant que j'existerai.</a:t>
            </a:r>
            <a:endParaRPr lang="en-US" sz="4000" b="1" dirty="0" smtClean="0">
              <a:solidFill>
                <a:srgbClr val="FF0000"/>
              </a:solidFill>
              <a:latin typeface="Arial Rounded MT Bold" pitchFamily="34" charset="0"/>
            </a:endParaRPr>
          </a:p>
          <a:p>
            <a:pPr algn="just"/>
            <a:r>
              <a:rPr lang="fr-FR" sz="4000" b="1" dirty="0" smtClean="0">
                <a:latin typeface="Arial Rounded MT Bold" pitchFamily="34" charset="0"/>
              </a:rPr>
              <a:t> 3 Ne vous confiez pas aux grands, Aux fils de l'homme, qui ne peuvent sauver.</a:t>
            </a:r>
            <a:endParaRPr lang="en-US" sz="4000" b="1" dirty="0" smtClean="0">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buNone/>
            </a:pPr>
            <a:r>
              <a:rPr lang="fr-FR" sz="4000" b="1" dirty="0" smtClean="0">
                <a:latin typeface="Arial Rounded MT Bold" pitchFamily="34" charset="0"/>
              </a:rPr>
              <a:t>4 Leur souffle s'en va, ils rentrent dans la terre, Et ce même jour leurs desseins périssent.</a:t>
            </a:r>
            <a:endParaRPr lang="en-US" sz="4000" b="1" dirty="0" smtClean="0">
              <a:latin typeface="Arial Rounded MT Bold" pitchFamily="34" charset="0"/>
            </a:endParaRPr>
          </a:p>
          <a:p>
            <a:pPr algn="just"/>
            <a:r>
              <a:rPr lang="fr-FR" sz="4000" b="1" dirty="0" smtClean="0">
                <a:solidFill>
                  <a:srgbClr val="FF0000"/>
                </a:solidFill>
                <a:latin typeface="Arial Rounded MT Bold" pitchFamily="34" charset="0"/>
              </a:rPr>
              <a:t> 5 ¶ Heureux celui qui a pour secours le Dieu de Jacob, Qui met son espoir en l'Éternel, son Dieu!</a:t>
            </a:r>
            <a:endParaRPr lang="en-US" sz="4000" b="1" dirty="0" smtClean="0">
              <a:solidFill>
                <a:srgbClr val="FF0000"/>
              </a:solidFill>
              <a:latin typeface="Arial Rounded MT Bold" pitchFamily="34" charset="0"/>
            </a:endParaRPr>
          </a:p>
          <a:p>
            <a:pPr algn="just"/>
            <a:r>
              <a:rPr lang="fr-FR" sz="4000" b="1" dirty="0" smtClean="0">
                <a:latin typeface="Arial Rounded MT Bold" pitchFamily="34" charset="0"/>
              </a:rPr>
              <a:t> 6 Il a fait les cieux et la terre, La mer et tout ce qui s'y trouve. Il garde la fidélité à toujours.</a:t>
            </a:r>
            <a:endParaRPr lang="en-US" sz="4000" b="1"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buNone/>
            </a:pPr>
            <a:r>
              <a:rPr lang="fr-FR" sz="4800" b="1" dirty="0" smtClean="0">
                <a:latin typeface="Arial Rounded MT Bold" pitchFamily="34" charset="0"/>
              </a:rPr>
              <a:t>7 Il fait droit aux opprimés; Il donne du pain aux affamés; L'Éternel délivre les captifs;</a:t>
            </a:r>
            <a:endParaRPr lang="en-US" sz="4800" b="1" dirty="0" smtClean="0">
              <a:latin typeface="Arial Rounded MT Bold" pitchFamily="34" charset="0"/>
            </a:endParaRPr>
          </a:p>
          <a:p>
            <a:pPr algn="just"/>
            <a:r>
              <a:rPr lang="fr-FR" sz="4800" b="1" dirty="0" smtClean="0">
                <a:latin typeface="Arial Rounded MT Bold" pitchFamily="34" charset="0"/>
              </a:rPr>
              <a:t> </a:t>
            </a:r>
            <a:r>
              <a:rPr lang="fr-FR" sz="4800" b="1" dirty="0" smtClean="0">
                <a:solidFill>
                  <a:srgbClr val="FF0000"/>
                </a:solidFill>
                <a:latin typeface="Arial Rounded MT Bold" pitchFamily="34" charset="0"/>
              </a:rPr>
              <a:t>8 L'Éternel ouvre les yeux des aveugles; L'Éternel redresse ceux qui sont courbés; L'Éternel aime les justes.</a:t>
            </a:r>
            <a:endParaRPr lang="en-US" sz="4800" b="1" dirty="0" smtClean="0">
              <a:solidFill>
                <a:srgbClr val="FF0000"/>
              </a:solidFill>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buNone/>
            </a:pPr>
            <a:r>
              <a:rPr lang="fr-FR" sz="4800" b="1" dirty="0" smtClean="0">
                <a:latin typeface="Arial Rounded MT Bold" pitchFamily="34" charset="0"/>
              </a:rPr>
              <a:t>9 L'Éternel protège les étrangers, Il soutient l'orphelin et la veuve, Mais il renverse la voie des méchants.</a:t>
            </a:r>
            <a:endParaRPr lang="en-US" sz="4800" b="1" dirty="0" smtClean="0">
              <a:latin typeface="Arial Rounded MT Bold" pitchFamily="34" charset="0"/>
            </a:endParaRPr>
          </a:p>
          <a:p>
            <a:pPr algn="just"/>
            <a:r>
              <a:rPr lang="fr-FR" sz="4800" b="1" dirty="0" smtClean="0">
                <a:latin typeface="Arial Rounded MT Bold" pitchFamily="34" charset="0"/>
              </a:rPr>
              <a:t> </a:t>
            </a:r>
            <a:r>
              <a:rPr lang="fr-FR" sz="4800" b="1" dirty="0" smtClean="0">
                <a:solidFill>
                  <a:srgbClr val="FF0000"/>
                </a:solidFill>
                <a:latin typeface="Arial Rounded MT Bold" pitchFamily="34" charset="0"/>
              </a:rPr>
              <a:t>10 L'Éternel règne éternellement; Ton Dieu, ô Sion! Subsiste d'âge en âge! Louez l'Éternel!</a:t>
            </a:r>
            <a:endParaRPr lang="en-US" sz="4800" b="1" dirty="0">
              <a:solidFill>
                <a:srgbClr val="FF0000"/>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latin typeface="Arial Rounded MT Bold" pitchFamily="34" charset="0"/>
              </a:rPr>
              <a:t>DOXOLOGIE</a:t>
            </a:r>
            <a:endParaRPr lang="en-US" b="1" dirty="0">
              <a:latin typeface="Arial Rounded MT Bold" pitchFamily="34" charset="0"/>
            </a:endParaRPr>
          </a:p>
        </p:txBody>
      </p:sp>
      <p:sp>
        <p:nvSpPr>
          <p:cNvPr id="3" name="Content Placeholder 2"/>
          <p:cNvSpPr>
            <a:spLocks noGrp="1"/>
          </p:cNvSpPr>
          <p:nvPr>
            <p:ph sz="quarter" idx="1"/>
          </p:nvPr>
        </p:nvSpPr>
        <p:spPr>
          <a:xfrm>
            <a:off x="0" y="838200"/>
            <a:ext cx="9144000" cy="6019800"/>
          </a:xfrm>
          <a:solidFill>
            <a:srgbClr val="00B0F0"/>
          </a:solidFill>
        </p:spPr>
        <p:txBody>
          <a:bodyPr>
            <a:normAutofit/>
          </a:bodyPr>
          <a:lstStyle/>
          <a:p>
            <a:pPr algn="ctr" fontAlgn="base">
              <a:buNone/>
            </a:pPr>
            <a:r>
              <a:rPr lang="fr-FR" sz="4400" b="1" dirty="0" smtClean="0">
                <a:latin typeface="Arial Rounded MT Bold" pitchFamily="34" charset="0"/>
              </a:rPr>
              <a:t>Gloire à Dieu, notre Créateur!</a:t>
            </a:r>
            <a:endParaRPr lang="en-US" sz="4400" b="1" dirty="0" smtClean="0">
              <a:latin typeface="Arial Rounded MT Bold" pitchFamily="34" charset="0"/>
            </a:endParaRPr>
          </a:p>
          <a:p>
            <a:pPr algn="ctr" fontAlgn="base">
              <a:buNone/>
            </a:pPr>
            <a:r>
              <a:rPr lang="fr-FR" sz="4400" b="1" dirty="0" smtClean="0">
                <a:latin typeface="Arial Rounded MT Bold" pitchFamily="34" charset="0"/>
              </a:rPr>
              <a:t>Gloire à Christ, notre Rédempteur!</a:t>
            </a:r>
            <a:endParaRPr lang="en-US" sz="4400" b="1" dirty="0" smtClean="0">
              <a:latin typeface="Arial Rounded MT Bold" pitchFamily="34" charset="0"/>
            </a:endParaRPr>
          </a:p>
          <a:p>
            <a:pPr algn="ctr" fontAlgn="base">
              <a:buNone/>
            </a:pPr>
            <a:r>
              <a:rPr lang="fr-FR" sz="4400" b="1" dirty="0" smtClean="0">
                <a:latin typeface="Arial Rounded MT Bold" pitchFamily="34" charset="0"/>
              </a:rPr>
              <a:t>Gloire à l’Esprit Consolateur!</a:t>
            </a:r>
            <a:endParaRPr lang="en-US" sz="4400" b="1" dirty="0" smtClean="0">
              <a:latin typeface="Arial Rounded MT Bold" pitchFamily="34" charset="0"/>
            </a:endParaRPr>
          </a:p>
          <a:p>
            <a:pPr algn="ctr" fontAlgn="base">
              <a:buNone/>
            </a:pPr>
            <a:r>
              <a:rPr lang="fr-FR" sz="4400" b="1" dirty="0" smtClean="0">
                <a:latin typeface="Arial Rounded MT Bold" pitchFamily="34" charset="0"/>
              </a:rPr>
              <a:t>Louange et gloire au Dieu sauveur !</a:t>
            </a:r>
            <a:endParaRPr lang="en-US" sz="4400" b="1" dirty="0" smtClean="0">
              <a:latin typeface="Arial Rounded MT Bold" pitchFamily="34" charset="0"/>
            </a:endParaRPr>
          </a:p>
          <a:p>
            <a:pPr algn="ctr" fontAlgn="base">
              <a:buNone/>
            </a:pPr>
            <a:endParaRPr lang="en-US" sz="5400" b="1"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3600" b="1" dirty="0" smtClean="0">
                <a:solidFill>
                  <a:srgbClr val="FF0000"/>
                </a:solidFill>
                <a:latin typeface="Arial Rounded MT Bold" pitchFamily="34" charset="0"/>
              </a:rPr>
              <a:t>En Christ seul est mon espérance # 123 CEF</a:t>
            </a:r>
            <a:endParaRPr lang="en-US" sz="3600" b="1" dirty="0" smtClean="0">
              <a:solidFill>
                <a:srgbClr val="FF0000"/>
              </a:solidFill>
              <a:latin typeface="Arial Rounded MT Bold" pitchFamily="34" charset="0"/>
            </a:endParaRPr>
          </a:p>
          <a:p>
            <a:pPr marL="0" indent="0" algn="ctr">
              <a:buNone/>
            </a:pPr>
            <a:r>
              <a:rPr lang="fr-FR" sz="3600" b="1" dirty="0" smtClean="0">
                <a:solidFill>
                  <a:srgbClr val="FF0000"/>
                </a:solidFill>
                <a:latin typeface="Arial Rounded MT Bold" pitchFamily="34" charset="0"/>
              </a:rPr>
              <a:t>1</a:t>
            </a:r>
            <a:r>
              <a:rPr lang="fr-FR" sz="3600" b="1" dirty="0" smtClean="0">
                <a:solidFill>
                  <a:srgbClr val="0000FF"/>
                </a:solidFill>
                <a:latin typeface="Arial Rounded MT Bold" pitchFamily="34" charset="0"/>
              </a:rPr>
              <a:t/>
            </a:r>
            <a:br>
              <a:rPr lang="fr-FR" sz="36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En Christ seul est mon espérance;</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Sa justice est mon assurance.</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Il est devant Dieu mon appui;</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Je n'en veux point d'autre que lui.</a:t>
            </a:r>
            <a:endParaRPr lang="en-US" sz="4000" b="1" dirty="0" smtClean="0">
              <a:solidFill>
                <a:srgbClr val="0000FF"/>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Refrain</a:t>
            </a:r>
            <a:r>
              <a:rPr lang="fr-FR" sz="4000" b="1" dirty="0" smtClean="0">
                <a:solidFill>
                  <a:srgbClr val="0000FF"/>
                </a:solidFill>
                <a:latin typeface="Arial Rounded MT Bold" pitchFamily="34" charset="0"/>
              </a:rPr>
              <a:t/>
            </a:r>
            <a:br>
              <a:rPr lang="fr-FR" sz="4000" b="1" dirty="0" smtClean="0">
                <a:solidFill>
                  <a:srgbClr val="0000FF"/>
                </a:solidFill>
                <a:latin typeface="Arial Rounded MT Bold" pitchFamily="34" charset="0"/>
              </a:rPr>
            </a:br>
            <a:r>
              <a:rPr lang="fr-FR" sz="4000" b="1" dirty="0" smtClean="0">
                <a:solidFill>
                  <a:srgbClr val="003300"/>
                </a:solidFill>
                <a:latin typeface="Arial Rounded MT Bold" pitchFamily="34" charset="0"/>
              </a:rPr>
              <a:t>Jésus est ma retraite sûre,</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Le Rocher en qui je m'assure. </a:t>
            </a:r>
            <a:r>
              <a:rPr lang="fr-FR" sz="4000" b="1" i="1" dirty="0" smtClean="0">
                <a:solidFill>
                  <a:srgbClr val="003300"/>
                </a:solidFill>
                <a:latin typeface="Arial Rounded MT Bold" pitchFamily="34" charset="0"/>
              </a:rPr>
              <a:t>(Bis)</a:t>
            </a:r>
            <a:endParaRPr lang="en-US" sz="4000" b="1" dirty="0" smtClean="0">
              <a:solidFill>
                <a:srgbClr val="003300"/>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b="1" dirty="0" smtClean="0">
                <a:solidFill>
                  <a:srgbClr val="FF0000"/>
                </a:solidFill>
                <a:latin typeface="Arial Rounded MT Bold" pitchFamily="34" charset="0"/>
              </a:rPr>
              <a:t>2</a:t>
            </a:r>
            <a:r>
              <a:rPr lang="fr-FR" sz="4000" b="1" dirty="0" smtClean="0">
                <a:solidFill>
                  <a:srgbClr val="0000FF"/>
                </a:solidFill>
                <a:latin typeface="Arial Rounded MT Bold" pitchFamily="34" charset="0"/>
              </a:rPr>
              <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Tout autre asile est périssable;</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Tout autre appui n'est que du sable.</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Qui n'a posé ce fondement</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Travaille et souffre vainement.</a:t>
            </a:r>
            <a:endParaRPr lang="en-US" sz="4000" b="1" dirty="0" smtClean="0">
              <a:solidFill>
                <a:srgbClr val="0000FF"/>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Refrain</a:t>
            </a:r>
            <a:r>
              <a:rPr lang="fr-FR" sz="4000" b="1" dirty="0" smtClean="0">
                <a:solidFill>
                  <a:srgbClr val="0000FF"/>
                </a:solidFill>
                <a:latin typeface="Arial Rounded MT Bold" pitchFamily="34" charset="0"/>
              </a:rPr>
              <a:t/>
            </a:r>
            <a:br>
              <a:rPr lang="fr-FR" sz="4000" b="1" dirty="0" smtClean="0">
                <a:solidFill>
                  <a:srgbClr val="0000FF"/>
                </a:solidFill>
                <a:latin typeface="Arial Rounded MT Bold" pitchFamily="34" charset="0"/>
              </a:rPr>
            </a:br>
            <a:r>
              <a:rPr lang="fr-FR" sz="4000" b="1" dirty="0" smtClean="0">
                <a:solidFill>
                  <a:srgbClr val="003300"/>
                </a:solidFill>
                <a:latin typeface="Arial Rounded MT Bold" pitchFamily="34" charset="0"/>
              </a:rPr>
              <a:t>Jésus est ma retraite sûre,</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Le Rocher en qui je m'assure. </a:t>
            </a:r>
            <a:r>
              <a:rPr lang="fr-FR" sz="4000" b="1" i="1" dirty="0" smtClean="0">
                <a:solidFill>
                  <a:srgbClr val="003300"/>
                </a:solidFill>
                <a:latin typeface="Arial Rounded MT Bold" pitchFamily="34" charset="0"/>
              </a:rPr>
              <a:t>(Bis)</a:t>
            </a:r>
            <a:endParaRPr lang="en-US" sz="4000" b="1" dirty="0" smtClean="0">
              <a:solidFill>
                <a:srgbClr val="003300"/>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3600" b="1" dirty="0" smtClean="0">
                <a:solidFill>
                  <a:srgbClr val="FF0000"/>
                </a:solidFill>
                <a:latin typeface="Arial Rounded MT Bold" pitchFamily="34" charset="0"/>
              </a:rPr>
              <a:t>3</a:t>
            </a:r>
            <a:r>
              <a:rPr lang="fr-FR" sz="3600" b="1" dirty="0" smtClean="0">
                <a:solidFill>
                  <a:srgbClr val="0000FF"/>
                </a:solidFill>
                <a:latin typeface="Arial Rounded MT Bold" pitchFamily="34" charset="0"/>
              </a:rPr>
              <a:t/>
            </a:r>
            <a:br>
              <a:rPr lang="fr-FR" sz="36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Lorsque sur moi s'abat l'orage,</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Sa croix ranime mon courage.</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Quand tout faiblit autour de moi,</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Sa présence soutient ma foi.</a:t>
            </a:r>
            <a:endParaRPr lang="en-US" sz="4000" b="1" dirty="0" smtClean="0">
              <a:solidFill>
                <a:srgbClr val="0000FF"/>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Refrain</a:t>
            </a:r>
            <a:r>
              <a:rPr lang="fr-FR" sz="4000" b="1" dirty="0" smtClean="0">
                <a:solidFill>
                  <a:srgbClr val="0000FF"/>
                </a:solidFill>
                <a:latin typeface="Arial Rounded MT Bold" pitchFamily="34" charset="0"/>
              </a:rPr>
              <a:t/>
            </a:r>
            <a:br>
              <a:rPr lang="fr-FR" sz="4000" b="1" dirty="0" smtClean="0">
                <a:solidFill>
                  <a:srgbClr val="0000FF"/>
                </a:solidFill>
                <a:latin typeface="Arial Rounded MT Bold" pitchFamily="34" charset="0"/>
              </a:rPr>
            </a:br>
            <a:r>
              <a:rPr lang="fr-FR" sz="4000" b="1" dirty="0" smtClean="0">
                <a:solidFill>
                  <a:srgbClr val="003300"/>
                </a:solidFill>
                <a:latin typeface="Arial Rounded MT Bold" pitchFamily="34" charset="0"/>
              </a:rPr>
              <a:t>Jésus est ma retraite sûre,</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Le Rocher en qui je m'assure. </a:t>
            </a:r>
            <a:r>
              <a:rPr lang="fr-FR" sz="4000" b="1" i="1" dirty="0" smtClean="0">
                <a:solidFill>
                  <a:srgbClr val="003300"/>
                </a:solidFill>
                <a:latin typeface="Arial Rounded MT Bold" pitchFamily="34" charset="0"/>
              </a:rPr>
              <a:t>(Bis)</a:t>
            </a:r>
            <a:endParaRPr lang="en-US" sz="4000" b="1" dirty="0" smtClean="0">
              <a:solidFill>
                <a:srgbClr val="003300"/>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b="1" dirty="0" smtClean="0">
                <a:solidFill>
                  <a:srgbClr val="FF0000"/>
                </a:solidFill>
                <a:latin typeface="Arial Rounded MT Bold" pitchFamily="34" charset="0"/>
              </a:rPr>
              <a:t>4</a:t>
            </a:r>
            <a:r>
              <a:rPr lang="fr-FR" sz="4000" b="1" dirty="0" smtClean="0">
                <a:solidFill>
                  <a:srgbClr val="0000FF"/>
                </a:solidFill>
                <a:latin typeface="Arial Rounded MT Bold" pitchFamily="34" charset="0"/>
              </a:rPr>
              <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Et quand la dernière tempête</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Fondra, terrible, sur ma tête,</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Comme lui, vainqueur de la mort,</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J'entrerai radieux au port.</a:t>
            </a:r>
          </a:p>
          <a:p>
            <a:pPr marL="0" indent="0" algn="ctr">
              <a:buNone/>
            </a:pPr>
            <a:r>
              <a:rPr lang="fr-FR" sz="4000" b="1" dirty="0" smtClean="0">
                <a:solidFill>
                  <a:srgbClr val="FF0000"/>
                </a:solidFill>
                <a:latin typeface="Arial Rounded MT Bold" pitchFamily="34" charset="0"/>
              </a:rPr>
              <a:t>Refrain</a:t>
            </a:r>
            <a:r>
              <a:rPr lang="fr-FR" sz="4000" b="1" dirty="0" smtClean="0">
                <a:solidFill>
                  <a:srgbClr val="0000FF"/>
                </a:solidFill>
                <a:latin typeface="Arial Rounded MT Bold" pitchFamily="34" charset="0"/>
              </a:rPr>
              <a:t/>
            </a:r>
            <a:br>
              <a:rPr lang="fr-FR" sz="4000" b="1" dirty="0" smtClean="0">
                <a:solidFill>
                  <a:srgbClr val="0000FF"/>
                </a:solidFill>
                <a:latin typeface="Arial Rounded MT Bold" pitchFamily="34" charset="0"/>
              </a:rPr>
            </a:br>
            <a:r>
              <a:rPr lang="fr-FR" sz="4000" b="1" dirty="0" smtClean="0">
                <a:solidFill>
                  <a:srgbClr val="003300"/>
                </a:solidFill>
                <a:latin typeface="Arial Rounded MT Bold" pitchFamily="34" charset="0"/>
              </a:rPr>
              <a:t>Jésus est ma retraite sûre,</a:t>
            </a:r>
            <a:br>
              <a:rPr lang="fr-FR" sz="4000" b="1" dirty="0" smtClean="0">
                <a:solidFill>
                  <a:srgbClr val="003300"/>
                </a:solidFill>
                <a:latin typeface="Arial Rounded MT Bold" pitchFamily="34" charset="0"/>
              </a:rPr>
            </a:br>
            <a:r>
              <a:rPr lang="fr-FR" sz="4000" b="1" dirty="0" smtClean="0">
                <a:solidFill>
                  <a:srgbClr val="003300"/>
                </a:solidFill>
                <a:latin typeface="Arial Rounded MT Bold" pitchFamily="34" charset="0"/>
              </a:rPr>
              <a:t>Le Rocher en qui je m'assure. </a:t>
            </a:r>
            <a:r>
              <a:rPr lang="fr-FR" sz="4000" b="1" i="1" dirty="0" smtClean="0">
                <a:solidFill>
                  <a:srgbClr val="003300"/>
                </a:solidFill>
                <a:latin typeface="Arial Rounded MT Bold" pitchFamily="34" charset="0"/>
              </a:rPr>
              <a:t>(Bis)</a:t>
            </a:r>
            <a:endParaRPr lang="en-US" sz="4000" b="1" dirty="0" smtClean="0">
              <a:solidFill>
                <a:srgbClr val="003300"/>
              </a:solidFill>
              <a:latin typeface="Arial Rounded MT Bold" pitchFamily="34" charset="0"/>
            </a:endParaRPr>
          </a:p>
          <a:p>
            <a:pPr marL="0" indent="0" algn="ctr">
              <a:buNone/>
            </a:pPr>
            <a:endParaRPr lang="en-US" sz="3600" b="1" dirty="0">
              <a:solidFill>
                <a:srgbClr val="0000FF"/>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smtClean="0"/>
              <a:t>GRANDE  PRIÈRE</a:t>
            </a:r>
            <a:endParaRPr lang="en-US" sz="6600" dirty="0" smtClean="0"/>
          </a:p>
          <a:p>
            <a:r>
              <a:rPr lang="fr-FR" sz="4400" dirty="0" smtClean="0"/>
              <a:t> </a:t>
            </a:r>
            <a:endParaRPr lang="en-US" sz="4400" dirty="0" smtClean="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THE UNIVERSE picture"/>
          <p:cNvPicPr/>
          <p:nvPr/>
        </p:nvPicPr>
        <p:blipFill>
          <a:blip r:embed="rId2"/>
          <a:srcRect/>
          <a:stretch>
            <a:fillRect/>
          </a:stretch>
        </p:blipFill>
        <p:spPr bwMode="auto">
          <a:xfrm>
            <a:off x="0" y="1676400"/>
            <a:ext cx="9144000" cy="5181600"/>
          </a:xfrm>
          <a:prstGeom prst="rect">
            <a:avLst/>
          </a:prstGeom>
          <a:noFill/>
          <a:ln w="9525">
            <a:noFill/>
            <a:miter lim="800000"/>
            <a:headEnd/>
            <a:tailEnd/>
          </a:ln>
        </p:spPr>
      </p:pic>
      <p:sp>
        <p:nvSpPr>
          <p:cNvPr id="2" name="Title 1"/>
          <p:cNvSpPr>
            <a:spLocks noGrp="1"/>
          </p:cNvSpPr>
          <p:nvPr>
            <p:ph type="title"/>
          </p:nvPr>
        </p:nvSpPr>
        <p:spPr>
          <a:xfrm>
            <a:off x="0" y="0"/>
            <a:ext cx="9144000" cy="1676400"/>
          </a:xfrm>
          <a:blipFill>
            <a:blip r:embed="rId3"/>
            <a:tile tx="0" ty="0" sx="100000" sy="100000" flip="none" algn="tl"/>
          </a:blipFill>
        </p:spPr>
        <p:txBody>
          <a:bodyPr>
            <a:normAutofit/>
          </a:bodyPr>
          <a:lstStyle/>
          <a:p>
            <a:pPr algn="ctr"/>
            <a:r>
              <a:rPr lang="en-US" sz="6600" b="1" dirty="0" smtClean="0">
                <a:solidFill>
                  <a:schemeClr val="bg1"/>
                </a:solidFill>
              </a:rPr>
              <a:t>VISITORS WELCOME</a:t>
            </a:r>
            <a:endParaRPr lang="en-US" sz="6600" b="1" dirty="0">
              <a:solidFill>
                <a:schemeClr val="bg1"/>
              </a:solidFill>
            </a:endParaRPr>
          </a:p>
        </p:txBody>
      </p:sp>
      <p:sp>
        <p:nvSpPr>
          <p:cNvPr id="3" name="Content Placeholder 2"/>
          <p:cNvSpPr>
            <a:spLocks noGrp="1"/>
          </p:cNvSpPr>
          <p:nvPr>
            <p:ph sz="quarter" idx="1"/>
          </p:nvPr>
        </p:nvSpPr>
        <p:spPr>
          <a:xfrm>
            <a:off x="0" y="1676400"/>
            <a:ext cx="9144000" cy="5181600"/>
          </a:xfrm>
        </p:spPr>
        <p:txBody>
          <a:bodyPr/>
          <a:lstStyle/>
          <a:p>
            <a:r>
              <a:rPr lang="en-US" sz="6000" dirty="0" smtClean="0">
                <a:solidFill>
                  <a:srgbClr val="FFFF00"/>
                </a:solidFill>
              </a:rPr>
              <a:t>ANNOUNCEMENT</a:t>
            </a:r>
          </a:p>
          <a:p>
            <a:endParaRPr lang="en-US" sz="6000" dirty="0" smtClean="0">
              <a:solidFill>
                <a:srgbClr val="FFFF00"/>
              </a:solidFill>
            </a:endParaRPr>
          </a:p>
          <a:p>
            <a:r>
              <a:rPr lang="en-US" sz="6000" dirty="0" smtClean="0">
                <a:solidFill>
                  <a:srgbClr val="FFFF00"/>
                </a:solidFill>
              </a:rPr>
              <a:t>MUSICAL PROGRAM</a:t>
            </a:r>
          </a:p>
          <a:p>
            <a:pPr lvl="1"/>
            <a:r>
              <a:rPr lang="en-US" sz="5800" dirty="0" err="1" smtClean="0">
                <a:solidFill>
                  <a:srgbClr val="FFFF00"/>
                </a:solidFill>
              </a:rPr>
              <a:t>Groupe</a:t>
            </a:r>
            <a:r>
              <a:rPr lang="en-US" sz="5800" dirty="0" smtClean="0">
                <a:solidFill>
                  <a:srgbClr val="FFFF00"/>
                </a:solidFill>
              </a:rPr>
              <a:t> Des </a:t>
            </a:r>
            <a:r>
              <a:rPr lang="en-US" sz="5800" dirty="0" err="1" smtClean="0">
                <a:solidFill>
                  <a:srgbClr val="FFFF00"/>
                </a:solidFill>
              </a:rPr>
              <a:t>Hommes</a:t>
            </a:r>
            <a:endParaRPr lang="en-US" sz="5800" dirty="0" smtClean="0">
              <a:solidFill>
                <a:srgbClr val="FFFF00"/>
              </a:solidFill>
            </a:endParaRP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baseline="30000" dirty="0" smtClean="0">
                <a:solidFill>
                  <a:schemeClr val="bg1"/>
                </a:solidFill>
              </a:rPr>
              <a:t>AUGUST</a:t>
            </a:r>
            <a:r>
              <a:rPr lang="en-US" b="1" dirty="0" smtClean="0">
                <a:solidFill>
                  <a:schemeClr val="bg1"/>
                </a:solidFill>
              </a:rPr>
              <a:t> 6</a:t>
            </a:r>
            <a:r>
              <a:rPr lang="en-US" b="1" baseline="30000" dirty="0" smtClean="0">
                <a:solidFill>
                  <a:schemeClr val="bg1"/>
                </a:solidFill>
              </a:rPr>
              <a:t>TH</a:t>
            </a:r>
            <a:r>
              <a:rPr lang="en-US" b="1" dirty="0" smtClean="0">
                <a:solidFill>
                  <a:schemeClr val="bg1"/>
                </a:solidFill>
              </a:rPr>
              <a:t>  2023</a:t>
            </a:r>
            <a:endParaRPr lang="en-US" b="1" dirty="0">
              <a:solidFill>
                <a:schemeClr val="bg1"/>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smtClean="0">
                <a:solidFill>
                  <a:srgbClr val="C00000"/>
                </a:solidFill>
              </a:rPr>
              <a:t>ANNOUNCEMENTS</a:t>
            </a:r>
          </a:p>
          <a:p>
            <a:pPr lvl="1"/>
            <a:r>
              <a:rPr lang="en-US" sz="3600" dirty="0" smtClean="0"/>
              <a:t>PRAYER LINE # </a:t>
            </a:r>
            <a:r>
              <a:rPr lang="en-US" sz="3600" b="1" u="sng" dirty="0" smtClean="0">
                <a:solidFill>
                  <a:srgbClr val="0000CC"/>
                </a:solidFill>
              </a:rPr>
              <a:t>(774) 217 6502 </a:t>
            </a:r>
            <a:r>
              <a:rPr lang="en-US" sz="3600" b="1" dirty="0" smtClean="0"/>
              <a:t>(Mon, Wed) 7:30-9:30PM</a:t>
            </a:r>
          </a:p>
          <a:p>
            <a:pPr lvl="1"/>
            <a:r>
              <a:rPr lang="en-US" sz="3600" b="1" dirty="0" smtClean="0"/>
              <a:t>ETUDE BIBLIQUE (YouTube) (Fri 7:30-9:00)</a:t>
            </a:r>
          </a:p>
          <a:p>
            <a:pPr lvl="1"/>
            <a:r>
              <a:rPr lang="en-US" sz="3600" b="1" dirty="0" smtClean="0"/>
              <a:t>Youth (</a:t>
            </a:r>
            <a:r>
              <a:rPr lang="en-US" sz="3600" b="1" u="sng" dirty="0" smtClean="0">
                <a:solidFill>
                  <a:srgbClr val="0000CC"/>
                </a:solidFill>
              </a:rPr>
              <a:t>CTRC zoom</a:t>
            </a:r>
            <a:r>
              <a:rPr lang="en-US" sz="3600" b="1" dirty="0" smtClean="0"/>
              <a:t>) 1:30-300PM</a:t>
            </a:r>
          </a:p>
          <a:p>
            <a:pPr lvl="1"/>
            <a:r>
              <a:rPr lang="en-US" sz="3600" b="1" dirty="0" smtClean="0"/>
              <a:t>GAITE ENFANTINE  (</a:t>
            </a:r>
            <a:r>
              <a:rPr lang="en-US" sz="3600" b="1" u="sng" dirty="0" smtClean="0">
                <a:solidFill>
                  <a:srgbClr val="0000CC"/>
                </a:solidFill>
              </a:rPr>
              <a:t>IN CHURCH</a:t>
            </a:r>
            <a:r>
              <a:rPr lang="en-US" sz="3600" b="1" dirty="0" smtClean="0"/>
              <a:t>) (Sat 3-4PM)</a:t>
            </a:r>
          </a:p>
          <a:p>
            <a:pPr lvl="1"/>
            <a:r>
              <a:rPr lang="en-US" sz="3600" b="1" dirty="0" smtClean="0"/>
              <a:t>CTRC LADIES</a:t>
            </a:r>
            <a:r>
              <a:rPr lang="en-US" sz="3600" dirty="0" smtClean="0"/>
              <a:t> # </a:t>
            </a:r>
            <a:r>
              <a:rPr lang="en-US" sz="3600" b="1" dirty="0" smtClean="0"/>
              <a:t>(</a:t>
            </a:r>
            <a:r>
              <a:rPr lang="en-US" sz="3600" b="1" u="sng" dirty="0" smtClean="0">
                <a:solidFill>
                  <a:srgbClr val="0000CC"/>
                </a:solidFill>
              </a:rPr>
              <a:t>774) 217 6502  </a:t>
            </a:r>
            <a:r>
              <a:rPr lang="en-US" sz="3600" b="1" dirty="0" smtClean="0"/>
              <a:t>(SAT 7-9PM)</a:t>
            </a:r>
          </a:p>
          <a:p>
            <a:pPr lvl="1"/>
            <a:r>
              <a:rPr lang="en-US" sz="3600" b="1" dirty="0" smtClean="0"/>
              <a:t>Rehearsal after church: Ladies</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NEW ONES 2013 2014 215.JPG"/>
          <p:cNvPicPr>
            <a:picLocks noGrp="1" noChangeAspect="1"/>
          </p:cNvPicPr>
          <p:nvPr>
            <p:ph sz="quarter" idx="1"/>
          </p:nvPr>
        </p:nvPicPr>
        <p:blipFill>
          <a:blip r:embed="rId2" cstate="print"/>
          <a:stretch>
            <a:fillRect/>
          </a:stretch>
        </p:blipFill>
        <p:spPr>
          <a:xfrm>
            <a:off x="-386292" y="-5556"/>
            <a:ext cx="9530292" cy="6863556"/>
          </a:xfr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smtClean="0"/>
              <a:t>MOIMENT D’ADORATION</a:t>
            </a:r>
            <a:br>
              <a:rPr lang="en-US" b="1" dirty="0" smtClean="0"/>
            </a:br>
            <a:r>
              <a:rPr lang="en-US" b="1" dirty="0" smtClean="0"/>
              <a:t>AVEC </a:t>
            </a:r>
            <a:br>
              <a:rPr lang="en-US" b="1" dirty="0" smtClean="0"/>
            </a:br>
            <a:r>
              <a:rPr lang="en-US" b="1" dirty="0" smtClean="0"/>
              <a:t>MAESTRO</a:t>
            </a:r>
            <a:br>
              <a:rPr lang="en-US" b="1" dirty="0" smtClean="0"/>
            </a:br>
            <a:r>
              <a:rPr lang="en-US" b="1" dirty="0" smtClean="0"/>
              <a:t>RENAULT TERZIER</a:t>
            </a:r>
            <a:r>
              <a:rPr lang="en-US" dirty="0" smtClean="0"/>
              <a:t/>
            </a:r>
            <a:br>
              <a:rPr lang="en-US" dirty="0" smtClean="0"/>
            </a:b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marL="0" indent="0" algn="ctr">
              <a:buNone/>
            </a:pPr>
            <a:r>
              <a:rPr lang="fr-FR" sz="3600" b="1" dirty="0" smtClean="0">
                <a:solidFill>
                  <a:srgbClr val="CC00FF"/>
                </a:solidFill>
                <a:latin typeface="Arial Rounded MT Bold" pitchFamily="34" charset="0"/>
              </a:rPr>
              <a:t>62 Cr. CE:  </a:t>
            </a:r>
            <a:r>
              <a:rPr lang="fr-FR" sz="3600" b="1" u="sng" dirty="0" err="1" smtClean="0">
                <a:solidFill>
                  <a:srgbClr val="CC00FF"/>
                </a:solidFill>
                <a:latin typeface="Arial Rounded MT Bold" pitchFamily="34" charset="0"/>
              </a:rPr>
              <a:t>Lontan</a:t>
            </a:r>
            <a:r>
              <a:rPr lang="fr-FR" sz="3600" b="1" u="sng" dirty="0" smtClean="0">
                <a:solidFill>
                  <a:srgbClr val="CC00FF"/>
                </a:solidFill>
                <a:latin typeface="Arial Rounded MT Bold" pitchFamily="34" charset="0"/>
              </a:rPr>
              <a:t> </a:t>
            </a:r>
            <a:r>
              <a:rPr lang="fr-FR" sz="3600" b="1" u="sng" dirty="0" err="1" smtClean="0">
                <a:solidFill>
                  <a:srgbClr val="CC00FF"/>
                </a:solidFill>
                <a:latin typeface="Arial Rounded MT Bold" pitchFamily="34" charset="0"/>
              </a:rPr>
              <a:t>Mouin</a:t>
            </a:r>
            <a:r>
              <a:rPr lang="fr-FR" sz="3600" b="1" u="sng" dirty="0" smtClean="0">
                <a:solidFill>
                  <a:srgbClr val="CC00FF"/>
                </a:solidFill>
                <a:latin typeface="Arial Rounded MT Bold" pitchFamily="34" charset="0"/>
              </a:rPr>
              <a:t> te </a:t>
            </a:r>
            <a:r>
              <a:rPr lang="fr-FR" sz="3600" b="1" u="sng" dirty="0" err="1" smtClean="0">
                <a:solidFill>
                  <a:srgbClr val="CC00FF"/>
                </a:solidFill>
                <a:latin typeface="Arial Rounded MT Bold" pitchFamily="34" charset="0"/>
              </a:rPr>
              <a:t>rete</a:t>
            </a:r>
            <a:r>
              <a:rPr lang="fr-FR" sz="3600" b="1" u="sng" dirty="0" smtClean="0">
                <a:solidFill>
                  <a:srgbClr val="CC00FF"/>
                </a:solidFill>
                <a:latin typeface="Arial Rounded MT Bold" pitchFamily="34" charset="0"/>
              </a:rPr>
              <a:t> </a:t>
            </a:r>
            <a:endParaRPr lang="en-US" sz="3600" b="1" dirty="0" smtClean="0">
              <a:solidFill>
                <a:srgbClr val="CC00FF"/>
              </a:solidFill>
              <a:latin typeface="Arial Rounded MT Bold" pitchFamily="34" charset="0"/>
            </a:endParaRPr>
          </a:p>
          <a:p>
            <a:pPr marL="0" indent="0" algn="ctr">
              <a:buNone/>
            </a:pPr>
            <a:r>
              <a:rPr lang="fr-FR" sz="3600" b="1" dirty="0" smtClean="0">
                <a:solidFill>
                  <a:srgbClr val="CC00FF"/>
                </a:solidFill>
                <a:latin typeface="Arial Rounded MT Bold" pitchFamily="34" charset="0"/>
              </a:rPr>
              <a:t>1-</a:t>
            </a:r>
            <a:endParaRPr lang="en-US" sz="3600" b="1" dirty="0" smtClean="0">
              <a:solidFill>
                <a:srgbClr val="CC00FF"/>
              </a:solidFill>
              <a:latin typeface="Arial Rounded MT Bold" pitchFamily="34" charset="0"/>
            </a:endParaRPr>
          </a:p>
          <a:p>
            <a:pPr marL="0" indent="0" algn="ctr">
              <a:buNone/>
            </a:pPr>
            <a:r>
              <a:rPr lang="fr-FR" sz="4000" b="1" dirty="0" err="1" smtClean="0">
                <a:latin typeface="Arial Rounded MT Bold" pitchFamily="34" charset="0"/>
              </a:rPr>
              <a:t>Lontan</a:t>
            </a:r>
            <a:r>
              <a:rPr lang="fr-FR" sz="4000" b="1" dirty="0" smtClean="0">
                <a:latin typeface="Arial Rounded MT Bold" pitchFamily="34" charset="0"/>
              </a:rPr>
              <a:t> </a:t>
            </a:r>
            <a:r>
              <a:rPr lang="fr-FR" sz="4000" b="1" dirty="0" err="1" smtClean="0">
                <a:latin typeface="Arial Rounded MT Bold" pitchFamily="34" charset="0"/>
              </a:rPr>
              <a:t>mouin</a:t>
            </a:r>
            <a:r>
              <a:rPr lang="fr-FR" sz="4000" b="1" dirty="0" smtClean="0">
                <a:latin typeface="Arial Rounded MT Bold" pitchFamily="34" charset="0"/>
              </a:rPr>
              <a:t> te </a:t>
            </a:r>
            <a:r>
              <a:rPr lang="fr-FR" sz="4000" b="1" dirty="0" err="1" smtClean="0">
                <a:latin typeface="Arial Rounded MT Bold" pitchFamily="34" charset="0"/>
              </a:rPr>
              <a:t>rete</a:t>
            </a:r>
            <a:r>
              <a:rPr lang="fr-FR" sz="4000" b="1" dirty="0" smtClean="0">
                <a:latin typeface="Arial Rounded MT Bold" pitchFamily="34" charset="0"/>
              </a:rPr>
              <a:t> nan </a:t>
            </a:r>
            <a:r>
              <a:rPr lang="fr-FR" sz="4000" b="1" dirty="0" err="1" smtClean="0">
                <a:latin typeface="Arial Rounded MT Bold" pitchFamily="34" charset="0"/>
              </a:rPr>
              <a:t>logey</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M-pat </a:t>
            </a:r>
            <a:r>
              <a:rPr lang="fr-FR" sz="4000" b="1" dirty="0" err="1" smtClean="0">
                <a:latin typeface="Arial Rounded MT Bold" pitchFamily="34" charset="0"/>
              </a:rPr>
              <a:t>rann</a:t>
            </a:r>
            <a:r>
              <a:rPr lang="fr-FR" sz="4000" b="1" dirty="0" smtClean="0">
                <a:latin typeface="Arial Rounded MT Bold" pitchFamily="34" charset="0"/>
              </a:rPr>
              <a:t> </a:t>
            </a:r>
            <a:r>
              <a:rPr lang="fr-FR" sz="4000" b="1" dirty="0" err="1" smtClean="0">
                <a:latin typeface="Arial Rounded MT Bold" pitchFamily="34" charset="0"/>
              </a:rPr>
              <a:t>kont</a:t>
            </a:r>
            <a:r>
              <a:rPr lang="fr-FR" sz="4000" b="1" dirty="0" smtClean="0">
                <a:latin typeface="Arial Rounded MT Bold" pitchFamily="34" charset="0"/>
              </a:rPr>
              <a:t> </a:t>
            </a:r>
            <a:r>
              <a:rPr lang="fr-FR" sz="4000" b="1" dirty="0" err="1" smtClean="0">
                <a:latin typeface="Arial Rounded MT Bold" pitchFamily="34" charset="0"/>
              </a:rPr>
              <a:t>segnè</a:t>
            </a:r>
            <a:r>
              <a:rPr lang="fr-FR" sz="4000" b="1" dirty="0" smtClean="0">
                <a:latin typeface="Arial Rounded MT Bold" pitchFamily="34" charset="0"/>
              </a:rPr>
              <a:t>-m te </a:t>
            </a:r>
            <a:r>
              <a:rPr lang="fr-FR" sz="4000" b="1" dirty="0" err="1" smtClean="0">
                <a:latin typeface="Arial Rounded MT Bold" pitchFamily="34" charset="0"/>
              </a:rPr>
              <a:t>krusifie</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M-pat </a:t>
            </a:r>
            <a:r>
              <a:rPr lang="fr-FR" sz="4000" b="1" dirty="0" err="1" smtClean="0">
                <a:latin typeface="Arial Rounded MT Bold" pitchFamily="34" charset="0"/>
              </a:rPr>
              <a:t>konnin</a:t>
            </a:r>
            <a:r>
              <a:rPr lang="fr-FR" sz="4000" b="1" dirty="0" smtClean="0">
                <a:latin typeface="Arial Rounded MT Bold" pitchFamily="34" charset="0"/>
              </a:rPr>
              <a:t> se pou </a:t>
            </a:r>
            <a:r>
              <a:rPr lang="fr-FR" sz="4000" b="1" dirty="0" err="1" smtClean="0">
                <a:latin typeface="Arial Rounded MT Bold" pitchFamily="34" charset="0"/>
              </a:rPr>
              <a:t>mouin</a:t>
            </a:r>
            <a:r>
              <a:rPr lang="fr-FR" sz="4000" b="1" dirty="0" smtClean="0">
                <a:latin typeface="Arial Rounded MT Bold" pitchFamily="34" charset="0"/>
              </a:rPr>
              <a:t> </a:t>
            </a:r>
            <a:r>
              <a:rPr lang="fr-FR" sz="4000" b="1" dirty="0" err="1" smtClean="0">
                <a:latin typeface="Arial Rounded MT Bold" pitchFamily="34" charset="0"/>
              </a:rPr>
              <a:t>san</a:t>
            </a:r>
            <a:r>
              <a:rPr lang="fr-FR" sz="4000" b="1" dirty="0" smtClean="0">
                <a:latin typeface="Arial Rounded MT Bold" pitchFamily="34" charset="0"/>
              </a:rPr>
              <a:t>-l </a:t>
            </a:r>
            <a:r>
              <a:rPr lang="fr-FR" sz="4000" b="1" dirty="0" err="1" smtClean="0">
                <a:latin typeface="Arial Rounded MT Bold" pitchFamily="34" charset="0"/>
              </a:rPr>
              <a:t>koule</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Sou </a:t>
            </a:r>
            <a:r>
              <a:rPr lang="fr-FR" sz="4000" b="1" dirty="0" err="1" smtClean="0">
                <a:latin typeface="Arial Rounded MT Bold" pitchFamily="34" charset="0"/>
              </a:rPr>
              <a:t>boua</a:t>
            </a:r>
            <a:r>
              <a:rPr lang="fr-FR" sz="4000" b="1" dirty="0" smtClean="0">
                <a:latin typeface="Arial Rounded MT Bold" pitchFamily="34" charset="0"/>
              </a:rPr>
              <a:t> </a:t>
            </a:r>
            <a:r>
              <a:rPr lang="fr-FR" sz="4000" b="1" dirty="0" err="1" smtClean="0">
                <a:latin typeface="Arial Rounded MT Bold" pitchFamily="34" charset="0"/>
              </a:rPr>
              <a:t>kalvè</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fr-FR" sz="4000" b="1" dirty="0" err="1" smtClean="0">
                <a:solidFill>
                  <a:srgbClr val="CC00FF"/>
                </a:solidFill>
                <a:latin typeface="Arial Rounded MT Bold" pitchFamily="34" charset="0"/>
              </a:rPr>
              <a:t>Ke</a:t>
            </a:r>
            <a:endParaRPr lang="en-US" sz="4000" b="1" dirty="0" smtClean="0">
              <a:solidFill>
                <a:srgbClr val="CC00FF"/>
              </a:solidFill>
              <a:latin typeface="Arial Rounded MT Bold" pitchFamily="34" charset="0"/>
            </a:endParaRPr>
          </a:p>
          <a:p>
            <a:pPr marL="0" indent="0" algn="ctr">
              <a:buNone/>
            </a:pPr>
            <a:r>
              <a:rPr lang="fr-FR" sz="4000" b="1" dirty="0" smtClean="0">
                <a:solidFill>
                  <a:srgbClr val="FFFF00"/>
                </a:solidFill>
                <a:latin typeface="Arial Rounded MT Bold" pitchFamily="34" charset="0"/>
              </a:rPr>
              <a:t>Tout gras </a:t>
            </a:r>
            <a:r>
              <a:rPr lang="fr-FR" sz="4000" b="1" dirty="0" err="1" smtClean="0">
                <a:solidFill>
                  <a:srgbClr val="FFFF00"/>
                </a:solidFill>
                <a:latin typeface="Arial Rounded MT Bold" pitchFamily="34" charset="0"/>
              </a:rPr>
              <a:t>BonDieu</a:t>
            </a:r>
            <a:r>
              <a:rPr lang="fr-FR" sz="4000" b="1" dirty="0" smtClean="0">
                <a:solidFill>
                  <a:srgbClr val="FFFF00"/>
                </a:solidFill>
                <a:latin typeface="Arial Rounded MT Bold" pitchFamily="34" charset="0"/>
              </a:rPr>
              <a:t> te pou </a:t>
            </a:r>
            <a:r>
              <a:rPr lang="fr-FR" sz="4000" b="1" dirty="0" err="1" smtClean="0">
                <a:solidFill>
                  <a:srgbClr val="FFFF00"/>
                </a:solidFill>
                <a:latin typeface="Arial Rounded MT Bold" pitchFamily="34" charset="0"/>
              </a:rPr>
              <a:t>grin</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mesi</a:t>
            </a:r>
            <a:r>
              <a:rPr lang="fr-FR" sz="4000" b="1" dirty="0" smtClean="0">
                <a:solidFill>
                  <a:srgbClr val="FFFF00"/>
                </a:solidFill>
                <a:latin typeface="Arial Rounded MT Bold" pitchFamily="34" charset="0"/>
              </a:rPr>
              <a:t>,</a:t>
            </a:r>
            <a:endParaRPr lang="en-US" sz="4000" b="1" dirty="0" smtClean="0">
              <a:solidFill>
                <a:srgbClr val="FFFF00"/>
              </a:solidFill>
              <a:latin typeface="Arial Rounded MT Bold" pitchFamily="34" charset="0"/>
            </a:endParaRPr>
          </a:p>
          <a:p>
            <a:pPr marL="0" indent="0" algn="ctr">
              <a:buNone/>
            </a:pPr>
            <a:r>
              <a:rPr lang="fr-FR" sz="4000" b="1" dirty="0" err="1" smtClean="0">
                <a:solidFill>
                  <a:srgbClr val="FFFF00"/>
                </a:solidFill>
                <a:latin typeface="Arial Rounded MT Bold" pitchFamily="34" charset="0"/>
              </a:rPr>
              <a:t>Jezu</a:t>
            </a:r>
            <a:r>
              <a:rPr lang="fr-FR" sz="4000" b="1" dirty="0" smtClean="0">
                <a:solidFill>
                  <a:srgbClr val="FFFF00"/>
                </a:solidFill>
                <a:latin typeface="Arial Rounded MT Bold" pitchFamily="34" charset="0"/>
              </a:rPr>
              <a:t> te ban </a:t>
            </a:r>
            <a:r>
              <a:rPr lang="fr-FR" sz="4000" b="1" dirty="0" err="1" smtClean="0">
                <a:solidFill>
                  <a:srgbClr val="FFFF00"/>
                </a:solidFill>
                <a:latin typeface="Arial Rounded MT Bold" pitchFamily="34" charset="0"/>
              </a:rPr>
              <a:t>mouin</a:t>
            </a:r>
            <a:r>
              <a:rPr lang="fr-FR" sz="4000" b="1" dirty="0" smtClean="0">
                <a:solidFill>
                  <a:srgbClr val="FFFF00"/>
                </a:solidFill>
                <a:latin typeface="Arial Rounded MT Bold" pitchFamily="34" charset="0"/>
              </a:rPr>
              <a:t> tout </a:t>
            </a:r>
            <a:r>
              <a:rPr lang="fr-FR" sz="4000" b="1" dirty="0" err="1" smtClean="0">
                <a:solidFill>
                  <a:srgbClr val="FFFF00"/>
                </a:solidFill>
                <a:latin typeface="Arial Rounded MT Bold" pitchFamily="34" charset="0"/>
              </a:rPr>
              <a:t>padon</a:t>
            </a:r>
            <a:r>
              <a:rPr lang="fr-FR" sz="4000" b="1" dirty="0" smtClean="0">
                <a:solidFill>
                  <a:srgbClr val="FFFF00"/>
                </a:solidFill>
                <a:latin typeface="Arial Rounded MT Bold" pitchFamily="34" charset="0"/>
              </a:rPr>
              <a:t> Li.</a:t>
            </a:r>
            <a:endParaRPr lang="en-US" sz="4000" b="1" dirty="0" smtClean="0">
              <a:solidFill>
                <a:srgbClr val="FFFF00"/>
              </a:solidFill>
              <a:latin typeface="Arial Rounded MT Bold" pitchFamily="34" charset="0"/>
            </a:endParaRPr>
          </a:p>
          <a:p>
            <a:pPr marL="0" indent="0" algn="ctr">
              <a:buNone/>
            </a:pPr>
            <a:r>
              <a:rPr lang="fr-FR" sz="4000" b="1" dirty="0" err="1" smtClean="0">
                <a:solidFill>
                  <a:srgbClr val="FFFF00"/>
                </a:solidFill>
                <a:latin typeface="Arial Rounded MT Bold" pitchFamily="34" charset="0"/>
              </a:rPr>
              <a:t>Nanm</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mouin</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ki</a:t>
            </a:r>
            <a:r>
              <a:rPr lang="fr-FR" sz="4000" b="1" dirty="0" smtClean="0">
                <a:solidFill>
                  <a:srgbClr val="FFFF00"/>
                </a:solidFill>
                <a:latin typeface="Arial Rounded MT Bold" pitchFamily="34" charset="0"/>
              </a:rPr>
              <a:t> te trouble </a:t>
            </a:r>
            <a:r>
              <a:rPr lang="fr-FR" sz="4000" b="1" dirty="0" err="1" smtClean="0">
                <a:solidFill>
                  <a:srgbClr val="FFFF00"/>
                </a:solidFill>
                <a:latin typeface="Arial Rounded MT Bold" pitchFamily="34" charset="0"/>
              </a:rPr>
              <a:t>jouinn</a:t>
            </a:r>
            <a:r>
              <a:rPr lang="fr-FR" sz="4000" b="1" dirty="0" smtClean="0">
                <a:solidFill>
                  <a:srgbClr val="FFFF00"/>
                </a:solidFill>
                <a:latin typeface="Arial Rounded MT Bold" pitchFamily="34" charset="0"/>
              </a:rPr>
              <a:t> la vi</a:t>
            </a:r>
            <a:endParaRPr lang="en-US" sz="4000" b="1" dirty="0" smtClean="0">
              <a:solidFill>
                <a:srgbClr val="FFFF00"/>
              </a:solidFill>
              <a:latin typeface="Arial Rounded MT Bold" pitchFamily="34" charset="0"/>
            </a:endParaRPr>
          </a:p>
          <a:p>
            <a:pPr marL="0" indent="0" algn="ctr">
              <a:buNone/>
            </a:pPr>
            <a:r>
              <a:rPr lang="fr-FR" sz="4000" b="1" dirty="0" smtClean="0">
                <a:solidFill>
                  <a:srgbClr val="FFFF00"/>
                </a:solidFill>
                <a:latin typeface="Arial Rounded MT Bold" pitchFamily="34" charset="0"/>
              </a:rPr>
              <a:t>Sou </a:t>
            </a:r>
            <a:r>
              <a:rPr lang="fr-FR" sz="4000" b="1" dirty="0" err="1" smtClean="0">
                <a:solidFill>
                  <a:srgbClr val="FFFF00"/>
                </a:solidFill>
                <a:latin typeface="Arial Rounded MT Bold" pitchFamily="34" charset="0"/>
              </a:rPr>
              <a:t>boua</a:t>
            </a:r>
            <a:r>
              <a:rPr lang="fr-FR" sz="4000" b="1" dirty="0" smtClean="0">
                <a:solidFill>
                  <a:srgbClr val="FFFF00"/>
                </a:solidFill>
                <a:latin typeface="Arial Rounded MT Bold" pitchFamily="34" charset="0"/>
              </a:rPr>
              <a:t> </a:t>
            </a:r>
            <a:r>
              <a:rPr lang="fr-FR" sz="4000" b="1" dirty="0" err="1" smtClean="0">
                <a:solidFill>
                  <a:srgbClr val="FFFF00"/>
                </a:solidFill>
                <a:latin typeface="Arial Rounded MT Bold" pitchFamily="34" charset="0"/>
              </a:rPr>
              <a:t>kalvè</a:t>
            </a:r>
            <a:r>
              <a:rPr lang="fr-FR" sz="4000" b="1" dirty="0" smtClean="0">
                <a:solidFill>
                  <a:srgbClr val="FFFF00"/>
                </a:solidFill>
                <a:latin typeface="Arial Rounded MT Bold" pitchFamily="34" charset="0"/>
              </a:rPr>
              <a:t>.</a:t>
            </a:r>
            <a:endParaRPr lang="en-US" sz="4000" b="1"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600" b="1" dirty="0" smtClean="0">
                <a:solidFill>
                  <a:srgbClr val="CC00FF"/>
                </a:solidFill>
                <a:latin typeface="Arial Rounded MT Bold" pitchFamily="34" charset="0"/>
              </a:rPr>
              <a:t>2-</a:t>
            </a:r>
            <a:endParaRPr lang="en-US" sz="3600" b="1" dirty="0" smtClean="0">
              <a:solidFill>
                <a:srgbClr val="CC00FF"/>
              </a:solidFill>
              <a:latin typeface="Arial Rounded MT Bold" pitchFamily="34" charset="0"/>
            </a:endParaRPr>
          </a:p>
          <a:p>
            <a:pPr marL="0" indent="0" algn="ctr">
              <a:buNone/>
            </a:pPr>
            <a:r>
              <a:rPr lang="fr-FR" sz="3600" b="1" dirty="0" err="1" smtClean="0">
                <a:latin typeface="Arial Rounded MT Bold" pitchFamily="34" charset="0"/>
              </a:rPr>
              <a:t>Parol</a:t>
            </a:r>
            <a:r>
              <a:rPr lang="fr-FR" sz="3600" b="1" dirty="0" smtClean="0">
                <a:latin typeface="Arial Rounded MT Bold" pitchFamily="34" charset="0"/>
              </a:rPr>
              <a:t> </a:t>
            </a:r>
            <a:r>
              <a:rPr lang="fr-FR" sz="3600" b="1" dirty="0" err="1" smtClean="0">
                <a:latin typeface="Arial Rounded MT Bold" pitchFamily="34" charset="0"/>
              </a:rPr>
              <a:t>BonDieu</a:t>
            </a:r>
            <a:r>
              <a:rPr lang="fr-FR" sz="3600" b="1" dirty="0" smtClean="0">
                <a:latin typeface="Arial Rounded MT Bold" pitchFamily="34" charset="0"/>
              </a:rPr>
              <a:t> te montre-m </a:t>
            </a:r>
            <a:r>
              <a:rPr lang="fr-FR" sz="3600" b="1" dirty="0" err="1" smtClean="0">
                <a:latin typeface="Arial Rounded MT Bold" pitchFamily="34" charset="0"/>
              </a:rPr>
              <a:t>peche</a:t>
            </a:r>
            <a:r>
              <a:rPr lang="fr-FR" sz="3600" b="1" dirty="0" smtClean="0">
                <a:latin typeface="Arial Rounded MT Bold" pitchFamily="34" charset="0"/>
              </a:rPr>
              <a:t>-m,</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Lò</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ouè</a:t>
            </a:r>
            <a:r>
              <a:rPr lang="fr-FR" sz="3600" b="1" dirty="0" smtClean="0">
                <a:latin typeface="Arial Rounded MT Bold" pitchFamily="34" charset="0"/>
              </a:rPr>
              <a:t> la loua </a:t>
            </a:r>
            <a:r>
              <a:rPr lang="fr-FR" sz="3600" b="1" dirty="0" err="1" smtClean="0">
                <a:latin typeface="Arial Rounded MT Bold" pitchFamily="34" charset="0"/>
              </a:rPr>
              <a:t>moin</a:t>
            </a:r>
            <a:r>
              <a:rPr lang="fr-FR" sz="3600" b="1" dirty="0" smtClean="0">
                <a:latin typeface="Arial Rounded MT Bold" pitchFamily="34" charset="0"/>
              </a:rPr>
              <a:t> te </a:t>
            </a:r>
            <a:r>
              <a:rPr lang="fr-FR" sz="3600" b="1" dirty="0" err="1" smtClean="0">
                <a:latin typeface="Arial Rounded MT Bold" pitchFamily="34" charset="0"/>
              </a:rPr>
              <a:t>tranble</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Jouk</a:t>
            </a:r>
            <a:r>
              <a:rPr lang="fr-FR" sz="3600" b="1" dirty="0" smtClean="0">
                <a:latin typeface="Arial Rounded MT Bold" pitchFamily="34" charset="0"/>
              </a:rPr>
              <a:t> tan </a:t>
            </a:r>
            <a:r>
              <a:rPr lang="fr-FR" sz="3600" b="1" dirty="0" err="1" smtClean="0">
                <a:latin typeface="Arial Rounded MT Bold" pitchFamily="34" charset="0"/>
              </a:rPr>
              <a:t>nanm</a:t>
            </a:r>
            <a:r>
              <a:rPr lang="fr-FR" sz="3600" b="1" dirty="0" smtClean="0">
                <a:latin typeface="Arial Rounded MT Bold" pitchFamily="34" charset="0"/>
              </a:rPr>
              <a:t> </a:t>
            </a:r>
            <a:r>
              <a:rPr lang="fr-FR" sz="3600" b="1" dirty="0" err="1" smtClean="0">
                <a:latin typeface="Arial Rounded MT Bold" pitchFamily="34" charset="0"/>
              </a:rPr>
              <a:t>koupab</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te vire</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Bò</a:t>
            </a:r>
            <a:r>
              <a:rPr lang="fr-FR" sz="3600" b="1" dirty="0" smtClean="0">
                <a:latin typeface="Arial Rounded MT Bold" pitchFamily="34" charset="0"/>
              </a:rPr>
              <a:t> </a:t>
            </a:r>
            <a:r>
              <a:rPr lang="fr-FR" sz="3600" b="1" dirty="0" err="1" smtClean="0">
                <a:latin typeface="Arial Rounded MT Bold" pitchFamily="34" charset="0"/>
              </a:rPr>
              <a:t>boua</a:t>
            </a:r>
            <a:r>
              <a:rPr lang="fr-FR" sz="3600" b="1" dirty="0" smtClean="0">
                <a:latin typeface="Arial Rounded MT Bold" pitchFamily="34" charset="0"/>
              </a:rPr>
              <a:t> </a:t>
            </a:r>
            <a:r>
              <a:rPr lang="fr-FR" sz="3600" b="1" dirty="0" err="1" smtClean="0">
                <a:latin typeface="Arial Rounded MT Bold" pitchFamily="34" charset="0"/>
              </a:rPr>
              <a:t>kalvè</a:t>
            </a:r>
            <a:r>
              <a:rPr lang="fr-FR" sz="3600" b="1" dirty="0" smtClean="0">
                <a:latin typeface="Arial Rounded MT Bold" pitchFamily="34" charset="0"/>
              </a:rPr>
              <a:t>.</a:t>
            </a:r>
            <a:endParaRPr lang="en-US" sz="3600" b="1" dirty="0" smtClean="0">
              <a:latin typeface="Arial Rounded MT Bold" pitchFamily="34" charset="0"/>
            </a:endParaRPr>
          </a:p>
          <a:p>
            <a:pPr marL="0" indent="0" algn="ctr">
              <a:buNone/>
            </a:pPr>
            <a:r>
              <a:rPr lang="fr-FR" sz="3600" b="1" dirty="0" err="1" smtClean="0">
                <a:solidFill>
                  <a:srgbClr val="CC00FF"/>
                </a:solidFill>
                <a:latin typeface="Arial Rounded MT Bold" pitchFamily="34" charset="0"/>
              </a:rPr>
              <a:t>Ke</a:t>
            </a:r>
            <a:endParaRPr lang="en-US" sz="3600" b="1" dirty="0" smtClean="0">
              <a:solidFill>
                <a:srgbClr val="CC00FF"/>
              </a:solidFill>
              <a:latin typeface="Arial Rounded MT Bold" pitchFamily="34" charset="0"/>
            </a:endParaRPr>
          </a:p>
          <a:p>
            <a:pPr marL="0" indent="0" algn="ctr">
              <a:buNone/>
            </a:pPr>
            <a:r>
              <a:rPr lang="fr-FR" sz="3600" b="1" dirty="0" smtClean="0">
                <a:solidFill>
                  <a:srgbClr val="FFFF00"/>
                </a:solidFill>
                <a:latin typeface="Arial Rounded MT Bold" pitchFamily="34" charset="0"/>
              </a:rPr>
              <a:t>Tout gras </a:t>
            </a:r>
            <a:r>
              <a:rPr lang="fr-FR" sz="3600" b="1" dirty="0" err="1" smtClean="0">
                <a:solidFill>
                  <a:srgbClr val="FFFF00"/>
                </a:solidFill>
                <a:latin typeface="Arial Rounded MT Bold" pitchFamily="34" charset="0"/>
              </a:rPr>
              <a:t>BonDieu</a:t>
            </a:r>
            <a:r>
              <a:rPr lang="fr-FR" sz="3600" b="1" dirty="0" smtClean="0">
                <a:solidFill>
                  <a:srgbClr val="FFFF00"/>
                </a:solidFill>
                <a:latin typeface="Arial Rounded MT Bold" pitchFamily="34" charset="0"/>
              </a:rPr>
              <a:t> te pou </a:t>
            </a:r>
            <a:r>
              <a:rPr lang="fr-FR" sz="3600" b="1" dirty="0" err="1" smtClean="0">
                <a:solidFill>
                  <a:srgbClr val="FFFF00"/>
                </a:solidFill>
                <a:latin typeface="Arial Rounded MT Bold" pitchFamily="34" charset="0"/>
              </a:rPr>
              <a:t>grin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mesi</a:t>
            </a:r>
            <a:r>
              <a:rPr lang="fr-FR" sz="3600" b="1" dirty="0" smtClean="0">
                <a:solidFill>
                  <a:srgbClr val="FFFF00"/>
                </a:solidFill>
                <a:latin typeface="Arial Rounded MT Bold" pitchFamily="34" charset="0"/>
              </a:rPr>
              <a:t>,</a:t>
            </a:r>
            <a:endParaRPr lang="en-US" sz="3600" b="1" dirty="0" smtClean="0">
              <a:solidFill>
                <a:srgbClr val="FFFF00"/>
              </a:solidFill>
              <a:latin typeface="Arial Rounded MT Bold" pitchFamily="34" charset="0"/>
            </a:endParaRPr>
          </a:p>
          <a:p>
            <a:pPr marL="0" indent="0" algn="ctr">
              <a:buNone/>
            </a:pPr>
            <a:r>
              <a:rPr lang="fr-FR" sz="3600" b="1" dirty="0" err="1" smtClean="0">
                <a:solidFill>
                  <a:srgbClr val="FFFF00"/>
                </a:solidFill>
                <a:latin typeface="Arial Rounded MT Bold" pitchFamily="34" charset="0"/>
              </a:rPr>
              <a:t>Jezu</a:t>
            </a:r>
            <a:r>
              <a:rPr lang="fr-FR" sz="3600" b="1" dirty="0" smtClean="0">
                <a:solidFill>
                  <a:srgbClr val="FFFF00"/>
                </a:solidFill>
                <a:latin typeface="Arial Rounded MT Bold" pitchFamily="34" charset="0"/>
              </a:rPr>
              <a:t> te ban </a:t>
            </a: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tout </a:t>
            </a:r>
            <a:r>
              <a:rPr lang="fr-FR" sz="3600" b="1" dirty="0" err="1" smtClean="0">
                <a:solidFill>
                  <a:srgbClr val="FFFF00"/>
                </a:solidFill>
                <a:latin typeface="Arial Rounded MT Bold" pitchFamily="34" charset="0"/>
              </a:rPr>
              <a:t>padon</a:t>
            </a:r>
            <a:r>
              <a:rPr lang="fr-FR" sz="3600" b="1" dirty="0" smtClean="0">
                <a:solidFill>
                  <a:srgbClr val="FFFF00"/>
                </a:solidFill>
                <a:latin typeface="Arial Rounded MT Bold" pitchFamily="34" charset="0"/>
              </a:rPr>
              <a:t> Li.</a:t>
            </a:r>
            <a:endParaRPr lang="en-US" sz="3600" b="1" dirty="0" smtClean="0">
              <a:solidFill>
                <a:srgbClr val="FFFF00"/>
              </a:solidFill>
              <a:latin typeface="Arial Rounded MT Bold" pitchFamily="34" charset="0"/>
            </a:endParaRPr>
          </a:p>
          <a:p>
            <a:pPr marL="0" indent="0" algn="ctr">
              <a:buNone/>
            </a:pPr>
            <a:r>
              <a:rPr lang="fr-FR" sz="3600" b="1" dirty="0" err="1" smtClean="0">
                <a:solidFill>
                  <a:srgbClr val="FFFF00"/>
                </a:solidFill>
                <a:latin typeface="Arial Rounded MT Bold" pitchFamily="34" charset="0"/>
              </a:rPr>
              <a:t>Nanm</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ki</a:t>
            </a:r>
            <a:r>
              <a:rPr lang="fr-FR" sz="3600" b="1" dirty="0" smtClean="0">
                <a:solidFill>
                  <a:srgbClr val="FFFF00"/>
                </a:solidFill>
                <a:latin typeface="Arial Rounded MT Bold" pitchFamily="34" charset="0"/>
              </a:rPr>
              <a:t> te trouble </a:t>
            </a:r>
            <a:r>
              <a:rPr lang="fr-FR" sz="3600" b="1" dirty="0" err="1" smtClean="0">
                <a:solidFill>
                  <a:srgbClr val="FFFF00"/>
                </a:solidFill>
                <a:latin typeface="Arial Rounded MT Bold" pitchFamily="34" charset="0"/>
              </a:rPr>
              <a:t>jouinn</a:t>
            </a:r>
            <a:r>
              <a:rPr lang="fr-FR" sz="3600" b="1" dirty="0" smtClean="0">
                <a:solidFill>
                  <a:srgbClr val="FFFF00"/>
                </a:solidFill>
                <a:latin typeface="Arial Rounded MT Bold" pitchFamily="34" charset="0"/>
              </a:rPr>
              <a:t> la vi</a:t>
            </a:r>
            <a:endParaRPr lang="en-US" sz="3600" b="1" dirty="0" smtClean="0">
              <a:solidFill>
                <a:srgbClr val="FFFF00"/>
              </a:solidFill>
              <a:latin typeface="Arial Rounded MT Bold" pitchFamily="34" charset="0"/>
            </a:endParaRPr>
          </a:p>
          <a:p>
            <a:pPr marL="0" indent="0" algn="ctr">
              <a:buNone/>
            </a:pPr>
            <a:r>
              <a:rPr lang="fr-FR" sz="3600" b="1" dirty="0" smtClean="0">
                <a:solidFill>
                  <a:srgbClr val="FFFF00"/>
                </a:solidFill>
                <a:latin typeface="Arial Rounded MT Bold" pitchFamily="34" charset="0"/>
              </a:rPr>
              <a:t>Sou </a:t>
            </a:r>
            <a:r>
              <a:rPr lang="fr-FR" sz="3600" b="1" dirty="0" err="1" smtClean="0">
                <a:solidFill>
                  <a:srgbClr val="FFFF00"/>
                </a:solidFill>
                <a:latin typeface="Arial Rounded MT Bold" pitchFamily="34" charset="0"/>
              </a:rPr>
              <a:t>boua</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kalvè</a:t>
            </a:r>
            <a:r>
              <a:rPr lang="fr-FR" sz="3600" b="1" dirty="0" smtClean="0">
                <a:solidFill>
                  <a:srgbClr val="FFFF00"/>
                </a:solidFill>
                <a:latin typeface="Arial Rounded MT Bold" pitchFamily="34" charset="0"/>
              </a:rPr>
              <a:t>.</a:t>
            </a:r>
            <a:endParaRPr lang="en-US" sz="3600" b="1"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600" b="1" dirty="0" smtClean="0">
                <a:solidFill>
                  <a:srgbClr val="CC00FF"/>
                </a:solidFill>
                <a:latin typeface="Arial Rounded MT Bold" pitchFamily="34" charset="0"/>
              </a:rPr>
              <a:t>3-</a:t>
            </a:r>
            <a:endParaRPr lang="en-US" sz="3600" b="1" dirty="0" smtClean="0">
              <a:solidFill>
                <a:srgbClr val="CC00FF"/>
              </a:solidFill>
              <a:latin typeface="Arial Rounded MT Bold" pitchFamily="34" charset="0"/>
            </a:endParaRPr>
          </a:p>
          <a:p>
            <a:pPr marL="0" indent="0" algn="ctr">
              <a:buNone/>
            </a:pPr>
            <a:r>
              <a:rPr lang="fr-FR" sz="3600" b="1" dirty="0" err="1" smtClean="0">
                <a:latin typeface="Arial Rounded MT Bold" pitchFamily="34" charset="0"/>
              </a:rPr>
              <a:t>Kounie</a:t>
            </a:r>
            <a:r>
              <a:rPr lang="fr-FR" sz="3600" b="1" dirty="0" smtClean="0">
                <a:latin typeface="Arial Rounded MT Bold" pitchFamily="34" charset="0"/>
              </a:rPr>
              <a:t>-a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rann</a:t>
            </a:r>
            <a:r>
              <a:rPr lang="fr-FR" sz="3600" b="1" dirty="0" smtClean="0">
                <a:latin typeface="Arial Rounded MT Bold" pitchFamily="34" charset="0"/>
              </a:rPr>
              <a:t> Kris tout </a:t>
            </a:r>
            <a:r>
              <a:rPr lang="fr-FR" sz="3600" b="1" dirty="0" err="1" smtClean="0">
                <a:latin typeface="Arial Rounded MT Bold" pitchFamily="34" charset="0"/>
              </a:rPr>
              <a:t>bagay</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Kounie</a:t>
            </a:r>
            <a:r>
              <a:rPr lang="fr-FR" sz="3600" b="1" dirty="0" smtClean="0">
                <a:latin typeface="Arial Rounded MT Bold" pitchFamily="34" charset="0"/>
              </a:rPr>
              <a:t>-a se pou Li ma-p </a:t>
            </a:r>
            <a:r>
              <a:rPr lang="fr-FR" sz="3600" b="1" dirty="0" err="1" smtClean="0">
                <a:latin typeface="Arial Rounded MT Bold" pitchFamily="34" charset="0"/>
              </a:rPr>
              <a:t>travay</a:t>
            </a:r>
            <a:r>
              <a:rPr lang="fr-FR" sz="3600" b="1" dirty="0" smtClean="0">
                <a:latin typeface="Arial Rounded MT Bold" pitchFamily="34" charset="0"/>
              </a:rPr>
              <a:t>;</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Kounie</a:t>
            </a:r>
            <a:r>
              <a:rPr lang="fr-FR" sz="3600" b="1" dirty="0" smtClean="0">
                <a:latin typeface="Arial Rounded MT Bold" pitchFamily="34" charset="0"/>
              </a:rPr>
              <a:t>-a se </a:t>
            </a:r>
            <a:r>
              <a:rPr lang="fr-FR" sz="3600" b="1" dirty="0" err="1" smtClean="0">
                <a:latin typeface="Arial Rounded MT Bold" pitchFamily="34" charset="0"/>
              </a:rPr>
              <a:t>remèsiman</a:t>
            </a:r>
            <a:r>
              <a:rPr lang="fr-FR" sz="3600" b="1" dirty="0" smtClean="0">
                <a:latin typeface="Arial Rounded MT Bold" pitchFamily="34" charset="0"/>
              </a:rPr>
              <a:t> m-</a:t>
            </a:r>
            <a:r>
              <a:rPr lang="fr-FR" sz="3600" b="1" dirty="0" err="1" smtClean="0">
                <a:latin typeface="Arial Rounded MT Bold" pitchFamily="34" charset="0"/>
              </a:rPr>
              <a:t>bay</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Pou </a:t>
            </a:r>
            <a:r>
              <a:rPr lang="fr-FR" sz="3600" b="1" dirty="0" err="1" smtClean="0">
                <a:latin typeface="Arial Rounded MT Bold" pitchFamily="34" charset="0"/>
              </a:rPr>
              <a:t>boua</a:t>
            </a:r>
            <a:r>
              <a:rPr lang="fr-FR" sz="3600" b="1" dirty="0" smtClean="0">
                <a:latin typeface="Arial Rounded MT Bold" pitchFamily="34" charset="0"/>
              </a:rPr>
              <a:t> </a:t>
            </a:r>
            <a:r>
              <a:rPr lang="fr-FR" sz="3600" b="1" dirty="0" err="1" smtClean="0">
                <a:latin typeface="Arial Rounded MT Bold" pitchFamily="34" charset="0"/>
              </a:rPr>
              <a:t>kalvè</a:t>
            </a:r>
            <a:r>
              <a:rPr lang="fr-FR" sz="3600" b="1" dirty="0" smtClean="0">
                <a:latin typeface="Arial Rounded MT Bold" pitchFamily="34" charset="0"/>
              </a:rPr>
              <a:t>.</a:t>
            </a:r>
            <a:endParaRPr lang="en-US" sz="3600" b="1" dirty="0" smtClean="0">
              <a:latin typeface="Arial Rounded MT Bold" pitchFamily="34" charset="0"/>
            </a:endParaRPr>
          </a:p>
          <a:p>
            <a:pPr marL="0" indent="0" algn="ctr">
              <a:buNone/>
            </a:pPr>
            <a:r>
              <a:rPr lang="fr-FR" sz="3600" b="1" dirty="0" err="1" smtClean="0">
                <a:solidFill>
                  <a:srgbClr val="CC00FF"/>
                </a:solidFill>
                <a:latin typeface="Arial Rounded MT Bold" pitchFamily="34" charset="0"/>
              </a:rPr>
              <a:t>Ke</a:t>
            </a:r>
            <a:endParaRPr lang="en-US" sz="3600" b="1" dirty="0" smtClean="0">
              <a:solidFill>
                <a:srgbClr val="CC00FF"/>
              </a:solidFill>
              <a:latin typeface="Arial Rounded MT Bold" pitchFamily="34" charset="0"/>
            </a:endParaRPr>
          </a:p>
          <a:p>
            <a:pPr marL="0" indent="0" algn="ctr">
              <a:buNone/>
            </a:pPr>
            <a:r>
              <a:rPr lang="fr-FR" sz="3600" b="1" dirty="0" smtClean="0">
                <a:solidFill>
                  <a:srgbClr val="FFFF00"/>
                </a:solidFill>
                <a:latin typeface="Arial Rounded MT Bold" pitchFamily="34" charset="0"/>
              </a:rPr>
              <a:t>Tout gras </a:t>
            </a:r>
            <a:r>
              <a:rPr lang="fr-FR" sz="3600" b="1" dirty="0" err="1" smtClean="0">
                <a:solidFill>
                  <a:srgbClr val="FFFF00"/>
                </a:solidFill>
                <a:latin typeface="Arial Rounded MT Bold" pitchFamily="34" charset="0"/>
              </a:rPr>
              <a:t>BonDieu</a:t>
            </a:r>
            <a:r>
              <a:rPr lang="fr-FR" sz="3600" b="1" dirty="0" smtClean="0">
                <a:solidFill>
                  <a:srgbClr val="FFFF00"/>
                </a:solidFill>
                <a:latin typeface="Arial Rounded MT Bold" pitchFamily="34" charset="0"/>
              </a:rPr>
              <a:t> te pou </a:t>
            </a:r>
            <a:r>
              <a:rPr lang="fr-FR" sz="3600" b="1" dirty="0" err="1" smtClean="0">
                <a:solidFill>
                  <a:srgbClr val="FFFF00"/>
                </a:solidFill>
                <a:latin typeface="Arial Rounded MT Bold" pitchFamily="34" charset="0"/>
              </a:rPr>
              <a:t>grin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mesi</a:t>
            </a:r>
            <a:r>
              <a:rPr lang="fr-FR" sz="3600" b="1" dirty="0" smtClean="0">
                <a:solidFill>
                  <a:srgbClr val="FFFF00"/>
                </a:solidFill>
                <a:latin typeface="Arial Rounded MT Bold" pitchFamily="34" charset="0"/>
              </a:rPr>
              <a:t>,</a:t>
            </a:r>
            <a:endParaRPr lang="en-US" sz="3600" b="1" dirty="0" smtClean="0">
              <a:solidFill>
                <a:srgbClr val="FFFF00"/>
              </a:solidFill>
              <a:latin typeface="Arial Rounded MT Bold" pitchFamily="34" charset="0"/>
            </a:endParaRPr>
          </a:p>
          <a:p>
            <a:pPr marL="0" indent="0" algn="ctr">
              <a:buNone/>
            </a:pPr>
            <a:r>
              <a:rPr lang="fr-FR" sz="3600" b="1" dirty="0" err="1" smtClean="0">
                <a:solidFill>
                  <a:srgbClr val="FFFF00"/>
                </a:solidFill>
                <a:latin typeface="Arial Rounded MT Bold" pitchFamily="34" charset="0"/>
              </a:rPr>
              <a:t>Jezu</a:t>
            </a:r>
            <a:r>
              <a:rPr lang="fr-FR" sz="3600" b="1" dirty="0" smtClean="0">
                <a:solidFill>
                  <a:srgbClr val="FFFF00"/>
                </a:solidFill>
                <a:latin typeface="Arial Rounded MT Bold" pitchFamily="34" charset="0"/>
              </a:rPr>
              <a:t> te ban </a:t>
            </a: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tout </a:t>
            </a:r>
            <a:r>
              <a:rPr lang="fr-FR" sz="3600" b="1" dirty="0" err="1" smtClean="0">
                <a:solidFill>
                  <a:srgbClr val="FFFF00"/>
                </a:solidFill>
                <a:latin typeface="Arial Rounded MT Bold" pitchFamily="34" charset="0"/>
              </a:rPr>
              <a:t>padon</a:t>
            </a:r>
            <a:r>
              <a:rPr lang="fr-FR" sz="3600" b="1" dirty="0" smtClean="0">
                <a:solidFill>
                  <a:srgbClr val="FFFF00"/>
                </a:solidFill>
                <a:latin typeface="Arial Rounded MT Bold" pitchFamily="34" charset="0"/>
              </a:rPr>
              <a:t> Li.</a:t>
            </a:r>
            <a:endParaRPr lang="en-US" sz="3600" b="1" dirty="0" smtClean="0">
              <a:solidFill>
                <a:srgbClr val="FFFF00"/>
              </a:solidFill>
              <a:latin typeface="Arial Rounded MT Bold" pitchFamily="34" charset="0"/>
            </a:endParaRPr>
          </a:p>
          <a:p>
            <a:pPr marL="0" indent="0" algn="ctr">
              <a:buNone/>
            </a:pPr>
            <a:r>
              <a:rPr lang="fr-FR" sz="3600" b="1" dirty="0" err="1" smtClean="0">
                <a:solidFill>
                  <a:srgbClr val="FFFF00"/>
                </a:solidFill>
                <a:latin typeface="Arial Rounded MT Bold" pitchFamily="34" charset="0"/>
              </a:rPr>
              <a:t>Nanm</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ki</a:t>
            </a:r>
            <a:r>
              <a:rPr lang="fr-FR" sz="3600" b="1" dirty="0" smtClean="0">
                <a:solidFill>
                  <a:srgbClr val="FFFF00"/>
                </a:solidFill>
                <a:latin typeface="Arial Rounded MT Bold" pitchFamily="34" charset="0"/>
              </a:rPr>
              <a:t> te trouble </a:t>
            </a:r>
            <a:r>
              <a:rPr lang="fr-FR" sz="3600" b="1" dirty="0" err="1" smtClean="0">
                <a:solidFill>
                  <a:srgbClr val="FFFF00"/>
                </a:solidFill>
                <a:latin typeface="Arial Rounded MT Bold" pitchFamily="34" charset="0"/>
              </a:rPr>
              <a:t>jouinn</a:t>
            </a:r>
            <a:r>
              <a:rPr lang="fr-FR" sz="3600" b="1" dirty="0" smtClean="0">
                <a:solidFill>
                  <a:srgbClr val="FFFF00"/>
                </a:solidFill>
                <a:latin typeface="Arial Rounded MT Bold" pitchFamily="34" charset="0"/>
              </a:rPr>
              <a:t> la vi</a:t>
            </a:r>
            <a:endParaRPr lang="en-US" sz="3600" b="1" dirty="0" smtClean="0">
              <a:solidFill>
                <a:srgbClr val="FFFF00"/>
              </a:solidFill>
              <a:latin typeface="Arial Rounded MT Bold" pitchFamily="34" charset="0"/>
            </a:endParaRPr>
          </a:p>
          <a:p>
            <a:pPr marL="0" indent="0" algn="ctr">
              <a:buNone/>
            </a:pPr>
            <a:r>
              <a:rPr lang="fr-FR" sz="3600" b="1" dirty="0" smtClean="0">
                <a:solidFill>
                  <a:srgbClr val="FFFF00"/>
                </a:solidFill>
                <a:latin typeface="Arial Rounded MT Bold" pitchFamily="34" charset="0"/>
              </a:rPr>
              <a:t>Sou </a:t>
            </a:r>
            <a:r>
              <a:rPr lang="fr-FR" sz="3600" b="1" dirty="0" err="1" smtClean="0">
                <a:solidFill>
                  <a:srgbClr val="FFFF00"/>
                </a:solidFill>
                <a:latin typeface="Arial Rounded MT Bold" pitchFamily="34" charset="0"/>
              </a:rPr>
              <a:t>boua</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kalvè</a:t>
            </a:r>
            <a:r>
              <a:rPr lang="fr-FR" sz="3600" b="1" dirty="0" smtClean="0">
                <a:solidFill>
                  <a:srgbClr val="FFFF00"/>
                </a:solidFill>
                <a:latin typeface="Arial Rounded MT Bold" pitchFamily="34" charset="0"/>
              </a:rPr>
              <a:t>.</a:t>
            </a:r>
            <a:endParaRPr lang="en-US" sz="3600" b="1"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600" b="1" dirty="0" smtClean="0">
                <a:solidFill>
                  <a:srgbClr val="CC00FF"/>
                </a:solidFill>
                <a:latin typeface="Arial Rounded MT Bold" pitchFamily="34" charset="0"/>
              </a:rPr>
              <a:t>4-</a:t>
            </a:r>
            <a:endParaRPr lang="en-US" sz="3600" b="1" dirty="0" smtClean="0">
              <a:solidFill>
                <a:srgbClr val="CC00FF"/>
              </a:solidFill>
              <a:latin typeface="Arial Rounded MT Bold" pitchFamily="34" charset="0"/>
            </a:endParaRPr>
          </a:p>
          <a:p>
            <a:pPr marL="0" indent="0" algn="ctr">
              <a:buNone/>
            </a:pPr>
            <a:r>
              <a:rPr lang="fr-FR" sz="3600" b="1" dirty="0" smtClean="0">
                <a:latin typeface="Arial Rounded MT Bold" pitchFamily="34" charset="0"/>
              </a:rPr>
              <a:t>O </a:t>
            </a:r>
            <a:r>
              <a:rPr lang="fr-FR" sz="3600" b="1" dirty="0" err="1" smtClean="0">
                <a:latin typeface="Arial Rounded MT Bold" pitchFamily="34" charset="0"/>
              </a:rPr>
              <a:t>lanmou</a:t>
            </a:r>
            <a:r>
              <a:rPr lang="fr-FR" sz="3600" b="1" dirty="0" smtClean="0">
                <a:latin typeface="Arial Rounded MT Bold" pitchFamily="34" charset="0"/>
              </a:rPr>
              <a:t> </a:t>
            </a:r>
            <a:r>
              <a:rPr lang="fr-FR" sz="3600" b="1" dirty="0" err="1" smtClean="0">
                <a:latin typeface="Arial Rounded MT Bold" pitchFamily="34" charset="0"/>
              </a:rPr>
              <a:t>ki</a:t>
            </a:r>
            <a:r>
              <a:rPr lang="fr-FR" sz="3600" b="1" dirty="0" smtClean="0">
                <a:latin typeface="Arial Rounded MT Bold" pitchFamily="34" charset="0"/>
              </a:rPr>
              <a:t> te </a:t>
            </a:r>
            <a:r>
              <a:rPr lang="fr-FR" sz="3600" b="1" dirty="0" err="1" smtClean="0">
                <a:latin typeface="Arial Rounded MT Bold" pitchFamily="34" charset="0"/>
              </a:rPr>
              <a:t>fè</a:t>
            </a:r>
            <a:r>
              <a:rPr lang="fr-FR" sz="3600" b="1" dirty="0" smtClean="0">
                <a:latin typeface="Arial Rounded MT Bold" pitchFamily="34" charset="0"/>
              </a:rPr>
              <a:t> plan </a:t>
            </a:r>
            <a:r>
              <a:rPr lang="fr-FR" sz="3600" b="1" dirty="0" err="1" smtClean="0">
                <a:latin typeface="Arial Rounded MT Bold" pitchFamily="34" charset="0"/>
              </a:rPr>
              <a:t>salu</a:t>
            </a:r>
            <a:r>
              <a:rPr lang="fr-FR" sz="3600" b="1" dirty="0" smtClean="0">
                <a:latin typeface="Arial Rounded MT Bold" pitchFamily="34" charset="0"/>
              </a:rPr>
              <a:t> !</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O la gras </a:t>
            </a:r>
            <a:r>
              <a:rPr lang="fr-FR" sz="3600" b="1" dirty="0" err="1" smtClean="0">
                <a:latin typeface="Arial Rounded MT Bold" pitchFamily="34" charset="0"/>
              </a:rPr>
              <a:t>ki</a:t>
            </a:r>
            <a:r>
              <a:rPr lang="fr-FR" sz="3600" b="1" dirty="0" smtClean="0">
                <a:latin typeface="Arial Rounded MT Bold" pitchFamily="34" charset="0"/>
              </a:rPr>
              <a:t> te </a:t>
            </a:r>
            <a:r>
              <a:rPr lang="fr-FR" sz="3600" b="1" dirty="0" err="1" smtClean="0">
                <a:latin typeface="Arial Rounded MT Bold" pitchFamily="34" charset="0"/>
              </a:rPr>
              <a:t>fè</a:t>
            </a:r>
            <a:r>
              <a:rPr lang="fr-FR" sz="3600" b="1" dirty="0" smtClean="0">
                <a:latin typeface="Arial Rounded MT Bold" pitchFamily="34" charset="0"/>
              </a:rPr>
              <a:t> Li </a:t>
            </a:r>
            <a:r>
              <a:rPr lang="fr-FR" sz="3600" b="1" dirty="0" err="1" smtClean="0">
                <a:latin typeface="Arial Rounded MT Bold" pitchFamily="34" charset="0"/>
              </a:rPr>
              <a:t>vini</a:t>
            </a:r>
            <a:r>
              <a:rPr lang="fr-FR" sz="3600" b="1" dirty="0" smtClean="0">
                <a:latin typeface="Arial Rounded MT Bold" pitchFamily="34" charset="0"/>
              </a:rPr>
              <a:t> !</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Se pou </a:t>
            </a:r>
            <a:r>
              <a:rPr lang="fr-FR" sz="3600" b="1" dirty="0" err="1" smtClean="0">
                <a:latin typeface="Arial Rounded MT Bold" pitchFamily="34" charset="0"/>
              </a:rPr>
              <a:t>peche</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kris</a:t>
            </a:r>
            <a:r>
              <a:rPr lang="fr-FR" sz="3600" b="1" dirty="0" smtClean="0">
                <a:latin typeface="Arial Rounded MT Bold" pitchFamily="34" charset="0"/>
              </a:rPr>
              <a:t> te </a:t>
            </a:r>
            <a:r>
              <a:rPr lang="fr-FR" sz="3600" b="1" dirty="0" err="1" smtClean="0">
                <a:latin typeface="Arial Rounded MT Bold" pitchFamily="34" charset="0"/>
              </a:rPr>
              <a:t>soufri</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Sou </a:t>
            </a:r>
            <a:r>
              <a:rPr lang="fr-FR" sz="3600" b="1" dirty="0" err="1" smtClean="0">
                <a:latin typeface="Arial Rounded MT Bold" pitchFamily="34" charset="0"/>
              </a:rPr>
              <a:t>boua</a:t>
            </a:r>
            <a:r>
              <a:rPr lang="fr-FR" sz="3600" b="1" dirty="0" smtClean="0">
                <a:latin typeface="Arial Rounded MT Bold" pitchFamily="34" charset="0"/>
              </a:rPr>
              <a:t> </a:t>
            </a:r>
            <a:r>
              <a:rPr lang="fr-FR" sz="3600" b="1" dirty="0" err="1" smtClean="0">
                <a:latin typeface="Arial Rounded MT Bold" pitchFamily="34" charset="0"/>
              </a:rPr>
              <a:t>kalvè</a:t>
            </a:r>
            <a:endParaRPr lang="fr-FR" sz="3600" b="1" dirty="0" smtClean="0">
              <a:latin typeface="Arial Rounded MT Bold" pitchFamily="34" charset="0"/>
            </a:endParaRPr>
          </a:p>
          <a:p>
            <a:pPr marL="0" indent="0" algn="ctr">
              <a:buNone/>
            </a:pPr>
            <a:r>
              <a:rPr lang="fr-FR" sz="3600" b="1" dirty="0" err="1" smtClean="0">
                <a:solidFill>
                  <a:srgbClr val="CC00FF"/>
                </a:solidFill>
                <a:latin typeface="Arial Rounded MT Bold" pitchFamily="34" charset="0"/>
              </a:rPr>
              <a:t>Ke</a:t>
            </a:r>
            <a:endParaRPr lang="en-US" sz="3600" b="1" dirty="0" smtClean="0">
              <a:solidFill>
                <a:srgbClr val="CC00FF"/>
              </a:solidFill>
              <a:latin typeface="Arial Rounded MT Bold" pitchFamily="34" charset="0"/>
            </a:endParaRPr>
          </a:p>
          <a:p>
            <a:pPr marL="0" indent="0" algn="ctr">
              <a:buNone/>
            </a:pPr>
            <a:r>
              <a:rPr lang="fr-FR" sz="3600" b="1" dirty="0" smtClean="0">
                <a:solidFill>
                  <a:srgbClr val="FFFF00"/>
                </a:solidFill>
                <a:latin typeface="Arial Rounded MT Bold" pitchFamily="34" charset="0"/>
              </a:rPr>
              <a:t>Tout gras </a:t>
            </a:r>
            <a:r>
              <a:rPr lang="fr-FR" sz="3600" b="1" dirty="0" err="1" smtClean="0">
                <a:solidFill>
                  <a:srgbClr val="FFFF00"/>
                </a:solidFill>
                <a:latin typeface="Arial Rounded MT Bold" pitchFamily="34" charset="0"/>
              </a:rPr>
              <a:t>BonDieu</a:t>
            </a:r>
            <a:r>
              <a:rPr lang="fr-FR" sz="3600" b="1" dirty="0" smtClean="0">
                <a:solidFill>
                  <a:srgbClr val="FFFF00"/>
                </a:solidFill>
                <a:latin typeface="Arial Rounded MT Bold" pitchFamily="34" charset="0"/>
              </a:rPr>
              <a:t> te pou </a:t>
            </a:r>
            <a:r>
              <a:rPr lang="fr-FR" sz="3600" b="1" dirty="0" err="1" smtClean="0">
                <a:solidFill>
                  <a:srgbClr val="FFFF00"/>
                </a:solidFill>
                <a:latin typeface="Arial Rounded MT Bold" pitchFamily="34" charset="0"/>
              </a:rPr>
              <a:t>grin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mesi</a:t>
            </a:r>
            <a:r>
              <a:rPr lang="fr-FR" sz="3600" b="1" dirty="0" smtClean="0">
                <a:solidFill>
                  <a:srgbClr val="FFFF00"/>
                </a:solidFill>
                <a:latin typeface="Arial Rounded MT Bold" pitchFamily="34" charset="0"/>
              </a:rPr>
              <a:t>,</a:t>
            </a:r>
            <a:endParaRPr lang="en-US" sz="3600" b="1" dirty="0" smtClean="0">
              <a:solidFill>
                <a:srgbClr val="FFFF00"/>
              </a:solidFill>
              <a:latin typeface="Arial Rounded MT Bold" pitchFamily="34" charset="0"/>
            </a:endParaRPr>
          </a:p>
          <a:p>
            <a:pPr marL="0" indent="0" algn="ctr">
              <a:buNone/>
            </a:pPr>
            <a:r>
              <a:rPr lang="fr-FR" sz="3600" b="1" dirty="0" err="1" smtClean="0">
                <a:solidFill>
                  <a:srgbClr val="FFFF00"/>
                </a:solidFill>
                <a:latin typeface="Arial Rounded MT Bold" pitchFamily="34" charset="0"/>
              </a:rPr>
              <a:t>Jezu</a:t>
            </a:r>
            <a:r>
              <a:rPr lang="fr-FR" sz="3600" b="1" dirty="0" smtClean="0">
                <a:solidFill>
                  <a:srgbClr val="FFFF00"/>
                </a:solidFill>
                <a:latin typeface="Arial Rounded MT Bold" pitchFamily="34" charset="0"/>
              </a:rPr>
              <a:t> te ban </a:t>
            </a: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tout </a:t>
            </a:r>
            <a:r>
              <a:rPr lang="fr-FR" sz="3600" b="1" dirty="0" err="1" smtClean="0">
                <a:solidFill>
                  <a:srgbClr val="FFFF00"/>
                </a:solidFill>
                <a:latin typeface="Arial Rounded MT Bold" pitchFamily="34" charset="0"/>
              </a:rPr>
              <a:t>padon</a:t>
            </a:r>
            <a:r>
              <a:rPr lang="fr-FR" sz="3600" b="1" dirty="0" smtClean="0">
                <a:solidFill>
                  <a:srgbClr val="FFFF00"/>
                </a:solidFill>
                <a:latin typeface="Arial Rounded MT Bold" pitchFamily="34" charset="0"/>
              </a:rPr>
              <a:t> Li.</a:t>
            </a:r>
            <a:endParaRPr lang="en-US" sz="3600" b="1" dirty="0" smtClean="0">
              <a:solidFill>
                <a:srgbClr val="FFFF00"/>
              </a:solidFill>
              <a:latin typeface="Arial Rounded MT Bold" pitchFamily="34" charset="0"/>
            </a:endParaRPr>
          </a:p>
          <a:p>
            <a:pPr marL="0" indent="0" algn="ctr">
              <a:buNone/>
            </a:pPr>
            <a:r>
              <a:rPr lang="fr-FR" sz="3600" b="1" dirty="0" err="1" smtClean="0">
                <a:solidFill>
                  <a:srgbClr val="FFFF00"/>
                </a:solidFill>
                <a:latin typeface="Arial Rounded MT Bold" pitchFamily="34" charset="0"/>
              </a:rPr>
              <a:t>Nanm</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ki</a:t>
            </a:r>
            <a:r>
              <a:rPr lang="fr-FR" sz="3600" b="1" dirty="0" smtClean="0">
                <a:solidFill>
                  <a:srgbClr val="FFFF00"/>
                </a:solidFill>
                <a:latin typeface="Arial Rounded MT Bold" pitchFamily="34" charset="0"/>
              </a:rPr>
              <a:t> te trouble </a:t>
            </a:r>
            <a:r>
              <a:rPr lang="fr-FR" sz="3600" b="1" dirty="0" err="1" smtClean="0">
                <a:solidFill>
                  <a:srgbClr val="FFFF00"/>
                </a:solidFill>
                <a:latin typeface="Arial Rounded MT Bold" pitchFamily="34" charset="0"/>
              </a:rPr>
              <a:t>jouinn</a:t>
            </a:r>
            <a:r>
              <a:rPr lang="fr-FR" sz="3600" b="1" dirty="0" smtClean="0">
                <a:solidFill>
                  <a:srgbClr val="FFFF00"/>
                </a:solidFill>
                <a:latin typeface="Arial Rounded MT Bold" pitchFamily="34" charset="0"/>
              </a:rPr>
              <a:t> la vi</a:t>
            </a:r>
            <a:endParaRPr lang="en-US" sz="3600" b="1" dirty="0" smtClean="0">
              <a:solidFill>
                <a:srgbClr val="FFFF00"/>
              </a:solidFill>
              <a:latin typeface="Arial Rounded MT Bold" pitchFamily="34" charset="0"/>
            </a:endParaRPr>
          </a:p>
          <a:p>
            <a:pPr marL="0" indent="0" algn="ctr">
              <a:buNone/>
            </a:pPr>
            <a:r>
              <a:rPr lang="fr-FR" sz="3600" b="1" dirty="0" smtClean="0">
                <a:solidFill>
                  <a:srgbClr val="FFFF00"/>
                </a:solidFill>
                <a:latin typeface="Arial Rounded MT Bold" pitchFamily="34" charset="0"/>
              </a:rPr>
              <a:t>Sou </a:t>
            </a:r>
            <a:r>
              <a:rPr lang="fr-FR" sz="3600" b="1" dirty="0" err="1" smtClean="0">
                <a:solidFill>
                  <a:srgbClr val="FFFF00"/>
                </a:solidFill>
                <a:latin typeface="Arial Rounded MT Bold" pitchFamily="34" charset="0"/>
              </a:rPr>
              <a:t>boua</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kalvè</a:t>
            </a:r>
            <a:r>
              <a:rPr lang="fr-FR" sz="3600" b="1" dirty="0" smtClean="0">
                <a:solidFill>
                  <a:srgbClr val="FFFF00"/>
                </a:solidFill>
                <a:latin typeface="Arial Rounded MT Bold" pitchFamily="34" charset="0"/>
              </a:rPr>
              <a:t>.</a:t>
            </a:r>
            <a:endParaRPr lang="en-US" sz="3600" b="1" dirty="0" smtClean="0">
              <a:solidFill>
                <a:srgbClr val="FFFF00"/>
              </a:solidFill>
              <a:latin typeface="Arial Rounded MT Bold" pitchFamily="34" charset="0"/>
            </a:endParaRPr>
          </a:p>
          <a:p>
            <a:pPr marL="0" indent="0" algn="ctr">
              <a:buNone/>
            </a:pPr>
            <a:endParaRPr lang="en-US" sz="3600" b="1" dirty="0">
              <a:latin typeface="Arial Rounded MT Bold"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ctr">
              <a:buNone/>
            </a:pPr>
            <a:r>
              <a:rPr lang="fr-FR" sz="4400" dirty="0" smtClean="0">
                <a:solidFill>
                  <a:schemeClr val="tx1"/>
                </a:solidFill>
                <a:latin typeface="Arial Rounded MT Bold" pitchFamily="34" charset="0"/>
              </a:rPr>
              <a:t>Men </a:t>
            </a:r>
            <a:r>
              <a:rPr lang="fr-FR" sz="4400" dirty="0" err="1" smtClean="0">
                <a:solidFill>
                  <a:schemeClr val="tx1"/>
                </a:solidFill>
                <a:latin typeface="Arial Rounded MT Bold" pitchFamily="34" charset="0"/>
              </a:rPr>
              <a:t>mwen</a:t>
            </a:r>
            <a:r>
              <a:rPr lang="fr-FR" sz="4400" dirty="0" smtClean="0">
                <a:solidFill>
                  <a:schemeClr val="tx1"/>
                </a:solidFill>
                <a:latin typeface="Arial Rounded MT Bold" pitchFamily="34" charset="0"/>
              </a:rPr>
              <a:t>, men </a:t>
            </a:r>
            <a:r>
              <a:rPr lang="fr-FR" sz="4400" dirty="0" err="1" smtClean="0">
                <a:solidFill>
                  <a:schemeClr val="tx1"/>
                </a:solidFill>
                <a:latin typeface="Arial Rounded MT Bold" pitchFamily="34" charset="0"/>
              </a:rPr>
              <a:t>mwen</a:t>
            </a:r>
            <a:endParaRPr lang="en-US" sz="4400" dirty="0" smtClean="0">
              <a:solidFill>
                <a:schemeClr val="tx1"/>
              </a:solidFill>
              <a:latin typeface="Arial Rounded MT Bold" pitchFamily="34" charset="0"/>
            </a:endParaRPr>
          </a:p>
          <a:p>
            <a:pPr algn="ctr">
              <a:buNone/>
            </a:pPr>
            <a:r>
              <a:rPr lang="fr-FR" sz="4400" dirty="0" smtClean="0">
                <a:solidFill>
                  <a:schemeClr val="tx1"/>
                </a:solidFill>
                <a:latin typeface="Arial Rounded MT Bold" pitchFamily="34" charset="0"/>
              </a:rPr>
              <a:t>M vin </a:t>
            </a:r>
            <a:r>
              <a:rPr lang="fr-FR" sz="4400" dirty="0" err="1" smtClean="0">
                <a:solidFill>
                  <a:schemeClr val="tx1"/>
                </a:solidFill>
                <a:latin typeface="Arial Rounded MT Bold" pitchFamily="34" charset="0"/>
              </a:rPr>
              <a:t>ofri</a:t>
            </a:r>
            <a:r>
              <a:rPr lang="fr-FR" sz="4400" dirty="0" smtClean="0">
                <a:solidFill>
                  <a:schemeClr val="tx1"/>
                </a:solidFill>
                <a:latin typeface="Arial Rounded MT Bold" pitchFamily="34" charset="0"/>
              </a:rPr>
              <a:t> ou la vi </a:t>
            </a:r>
            <a:r>
              <a:rPr lang="fr-FR" sz="4400" dirty="0" err="1" smtClean="0">
                <a:solidFill>
                  <a:schemeClr val="tx1"/>
                </a:solidFill>
                <a:latin typeface="Arial Rounded MT Bold" pitchFamily="34" charset="0"/>
              </a:rPr>
              <a:t>mwen</a:t>
            </a:r>
            <a:endParaRPr lang="en-US" sz="4400" dirty="0" smtClean="0">
              <a:solidFill>
                <a:schemeClr val="tx1"/>
              </a:solidFill>
              <a:latin typeface="Arial Rounded MT Bold" pitchFamily="34" charset="0"/>
            </a:endParaRPr>
          </a:p>
          <a:p>
            <a:pPr algn="ctr">
              <a:buNone/>
            </a:pPr>
            <a:r>
              <a:rPr lang="fr-FR" sz="4400" dirty="0" smtClean="0">
                <a:solidFill>
                  <a:schemeClr val="tx1"/>
                </a:solidFill>
                <a:latin typeface="Arial Rounded MT Bold" pitchFamily="34" charset="0"/>
              </a:rPr>
              <a:t>La vi </a:t>
            </a:r>
            <a:r>
              <a:rPr lang="fr-FR" sz="4400" dirty="0" err="1" smtClean="0">
                <a:solidFill>
                  <a:schemeClr val="tx1"/>
                </a:solidFill>
                <a:latin typeface="Arial Rounded MT Bold" pitchFamily="34" charset="0"/>
              </a:rPr>
              <a:t>mwen</a:t>
            </a:r>
            <a:r>
              <a:rPr lang="fr-FR" sz="4400" dirty="0" smtClean="0">
                <a:solidFill>
                  <a:schemeClr val="tx1"/>
                </a:solidFill>
                <a:latin typeface="Arial Rounded MT Bold" pitchFamily="34" charset="0"/>
              </a:rPr>
              <a:t> papa</a:t>
            </a:r>
            <a:endParaRPr lang="en-US" sz="4400" dirty="0" smtClean="0">
              <a:solidFill>
                <a:schemeClr val="tx1"/>
              </a:solidFill>
              <a:latin typeface="Arial Rounded MT Bold" pitchFamily="34" charset="0"/>
            </a:endParaRPr>
          </a:p>
          <a:p>
            <a:pPr algn="ctr">
              <a:buNone/>
            </a:pPr>
            <a:r>
              <a:rPr lang="fr-FR" sz="4400" dirty="0" err="1" smtClean="0">
                <a:solidFill>
                  <a:schemeClr val="tx1"/>
                </a:solidFill>
                <a:latin typeface="Arial Rounded MT Bold" pitchFamily="34" charset="0"/>
              </a:rPr>
              <a:t>Resevwa</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mwen</a:t>
            </a:r>
            <a:endParaRPr lang="en-US" sz="4400" dirty="0" smtClean="0">
              <a:solidFill>
                <a:schemeClr val="tx1"/>
              </a:solidFill>
              <a:latin typeface="Arial Rounded MT Bold" pitchFamily="34" charset="0"/>
            </a:endParaRPr>
          </a:p>
          <a:p>
            <a:pPr algn="ctr">
              <a:buNone/>
            </a:pPr>
            <a:r>
              <a:rPr lang="en-US" sz="4400" dirty="0" err="1" smtClean="0">
                <a:solidFill>
                  <a:schemeClr val="tx1"/>
                </a:solidFill>
                <a:latin typeface="Arial Rounded MT Bold" pitchFamily="34" charset="0"/>
              </a:rPr>
              <a:t>Resevwa</a:t>
            </a:r>
            <a:r>
              <a:rPr lang="en-US" sz="4400" dirty="0" smtClean="0">
                <a:solidFill>
                  <a:schemeClr val="tx1"/>
                </a:solidFill>
                <a:latin typeface="Arial Rounded MT Bold" pitchFamily="34" charset="0"/>
              </a:rPr>
              <a:t> </a:t>
            </a:r>
            <a:r>
              <a:rPr lang="en-US" sz="4400" dirty="0" err="1" smtClean="0">
                <a:solidFill>
                  <a:schemeClr val="tx1"/>
                </a:solidFill>
                <a:latin typeface="Arial Rounded MT Bold" pitchFamily="34" charset="0"/>
              </a:rPr>
              <a:t>mwen</a:t>
            </a:r>
            <a:r>
              <a:rPr lang="en-US" sz="4400" dirty="0" smtClean="0">
                <a:solidFill>
                  <a:schemeClr val="tx1"/>
                </a:solidFill>
                <a:latin typeface="Arial Rounded MT Bold" pitchFamily="34" charset="0"/>
              </a:rPr>
              <a:t> no Jezu </a:t>
            </a:r>
            <a:r>
              <a:rPr lang="en-US" sz="4400" dirty="0" err="1" smtClean="0">
                <a:solidFill>
                  <a:schemeClr val="tx1"/>
                </a:solidFill>
                <a:latin typeface="Arial Rounded MT Bold" pitchFamily="34" charset="0"/>
              </a:rPr>
              <a:t>kounyea</a:t>
            </a:r>
            <a:r>
              <a:rPr lang="en-US" sz="4400" dirty="0" smtClean="0">
                <a:solidFill>
                  <a:schemeClr val="tx1"/>
                </a:solidFill>
                <a:latin typeface="Arial Rounded MT Bold" pitchFamily="34" charset="0"/>
              </a:rPr>
              <a:t>.</a:t>
            </a:r>
          </a:p>
          <a:p>
            <a:pPr algn="ctr">
              <a:buNone/>
            </a:pPr>
            <a:r>
              <a:rPr lang="en-US" sz="4400" dirty="0" smtClean="0">
                <a:solidFill>
                  <a:schemeClr val="tx1"/>
                </a:solidFill>
                <a:latin typeface="Arial Rounded MT Bold" pitchFamily="34" charset="0"/>
              </a:rPr>
              <a:t> </a:t>
            </a:r>
          </a:p>
          <a:p>
            <a:pPr algn="ctr">
              <a:buNone/>
            </a:pPr>
            <a:r>
              <a:rPr lang="en-US" sz="4400" dirty="0" err="1" smtClean="0">
                <a:solidFill>
                  <a:srgbClr val="0000CC"/>
                </a:solidFill>
                <a:latin typeface="Arial Rounded MT Bold" pitchFamily="34" charset="0"/>
              </a:rPr>
              <a:t>Wa</a:t>
            </a:r>
            <a:r>
              <a:rPr lang="en-US" sz="4400" dirty="0" smtClean="0">
                <a:solidFill>
                  <a:srgbClr val="0000CC"/>
                </a:solidFill>
                <a:latin typeface="Arial Rounded MT Bold" pitchFamily="34" charset="0"/>
              </a:rPr>
              <a:t> pase </a:t>
            </a:r>
            <a:r>
              <a:rPr lang="en-US" sz="4400" dirty="0" err="1" smtClean="0">
                <a:solidFill>
                  <a:srgbClr val="0000CC"/>
                </a:solidFill>
                <a:latin typeface="Arial Rounded MT Bold" pitchFamily="34" charset="0"/>
              </a:rPr>
              <a:t>avem</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anle</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byen</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wo</a:t>
            </a:r>
            <a:endParaRPr lang="en-US" sz="4400" dirty="0" smtClean="0">
              <a:solidFill>
                <a:srgbClr val="0000CC"/>
              </a:solidFill>
              <a:latin typeface="Arial Rounded MT Bold" pitchFamily="34" charset="0"/>
            </a:endParaRPr>
          </a:p>
          <a:p>
            <a:pPr algn="ctr">
              <a:buNone/>
            </a:pPr>
            <a:r>
              <a:rPr lang="fr-FR" sz="4400" dirty="0" smtClean="0">
                <a:solidFill>
                  <a:srgbClr val="0000CC"/>
                </a:solidFill>
                <a:latin typeface="Arial Rounded MT Bold" pitchFamily="34" charset="0"/>
              </a:rPr>
              <a:t>Wa </a:t>
            </a:r>
            <a:r>
              <a:rPr lang="fr-FR" sz="4400" dirty="0" err="1" smtClean="0">
                <a:solidFill>
                  <a:srgbClr val="0000CC"/>
                </a:solidFill>
                <a:latin typeface="Arial Rounded MT Bold" pitchFamily="34" charset="0"/>
              </a:rPr>
              <a:t>pase</a:t>
            </a:r>
            <a:r>
              <a:rPr lang="fr-FR" sz="4400" dirty="0" smtClean="0">
                <a:solidFill>
                  <a:srgbClr val="0000CC"/>
                </a:solidFill>
                <a:latin typeface="Arial Rounded MT Bold" pitchFamily="34" charset="0"/>
              </a:rPr>
              <a:t> </a:t>
            </a:r>
            <a:r>
              <a:rPr lang="fr-FR" sz="4400" dirty="0" err="1" smtClean="0">
                <a:solidFill>
                  <a:srgbClr val="0000CC"/>
                </a:solidFill>
                <a:latin typeface="Arial Rounded MT Bold" pitchFamily="34" charset="0"/>
              </a:rPr>
              <a:t>avem</a:t>
            </a:r>
            <a:r>
              <a:rPr lang="fr-FR" sz="4400" dirty="0" smtClean="0">
                <a:solidFill>
                  <a:srgbClr val="0000CC"/>
                </a:solidFill>
                <a:latin typeface="Arial Rounded MT Bold" pitchFamily="34" charset="0"/>
              </a:rPr>
              <a:t> sou tout lot </a:t>
            </a:r>
            <a:r>
              <a:rPr lang="fr-FR" sz="4400" dirty="0" err="1" smtClean="0">
                <a:solidFill>
                  <a:srgbClr val="0000CC"/>
                </a:solidFill>
                <a:latin typeface="Arial Rounded MT Bold" pitchFamily="34" charset="0"/>
              </a:rPr>
              <a:t>yo</a:t>
            </a:r>
            <a:endParaRPr lang="en-US" sz="4400" dirty="0" smtClean="0">
              <a:solidFill>
                <a:srgbClr val="0000CC"/>
              </a:solidFill>
              <a:latin typeface="Arial Rounded MT Bold" pitchFamily="34" charset="0"/>
            </a:endParaRPr>
          </a:p>
          <a:p>
            <a:pPr algn="ctr">
              <a:buNone/>
            </a:pPr>
            <a:r>
              <a:rPr lang="fr-FR" sz="4400" dirty="0" err="1" smtClean="0">
                <a:solidFill>
                  <a:srgbClr val="0000CC"/>
                </a:solidFill>
                <a:latin typeface="Arial Rounded MT Bold" pitchFamily="34" charset="0"/>
              </a:rPr>
              <a:t>Paske</a:t>
            </a:r>
            <a:r>
              <a:rPr lang="fr-FR" sz="4400" dirty="0" smtClean="0">
                <a:solidFill>
                  <a:srgbClr val="0000CC"/>
                </a:solidFill>
                <a:latin typeface="Arial Rounded MT Bold" pitchFamily="34" charset="0"/>
              </a:rPr>
              <a:t> Ou se </a:t>
            </a:r>
            <a:r>
              <a:rPr lang="fr-FR" sz="4400" dirty="0" err="1" smtClean="0">
                <a:solidFill>
                  <a:srgbClr val="0000CC"/>
                </a:solidFill>
                <a:latin typeface="Arial Rounded MT Bold" pitchFamily="34" charset="0"/>
              </a:rPr>
              <a:t>BonDye</a:t>
            </a:r>
            <a:r>
              <a:rPr lang="fr-FR" sz="4400" dirty="0" smtClean="0">
                <a:solidFill>
                  <a:srgbClr val="0000CC"/>
                </a:solidFill>
                <a:latin typeface="Arial Rounded MT Bold" pitchFamily="34" charset="0"/>
              </a:rPr>
              <a:t> </a:t>
            </a:r>
            <a:r>
              <a:rPr lang="fr-FR" sz="4400" dirty="0" err="1" smtClean="0">
                <a:solidFill>
                  <a:srgbClr val="0000CC"/>
                </a:solidFill>
                <a:latin typeface="Arial Rounded MT Bold" pitchFamily="34" charset="0"/>
              </a:rPr>
              <a:t>Izrael</a:t>
            </a:r>
            <a:r>
              <a:rPr lang="fr-FR" sz="4400" dirty="0" smtClean="0">
                <a:solidFill>
                  <a:srgbClr val="0000CC"/>
                </a:solidFill>
                <a:latin typeface="Arial Rounded MT Bold" pitchFamily="34" charset="0"/>
              </a:rPr>
              <a:t> la.</a:t>
            </a:r>
            <a:endParaRPr lang="en-US" sz="4400" dirty="0" smtClean="0">
              <a:solidFill>
                <a:srgbClr val="0000CC"/>
              </a:solidFill>
              <a:latin typeface="Arial Rounded MT Bold" pitchFamily="34" charset="0"/>
            </a:endParaRPr>
          </a:p>
          <a:p>
            <a:pPr algn="ctr">
              <a:buNone/>
            </a:pPr>
            <a:r>
              <a:rPr lang="en-US" sz="4400" dirty="0" err="1" smtClean="0">
                <a:solidFill>
                  <a:srgbClr val="0000CC"/>
                </a:solidFill>
                <a:latin typeface="Arial Rounded MT Bold" pitchFamily="34" charset="0"/>
              </a:rPr>
              <a:t>Wa</a:t>
            </a:r>
            <a:r>
              <a:rPr lang="en-US" sz="4400" dirty="0" smtClean="0">
                <a:solidFill>
                  <a:srgbClr val="0000CC"/>
                </a:solidFill>
                <a:latin typeface="Arial Rounded MT Bold" pitchFamily="34" charset="0"/>
              </a:rPr>
              <a:t> pase </a:t>
            </a:r>
            <a:r>
              <a:rPr lang="en-US" sz="4400" dirty="0" err="1" smtClean="0">
                <a:solidFill>
                  <a:srgbClr val="0000CC"/>
                </a:solidFill>
                <a:latin typeface="Arial Rounded MT Bold" pitchFamily="34" charset="0"/>
              </a:rPr>
              <a:t>avem</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pito</a:t>
            </a:r>
            <a:r>
              <a:rPr lang="en-US" sz="4400" dirty="0" smtClean="0">
                <a:solidFill>
                  <a:srgbClr val="0000CC"/>
                </a:solidFill>
                <a:latin typeface="Arial Rounded MT Bold" pitchFamily="34" charset="0"/>
              </a:rPr>
              <a:t> pase </a:t>
            </a:r>
            <a:r>
              <a:rPr lang="en-US" sz="4400" dirty="0" err="1" smtClean="0">
                <a:solidFill>
                  <a:srgbClr val="0000CC"/>
                </a:solidFill>
                <a:latin typeface="Arial Rounded MT Bold" pitchFamily="34" charset="0"/>
              </a:rPr>
              <a:t>yo</a:t>
            </a:r>
            <a:r>
              <a:rPr lang="en-US" sz="4400" dirty="0" smtClean="0">
                <a:solidFill>
                  <a:srgbClr val="0000CC"/>
                </a:solidFill>
                <a:latin typeface="Arial Rounded MT Bold" pitchFamily="34" charset="0"/>
              </a:rPr>
              <a:t>.</a:t>
            </a:r>
          </a:p>
          <a:p>
            <a:pPr algn="ctr">
              <a:buNone/>
            </a:pPr>
            <a:endParaRPr lang="en-US" sz="4400" b="1" dirty="0" smtClean="0">
              <a:solidFill>
                <a:srgbClr val="003300"/>
              </a:solidFill>
              <a:latin typeface="Arial Rounded MT Bold" pitchFamily="34" charset="0"/>
            </a:endParaRPr>
          </a:p>
          <a:p>
            <a:pPr algn="ctr">
              <a:buNone/>
            </a:pPr>
            <a:endParaRPr lang="en-US" sz="4400" b="1"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2.JPG"/>
          <p:cNvPicPr>
            <a:picLocks noGrp="1" noChangeAspect="1"/>
          </p:cNvPicPr>
          <p:nvPr>
            <p:ph sz="quarter" idx="1"/>
          </p:nvPr>
        </p:nvPicPr>
        <p:blipFill>
          <a:blip r:embed="rId2" cstate="print"/>
          <a:stretch>
            <a:fillRect/>
          </a:stretch>
        </p:blipFill>
        <p:spPr>
          <a:xfrm>
            <a:off x="0" y="0"/>
            <a:ext cx="9372600" cy="7029450"/>
          </a:xfr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0000FF"/>
          </a:solidFill>
        </p:spPr>
        <p:txBody>
          <a:bodyPr>
            <a:normAutofit/>
          </a:bodyPr>
          <a:lstStyle/>
          <a:p>
            <a:pPr algn="ctr"/>
            <a:r>
              <a:rPr lang="en-US" b="1" dirty="0" smtClean="0">
                <a:solidFill>
                  <a:schemeClr val="bg1"/>
                </a:solidFill>
                <a:latin typeface="Arial Rounded MT Bold" pitchFamily="34" charset="0"/>
              </a:rPr>
              <a:t>PRIERE POUR L’OFFRANDE </a:t>
            </a:r>
            <a:br>
              <a:rPr lang="en-US" b="1" dirty="0" smtClean="0">
                <a:solidFill>
                  <a:schemeClr val="bg1"/>
                </a:solidFill>
                <a:latin typeface="Arial Rounded MT Bold" pitchFamily="34" charset="0"/>
              </a:rPr>
            </a:br>
            <a:r>
              <a:rPr lang="en-US" b="1" dirty="0" smtClean="0">
                <a:solidFill>
                  <a:schemeClr val="bg1"/>
                </a:solidFill>
                <a:latin typeface="Arial Rounded MT Bold" pitchFamily="34" charset="0"/>
              </a:rPr>
              <a:t>ET LE SERMON</a:t>
            </a:r>
            <a:endParaRPr lang="en-US" b="1" dirty="0">
              <a:solidFill>
                <a:schemeClr val="bg1"/>
              </a:solidFill>
              <a:latin typeface="Arial Rounded MT Bold" pitchFamily="34" charset="0"/>
            </a:endParaRPr>
          </a:p>
        </p:txBody>
      </p:sp>
      <p:sp>
        <p:nvSpPr>
          <p:cNvPr id="3" name="Content Placeholder 2"/>
          <p:cNvSpPr>
            <a:spLocks noGrp="1"/>
          </p:cNvSpPr>
          <p:nvPr>
            <p:ph sz="quarter" idx="1"/>
          </p:nvPr>
        </p:nvSpPr>
        <p:spPr>
          <a:xfrm>
            <a:off x="0" y="1447800"/>
            <a:ext cx="9144000" cy="5410200"/>
          </a:xfrm>
          <a:blipFill>
            <a:blip r:embed="rId2"/>
            <a:tile tx="0" ty="0" sx="100000" sy="100000" flip="none" algn="tl"/>
          </a:blipFill>
        </p:spPr>
        <p:txBody>
          <a:bodyPr/>
          <a:lstStyle/>
          <a:p>
            <a:pPr algn="ctr">
              <a:buNone/>
            </a:pPr>
            <a:endParaRPr lang="en-US" b="1" dirty="0" smtClean="0"/>
          </a:p>
          <a:p>
            <a:pPr algn="ctr">
              <a:buNone/>
            </a:pPr>
            <a:r>
              <a:rPr lang="en-US" sz="3600" b="1" dirty="0" smtClean="0"/>
              <a:t>SERMON</a:t>
            </a:r>
          </a:p>
          <a:p>
            <a:pPr algn="ctr">
              <a:buNone/>
            </a:pPr>
            <a:r>
              <a:rPr lang="en-US" sz="3600" b="1" dirty="0" smtClean="0"/>
              <a:t> </a:t>
            </a:r>
          </a:p>
          <a:p>
            <a:pPr algn="ctr">
              <a:buNone/>
            </a:pPr>
            <a:r>
              <a:rPr lang="en-US" sz="3600" b="1" dirty="0" smtClean="0">
                <a:solidFill>
                  <a:srgbClr val="FF0000"/>
                </a:solidFill>
              </a:rPr>
              <a:t>PAR</a:t>
            </a:r>
          </a:p>
          <a:p>
            <a:pPr algn="ctr">
              <a:buNone/>
            </a:pPr>
            <a:endParaRPr lang="en-US" sz="3600" b="1" dirty="0" smtClean="0">
              <a:solidFill>
                <a:srgbClr val="FF0000"/>
              </a:solidFill>
            </a:endParaRPr>
          </a:p>
          <a:p>
            <a:pPr algn="ctr">
              <a:buNone/>
            </a:pPr>
            <a:r>
              <a:rPr lang="en-US" sz="3600" b="1" dirty="0" smtClean="0"/>
              <a:t>PASTOR</a:t>
            </a:r>
          </a:p>
          <a:p>
            <a:pPr algn="ctr">
              <a:buNone/>
            </a:pPr>
            <a:endParaRPr lang="en-US" sz="3600" b="1" dirty="0" smtClean="0"/>
          </a:p>
          <a:p>
            <a:pPr algn="ctr">
              <a:buNone/>
            </a:pPr>
            <a:r>
              <a:rPr lang="en-US" sz="3600" b="1" dirty="0" smtClean="0">
                <a:solidFill>
                  <a:srgbClr val="FF0000"/>
                </a:solidFill>
              </a:rPr>
              <a:t>MARC EDOUARD SIMEON</a:t>
            </a:r>
            <a:endParaRPr lang="en-US" sz="3600" b="1" dirty="0">
              <a:solidFill>
                <a:srgbClr val="FF0000"/>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514599"/>
          </a:xfrm>
          <a:solidFill>
            <a:schemeClr val="accent5">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rgbClr val="C00000"/>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OCTOBER 1</a:t>
            </a:r>
            <a:r>
              <a:rPr lang="en-US" b="1" baseline="30000" dirty="0" smtClean="0">
                <a:solidFill>
                  <a:schemeClr val="tx1"/>
                </a:solidFill>
              </a:rPr>
              <a:t>ST</a:t>
            </a:r>
            <a:r>
              <a:rPr lang="en-US" b="1" dirty="0" smtClean="0">
                <a:solidFill>
                  <a:schemeClr val="tx1"/>
                </a:solidFill>
              </a:rPr>
              <a:t> 2023 </a:t>
            </a:r>
            <a:br>
              <a:rPr lang="en-US" b="1" dirty="0" smtClean="0">
                <a:solidFill>
                  <a:schemeClr val="tx1"/>
                </a:solidFill>
              </a:rPr>
            </a:br>
            <a:r>
              <a:rPr lang="en-US" b="1" dirty="0" smtClean="0">
                <a:solidFill>
                  <a:srgbClr val="C00000"/>
                </a:solidFill>
                <a:latin typeface="Arial Rounded MT Bold" pitchFamily="34" charset="0"/>
              </a:rPr>
              <a:t>Sermon BY Marc Simeon</a:t>
            </a:r>
            <a:endParaRPr lang="en-US" dirty="0">
              <a:solidFill>
                <a:srgbClr val="C00000"/>
              </a:solidFill>
              <a:latin typeface="Arial Rounded MT Bold" pitchFamily="34" charset="0"/>
            </a:endParaRPr>
          </a:p>
        </p:txBody>
      </p:sp>
      <p:sp>
        <p:nvSpPr>
          <p:cNvPr id="6" name="TextBox 5"/>
          <p:cNvSpPr txBox="1"/>
          <p:nvPr/>
        </p:nvSpPr>
        <p:spPr>
          <a:xfrm>
            <a:off x="0" y="2590800"/>
            <a:ext cx="9144000" cy="4401205"/>
          </a:xfrm>
          <a:prstGeom prst="rect">
            <a:avLst/>
          </a:prstGeom>
          <a:solidFill>
            <a:schemeClr val="accent3">
              <a:lumMod val="40000"/>
              <a:lumOff val="60000"/>
              <a:alpha val="64000"/>
            </a:schemeClr>
          </a:solidFill>
        </p:spPr>
        <p:txBody>
          <a:bodyPr wrap="square" rtlCol="0">
            <a:spAutoFit/>
          </a:bodyPr>
          <a:lstStyle/>
          <a:p>
            <a:pPr algn="ctr"/>
            <a:r>
              <a:rPr lang="fr-FR" sz="4000" dirty="0" smtClean="0">
                <a:latin typeface="Copperplate Gothic Bold" pitchFamily="34" charset="0"/>
              </a:rPr>
              <a:t>Que ton règne vienne et que ta volonté soit faite sur la terre comme au ciel</a:t>
            </a:r>
          </a:p>
          <a:p>
            <a:pPr algn="ctr"/>
            <a:endParaRPr lang="en-US" sz="4000" dirty="0" smtClean="0">
              <a:latin typeface="Copperplate Gothic Bold" pitchFamily="34" charset="0"/>
            </a:endParaRPr>
          </a:p>
          <a:p>
            <a:pPr algn="ctr"/>
            <a:r>
              <a:rPr lang="en-US" sz="4000" dirty="0" smtClean="0">
                <a:solidFill>
                  <a:srgbClr val="0000FF"/>
                </a:solidFill>
                <a:latin typeface="Copperplate Gothic Bold" pitchFamily="34" charset="0"/>
              </a:rPr>
              <a:t>Let thy kingdom come, let thy will be done as in heaven so upon the earth</a:t>
            </a:r>
            <a:endParaRPr lang="en-US" sz="4000" dirty="0">
              <a:solidFill>
                <a:srgbClr val="0000FF"/>
              </a:solidFill>
              <a:latin typeface="Copperplate Gothic Bold"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ctr"/>
            <a:r>
              <a:rPr lang="fr-FR" sz="4000" dirty="0" smtClean="0">
                <a:solidFill>
                  <a:srgbClr val="0000FF"/>
                </a:solidFill>
                <a:latin typeface="Arial Rounded MT Bold" pitchFamily="34" charset="0"/>
              </a:rPr>
              <a:t>LECTURE MATTHIEU 6 :7-10</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Mt 6:7 En priant, ne multipliez pas de vaines paroles, comme les païens, qui s'imaginent qu'à force de paroles ils seront exaucés.</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FF"/>
                </a:solidFill>
                <a:latin typeface="Arial Rounded MT Bold" pitchFamily="34" charset="0"/>
              </a:rPr>
              <a:t>8 Ne leur ressemblez pas; car votre Père sait de quoi vous avez besoin, avant que vous le lui demandiez.</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fr-FR" sz="4800" dirty="0" smtClean="0">
                <a:latin typeface="Arial Rounded MT Bold" pitchFamily="34" charset="0"/>
              </a:rPr>
              <a:t>9 ¶ Voici donc comment vous devez prier: Notre Père qui es aux cieux! Que ton nom soit sanctifié;</a:t>
            </a:r>
            <a:endParaRPr lang="en-US" sz="4800" dirty="0" smtClean="0">
              <a:latin typeface="Arial Rounded MT Bold" pitchFamily="34" charset="0"/>
            </a:endParaRPr>
          </a:p>
          <a:p>
            <a:pPr algn="just"/>
            <a:r>
              <a:rPr lang="fr-FR" sz="4800" dirty="0" smtClean="0">
                <a:solidFill>
                  <a:srgbClr val="0000FF"/>
                </a:solidFill>
                <a:latin typeface="Arial Rounded MT Bold" pitchFamily="34" charset="0"/>
              </a:rPr>
              <a:t> 10 que ton règne vienne; que ta volonté soit faite sur la terre comme au ciel.</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en-US" sz="4000" b="1" dirty="0" smtClean="0">
                <a:solidFill>
                  <a:srgbClr val="FFFF00"/>
                </a:solidFill>
                <a:latin typeface="Arial Rounded MT Bold" pitchFamily="34" charset="0"/>
              </a:rPr>
              <a:t>INTRODUCTION</a:t>
            </a:r>
            <a:endParaRPr lang="en-US" sz="4000" dirty="0" smtClean="0">
              <a:solidFill>
                <a:srgbClr val="FFFF00"/>
              </a:solidFill>
              <a:latin typeface="Arial Rounded MT Bold" pitchFamily="34" charset="0"/>
            </a:endParaRPr>
          </a:p>
          <a:p>
            <a:pPr lvl="0" algn="just"/>
            <a:r>
              <a:rPr lang="en-US" sz="4400" dirty="0" smtClean="0">
                <a:latin typeface="Arial Rounded MT Bold" pitchFamily="34" charset="0"/>
              </a:rPr>
              <a:t>In democratic nations, people go to the pole every 4 to 5 years to elect a new president with hope of a change.</a:t>
            </a:r>
          </a:p>
          <a:p>
            <a:pPr lvl="0" algn="just"/>
            <a:r>
              <a:rPr lang="en-US" sz="4400" dirty="0" smtClean="0">
                <a:solidFill>
                  <a:srgbClr val="FFFF00"/>
                </a:solidFill>
                <a:latin typeface="Arial Rounded MT Bold" pitchFamily="34" charset="0"/>
              </a:rPr>
              <a:t>All voters have high hopes that their candidates will do better than their predecessors.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5400" dirty="0" smtClean="0">
                <a:latin typeface="Arial Rounded MT Bold" pitchFamily="34" charset="0"/>
              </a:rPr>
              <a:t>We yearn for new administrations, new measures, faces, new brains, new systems, and new approaches in hope for improvements.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en-US" sz="4000" dirty="0" smtClean="0">
                <a:latin typeface="Arial Rounded MT Bold" pitchFamily="34" charset="0"/>
              </a:rPr>
              <a:t>Although the Children of God are shielded from the horror of this world, yet obedient Christians receive their fair share of persecution because this world in under the dominion of the devil.</a:t>
            </a:r>
          </a:p>
          <a:p>
            <a:pPr lvl="0" algn="just"/>
            <a:r>
              <a:rPr lang="en-US" sz="4000" dirty="0" smtClean="0">
                <a:solidFill>
                  <a:srgbClr val="FFFF00"/>
                </a:solidFill>
                <a:latin typeface="Arial Rounded MT Bold" pitchFamily="34" charset="0"/>
              </a:rPr>
              <a:t>God has created a beautiful world that has been subjected to vanity by the wrongdoings of its tenants.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Rounded MT Bold" pitchFamily="34" charset="0"/>
              </a:rPr>
              <a:t>Evil, stealing, killing, destroying, lying, and greed have permeated all our endeavors.</a:t>
            </a:r>
          </a:p>
          <a:p>
            <a:pPr lvl="0" algn="just"/>
            <a:r>
              <a:rPr lang="en-US" sz="4000" dirty="0" smtClean="0">
                <a:solidFill>
                  <a:srgbClr val="FFFF00"/>
                </a:solidFill>
                <a:latin typeface="Arial Rounded MT Bold" pitchFamily="34" charset="0"/>
              </a:rPr>
              <a:t>The heart of man is becoming increasingly more wicked, just as said in the Bible .</a:t>
            </a:r>
          </a:p>
          <a:p>
            <a:pPr lvl="0" algn="just"/>
            <a:r>
              <a:rPr lang="en-US" sz="4000" dirty="0" smtClean="0">
                <a:latin typeface="Arial Rounded MT Bold" pitchFamily="34" charset="0"/>
              </a:rPr>
              <a:t>The more knowledge we human beings acquire the move evil we become.</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latin typeface="Arial Rounded MT Bold" pitchFamily="34" charset="0"/>
              </a:rPr>
              <a:t>Our greatest threat of existence on this planet is due to depraved scientists who have no regards for the sanctity of the human life.</a:t>
            </a:r>
          </a:p>
          <a:p>
            <a:pPr lvl="0" algn="just"/>
            <a:r>
              <a:rPr lang="en-US" sz="4400" dirty="0" smtClean="0">
                <a:solidFill>
                  <a:srgbClr val="FFFF00"/>
                </a:solidFill>
                <a:latin typeface="Arial Rounded MT Bold" pitchFamily="34" charset="0"/>
              </a:rPr>
              <a:t>Who can kill a baby in the womb of his mother even in the last trimester except a well trained physician?</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latin typeface="Arial Rounded MT Bold" pitchFamily="34" charset="0"/>
              </a:rPr>
              <a:t>Who’s working on the most powerful bomb that can wipe all of us out of existence in minutes, except the genius of our time?</a:t>
            </a:r>
          </a:p>
          <a:p>
            <a:pPr lvl="0" algn="just"/>
            <a:r>
              <a:rPr lang="en-US" sz="4400" dirty="0" smtClean="0">
                <a:solidFill>
                  <a:srgbClr val="FFFF00"/>
                </a:solidFill>
                <a:latin typeface="Arial Rounded MT Bold" pitchFamily="34" charset="0"/>
              </a:rPr>
              <a:t>We are dealing with manmade sicknesses, famines, poverty, and insecurities in this world at epic proportions.</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Rounded MT Bold" pitchFamily="34" charset="0"/>
              </a:rPr>
              <a:t>The kingdom of this world is in the wrong hands as we can all testify.</a:t>
            </a:r>
          </a:p>
          <a:p>
            <a:pPr lvl="0" algn="just"/>
            <a:r>
              <a:rPr lang="en-US" sz="4000" dirty="0" smtClean="0">
                <a:solidFill>
                  <a:srgbClr val="FFFF00"/>
                </a:solidFill>
                <a:latin typeface="Arial Rounded MT Bold" pitchFamily="34" charset="0"/>
              </a:rPr>
              <a:t>Christians have the obligation to ask God to do something about it</a:t>
            </a:r>
            <a:r>
              <a:rPr lang="en-US" sz="4000" dirty="0" smtClean="0">
                <a:latin typeface="Arial Rounded MT Bold" pitchFamily="34" charset="0"/>
              </a:rPr>
              <a:t>.</a:t>
            </a:r>
          </a:p>
          <a:p>
            <a:pPr lvl="0" algn="just"/>
            <a:r>
              <a:rPr lang="en-US" sz="4000" dirty="0" smtClean="0">
                <a:latin typeface="Arial Rounded MT Bold" pitchFamily="34" charset="0"/>
              </a:rPr>
              <a:t>Since there is only one place in this universe where everything is done right, and that’s in God’s Kingdom.</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Rounded MT Bold" pitchFamily="34" charset="0"/>
              </a:rPr>
              <a:t>We want God’s kingdom to come and replace our present </a:t>
            </a:r>
            <a:r>
              <a:rPr lang="en-US" sz="4000" u="sng" dirty="0" smtClean="0">
                <a:solidFill>
                  <a:srgbClr val="FF0000"/>
                </a:solidFill>
                <a:latin typeface="Arial Rounded MT Bold" pitchFamily="34" charset="0"/>
              </a:rPr>
              <a:t>World Order</a:t>
            </a:r>
            <a:r>
              <a:rPr lang="en-US" sz="4000" dirty="0" smtClean="0">
                <a:latin typeface="Arial Rounded MT Bold" pitchFamily="34" charset="0"/>
              </a:rPr>
              <a:t> which runs by the dictates of Satan the adversary.</a:t>
            </a:r>
          </a:p>
          <a:p>
            <a:pPr lvl="0" algn="just"/>
            <a:r>
              <a:rPr lang="en-US" sz="4000" dirty="0" smtClean="0">
                <a:solidFill>
                  <a:srgbClr val="FFFF00"/>
                </a:solidFill>
                <a:latin typeface="Arial Rounded MT Bold" pitchFamily="34" charset="0"/>
              </a:rPr>
              <a:t>The earth was not always as bad as we see it.</a:t>
            </a:r>
          </a:p>
          <a:p>
            <a:pPr lvl="0" algn="just"/>
            <a:r>
              <a:rPr lang="en-US" sz="4000" dirty="0" smtClean="0">
                <a:latin typeface="Arial Rounded MT Bold" pitchFamily="34" charset="0"/>
              </a:rPr>
              <a:t>The fall of mankind in the Garden of Eden gave way for the dominion of the devil to come </a:t>
            </a:r>
            <a:r>
              <a:rPr lang="en-US" sz="4000" smtClean="0">
                <a:latin typeface="Arial Rounded MT Bold" pitchFamily="34" charset="0"/>
              </a:rPr>
              <a:t>in effect.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latin typeface="Arial Rounded MT Bold" pitchFamily="34" charset="0"/>
              </a:rPr>
              <a:t>The entire physical world is lamenting for the day of its redemption.</a:t>
            </a:r>
          </a:p>
          <a:p>
            <a:pPr algn="just"/>
            <a:r>
              <a:rPr lang="fr-FR" sz="4400" b="1" dirty="0" smtClean="0">
                <a:solidFill>
                  <a:srgbClr val="FFFF00"/>
                </a:solidFill>
                <a:latin typeface="Arial Rounded MT Bold" pitchFamily="34" charset="0"/>
              </a:rPr>
              <a:t>Romains 8 : 19-21</a:t>
            </a:r>
            <a:endParaRPr lang="en-US" sz="4400" dirty="0" smtClean="0">
              <a:solidFill>
                <a:srgbClr val="FFFF00"/>
              </a:solidFill>
              <a:latin typeface="Arial Rounded MT Bold" pitchFamily="34" charset="0"/>
            </a:endParaRPr>
          </a:p>
          <a:p>
            <a:pPr algn="just"/>
            <a:r>
              <a:rPr lang="fr-FR" sz="4400" dirty="0" err="1" smtClean="0">
                <a:latin typeface="Arial Rounded MT Bold" pitchFamily="34" charset="0"/>
              </a:rPr>
              <a:t>Ro</a:t>
            </a:r>
            <a:r>
              <a:rPr lang="fr-FR" sz="4400" dirty="0" smtClean="0">
                <a:latin typeface="Arial Rounded MT Bold" pitchFamily="34" charset="0"/>
              </a:rPr>
              <a:t> 8:19 Aussi la création attend-elle avec un ardent désir la révélation des fils de Dieu. </a:t>
            </a:r>
            <a:endParaRPr lang="en-US" sz="4400" dirty="0" smtClean="0">
              <a:latin typeface="Arial Rounded MT Bold" pitchFamily="34" charset="0"/>
            </a:endParaRPr>
          </a:p>
          <a:p>
            <a:pPr algn="just"/>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000" dirty="0" smtClean="0">
                <a:latin typeface="Arial Rounded MT Bold" pitchFamily="34" charset="0"/>
              </a:rPr>
              <a:t>20 Car la création a été soumise à la vanité, -non de son gré, mais à cause de celui qui l'y a soumise, avec l'espérance </a:t>
            </a:r>
            <a:endParaRPr lang="en-US" sz="4000" dirty="0" smtClean="0">
              <a:latin typeface="Arial Rounded MT Bold" pitchFamily="34" charset="0"/>
            </a:endParaRPr>
          </a:p>
          <a:p>
            <a:pPr algn="just"/>
            <a:r>
              <a:rPr lang="fr-FR" sz="4000" dirty="0" smtClean="0">
                <a:solidFill>
                  <a:srgbClr val="FFFF00"/>
                </a:solidFill>
                <a:latin typeface="Arial Rounded MT Bold" pitchFamily="34" charset="0"/>
              </a:rPr>
              <a:t>21 qu'elle aussi sera affranchie de la servitude de la corruption, pour avoir part à la liberté de la gloire des enfants de Dieu. </a:t>
            </a:r>
          </a:p>
          <a:p>
            <a:pPr algn="just"/>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4800" dirty="0" smtClean="0">
                <a:solidFill>
                  <a:srgbClr val="C00000"/>
                </a:solidFill>
                <a:latin typeface="Copperplate Gothic Bold" pitchFamily="34" charset="0"/>
              </a:rPr>
              <a:t>THE SERMON ON THE MOUNT</a:t>
            </a:r>
          </a:p>
          <a:p>
            <a:pPr lvl="0" algn="just"/>
            <a:r>
              <a:rPr lang="en-US" sz="4800" dirty="0" smtClean="0">
                <a:solidFill>
                  <a:schemeClr val="tx1"/>
                </a:solidFill>
                <a:latin typeface="Arial Rounded MT Bold" pitchFamily="34" charset="0"/>
              </a:rPr>
              <a:t>From Mathew chapter 5 to 7 we encounter the greatest sermon ever preached.</a:t>
            </a:r>
          </a:p>
          <a:p>
            <a:pPr lvl="0" algn="just"/>
            <a:r>
              <a:rPr lang="en-US" sz="4800" dirty="0" smtClean="0">
                <a:solidFill>
                  <a:srgbClr val="C00000"/>
                </a:solidFill>
                <a:latin typeface="Arial Rounded MT Bold" pitchFamily="34" charset="0"/>
              </a:rPr>
              <a:t>Jesus took time to elaborate the principles of His kingdom.</a:t>
            </a:r>
          </a:p>
          <a:p>
            <a:pPr lvl="0" algn="just"/>
            <a:endParaRPr lang="en-US" sz="40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dk1"/>
          </a:lnRef>
          <a:fillRef idx="2">
            <a:schemeClr val="dk1"/>
          </a:fillRef>
          <a:effectRef idx="1">
            <a:schemeClr val="dk1"/>
          </a:effectRef>
          <a:fontRef idx="minor">
            <a:schemeClr val="dk1"/>
          </a:fontRef>
        </p:style>
        <p:txBody>
          <a:bodyPr>
            <a:normAutofit/>
          </a:bodyPr>
          <a:lstStyle/>
          <a:p>
            <a:pPr lvl="0" algn="just"/>
            <a:r>
              <a:rPr lang="en-US" sz="4800" dirty="0" smtClean="0">
                <a:solidFill>
                  <a:schemeClr val="tx1"/>
                </a:solidFill>
                <a:latin typeface="Arial Rounded MT Bold" pitchFamily="34" charset="0"/>
              </a:rPr>
              <a:t>Just as Moses laid the foundation of God’s alliance to the Children of Israel with the law, Jesus likewise took His followers to a training camp and engraves the rules of the New Alliance in them.</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dirty="0" smtClean="0">
                <a:solidFill>
                  <a:schemeClr val="tx1"/>
                </a:solidFill>
                <a:latin typeface="Arial Rounded MT Bold" pitchFamily="34" charset="0"/>
              </a:rPr>
              <a:t>Jesus knew that carnal men would not be able to abide by His instructions, but the Holy Spirit in the heart of the regenerate souls will enable them to live by the standard of His kingdom.</a:t>
            </a:r>
          </a:p>
          <a:p>
            <a:pPr lvl="0" algn="just"/>
            <a:r>
              <a:rPr lang="en-US" sz="4400" dirty="0" smtClean="0">
                <a:solidFill>
                  <a:srgbClr val="C00000"/>
                </a:solidFill>
                <a:latin typeface="Arial Rounded MT Bold" pitchFamily="34" charset="0"/>
              </a:rPr>
              <a:t>In Matthew 6: 9-18 Jesus gave instructions on how to pray.</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dirty="0" smtClean="0">
                <a:solidFill>
                  <a:schemeClr val="tx1"/>
                </a:solidFill>
                <a:latin typeface="Arial Rounded MT Bold" pitchFamily="34" charset="0"/>
              </a:rPr>
              <a:t>Our prayer must not be vain repetitions.</a:t>
            </a:r>
          </a:p>
          <a:p>
            <a:pPr lvl="0" algn="just"/>
            <a:r>
              <a:rPr lang="en-US" sz="4000" dirty="0" smtClean="0">
                <a:solidFill>
                  <a:srgbClr val="C00000"/>
                </a:solidFill>
                <a:latin typeface="Arial Rounded MT Bold" pitchFamily="34" charset="0"/>
              </a:rPr>
              <a:t>Our prayer must be well constructed.</a:t>
            </a:r>
          </a:p>
          <a:p>
            <a:pPr lvl="0" algn="just"/>
            <a:r>
              <a:rPr lang="en-US" sz="4000" dirty="0" smtClean="0">
                <a:solidFill>
                  <a:schemeClr val="tx1"/>
                </a:solidFill>
                <a:latin typeface="Arial Rounded MT Bold" pitchFamily="34" charset="0"/>
              </a:rPr>
              <a:t>The first aim of our prayer ought to be to honor God and sanctify His name.</a:t>
            </a:r>
          </a:p>
          <a:p>
            <a:pPr lvl="0" algn="just"/>
            <a:r>
              <a:rPr lang="en-US" sz="4000" dirty="0" smtClean="0">
                <a:solidFill>
                  <a:srgbClr val="C00000"/>
                </a:solidFill>
                <a:latin typeface="Arial Rounded MT Bold" pitchFamily="34" charset="0"/>
              </a:rPr>
              <a:t>The second aim of our prayer is for us to line up with the precepts of God.</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dk1"/>
          </a:lnRef>
          <a:fillRef idx="2">
            <a:schemeClr val="dk1"/>
          </a:fillRef>
          <a:effectRef idx="1">
            <a:schemeClr val="dk1"/>
          </a:effectRef>
          <a:fontRef idx="minor">
            <a:schemeClr val="dk1"/>
          </a:fontRef>
        </p:style>
        <p:txBody>
          <a:bodyPr>
            <a:normAutofit/>
          </a:bodyPr>
          <a:lstStyle/>
          <a:p>
            <a:pPr lvl="0" algn="just"/>
            <a:r>
              <a:rPr lang="en-US" sz="5400" dirty="0" smtClean="0">
                <a:solidFill>
                  <a:schemeClr val="tx1"/>
                </a:solidFill>
                <a:latin typeface="Arial Rounded MT Bold" pitchFamily="34" charset="0"/>
              </a:rPr>
              <a:t>The third aim of prayer is to make our petitions known to God.</a:t>
            </a:r>
          </a:p>
          <a:p>
            <a:pPr lvl="0" algn="just"/>
            <a:r>
              <a:rPr lang="en-US" sz="5400" dirty="0" smtClean="0">
                <a:solidFill>
                  <a:srgbClr val="C00000"/>
                </a:solidFill>
                <a:latin typeface="Arial Rounded MT Bold" pitchFamily="34" charset="0"/>
              </a:rPr>
              <a:t>The fourth aim of prayer is to ask for forgiveness provided that we also forgive others.</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dk1"/>
          </a:lnRef>
          <a:fillRef idx="2">
            <a:schemeClr val="dk1"/>
          </a:fillRef>
          <a:effectRef idx="1">
            <a:schemeClr val="dk1"/>
          </a:effectRef>
          <a:fontRef idx="minor">
            <a:schemeClr val="dk1"/>
          </a:fontRef>
        </p:style>
        <p:txBody>
          <a:bodyPr>
            <a:normAutofit/>
          </a:bodyPr>
          <a:lstStyle/>
          <a:p>
            <a:pPr lvl="0" algn="just"/>
            <a:r>
              <a:rPr lang="en-US" sz="4800" dirty="0" smtClean="0">
                <a:solidFill>
                  <a:schemeClr val="tx1"/>
                </a:solidFill>
                <a:latin typeface="Arial Rounded MT Bold" pitchFamily="34" charset="0"/>
              </a:rPr>
              <a:t>Jesus taught us that our prayers must end with praise and adoration to God.</a:t>
            </a:r>
          </a:p>
          <a:p>
            <a:pPr lvl="0" algn="just"/>
            <a:r>
              <a:rPr lang="en-US" sz="4800" dirty="0" smtClean="0">
                <a:solidFill>
                  <a:srgbClr val="C00000"/>
                </a:solidFill>
                <a:latin typeface="Arial Rounded MT Bold" pitchFamily="34" charset="0"/>
              </a:rPr>
              <a:t>As we go through the Lord’s Prayer, we find this verse that demands specific attentions</a:t>
            </a:r>
            <a:r>
              <a:rPr lang="en-US" sz="4000" dirty="0" smtClean="0">
                <a:solidFill>
                  <a:schemeClr val="tx1"/>
                </a:solidFill>
                <a:latin typeface="Arial Rounded MT Bold" pitchFamily="34" charset="0"/>
              </a:rPr>
              <a:t>.</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chemeClr val="tx1"/>
                </a:solidFill>
                <a:latin typeface="Arial Rounded MT Bold" pitchFamily="34" charset="0"/>
              </a:rPr>
              <a:t>Matthieu 6 verse 10 dit : « </a:t>
            </a:r>
            <a:r>
              <a:rPr lang="fr-FR" sz="4000" b="1" u="sng" dirty="0" smtClean="0">
                <a:solidFill>
                  <a:schemeClr val="tx1"/>
                </a:solidFill>
                <a:latin typeface="Arial Rounded MT Bold" pitchFamily="34" charset="0"/>
              </a:rPr>
              <a:t>que ton règne vienne; que ta volonté soit faite sur la terre comme au ciel</a:t>
            </a:r>
            <a:r>
              <a:rPr lang="fr-FR" sz="4000" dirty="0" smtClean="0">
                <a:solidFill>
                  <a:schemeClr val="tx1"/>
                </a:solidFill>
                <a:latin typeface="Arial Rounded MT Bold" pitchFamily="34" charset="0"/>
              </a:rPr>
              <a:t>. »</a:t>
            </a:r>
            <a:endParaRPr lang="en-US" sz="4000" dirty="0" smtClean="0">
              <a:solidFill>
                <a:schemeClr val="tx1"/>
              </a:solidFill>
              <a:latin typeface="Arial Rounded MT Bold" pitchFamily="34" charset="0"/>
            </a:endParaRPr>
          </a:p>
          <a:p>
            <a:pPr lvl="0" algn="just"/>
            <a:r>
              <a:rPr lang="en-US" sz="4000" dirty="0" smtClean="0">
                <a:solidFill>
                  <a:srgbClr val="C00000"/>
                </a:solidFill>
                <a:latin typeface="Arial Rounded MT Bold" pitchFamily="34" charset="0"/>
              </a:rPr>
              <a:t>This verse is very significant in sorting out what’s going on in our world these days.</a:t>
            </a:r>
          </a:p>
          <a:p>
            <a:pPr lvl="0" algn="just"/>
            <a:r>
              <a:rPr lang="en-US" sz="4000" dirty="0" smtClean="0">
                <a:solidFill>
                  <a:schemeClr val="tx1"/>
                </a:solidFill>
                <a:latin typeface="Arial Rounded MT Bold" pitchFamily="34" charset="0"/>
              </a:rPr>
              <a:t>With the grace of God we will ponder on the applications of this verse in our message for </a:t>
            </a:r>
            <a:r>
              <a:rPr lang="en-US" sz="4000" dirty="0" smtClean="0">
                <a:solidFill>
                  <a:schemeClr val="tx1"/>
                </a:solidFill>
              </a:rPr>
              <a:t>today.</a:t>
            </a:r>
          </a:p>
          <a:p>
            <a:pPr algn="just"/>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00FFCC"/>
          </a:solidFill>
        </p:spPr>
        <p:txBody>
          <a:bodyPr>
            <a:normAutofit lnSpcReduction="10000"/>
          </a:bodyPr>
          <a:lstStyle/>
          <a:p>
            <a:pPr algn="ctr"/>
            <a:r>
              <a:rPr lang="en-US" sz="4000" b="1" dirty="0" smtClean="0">
                <a:solidFill>
                  <a:srgbClr val="C00000"/>
                </a:solidFill>
                <a:latin typeface="Copperplate Gothic Bold" pitchFamily="34" charset="0"/>
              </a:rPr>
              <a:t>THE PERPLEXITY OF THE TWO KINGDOMS</a:t>
            </a:r>
            <a:endParaRPr lang="en-US" sz="4000" dirty="0" smtClean="0">
              <a:solidFill>
                <a:srgbClr val="C00000"/>
              </a:solidFill>
              <a:latin typeface="Copperplate Gothic Bold" pitchFamily="34" charset="0"/>
            </a:endParaRPr>
          </a:p>
          <a:p>
            <a:pPr lvl="0" algn="just"/>
            <a:r>
              <a:rPr lang="en-US" sz="4000" dirty="0" smtClean="0">
                <a:latin typeface="Arial Rounded MT Bold" pitchFamily="34" charset="0"/>
              </a:rPr>
              <a:t>When Pilate asked Jesus if He was truly a king, Jesus replied: “My kingdom is not of this world.”</a:t>
            </a:r>
          </a:p>
          <a:p>
            <a:pPr lvl="0" algn="just"/>
            <a:r>
              <a:rPr lang="en-US" sz="4000" dirty="0" smtClean="0">
                <a:solidFill>
                  <a:srgbClr val="C00000"/>
                </a:solidFill>
                <a:latin typeface="Arial Rounded MT Bold" pitchFamily="34" charset="0"/>
              </a:rPr>
              <a:t>Jesus’ answer to Pilate avowed that He was truly a king but in another world.</a:t>
            </a:r>
          </a:p>
          <a:p>
            <a:pPr lvl="0" algn="just"/>
            <a:r>
              <a:rPr lang="en-US" sz="4000" dirty="0" smtClean="0">
                <a:latin typeface="Arial Rounded MT Bold" pitchFamily="34" charset="0"/>
              </a:rPr>
              <a:t>Then the question remains, “who is the king of this world where we live?”</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00FFCC"/>
          </a:solidFill>
        </p:spPr>
        <p:txBody>
          <a:bodyPr>
            <a:normAutofit fontScale="92500" lnSpcReduction="10000"/>
          </a:bodyPr>
          <a:lstStyle/>
          <a:p>
            <a:pPr lvl="0" algn="just"/>
            <a:r>
              <a:rPr lang="en-US" sz="4000" dirty="0" smtClean="0">
                <a:latin typeface="Arial Rounded MT Bold" pitchFamily="34" charset="0"/>
              </a:rPr>
              <a:t>This world where we live is not ruled by a king, but by a prince.</a:t>
            </a:r>
          </a:p>
          <a:p>
            <a:pPr lvl="0" algn="just"/>
            <a:r>
              <a:rPr lang="en-US" sz="4000" dirty="0" smtClean="0">
                <a:solidFill>
                  <a:srgbClr val="C00000"/>
                </a:solidFill>
                <a:latin typeface="Arial Rounded MT Bold" pitchFamily="34" charset="0"/>
              </a:rPr>
              <a:t>The prince of this world will be dealt with accordingly by the creator of this world.</a:t>
            </a:r>
          </a:p>
          <a:p>
            <a:pPr algn="just"/>
            <a:r>
              <a:rPr lang="fr-FR" sz="4000" dirty="0" err="1" smtClean="0">
                <a:latin typeface="Arial Rounded MT Bold" pitchFamily="34" charset="0"/>
              </a:rPr>
              <a:t>Re</a:t>
            </a:r>
            <a:r>
              <a:rPr lang="fr-FR" sz="4000" dirty="0" smtClean="0">
                <a:latin typeface="Arial Rounded MT Bold" pitchFamily="34" charset="0"/>
              </a:rPr>
              <a:t> 12:12 ¶ C'est pourquoi réjouissez-vous, cieux, et vous qui habitez dans les cieux. Malheur à la terre et à la mer! car le diable est descendu vers vous, animé d'une grande colère, sachant qu'il a peu de temps.</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00FFCC"/>
          </a:solidFill>
        </p:spPr>
        <p:txBody>
          <a:bodyPr>
            <a:normAutofit fontScale="92500"/>
          </a:bodyPr>
          <a:lstStyle/>
          <a:p>
            <a:pPr algn="just"/>
            <a:r>
              <a:rPr lang="fr-FR" sz="4000" dirty="0" err="1" smtClean="0">
                <a:latin typeface="Arial Rounded MT Bold" pitchFamily="34" charset="0"/>
              </a:rPr>
              <a:t>Joh</a:t>
            </a:r>
            <a:r>
              <a:rPr lang="fr-FR" sz="4000" dirty="0" smtClean="0">
                <a:latin typeface="Arial Rounded MT Bold" pitchFamily="34" charset="0"/>
              </a:rPr>
              <a:t> 12:31 Maintenant a lieu le jugement de ce monde; maintenant le prince de ce monde sera jeté dehors.</a:t>
            </a:r>
            <a:endParaRPr lang="en-US" sz="4000" dirty="0" smtClean="0">
              <a:latin typeface="Arial Rounded MT Bold" pitchFamily="34" charset="0"/>
            </a:endParaRPr>
          </a:p>
          <a:p>
            <a:pPr lvl="0" algn="just"/>
            <a:r>
              <a:rPr lang="en-US" sz="4000" dirty="0" smtClean="0">
                <a:solidFill>
                  <a:srgbClr val="C00000"/>
                </a:solidFill>
                <a:latin typeface="Arial Rounded MT Bold" pitchFamily="34" charset="0"/>
              </a:rPr>
              <a:t>As children of God, we are sometimes perplexed to see how our world is running as if there is no God.</a:t>
            </a:r>
          </a:p>
          <a:p>
            <a:pPr lvl="0" algn="just"/>
            <a:r>
              <a:rPr lang="en-US" sz="4000" dirty="0" smtClean="0">
                <a:latin typeface="Arial Rounded MT Bold" pitchFamily="34" charset="0"/>
              </a:rPr>
              <a:t>It seems that mankind has reached the pinnacle in his arrogance against the true and living God.</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00FFCC"/>
          </a:solidFill>
        </p:spPr>
        <p:txBody>
          <a:bodyPr>
            <a:normAutofit/>
          </a:bodyPr>
          <a:lstStyle/>
          <a:p>
            <a:pPr lvl="0" algn="just"/>
            <a:r>
              <a:rPr lang="en-US" sz="4000" dirty="0" smtClean="0">
                <a:latin typeface="Arial Rounded MT Bold" pitchFamily="34" charset="0"/>
              </a:rPr>
              <a:t>Why is evil so rampant?</a:t>
            </a:r>
          </a:p>
          <a:p>
            <a:pPr lvl="0" algn="just"/>
            <a:r>
              <a:rPr lang="en-US" sz="4000" dirty="0" smtClean="0">
                <a:solidFill>
                  <a:srgbClr val="C00000"/>
                </a:solidFill>
                <a:latin typeface="Arial Rounded MT Bold" pitchFamily="34" charset="0"/>
              </a:rPr>
              <a:t>We know that the whole world was created by God; then, how did we get in that mess where God seems like a stranger to this world?</a:t>
            </a:r>
          </a:p>
          <a:p>
            <a:pPr lvl="0" algn="just"/>
            <a:r>
              <a:rPr lang="en-US" sz="4000" dirty="0" smtClean="0">
                <a:latin typeface="Arial Rounded MT Bold" pitchFamily="34" charset="0"/>
              </a:rPr>
              <a:t>We can all understand that this world or realm of ours was hijacked at some point.</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00FFCC"/>
          </a:solidFill>
        </p:spPr>
        <p:txBody>
          <a:bodyPr>
            <a:normAutofit/>
          </a:bodyPr>
          <a:lstStyle/>
          <a:p>
            <a:pPr lvl="0" algn="just"/>
            <a:r>
              <a:rPr lang="en-US" sz="4000" dirty="0" smtClean="0">
                <a:latin typeface="Arial Rounded MT Bold" pitchFamily="34" charset="0"/>
              </a:rPr>
              <a:t>The hijackers or the kidnapers have taken this world in hostage.</a:t>
            </a:r>
          </a:p>
          <a:p>
            <a:pPr lvl="0" algn="just"/>
            <a:r>
              <a:rPr lang="en-US" sz="4000" dirty="0" smtClean="0">
                <a:solidFill>
                  <a:srgbClr val="C00000"/>
                </a:solidFill>
                <a:latin typeface="Arial Rounded MT Bold" pitchFamily="34" charset="0"/>
              </a:rPr>
              <a:t>God had a big dilemma in His hand when Satan and his angels hijacked the kingdom of mankind.</a:t>
            </a:r>
          </a:p>
          <a:p>
            <a:pPr lvl="0" algn="just"/>
            <a:r>
              <a:rPr lang="en-US" sz="4000" dirty="0" smtClean="0">
                <a:latin typeface="Arial Rounded MT Bold" pitchFamily="34" charset="0"/>
              </a:rPr>
              <a:t>Every since the fall of humanity, God been operated with a lot of caution because the hostage situation of mankind is so fragile. </a:t>
            </a:r>
          </a:p>
          <a:p>
            <a:pPr algn="just"/>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FFFF00"/>
          </a:solidFill>
        </p:spPr>
        <p:txBody>
          <a:bodyPr>
            <a:normAutofit/>
          </a:bodyPr>
          <a:lstStyle/>
          <a:p>
            <a:pPr algn="ctr">
              <a:buNone/>
            </a:pPr>
            <a:r>
              <a:rPr lang="en-US" sz="4000" b="1" dirty="0" smtClean="0">
                <a:solidFill>
                  <a:srgbClr val="0000FF"/>
                </a:solidFill>
                <a:latin typeface="Copperplate Gothic Bold" pitchFamily="34" charset="0"/>
              </a:rPr>
              <a:t>THE RESCUE  MISSION  OF GOD  TOWARD  MANKIND</a:t>
            </a:r>
            <a:endParaRPr lang="en-US" sz="4000" dirty="0" smtClean="0">
              <a:solidFill>
                <a:srgbClr val="0000FF"/>
              </a:solidFill>
              <a:latin typeface="Copperplate Gothic Bold" pitchFamily="34" charset="0"/>
            </a:endParaRPr>
          </a:p>
          <a:p>
            <a:pPr algn="just"/>
            <a:r>
              <a:rPr lang="en-US" sz="4800" dirty="0" smtClean="0">
                <a:latin typeface="Arial Rounded MT Bold" pitchFamily="34" charset="0"/>
              </a:rPr>
              <a:t>Mt 6: </a:t>
            </a:r>
            <a:r>
              <a:rPr lang="fr-FR" sz="4800" dirty="0" smtClean="0">
                <a:latin typeface="Arial Rounded MT Bold" pitchFamily="34" charset="0"/>
              </a:rPr>
              <a:t>10 que ton règne vienne; que ta volonté soit faite sur la terre comme au ciel. </a:t>
            </a:r>
            <a:r>
              <a:rPr lang="en-US" sz="4800" dirty="0" smtClean="0">
                <a:latin typeface="Arial Rounded MT Bold" pitchFamily="34" charset="0"/>
              </a:rPr>
              <a:t>(LSV)</a:t>
            </a:r>
          </a:p>
          <a:p>
            <a:pPr lvl="0" algn="just"/>
            <a:r>
              <a:rPr lang="en-US" sz="4800" dirty="0" smtClean="0">
                <a:solidFill>
                  <a:srgbClr val="0000FF"/>
                </a:solidFill>
                <a:latin typeface="Arial Rounded MT Bold" pitchFamily="34" charset="0"/>
              </a:rPr>
              <a:t>This is Jesus showing His disciples how to pray.</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FFFF00"/>
          </a:solidFill>
        </p:spPr>
        <p:txBody>
          <a:bodyPr>
            <a:normAutofit fontScale="92500" lnSpcReduction="10000"/>
          </a:bodyPr>
          <a:lstStyle/>
          <a:p>
            <a:pPr lvl="0" algn="just"/>
            <a:r>
              <a:rPr lang="en-US" sz="4000" dirty="0" smtClean="0">
                <a:latin typeface="Arial Rounded MT Bold" pitchFamily="34" charset="0"/>
              </a:rPr>
              <a:t>The damages incurred by the kidnappers are so enormous that God, the owner of this world has declared it a  </a:t>
            </a:r>
            <a:r>
              <a:rPr lang="en-US" sz="4000" u="sng" dirty="0" smtClean="0">
                <a:latin typeface="Arial Rounded MT Bold" pitchFamily="34" charset="0"/>
              </a:rPr>
              <a:t>total lost</a:t>
            </a:r>
            <a:r>
              <a:rPr lang="en-US" sz="4000" dirty="0" smtClean="0">
                <a:latin typeface="Arial Rounded MT Bold" pitchFamily="34" charset="0"/>
              </a:rPr>
              <a:t>.</a:t>
            </a:r>
          </a:p>
          <a:p>
            <a:pPr lvl="0" algn="just"/>
            <a:r>
              <a:rPr lang="en-US" sz="4000" dirty="0" smtClean="0">
                <a:solidFill>
                  <a:srgbClr val="0000FF"/>
                </a:solidFill>
                <a:latin typeface="Arial Rounded MT Bold" pitchFamily="34" charset="0"/>
              </a:rPr>
              <a:t>The only mission of God on earth now is to get His own out of this mess.</a:t>
            </a:r>
          </a:p>
          <a:p>
            <a:pPr lvl="0" algn="just"/>
            <a:r>
              <a:rPr lang="en-US" sz="4000" dirty="0" smtClean="0">
                <a:latin typeface="Arial Rounded MT Bold" pitchFamily="34" charset="0"/>
              </a:rPr>
              <a:t>God has a standing covenant only with the nation of Israel.</a:t>
            </a:r>
          </a:p>
          <a:p>
            <a:pPr lvl="0" algn="just"/>
            <a:r>
              <a:rPr lang="en-US" sz="4000" dirty="0" smtClean="0">
                <a:solidFill>
                  <a:srgbClr val="0000FF"/>
                </a:solidFill>
                <a:latin typeface="Arial Rounded MT Bold" pitchFamily="34" charset="0"/>
              </a:rPr>
              <a:t>Israel and the church are the only interests of the Creator God in this world.</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FFFF00"/>
          </a:solidFill>
        </p:spPr>
        <p:txBody>
          <a:bodyPr>
            <a:normAutofit lnSpcReduction="10000"/>
          </a:bodyPr>
          <a:lstStyle/>
          <a:p>
            <a:pPr lvl="0" algn="just"/>
            <a:r>
              <a:rPr lang="en-US" sz="4000" dirty="0" smtClean="0">
                <a:latin typeface="Arial Rounded MT Bold" pitchFamily="34" charset="0"/>
              </a:rPr>
              <a:t>To excite the jealousy of the Jews, God opened up the salvation that was crafted explicitly for the Jews to all who believed in Him regardless of race.</a:t>
            </a:r>
          </a:p>
          <a:p>
            <a:pPr lvl="0" algn="just"/>
            <a:r>
              <a:rPr lang="en-US" sz="4000" dirty="0" smtClean="0">
                <a:solidFill>
                  <a:srgbClr val="0000FF"/>
                </a:solidFill>
                <a:latin typeface="Arial Rounded MT Bold" pitchFamily="34" charset="0"/>
              </a:rPr>
              <a:t>It is still about the Jewish people, but the investment of salvation to the gentiles has pleased God considerably because He is the Creator of the whole world.</a:t>
            </a:r>
          </a:p>
          <a:p>
            <a:pPr algn="just"/>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66FF66"/>
          </a:solidFill>
        </p:spPr>
        <p:txBody>
          <a:bodyPr>
            <a:normAutofit/>
          </a:bodyPr>
          <a:lstStyle/>
          <a:p>
            <a:pPr algn="ctr">
              <a:buNone/>
            </a:pPr>
            <a:r>
              <a:rPr lang="en-US" sz="4000" dirty="0" smtClean="0">
                <a:latin typeface="Copperplate Gothic Bold" pitchFamily="34" charset="0"/>
              </a:rPr>
              <a:t>THE KINGDOM OF GOD IS ALREADY IN OPERATION IN THE WORLD</a:t>
            </a:r>
          </a:p>
          <a:p>
            <a:pPr lvl="0" algn="just"/>
            <a:r>
              <a:rPr lang="en-US" sz="4000" dirty="0" smtClean="0">
                <a:solidFill>
                  <a:srgbClr val="0000FF"/>
                </a:solidFill>
                <a:latin typeface="Arial Rounded MT Bold" pitchFamily="34" charset="0"/>
              </a:rPr>
              <a:t>The Kingdom of God has come to this world by the first coming of Christ. </a:t>
            </a:r>
          </a:p>
          <a:p>
            <a:pPr lvl="0" algn="just"/>
            <a:r>
              <a:rPr lang="fr-FR" sz="4000" dirty="0" smtClean="0">
                <a:latin typeface="Arial Rounded MT Bold" pitchFamily="34" charset="0"/>
              </a:rPr>
              <a:t>Lu 11:20 Mais, si c'est par le doigt de Dieu que je chasse les démons</a:t>
            </a:r>
            <a:r>
              <a:rPr lang="fr-FR" sz="4000" u="sng" dirty="0" smtClean="0">
                <a:solidFill>
                  <a:srgbClr val="C00000"/>
                </a:solidFill>
                <a:latin typeface="Arial Rounded MT Bold" pitchFamily="34" charset="0"/>
              </a:rPr>
              <a:t>, le royaume de Dieu est donc venu vers vous.</a:t>
            </a:r>
            <a:r>
              <a:rPr lang="fr-FR" sz="4000" dirty="0" smtClean="0">
                <a:latin typeface="Arial Rounded MT Bold" pitchFamily="34" charset="0"/>
              </a:rPr>
              <a:t> </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66FF66"/>
          </a:solidFill>
        </p:spPr>
        <p:txBody>
          <a:bodyPr>
            <a:normAutofit/>
          </a:bodyPr>
          <a:lstStyle/>
          <a:p>
            <a:pPr lvl="0" algn="just"/>
            <a:r>
              <a:rPr lang="en-US" sz="4400" dirty="0" smtClean="0">
                <a:latin typeface="Arial Rounded MT Bold" pitchFamily="34" charset="0"/>
              </a:rPr>
              <a:t>The kingdom of God has been established by the victory of Jesus on Calvary.</a:t>
            </a:r>
          </a:p>
          <a:p>
            <a:pPr lvl="0" algn="just"/>
            <a:r>
              <a:rPr lang="en-US" sz="4400" dirty="0" smtClean="0">
                <a:solidFill>
                  <a:srgbClr val="0000FF"/>
                </a:solidFill>
                <a:latin typeface="Arial Rounded MT Bold" pitchFamily="34" charset="0"/>
              </a:rPr>
              <a:t>God’s kingdom will come in full strength on earth at the appointed time in the millennium reign of Christ.</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66FF66"/>
          </a:solidFill>
        </p:spPr>
        <p:txBody>
          <a:bodyPr>
            <a:normAutofit lnSpcReduction="10000"/>
          </a:bodyPr>
          <a:lstStyle/>
          <a:p>
            <a:pPr lvl="0" algn="just"/>
            <a:r>
              <a:rPr lang="en-US" sz="4000" dirty="0" smtClean="0">
                <a:latin typeface="Arial Rounded MT Bold" pitchFamily="34" charset="0"/>
              </a:rPr>
              <a:t>In the meantime, we the redeemed need to operate by the principles of the Kingdom of God in order to prepare the world for the full occupation of the Kingdom of God.</a:t>
            </a:r>
          </a:p>
          <a:p>
            <a:pPr lvl="0" algn="just"/>
            <a:r>
              <a:rPr lang="en-US" sz="4000" dirty="0" smtClean="0">
                <a:solidFill>
                  <a:srgbClr val="0000FF"/>
                </a:solidFill>
                <a:latin typeface="Arial Rounded MT Bold" pitchFamily="34" charset="0"/>
              </a:rPr>
              <a:t>We are heavenly citizens living on earth.</a:t>
            </a:r>
          </a:p>
          <a:p>
            <a:pPr lvl="0" algn="just"/>
            <a:r>
              <a:rPr lang="en-US" sz="4000" dirty="0" smtClean="0">
                <a:latin typeface="Arial Rounded MT Bold" pitchFamily="34" charset="0"/>
              </a:rPr>
              <a:t>We are ambassadors of God to impose the principles of God in this world.</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66FF66"/>
          </a:solidFill>
        </p:spPr>
        <p:txBody>
          <a:bodyPr>
            <a:normAutofit/>
          </a:bodyPr>
          <a:lstStyle/>
          <a:p>
            <a:pPr lvl="0" algn="just"/>
            <a:r>
              <a:rPr lang="en-US" sz="4400" dirty="0" smtClean="0">
                <a:latin typeface="Arial Rounded MT Bold" pitchFamily="34" charset="0"/>
              </a:rPr>
              <a:t>Jesus has already won the title of this world; we are the forerunners of his full dominion. </a:t>
            </a:r>
          </a:p>
          <a:p>
            <a:pPr algn="just"/>
            <a:r>
              <a:rPr lang="fr-FR" sz="4400" dirty="0" err="1" smtClean="0">
                <a:solidFill>
                  <a:srgbClr val="0000FF"/>
                </a:solidFill>
                <a:latin typeface="Arial Rounded MT Bold" pitchFamily="34" charset="0"/>
              </a:rPr>
              <a:t>Php</a:t>
            </a:r>
            <a:r>
              <a:rPr lang="fr-FR" sz="4400" dirty="0" smtClean="0">
                <a:solidFill>
                  <a:srgbClr val="0000FF"/>
                </a:solidFill>
                <a:latin typeface="Arial Rounded MT Bold" pitchFamily="34" charset="0"/>
              </a:rPr>
              <a:t> 3:20 Mais notre cité à nous est dans les cieux, d'où nous attendons aussi comme Sauveur le Seigneur Jésus-Christ, (LSV)</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66FF66"/>
          </a:solidFill>
        </p:spPr>
        <p:txBody>
          <a:bodyPr>
            <a:normAutofit/>
          </a:bodyPr>
          <a:lstStyle/>
          <a:p>
            <a:pPr lvl="0" algn="just"/>
            <a:r>
              <a:rPr lang="en-US" sz="4000" dirty="0" smtClean="0">
                <a:latin typeface="Arial Rounded MT Bold" pitchFamily="34" charset="0"/>
              </a:rPr>
              <a:t>Jesus declared to his disciples, “You are the light and the salt of this world.” </a:t>
            </a:r>
          </a:p>
          <a:p>
            <a:pPr lvl="0" algn="just"/>
            <a:r>
              <a:rPr lang="en-US" sz="4000" dirty="0" smtClean="0">
                <a:solidFill>
                  <a:srgbClr val="0000FF"/>
                </a:solidFill>
                <a:latin typeface="Arial Rounded MT Bold" pitchFamily="34" charset="0"/>
              </a:rPr>
              <a:t>Jesus has given us power to vanquish the enemy.</a:t>
            </a:r>
          </a:p>
          <a:p>
            <a:pPr algn="just"/>
            <a:r>
              <a:rPr lang="fr-FR" sz="4000" dirty="0" smtClean="0">
                <a:latin typeface="Arial Rounded MT Bold" pitchFamily="34" charset="0"/>
              </a:rPr>
              <a:t>Lu 10:19 Voici, je vous ai donné le pouvoir de marcher sur les serpents et les scorpions, et sur toute la puissance de l'ennemi; et rien ne pourra vous nuire.</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ECDCA0"/>
          </a:solidFill>
        </p:spPr>
        <p:txBody>
          <a:bodyPr>
            <a:normAutofit/>
          </a:bodyPr>
          <a:lstStyle/>
          <a:p>
            <a:pPr algn="ctr">
              <a:buNone/>
            </a:pPr>
            <a:r>
              <a:rPr lang="en-US" sz="4000" b="1" dirty="0" smtClean="0">
                <a:solidFill>
                  <a:srgbClr val="003300"/>
                </a:solidFill>
                <a:latin typeface="Copperplate Gothic Bold" pitchFamily="34" charset="0"/>
              </a:rPr>
              <a:t>THE MILLENNIUM KINGDOM OF GOD ON EARTH</a:t>
            </a:r>
            <a:endParaRPr lang="en-US" sz="4000" dirty="0" smtClean="0">
              <a:solidFill>
                <a:srgbClr val="003300"/>
              </a:solidFill>
              <a:latin typeface="Copperplate Gothic Bold" pitchFamily="34" charset="0"/>
            </a:endParaRPr>
          </a:p>
          <a:p>
            <a:pPr lvl="0" algn="just"/>
            <a:r>
              <a:rPr lang="en-US" sz="4400" dirty="0" smtClean="0">
                <a:latin typeface="Arial Rounded MT Bold" pitchFamily="34" charset="0"/>
              </a:rPr>
              <a:t>Because of the prayers of the saints, the kingdom of God will come to earth in full strength for one thousand years.</a:t>
            </a:r>
          </a:p>
          <a:p>
            <a:pPr lvl="0" algn="just"/>
            <a:r>
              <a:rPr lang="en-US" sz="4400" dirty="0" smtClean="0">
                <a:solidFill>
                  <a:srgbClr val="003300"/>
                </a:solidFill>
                <a:latin typeface="Arial Rounded MT Bold" pitchFamily="34" charset="0"/>
              </a:rPr>
              <a:t>God is preparing to take over the world from Satan.</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ECDCA0"/>
          </a:solidFill>
        </p:spPr>
        <p:txBody>
          <a:bodyPr>
            <a:normAutofit/>
          </a:bodyPr>
          <a:lstStyle/>
          <a:p>
            <a:pPr lvl="0" algn="just"/>
            <a:r>
              <a:rPr lang="en-US" sz="4000" dirty="0" smtClean="0">
                <a:latin typeface="Arial Rounded MT Bold" pitchFamily="34" charset="0"/>
              </a:rPr>
              <a:t>This is a multi-facets operation that began with Christ dying on the cross to assure forgiveness and reconciliation between God and mankind.</a:t>
            </a:r>
          </a:p>
          <a:p>
            <a:pPr lvl="0" algn="just"/>
            <a:r>
              <a:rPr lang="en-US" sz="4000" dirty="0" smtClean="0">
                <a:solidFill>
                  <a:srgbClr val="003300"/>
                </a:solidFill>
                <a:latin typeface="Arial Rounded MT Bold" pitchFamily="34" charset="0"/>
              </a:rPr>
              <a:t>Then God set out to save as many gentiles as possible in the last 2000 years.</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ECDCA0"/>
          </a:solidFill>
        </p:spPr>
        <p:txBody>
          <a:bodyPr>
            <a:normAutofit/>
          </a:bodyPr>
          <a:lstStyle/>
          <a:p>
            <a:pPr lvl="0" algn="just"/>
            <a:r>
              <a:rPr lang="en-US" sz="4000" dirty="0" smtClean="0">
                <a:latin typeface="Arial Rounded MT Bold" pitchFamily="34" charset="0"/>
              </a:rPr>
              <a:t>The next operation in God’s agenda is the rapture of the church to close the era of the gentiles.</a:t>
            </a:r>
          </a:p>
          <a:p>
            <a:pPr lvl="0" algn="just"/>
            <a:r>
              <a:rPr lang="en-US" sz="4000" dirty="0" smtClean="0">
                <a:solidFill>
                  <a:srgbClr val="003300"/>
                </a:solidFill>
                <a:latin typeface="Arial Rounded MT Bold" pitchFamily="34" charset="0"/>
              </a:rPr>
              <a:t>After the rapture of the Saints, the following operation of God pertaining to this world is the redemption of Israel.</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ECDCA0"/>
          </a:solidFill>
        </p:spPr>
        <p:txBody>
          <a:bodyPr>
            <a:normAutofit/>
          </a:bodyPr>
          <a:lstStyle/>
          <a:p>
            <a:pPr algn="just"/>
            <a:r>
              <a:rPr lang="en-US" sz="4000" dirty="0" smtClean="0">
                <a:latin typeface="Arial Rounded MT Bold" pitchFamily="34" charset="0"/>
              </a:rPr>
              <a:t>Christ will seat on the throne of David for 1000 years to rule all the nations of the earth.</a:t>
            </a:r>
          </a:p>
          <a:p>
            <a:pPr lvl="0" algn="just"/>
            <a:r>
              <a:rPr lang="en-US" sz="4000" dirty="0" smtClean="0">
                <a:solidFill>
                  <a:srgbClr val="003300"/>
                </a:solidFill>
                <a:latin typeface="Arial Rounded MT Bold" pitchFamily="34" charset="0"/>
              </a:rPr>
              <a:t>For that to happen, Satan will be bound and thrown in prison for one thousand years, because this world cannot have two commanders in chief ruling it at the same time.</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ECDCA0"/>
          </a:solidFill>
        </p:spPr>
        <p:txBody>
          <a:bodyPr>
            <a:normAutofit fontScale="92500" lnSpcReduction="20000"/>
          </a:bodyPr>
          <a:lstStyle/>
          <a:p>
            <a:pPr algn="just"/>
            <a:r>
              <a:rPr lang="fr-FR" sz="4000" dirty="0" err="1" smtClean="0">
                <a:latin typeface="Arial Rounded MT Bold" pitchFamily="34" charset="0"/>
              </a:rPr>
              <a:t>Re</a:t>
            </a:r>
            <a:r>
              <a:rPr lang="fr-FR" sz="4000" dirty="0" smtClean="0">
                <a:latin typeface="Arial Rounded MT Bold" pitchFamily="34" charset="0"/>
              </a:rPr>
              <a:t> 20:1 ¶ Puis je vis descendre du ciel un ange, qui avait la clef de l'abîme et une grande chaîne dans sa main.</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3300"/>
                </a:solidFill>
                <a:latin typeface="Arial Rounded MT Bold" pitchFamily="34" charset="0"/>
              </a:rPr>
              <a:t>2 Il saisit le dragon, le serpent ancien, qui est le diable et Satan, et il le lia pour mille ans.</a:t>
            </a:r>
            <a:endParaRPr lang="en-US" sz="4000" dirty="0" smtClean="0">
              <a:solidFill>
                <a:srgbClr val="003300"/>
              </a:solidFill>
              <a:latin typeface="Arial Rounded MT Bold" pitchFamily="34" charset="0"/>
            </a:endParaRPr>
          </a:p>
          <a:p>
            <a:pPr algn="just"/>
            <a:r>
              <a:rPr lang="fr-FR" sz="4000" dirty="0" smtClean="0">
                <a:latin typeface="Arial Rounded MT Bold" pitchFamily="34" charset="0"/>
              </a:rPr>
              <a:t> 3 Il le jeta dans l'abîme, ferma et scella l'entrée au-dessus de lui, afin qu'il ne séduisît plus les nations, jusqu'à ce que les mille ans fussent accomplis. Après cela, il faut qu'il soit délié pour un peu de temps. </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ECDCA0"/>
          </a:solidFill>
        </p:spPr>
        <p:txBody>
          <a:bodyPr>
            <a:normAutofit/>
          </a:bodyPr>
          <a:lstStyle/>
          <a:p>
            <a:pPr lvl="0" algn="just"/>
            <a:r>
              <a:rPr lang="en-US" sz="4000" dirty="0" smtClean="0">
                <a:latin typeface="Arial Rounded MT Bold" pitchFamily="34" charset="0"/>
              </a:rPr>
              <a:t>While Satan is the prince of this world, but God remains the owner of this world.</a:t>
            </a:r>
          </a:p>
          <a:p>
            <a:pPr lvl="0" algn="just"/>
            <a:r>
              <a:rPr lang="en-US" sz="4000" dirty="0" smtClean="0">
                <a:solidFill>
                  <a:srgbClr val="003300"/>
                </a:solidFill>
                <a:latin typeface="Arial Rounded MT Bold" pitchFamily="34" charset="0"/>
              </a:rPr>
              <a:t>God has already declared this world total loss bound for destruction.</a:t>
            </a:r>
          </a:p>
          <a:p>
            <a:pPr lvl="0" algn="just"/>
            <a:r>
              <a:rPr lang="en-US" sz="4000" dirty="0" smtClean="0">
                <a:latin typeface="Arial Rounded MT Bold" pitchFamily="34" charset="0"/>
              </a:rPr>
              <a:t>God alone possesses the title of this world.</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a:solidFill>
            <a:srgbClr val="ECDCA0"/>
          </a:solidFill>
        </p:spPr>
        <p:txBody>
          <a:bodyPr>
            <a:normAutofit/>
          </a:bodyPr>
          <a:lstStyle/>
          <a:p>
            <a:pPr algn="just"/>
            <a:r>
              <a:rPr lang="en-US" sz="4000" dirty="0" smtClean="0">
                <a:solidFill>
                  <a:srgbClr val="003300"/>
                </a:solidFill>
                <a:latin typeface="Arial Rounded MT Bold" pitchFamily="34" charset="0"/>
              </a:rPr>
              <a:t>Picture this world as a car that had been wrecked by bandits on its way to the junkyard. </a:t>
            </a:r>
          </a:p>
          <a:p>
            <a:pPr lvl="0" algn="just"/>
            <a:r>
              <a:rPr lang="en-US" sz="4000" dirty="0" smtClean="0">
                <a:latin typeface="Arial Rounded MT Bold" pitchFamily="34" charset="0"/>
              </a:rPr>
              <a:t>God only plans to remove the engine and the transmission out before sending this world to the crusher. </a:t>
            </a:r>
          </a:p>
          <a:p>
            <a:pPr lvl="0" algn="just"/>
            <a:r>
              <a:rPr lang="en-US" sz="4000" dirty="0" smtClean="0">
                <a:solidFill>
                  <a:srgbClr val="003300"/>
                </a:solidFill>
                <a:latin typeface="Arial Rounded MT Bold" pitchFamily="34" charset="0"/>
              </a:rPr>
              <a:t>Israel is the engine and the church is the transmission; the rest is junk.</a:t>
            </a:r>
          </a:p>
          <a:p>
            <a:pPr algn="just"/>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ctr">
              <a:buNone/>
            </a:pPr>
            <a:r>
              <a:rPr lang="fr-FR" sz="4400" b="1" dirty="0" smtClean="0">
                <a:solidFill>
                  <a:srgbClr val="FF0000"/>
                </a:solidFill>
                <a:latin typeface="Copperplate Gothic Bold" pitchFamily="34" charset="0"/>
              </a:rPr>
              <a:t>CONCLUSION</a:t>
            </a:r>
            <a:endParaRPr lang="en-US" sz="4400" dirty="0" smtClean="0">
              <a:solidFill>
                <a:srgbClr val="FF0000"/>
              </a:solidFill>
              <a:latin typeface="Copperplate Gothic Bold" pitchFamily="34" charset="0"/>
            </a:endParaRPr>
          </a:p>
          <a:p>
            <a:pPr algn="just"/>
            <a:r>
              <a:rPr lang="fr-FR" sz="4400" dirty="0" smtClean="0">
                <a:latin typeface="Arial Rounded MT Bold" pitchFamily="34" charset="0"/>
              </a:rPr>
              <a:t>Que ton règne vienne et que ta volonté soit faite sur la terre comme au ciel</a:t>
            </a:r>
            <a:endParaRPr lang="en-US" sz="4400" dirty="0" smtClean="0">
              <a:latin typeface="Arial Rounded MT Bold" pitchFamily="34" charset="0"/>
            </a:endParaRPr>
          </a:p>
          <a:p>
            <a:pPr algn="just"/>
            <a:r>
              <a:rPr lang="en-US" sz="4400" dirty="0" smtClean="0">
                <a:solidFill>
                  <a:srgbClr val="FF0000"/>
                </a:solidFill>
                <a:latin typeface="Arial Rounded MT Bold" pitchFamily="34" charset="0"/>
              </a:rPr>
              <a:t>You and I must wait a little longer but we need to take courage knowing that our God is faithful and prompt.</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en-US" sz="4000" dirty="0" smtClean="0">
                <a:latin typeface="Arial Rounded MT Bold" pitchFamily="34" charset="0"/>
              </a:rPr>
              <a:t>His kingdom will come in due time and His ruling will be universally obeyed on earth as it is in heaven.</a:t>
            </a:r>
          </a:p>
          <a:p>
            <a:pPr algn="just"/>
            <a:r>
              <a:rPr lang="en-US" sz="4000" dirty="0" smtClean="0">
                <a:solidFill>
                  <a:srgbClr val="FF0000"/>
                </a:solidFill>
                <a:latin typeface="Arial Rounded MT Bold" pitchFamily="34" charset="0"/>
              </a:rPr>
              <a:t>We do not have to wait to start operating by the power of God’s Kingdom.</a:t>
            </a:r>
          </a:p>
          <a:p>
            <a:pPr algn="just"/>
            <a:r>
              <a:rPr lang="en-US" sz="4000" dirty="0" smtClean="0">
                <a:latin typeface="Arial Rounded MT Bold" pitchFamily="34" charset="0"/>
              </a:rPr>
              <a:t>The Kingdom of God on earth has come with Christ in His first coming.</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en-US" sz="4000" dirty="0" smtClean="0">
                <a:latin typeface="Arial Rounded MT Bold" pitchFamily="34" charset="0"/>
              </a:rPr>
              <a:t>The Kingdom of God has been established by the death, burial and resurrection of Jesus Christ.</a:t>
            </a:r>
          </a:p>
          <a:p>
            <a:pPr algn="just"/>
            <a:r>
              <a:rPr lang="en-US" sz="4000" dirty="0" smtClean="0">
                <a:solidFill>
                  <a:srgbClr val="FF0000"/>
                </a:solidFill>
                <a:latin typeface="Arial Rounded MT Bold" pitchFamily="34" charset="0"/>
              </a:rPr>
              <a:t>The kingdom of God is being exercised by the Children of God.</a:t>
            </a:r>
          </a:p>
          <a:p>
            <a:pPr algn="just"/>
            <a:r>
              <a:rPr lang="en-US" sz="4000" dirty="0" smtClean="0">
                <a:latin typeface="Arial Rounded MT Bold" pitchFamily="34" charset="0"/>
              </a:rPr>
              <a:t>The kingdom of God will come in full pledge in the second coming of Christ.</a:t>
            </a:r>
          </a:p>
          <a:p>
            <a:pPr algn="just"/>
            <a:r>
              <a:rPr lang="en-US" sz="4000" dirty="0" smtClean="0">
                <a:solidFill>
                  <a:srgbClr val="FF0000"/>
                </a:solidFill>
                <a:latin typeface="Arial Rounded MT Bold" pitchFamily="34" charset="0"/>
              </a:rPr>
              <a:t>Know your bible</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en-US" sz="4000" dirty="0" smtClean="0">
                <a:latin typeface="Arial Rounded MT Bold" pitchFamily="34" charset="0"/>
              </a:rPr>
              <a:t>Know your rights</a:t>
            </a:r>
          </a:p>
          <a:p>
            <a:pPr algn="just"/>
            <a:r>
              <a:rPr lang="en-US" sz="4000" dirty="0" smtClean="0">
                <a:solidFill>
                  <a:srgbClr val="FF0000"/>
                </a:solidFill>
                <a:latin typeface="Arial Rounded MT Bold" pitchFamily="34" charset="0"/>
              </a:rPr>
              <a:t>Embrace your authority.</a:t>
            </a:r>
          </a:p>
          <a:p>
            <a:pPr algn="just"/>
            <a:r>
              <a:rPr lang="en-US" sz="4000" dirty="0" smtClean="0">
                <a:latin typeface="Arial Rounded MT Bold" pitchFamily="34" charset="0"/>
              </a:rPr>
              <a:t>Begin to impose God’s Kingdom on earth by your deeds.</a:t>
            </a:r>
          </a:p>
          <a:p>
            <a:pPr algn="just"/>
            <a:r>
              <a:rPr lang="en-US" sz="4000" dirty="0" smtClean="0">
                <a:solidFill>
                  <a:srgbClr val="FF0000"/>
                </a:solidFill>
                <a:latin typeface="Arial Rounded MT Bold" pitchFamily="34" charset="0"/>
              </a:rPr>
              <a:t>And Pray for the full Kingdom of God to manifest in the near future.  </a:t>
            </a:r>
          </a:p>
          <a:p>
            <a:pPr algn="r"/>
            <a:r>
              <a:rPr lang="en-US" sz="4000" dirty="0" smtClean="0">
                <a:latin typeface="Arial Rounded MT Bold" pitchFamily="34" charset="0"/>
              </a:rPr>
              <a:t>AMEN!</a:t>
            </a:r>
          </a:p>
          <a:p>
            <a:pPr algn="just"/>
            <a:endParaRPr lang="en-US"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p>
            <a:pPr algn="ctr"/>
            <a:r>
              <a:rPr lang="en-US" sz="6600" dirty="0" smtClean="0"/>
              <a:t>LA SAINTE CÈNE</a:t>
            </a:r>
            <a:endParaRPr lang="en-US" sz="6600" dirty="0"/>
          </a:p>
        </p:txBody>
      </p:sp>
      <p:pic>
        <p:nvPicPr>
          <p:cNvPr id="4" name="Content Placeholder 3" descr="How to Take Communion for Your Healing | Kenneth Copeland Ministries"/>
          <p:cNvPicPr>
            <a:picLocks noGrp="1"/>
          </p:cNvPicPr>
          <p:nvPr>
            <p:ph sz="quarter" idx="1"/>
          </p:nvPr>
        </p:nvPicPr>
        <p:blipFill>
          <a:blip r:embed="rId2"/>
          <a:srcRect/>
          <a:stretch>
            <a:fillRect/>
          </a:stretch>
        </p:blipFill>
        <p:spPr bwMode="auto">
          <a:xfrm>
            <a:off x="0" y="1447800"/>
            <a:ext cx="9144000" cy="5410200"/>
          </a:xfrm>
          <a:prstGeom prst="rect">
            <a:avLst/>
          </a:prstGeom>
          <a:noFill/>
          <a:ln w="9525">
            <a:noFill/>
            <a:miter lim="800000"/>
            <a:headEnd/>
            <a:tailEnd/>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5,238 Baptism River Photos and Premium High Res Pictures ..."/>
          <p:cNvPicPr/>
          <p:nvPr/>
        </p:nvPicPr>
        <p:blipFill>
          <a:blip r:embed="rId2"/>
          <a:srcRect/>
          <a:stretch>
            <a:fillRect/>
          </a:stretch>
        </p:blipFill>
        <p:spPr bwMode="auto">
          <a:xfrm>
            <a:off x="-1828800" y="3048000"/>
            <a:ext cx="10972800" cy="8382000"/>
          </a:xfrm>
          <a:prstGeom prst="rect">
            <a:avLst/>
          </a:prstGeom>
          <a:noFill/>
          <a:ln w="9525">
            <a:noFill/>
            <a:miter lim="800000"/>
            <a:headEnd/>
            <a:tailEnd/>
          </a:ln>
        </p:spPr>
      </p:pic>
      <p:sp>
        <p:nvSpPr>
          <p:cNvPr id="3" name="Content Placeholder 2"/>
          <p:cNvSpPr>
            <a:spLocks noGrp="1"/>
          </p:cNvSpPr>
          <p:nvPr>
            <p:ph idx="1"/>
          </p:nvPr>
        </p:nvSpPr>
        <p:spPr>
          <a:xfrm>
            <a:off x="0" y="0"/>
            <a:ext cx="9144000" cy="6858000"/>
          </a:xfrm>
          <a:solidFill>
            <a:schemeClr val="bg1">
              <a:alpha val="25000"/>
            </a:schemeClr>
          </a:solidFill>
        </p:spPr>
        <p:style>
          <a:lnRef idx="3">
            <a:schemeClr val="lt1"/>
          </a:lnRef>
          <a:fillRef idx="1">
            <a:schemeClr val="dk1"/>
          </a:fillRef>
          <a:effectRef idx="1">
            <a:schemeClr val="dk1"/>
          </a:effectRef>
          <a:fontRef idx="minor">
            <a:schemeClr val="lt1"/>
          </a:fontRef>
        </p:style>
        <p:txBody>
          <a:bodyPr>
            <a:normAutofit fontScale="77500" lnSpcReduction="20000"/>
          </a:bodyPr>
          <a:lstStyle/>
          <a:p>
            <a:pPr algn="ctr">
              <a:buNone/>
            </a:pPr>
            <a:r>
              <a:rPr lang="fr-FR" sz="3200" b="1" dirty="0" smtClean="0">
                <a:solidFill>
                  <a:srgbClr val="FF0000"/>
                </a:solidFill>
                <a:latin typeface="Copperplate Gothic Bold" pitchFamily="34" charset="0"/>
              </a:rPr>
              <a:t>Jésus par ton sang précieux # 65 CEF</a:t>
            </a:r>
            <a:endParaRPr lang="en-US" sz="3200" b="1" dirty="0" smtClean="0">
              <a:solidFill>
                <a:srgbClr val="FF0000"/>
              </a:solidFill>
              <a:latin typeface="Copperplate Gothic Bold" pitchFamily="34" charset="0"/>
            </a:endParaRPr>
          </a:p>
          <a:p>
            <a:pPr algn="ctr">
              <a:buNone/>
            </a:pPr>
            <a:r>
              <a:rPr lang="fr-FR" sz="3200" i="1" dirty="0" smtClean="0">
                <a:solidFill>
                  <a:srgbClr val="FF0000"/>
                </a:solidFill>
                <a:latin typeface="Copperplate Gothic Bold" pitchFamily="34" charset="0"/>
              </a:rPr>
              <a:t>1.</a:t>
            </a:r>
            <a:endParaRPr lang="en-US" sz="3200" b="1" dirty="0" smtClean="0">
              <a:solidFill>
                <a:srgbClr val="FF0000"/>
              </a:solidFill>
              <a:latin typeface="Copperplate Gothic Bold" pitchFamily="34" charset="0"/>
            </a:endParaRPr>
          </a:p>
          <a:p>
            <a:pPr algn="ctr">
              <a:buNone/>
            </a:pPr>
            <a:r>
              <a:rPr lang="fr-FR" sz="3800" dirty="0" smtClean="0">
                <a:solidFill>
                  <a:schemeClr val="tx1"/>
                </a:solidFill>
                <a:latin typeface="Copperplate Gothic Bold" pitchFamily="34" charset="0"/>
              </a:rPr>
              <a:t>Jésus par ton sang précieux,</a:t>
            </a:r>
            <a:endParaRPr lang="en-US" sz="3800" b="1" dirty="0" smtClean="0">
              <a:solidFill>
                <a:schemeClr val="tx1"/>
              </a:solidFill>
              <a:latin typeface="Copperplate Gothic Bold" pitchFamily="34" charset="0"/>
            </a:endParaRPr>
          </a:p>
          <a:p>
            <a:pPr algn="ctr">
              <a:buNone/>
            </a:pPr>
            <a:r>
              <a:rPr lang="fr-FR" sz="3800" dirty="0" smtClean="0">
                <a:solidFill>
                  <a:schemeClr val="tx1"/>
                </a:solidFill>
                <a:latin typeface="Copperplate Gothic Bold" pitchFamily="34" charset="0"/>
              </a:rPr>
              <a:t>Enlève mon iniquité !</a:t>
            </a:r>
            <a:endParaRPr lang="en-US" sz="3800" b="1" dirty="0" smtClean="0">
              <a:solidFill>
                <a:schemeClr val="tx1"/>
              </a:solidFill>
              <a:latin typeface="Copperplate Gothic Bold" pitchFamily="34" charset="0"/>
            </a:endParaRPr>
          </a:p>
          <a:p>
            <a:pPr algn="ctr">
              <a:buNone/>
            </a:pPr>
            <a:r>
              <a:rPr lang="fr-FR" sz="3800" dirty="0" smtClean="0">
                <a:solidFill>
                  <a:schemeClr val="tx1"/>
                </a:solidFill>
                <a:latin typeface="Copperplate Gothic Bold" pitchFamily="34" charset="0"/>
              </a:rPr>
              <a:t>Regarde-moi du haut des cieux,</a:t>
            </a:r>
            <a:endParaRPr lang="en-US" sz="3800" b="1" dirty="0" smtClean="0">
              <a:solidFill>
                <a:schemeClr val="tx1"/>
              </a:solidFill>
              <a:latin typeface="Copperplate Gothic Bold" pitchFamily="34" charset="0"/>
            </a:endParaRPr>
          </a:p>
          <a:p>
            <a:pPr algn="ctr">
              <a:buNone/>
            </a:pPr>
            <a:r>
              <a:rPr lang="fr-FR" sz="3800" dirty="0" smtClean="0">
                <a:solidFill>
                  <a:schemeClr val="tx1"/>
                </a:solidFill>
                <a:latin typeface="Copperplate Gothic Bold" pitchFamily="34" charset="0"/>
              </a:rPr>
              <a:t>Dis-moi que tu m’as pardonné...</a:t>
            </a:r>
            <a:endParaRPr lang="en-US" sz="3800" b="1" dirty="0" smtClean="0">
              <a:solidFill>
                <a:schemeClr val="tx1"/>
              </a:solidFill>
              <a:latin typeface="Copperplate Gothic Bold" pitchFamily="34" charset="0"/>
            </a:endParaRPr>
          </a:p>
          <a:p>
            <a:pPr algn="ctr">
              <a:buNone/>
            </a:pPr>
            <a:r>
              <a:rPr lang="fr-FR" sz="3800" dirty="0" smtClean="0">
                <a:solidFill>
                  <a:schemeClr val="tx1"/>
                </a:solidFill>
                <a:latin typeface="Copperplate Gothic Bold" pitchFamily="34" charset="0"/>
              </a:rPr>
              <a:t>J’ai longtemps erré cœur rebelle,</a:t>
            </a:r>
            <a:endParaRPr lang="en-US" sz="3800" b="1" dirty="0" smtClean="0">
              <a:solidFill>
                <a:schemeClr val="tx1"/>
              </a:solidFill>
              <a:latin typeface="Copperplate Gothic Bold" pitchFamily="34" charset="0"/>
            </a:endParaRPr>
          </a:p>
          <a:p>
            <a:pPr algn="ctr">
              <a:buNone/>
            </a:pPr>
            <a:r>
              <a:rPr lang="fr-FR" sz="3800" dirty="0" smtClean="0">
                <a:solidFill>
                  <a:schemeClr val="tx1"/>
                </a:solidFill>
                <a:latin typeface="Copperplate Gothic Bold" pitchFamily="34" charset="0"/>
              </a:rPr>
              <a:t>Mais j’entends ta voix qui m’appelle,</a:t>
            </a:r>
            <a:endParaRPr lang="en-US" sz="3800" b="1" dirty="0" smtClean="0">
              <a:solidFill>
                <a:schemeClr val="tx1"/>
              </a:solidFill>
              <a:latin typeface="Copperplate Gothic Bold" pitchFamily="34" charset="0"/>
            </a:endParaRPr>
          </a:p>
          <a:p>
            <a:pPr algn="ctr">
              <a:buNone/>
            </a:pPr>
            <a:r>
              <a:rPr lang="fr-FR" sz="3800" dirty="0" smtClean="0">
                <a:solidFill>
                  <a:schemeClr val="tx1"/>
                </a:solidFill>
                <a:latin typeface="Copperplate Gothic Bold" pitchFamily="34" charset="0"/>
              </a:rPr>
              <a:t>Au pied de ta croix, maintenant,</a:t>
            </a:r>
            <a:endParaRPr lang="en-US" sz="3800" b="1" dirty="0" smtClean="0">
              <a:solidFill>
                <a:schemeClr val="tx1"/>
              </a:solidFill>
              <a:latin typeface="Copperplate Gothic Bold" pitchFamily="34" charset="0"/>
            </a:endParaRPr>
          </a:p>
          <a:p>
            <a:pPr algn="ctr">
              <a:buNone/>
            </a:pPr>
            <a:r>
              <a:rPr lang="fr-FR" sz="3800" dirty="0" smtClean="0">
                <a:solidFill>
                  <a:schemeClr val="tx1"/>
                </a:solidFill>
                <a:latin typeface="Copperplate Gothic Bold" pitchFamily="34" charset="0"/>
              </a:rPr>
              <a:t>Tout confus, brisé, je me rends. </a:t>
            </a:r>
            <a:endParaRPr lang="en-US" sz="3800" b="1" dirty="0" smtClean="0">
              <a:solidFill>
                <a:schemeClr val="tx1"/>
              </a:solidFill>
              <a:latin typeface="Copperplate Gothic Bold" pitchFamily="34" charset="0"/>
            </a:endParaRPr>
          </a:p>
          <a:p>
            <a:pPr algn="ctr">
              <a:buNone/>
            </a:pPr>
            <a:r>
              <a:rPr lang="fr-FR" sz="3800" i="1" dirty="0" smtClean="0">
                <a:solidFill>
                  <a:srgbClr val="FF0000"/>
                </a:solidFill>
                <a:latin typeface="Copperplate Gothic Bold" pitchFamily="34" charset="0"/>
              </a:rPr>
              <a:t>Refrain</a:t>
            </a:r>
            <a:endParaRPr lang="en-US" sz="3800" b="1" dirty="0" smtClean="0">
              <a:solidFill>
                <a:srgbClr val="FF0000"/>
              </a:solidFill>
              <a:latin typeface="Copperplate Gothic Bold" pitchFamily="34" charset="0"/>
            </a:endParaRPr>
          </a:p>
          <a:p>
            <a:pPr algn="ctr">
              <a:buNone/>
            </a:pPr>
            <a:r>
              <a:rPr lang="fr-FR" sz="3800" dirty="0" smtClean="0">
                <a:solidFill>
                  <a:srgbClr val="0000FF"/>
                </a:solidFill>
                <a:latin typeface="Copperplate Gothic Bold" pitchFamily="34" charset="0"/>
              </a:rPr>
              <a:t>Blanc, plus blanc que neige,</a:t>
            </a:r>
            <a:endParaRPr lang="en-US" sz="3800" b="1" dirty="0" smtClean="0">
              <a:solidFill>
                <a:srgbClr val="0000FF"/>
              </a:solidFill>
              <a:latin typeface="Copperplate Gothic Bold" pitchFamily="34" charset="0"/>
            </a:endParaRPr>
          </a:p>
          <a:p>
            <a:pPr algn="ctr">
              <a:buNone/>
            </a:pPr>
            <a:r>
              <a:rPr lang="fr-FR" sz="3800" dirty="0" smtClean="0">
                <a:solidFill>
                  <a:srgbClr val="0000FF"/>
                </a:solidFill>
                <a:latin typeface="Copperplate Gothic Bold" pitchFamily="34" charset="0"/>
              </a:rPr>
              <a:t>Blanc plus blanc que neige,</a:t>
            </a:r>
            <a:endParaRPr lang="en-US" sz="3800" b="1" dirty="0" smtClean="0">
              <a:solidFill>
                <a:srgbClr val="0000FF"/>
              </a:solidFill>
              <a:latin typeface="Copperplate Gothic Bold" pitchFamily="34" charset="0"/>
            </a:endParaRPr>
          </a:p>
          <a:p>
            <a:pPr algn="ctr">
              <a:buNone/>
            </a:pPr>
            <a:r>
              <a:rPr lang="fr-FR" sz="3800" dirty="0" smtClean="0">
                <a:solidFill>
                  <a:srgbClr val="0000FF"/>
                </a:solidFill>
                <a:latin typeface="Copperplate Gothic Bold" pitchFamily="34" charset="0"/>
              </a:rPr>
              <a:t>Lavé dans le sang de l’agneau,</a:t>
            </a:r>
            <a:endParaRPr lang="en-US" sz="3800" b="1" dirty="0" smtClean="0">
              <a:solidFill>
                <a:srgbClr val="0000FF"/>
              </a:solidFill>
              <a:latin typeface="Copperplate Gothic Bold" pitchFamily="34" charset="0"/>
            </a:endParaRPr>
          </a:p>
          <a:p>
            <a:pPr algn="ctr">
              <a:buNone/>
            </a:pPr>
            <a:r>
              <a:rPr lang="fr-FR" sz="3800" dirty="0" smtClean="0">
                <a:solidFill>
                  <a:srgbClr val="0000FF"/>
                </a:solidFill>
                <a:latin typeface="Copperplate Gothic Bold" pitchFamily="34" charset="0"/>
              </a:rPr>
              <a:t>Je serai plus blanc que la neige !</a:t>
            </a:r>
            <a:endParaRPr lang="en-US" sz="3800" b="1" dirty="0" smtClean="0">
              <a:solidFill>
                <a:srgbClr val="0000FF"/>
              </a:solidFill>
              <a:latin typeface="Copperplate Gothic Bold" pitchFamily="34" charset="0"/>
            </a:endParaRPr>
          </a:p>
          <a:p>
            <a:pPr algn="ctr">
              <a:buNone/>
            </a:pPr>
            <a:r>
              <a:rPr lang="fr-FR" sz="3200" dirty="0" smtClean="0">
                <a:solidFill>
                  <a:srgbClr val="FF0000"/>
                </a:solidFill>
                <a:latin typeface="Copperplate Gothic Bold" pitchFamily="34" charset="0"/>
              </a:rPr>
              <a:t> </a:t>
            </a:r>
            <a:endParaRPr lang="en-US" sz="3200" b="1" dirty="0" smtClean="0">
              <a:solidFill>
                <a:srgbClr val="FF0000"/>
              </a:solidFill>
              <a:latin typeface="Copperplate Gothic Bold" pitchFamily="34" charset="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5,238 Baptism River Photos and Premium High Res Pictures ..."/>
          <p:cNvPicPr/>
          <p:nvPr/>
        </p:nvPicPr>
        <p:blipFill>
          <a:blip r:embed="rId2"/>
          <a:srcRect/>
          <a:stretch>
            <a:fillRect/>
          </a:stretch>
        </p:blipFill>
        <p:spPr bwMode="auto">
          <a:xfrm>
            <a:off x="-1828800" y="3048000"/>
            <a:ext cx="10972800" cy="8382000"/>
          </a:xfrm>
          <a:prstGeom prst="rect">
            <a:avLst/>
          </a:prstGeom>
          <a:noFill/>
          <a:ln w="9525">
            <a:noFill/>
            <a:miter lim="800000"/>
            <a:headEnd/>
            <a:tailEnd/>
          </a:ln>
        </p:spPr>
      </p:pic>
      <p:sp>
        <p:nvSpPr>
          <p:cNvPr id="3" name="Content Placeholder 2"/>
          <p:cNvSpPr>
            <a:spLocks noGrp="1"/>
          </p:cNvSpPr>
          <p:nvPr>
            <p:ph idx="1"/>
          </p:nvPr>
        </p:nvSpPr>
        <p:spPr>
          <a:xfrm>
            <a:off x="0" y="0"/>
            <a:ext cx="9144000" cy="6858000"/>
          </a:xfrm>
          <a:solidFill>
            <a:schemeClr val="bg1">
              <a:alpha val="25000"/>
            </a:schemeClr>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buNone/>
            </a:pPr>
            <a:r>
              <a:rPr lang="fr-FR" sz="3200" i="1" dirty="0" smtClean="0">
                <a:solidFill>
                  <a:srgbClr val="FF0000"/>
                </a:solidFill>
                <a:latin typeface="Copperplate Gothic Bold" pitchFamily="34" charset="0"/>
              </a:rPr>
              <a:t>2.</a:t>
            </a:r>
            <a:endParaRPr lang="en-US" sz="3200" b="1" dirty="0" smtClean="0">
              <a:solidFill>
                <a:srgbClr val="FF0000"/>
              </a:solidFill>
              <a:latin typeface="Copperplate Gothic Bold" pitchFamily="34" charset="0"/>
            </a:endParaRPr>
          </a:p>
          <a:p>
            <a:pPr algn="ctr">
              <a:buNone/>
            </a:pPr>
            <a:r>
              <a:rPr lang="fr-FR" sz="3200" dirty="0" smtClean="0">
                <a:solidFill>
                  <a:schemeClr val="tx1"/>
                </a:solidFill>
                <a:latin typeface="Copperplate Gothic Bold" pitchFamily="34" charset="0"/>
              </a:rPr>
              <a:t>Oh ! Le fardeau de mon péché,</a:t>
            </a:r>
            <a:endParaRPr lang="en-US" sz="3200" b="1" dirty="0" smtClean="0">
              <a:solidFill>
                <a:schemeClr val="tx1"/>
              </a:solidFill>
              <a:latin typeface="Copperplate Gothic Bold" pitchFamily="34" charset="0"/>
            </a:endParaRPr>
          </a:p>
          <a:p>
            <a:pPr algn="ctr">
              <a:buNone/>
            </a:pPr>
            <a:r>
              <a:rPr lang="fr-FR" sz="3200" dirty="0" smtClean="0">
                <a:solidFill>
                  <a:schemeClr val="tx1"/>
                </a:solidFill>
                <a:latin typeface="Copperplate Gothic Bold" pitchFamily="34" charset="0"/>
              </a:rPr>
              <a:t>Dieu très saint est trop grand pour moi !</a:t>
            </a:r>
            <a:endParaRPr lang="en-US" sz="3200" b="1" dirty="0" smtClean="0">
              <a:solidFill>
                <a:schemeClr val="tx1"/>
              </a:solidFill>
              <a:latin typeface="Copperplate Gothic Bold" pitchFamily="34" charset="0"/>
            </a:endParaRPr>
          </a:p>
          <a:p>
            <a:pPr algn="ctr">
              <a:buNone/>
            </a:pPr>
            <a:r>
              <a:rPr lang="fr-FR" sz="3200" dirty="0" smtClean="0">
                <a:solidFill>
                  <a:schemeClr val="tx1"/>
                </a:solidFill>
                <a:latin typeface="Copperplate Gothic Bold" pitchFamily="34" charset="0"/>
              </a:rPr>
              <a:t>Je veux en être délivré,</a:t>
            </a:r>
            <a:endParaRPr lang="en-US" sz="3200" b="1" dirty="0" smtClean="0">
              <a:solidFill>
                <a:schemeClr val="tx1"/>
              </a:solidFill>
              <a:latin typeface="Copperplate Gothic Bold" pitchFamily="34" charset="0"/>
            </a:endParaRPr>
          </a:p>
          <a:p>
            <a:pPr algn="ctr">
              <a:buNone/>
            </a:pPr>
            <a:r>
              <a:rPr lang="fr-FR" sz="3200" dirty="0" smtClean="0">
                <a:solidFill>
                  <a:schemeClr val="tx1"/>
                </a:solidFill>
                <a:latin typeface="Copperplate Gothic Bold" pitchFamily="34" charset="0"/>
              </a:rPr>
              <a:t>À cette heure, oh ! Révèle-toi !</a:t>
            </a:r>
            <a:endParaRPr lang="en-US" sz="3200" b="1" dirty="0" smtClean="0">
              <a:solidFill>
                <a:schemeClr val="tx1"/>
              </a:solidFill>
              <a:latin typeface="Copperplate Gothic Bold" pitchFamily="34" charset="0"/>
            </a:endParaRPr>
          </a:p>
          <a:p>
            <a:pPr algn="ctr">
              <a:buNone/>
            </a:pPr>
            <a:r>
              <a:rPr lang="fr-FR" sz="3200" dirty="0" smtClean="0">
                <a:solidFill>
                  <a:schemeClr val="tx1"/>
                </a:solidFill>
                <a:latin typeface="Copperplate Gothic Bold" pitchFamily="34" charset="0"/>
              </a:rPr>
              <a:t>Jésus viens, sois ma délivrance,</a:t>
            </a:r>
            <a:endParaRPr lang="en-US" sz="3200" b="1" dirty="0" smtClean="0">
              <a:solidFill>
                <a:schemeClr val="tx1"/>
              </a:solidFill>
              <a:latin typeface="Copperplate Gothic Bold" pitchFamily="34" charset="0"/>
            </a:endParaRPr>
          </a:p>
          <a:p>
            <a:pPr algn="ctr">
              <a:buNone/>
            </a:pPr>
            <a:r>
              <a:rPr lang="fr-FR" sz="3200" dirty="0" smtClean="0">
                <a:solidFill>
                  <a:schemeClr val="tx1"/>
                </a:solidFill>
                <a:latin typeface="Copperplate Gothic Bold" pitchFamily="34" charset="0"/>
              </a:rPr>
              <a:t>Seul tu peux calmer ma souffrance !</a:t>
            </a:r>
            <a:endParaRPr lang="en-US" sz="3200" b="1" dirty="0" smtClean="0">
              <a:solidFill>
                <a:schemeClr val="tx1"/>
              </a:solidFill>
              <a:latin typeface="Copperplate Gothic Bold" pitchFamily="34" charset="0"/>
            </a:endParaRPr>
          </a:p>
          <a:p>
            <a:pPr algn="ctr">
              <a:buNone/>
            </a:pPr>
            <a:r>
              <a:rPr lang="fr-FR" sz="3200" dirty="0" smtClean="0">
                <a:solidFill>
                  <a:schemeClr val="tx1"/>
                </a:solidFill>
                <a:latin typeface="Copperplate Gothic Bold" pitchFamily="34" charset="0"/>
              </a:rPr>
              <a:t>Au pied de ta croix, maintenant,</a:t>
            </a:r>
            <a:endParaRPr lang="en-US" sz="3200" b="1" dirty="0" smtClean="0">
              <a:solidFill>
                <a:schemeClr val="tx1"/>
              </a:solidFill>
              <a:latin typeface="Copperplate Gothic Bold" pitchFamily="34" charset="0"/>
            </a:endParaRPr>
          </a:p>
          <a:p>
            <a:pPr algn="ctr">
              <a:buNone/>
            </a:pPr>
            <a:r>
              <a:rPr lang="fr-FR" sz="3200" dirty="0" smtClean="0">
                <a:solidFill>
                  <a:schemeClr val="tx1"/>
                </a:solidFill>
                <a:latin typeface="Copperplate Gothic Bold" pitchFamily="34" charset="0"/>
              </a:rPr>
              <a:t>Tout confus, brisé, je me rends.	</a:t>
            </a:r>
            <a:endParaRPr lang="en-US" sz="3200" b="1" dirty="0" smtClean="0">
              <a:solidFill>
                <a:schemeClr val="tx1"/>
              </a:solidFill>
              <a:latin typeface="Copperplate Gothic Bold" pitchFamily="34" charset="0"/>
            </a:endParaRPr>
          </a:p>
          <a:p>
            <a:pPr algn="ctr">
              <a:buNone/>
            </a:pPr>
            <a:r>
              <a:rPr lang="fr-FR" sz="3200" i="1" dirty="0" smtClean="0">
                <a:solidFill>
                  <a:srgbClr val="FF0000"/>
                </a:solidFill>
                <a:latin typeface="Copperplate Gothic Bold" pitchFamily="34" charset="0"/>
              </a:rPr>
              <a:t>Refrain</a:t>
            </a:r>
            <a:endParaRPr lang="en-US" sz="3200" b="1" dirty="0" smtClean="0">
              <a:solidFill>
                <a:srgbClr val="FF0000"/>
              </a:solidFill>
              <a:latin typeface="Copperplate Gothic Bold" pitchFamily="34" charset="0"/>
            </a:endParaRPr>
          </a:p>
          <a:p>
            <a:pPr algn="ctr">
              <a:buNone/>
            </a:pPr>
            <a:r>
              <a:rPr lang="fr-FR" sz="3200" dirty="0" smtClean="0">
                <a:solidFill>
                  <a:srgbClr val="0000FF"/>
                </a:solidFill>
                <a:latin typeface="Copperplate Gothic Bold" pitchFamily="34" charset="0"/>
              </a:rPr>
              <a:t>Blanc, plus blanc que neige,</a:t>
            </a:r>
            <a:endParaRPr lang="en-US" sz="3200" b="1" dirty="0" smtClean="0">
              <a:solidFill>
                <a:srgbClr val="0000FF"/>
              </a:solidFill>
              <a:latin typeface="Copperplate Gothic Bold" pitchFamily="34" charset="0"/>
            </a:endParaRPr>
          </a:p>
          <a:p>
            <a:pPr algn="ctr">
              <a:buNone/>
            </a:pPr>
            <a:r>
              <a:rPr lang="fr-FR" sz="3200" dirty="0" smtClean="0">
                <a:solidFill>
                  <a:srgbClr val="0000FF"/>
                </a:solidFill>
                <a:latin typeface="Copperplate Gothic Bold" pitchFamily="34" charset="0"/>
              </a:rPr>
              <a:t>Blanc plus blanc que neige,</a:t>
            </a:r>
            <a:endParaRPr lang="en-US" sz="3200" b="1" dirty="0" smtClean="0">
              <a:solidFill>
                <a:srgbClr val="0000FF"/>
              </a:solidFill>
              <a:latin typeface="Copperplate Gothic Bold" pitchFamily="34" charset="0"/>
            </a:endParaRPr>
          </a:p>
          <a:p>
            <a:pPr algn="ctr">
              <a:buNone/>
            </a:pPr>
            <a:r>
              <a:rPr lang="fr-FR" sz="3200" dirty="0" smtClean="0">
                <a:solidFill>
                  <a:srgbClr val="0000FF"/>
                </a:solidFill>
                <a:latin typeface="Copperplate Gothic Bold" pitchFamily="34" charset="0"/>
              </a:rPr>
              <a:t>Lavé dans le sang de l’agneau,</a:t>
            </a:r>
            <a:endParaRPr lang="en-US" sz="3200" b="1" dirty="0" smtClean="0">
              <a:solidFill>
                <a:srgbClr val="0000FF"/>
              </a:solidFill>
              <a:latin typeface="Copperplate Gothic Bold" pitchFamily="34" charset="0"/>
            </a:endParaRPr>
          </a:p>
          <a:p>
            <a:pPr algn="ctr">
              <a:buNone/>
            </a:pPr>
            <a:r>
              <a:rPr lang="fr-FR" sz="3200" dirty="0" smtClean="0">
                <a:solidFill>
                  <a:srgbClr val="0000FF"/>
                </a:solidFill>
                <a:latin typeface="Copperplate Gothic Bold" pitchFamily="34" charset="0"/>
              </a:rPr>
              <a:t>Je serai plus blanc que la neige !</a:t>
            </a:r>
            <a:endParaRPr lang="en-US" sz="3200" b="1" dirty="0" smtClean="0">
              <a:solidFill>
                <a:srgbClr val="0000FF"/>
              </a:solidFill>
              <a:latin typeface="Copperplate Gothic Bold" pitchFamily="34"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5,238 Baptism River Photos and Premium High Res Pictures ..."/>
          <p:cNvPicPr/>
          <p:nvPr/>
        </p:nvPicPr>
        <p:blipFill>
          <a:blip r:embed="rId2"/>
          <a:srcRect/>
          <a:stretch>
            <a:fillRect/>
          </a:stretch>
        </p:blipFill>
        <p:spPr bwMode="auto">
          <a:xfrm>
            <a:off x="-1828800" y="3048000"/>
            <a:ext cx="10972800" cy="8382000"/>
          </a:xfrm>
          <a:prstGeom prst="rect">
            <a:avLst/>
          </a:prstGeom>
          <a:noFill/>
          <a:ln w="9525">
            <a:noFill/>
            <a:miter lim="800000"/>
            <a:headEnd/>
            <a:tailEnd/>
          </a:ln>
        </p:spPr>
      </p:pic>
      <p:sp>
        <p:nvSpPr>
          <p:cNvPr id="3" name="Content Placeholder 2"/>
          <p:cNvSpPr>
            <a:spLocks noGrp="1"/>
          </p:cNvSpPr>
          <p:nvPr>
            <p:ph idx="1"/>
          </p:nvPr>
        </p:nvSpPr>
        <p:spPr>
          <a:xfrm>
            <a:off x="0" y="0"/>
            <a:ext cx="9144000" cy="6858000"/>
          </a:xfrm>
          <a:solidFill>
            <a:schemeClr val="bg1">
              <a:alpha val="25000"/>
            </a:schemeClr>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buNone/>
            </a:pPr>
            <a:r>
              <a:rPr lang="fr-FR" sz="3200" i="1" dirty="0" smtClean="0">
                <a:solidFill>
                  <a:srgbClr val="FF0000"/>
                </a:solidFill>
                <a:latin typeface="Copperplate Gothic Bold" pitchFamily="34" charset="0"/>
              </a:rPr>
              <a:t>3.</a:t>
            </a:r>
            <a:endParaRPr lang="en-US" sz="3200" b="1" dirty="0" smtClean="0">
              <a:solidFill>
                <a:srgbClr val="FF0000"/>
              </a:solidFill>
              <a:latin typeface="Copperplate Gothic Bold" pitchFamily="34" charset="0"/>
            </a:endParaRPr>
          </a:p>
          <a:p>
            <a:pPr algn="ctr">
              <a:buNone/>
            </a:pPr>
            <a:r>
              <a:rPr lang="fr-FR" sz="3200" dirty="0" smtClean="0">
                <a:solidFill>
                  <a:schemeClr val="tx1"/>
                </a:solidFill>
                <a:latin typeface="Copperplate Gothic Bold" pitchFamily="34" charset="0"/>
              </a:rPr>
              <a:t>Oh ! Jésus ton sang précieux,</a:t>
            </a:r>
            <a:endParaRPr lang="en-US" sz="3200" b="1" dirty="0" smtClean="0">
              <a:solidFill>
                <a:schemeClr val="tx1"/>
              </a:solidFill>
              <a:latin typeface="Copperplate Gothic Bold" pitchFamily="34" charset="0"/>
            </a:endParaRPr>
          </a:p>
          <a:p>
            <a:pPr algn="ctr">
              <a:buNone/>
            </a:pPr>
            <a:r>
              <a:rPr lang="fr-FR" sz="3200" dirty="0" smtClean="0">
                <a:solidFill>
                  <a:schemeClr val="tx1"/>
                </a:solidFill>
                <a:latin typeface="Copperplate Gothic Bold" pitchFamily="34" charset="0"/>
              </a:rPr>
              <a:t>A lavé mon iniquité,</a:t>
            </a:r>
            <a:endParaRPr lang="en-US" sz="3200" b="1" dirty="0" smtClean="0">
              <a:solidFill>
                <a:schemeClr val="tx1"/>
              </a:solidFill>
              <a:latin typeface="Copperplate Gothic Bold" pitchFamily="34" charset="0"/>
            </a:endParaRPr>
          </a:p>
          <a:p>
            <a:pPr algn="ctr">
              <a:buNone/>
            </a:pPr>
            <a:r>
              <a:rPr lang="fr-FR" sz="3200" dirty="0" smtClean="0">
                <a:solidFill>
                  <a:schemeClr val="tx1"/>
                </a:solidFill>
                <a:latin typeface="Copperplate Gothic Bold" pitchFamily="34" charset="0"/>
              </a:rPr>
              <a:t>Oui, tu m’as répondu des cieux,</a:t>
            </a:r>
            <a:endParaRPr lang="en-US" sz="3200" b="1" dirty="0" smtClean="0">
              <a:solidFill>
                <a:schemeClr val="tx1"/>
              </a:solidFill>
              <a:latin typeface="Copperplate Gothic Bold" pitchFamily="34" charset="0"/>
            </a:endParaRPr>
          </a:p>
          <a:p>
            <a:pPr algn="ctr">
              <a:buNone/>
            </a:pPr>
            <a:r>
              <a:rPr lang="fr-FR" sz="3200" dirty="0" smtClean="0">
                <a:solidFill>
                  <a:schemeClr val="tx1"/>
                </a:solidFill>
                <a:latin typeface="Copperplate Gothic Bold" pitchFamily="34" charset="0"/>
              </a:rPr>
              <a:t>Ton amour m’a tout pardonné.</a:t>
            </a:r>
            <a:endParaRPr lang="en-US" sz="3200" b="1" dirty="0" smtClean="0">
              <a:solidFill>
                <a:schemeClr val="tx1"/>
              </a:solidFill>
              <a:latin typeface="Copperplate Gothic Bold" pitchFamily="34" charset="0"/>
            </a:endParaRPr>
          </a:p>
          <a:p>
            <a:pPr algn="ctr">
              <a:buNone/>
            </a:pPr>
            <a:r>
              <a:rPr lang="fr-FR" sz="3200" dirty="0" smtClean="0">
                <a:solidFill>
                  <a:schemeClr val="tx1"/>
                </a:solidFill>
                <a:latin typeface="Copperplate Gothic Bold" pitchFamily="34" charset="0"/>
              </a:rPr>
              <a:t>Je te contemple et je puis croire,</a:t>
            </a:r>
            <a:endParaRPr lang="en-US" sz="3200" b="1" dirty="0" smtClean="0">
              <a:solidFill>
                <a:schemeClr val="tx1"/>
              </a:solidFill>
              <a:latin typeface="Copperplate Gothic Bold" pitchFamily="34" charset="0"/>
            </a:endParaRPr>
          </a:p>
          <a:p>
            <a:pPr algn="ctr">
              <a:buNone/>
            </a:pPr>
            <a:r>
              <a:rPr lang="fr-FR" sz="3200" dirty="0" smtClean="0">
                <a:solidFill>
                  <a:schemeClr val="tx1"/>
                </a:solidFill>
                <a:latin typeface="Copperplate Gothic Bold" pitchFamily="34" charset="0"/>
              </a:rPr>
              <a:t>Qu’en toi j’ai complète victoire...</a:t>
            </a:r>
            <a:endParaRPr lang="en-US" sz="3200" b="1" dirty="0" smtClean="0">
              <a:solidFill>
                <a:schemeClr val="tx1"/>
              </a:solidFill>
              <a:latin typeface="Copperplate Gothic Bold" pitchFamily="34" charset="0"/>
            </a:endParaRPr>
          </a:p>
          <a:p>
            <a:pPr algn="ctr">
              <a:buNone/>
            </a:pPr>
            <a:r>
              <a:rPr lang="fr-FR" sz="3200" dirty="0" smtClean="0">
                <a:solidFill>
                  <a:schemeClr val="tx1"/>
                </a:solidFill>
                <a:latin typeface="Copperplate Gothic Bold" pitchFamily="34" charset="0"/>
              </a:rPr>
              <a:t>Au pied de ta croix, maintenant,</a:t>
            </a:r>
            <a:endParaRPr lang="en-US" sz="3200" b="1" dirty="0" smtClean="0">
              <a:solidFill>
                <a:schemeClr val="tx1"/>
              </a:solidFill>
              <a:latin typeface="Copperplate Gothic Bold" pitchFamily="34" charset="0"/>
            </a:endParaRPr>
          </a:p>
          <a:p>
            <a:pPr algn="ctr">
              <a:buNone/>
            </a:pPr>
            <a:r>
              <a:rPr lang="fr-FR" sz="3200" dirty="0" smtClean="0">
                <a:solidFill>
                  <a:schemeClr val="tx1"/>
                </a:solidFill>
                <a:latin typeface="Copperplate Gothic Bold" pitchFamily="34" charset="0"/>
              </a:rPr>
              <a:t>Je me relève, triomphant. </a:t>
            </a:r>
            <a:endParaRPr lang="en-US" sz="3200" b="1" dirty="0" smtClean="0">
              <a:solidFill>
                <a:schemeClr val="tx1"/>
              </a:solidFill>
              <a:latin typeface="Copperplate Gothic Bold" pitchFamily="34" charset="0"/>
            </a:endParaRPr>
          </a:p>
          <a:p>
            <a:pPr algn="ctr">
              <a:buNone/>
            </a:pPr>
            <a:r>
              <a:rPr lang="fr-FR" sz="3200" i="1" dirty="0" smtClean="0">
                <a:solidFill>
                  <a:srgbClr val="FF0000"/>
                </a:solidFill>
                <a:latin typeface="Copperplate Gothic Bold" pitchFamily="34" charset="0"/>
              </a:rPr>
              <a:t>Refrain</a:t>
            </a:r>
            <a:endParaRPr lang="en-US" sz="3200" b="1" dirty="0" smtClean="0">
              <a:solidFill>
                <a:srgbClr val="FF0000"/>
              </a:solidFill>
              <a:latin typeface="Copperplate Gothic Bold" pitchFamily="34" charset="0"/>
            </a:endParaRPr>
          </a:p>
          <a:p>
            <a:pPr algn="ctr">
              <a:buNone/>
            </a:pPr>
            <a:r>
              <a:rPr lang="fr-FR" sz="3200" dirty="0" smtClean="0">
                <a:solidFill>
                  <a:srgbClr val="0000FF"/>
                </a:solidFill>
                <a:latin typeface="Copperplate Gothic Bold" pitchFamily="34" charset="0"/>
              </a:rPr>
              <a:t>Blanc, plus blanc que neige,</a:t>
            </a:r>
            <a:endParaRPr lang="en-US" sz="3200" b="1" dirty="0" smtClean="0">
              <a:solidFill>
                <a:srgbClr val="0000FF"/>
              </a:solidFill>
              <a:latin typeface="Copperplate Gothic Bold" pitchFamily="34" charset="0"/>
            </a:endParaRPr>
          </a:p>
          <a:p>
            <a:pPr algn="ctr">
              <a:buNone/>
            </a:pPr>
            <a:r>
              <a:rPr lang="fr-FR" sz="3200" dirty="0" smtClean="0">
                <a:solidFill>
                  <a:srgbClr val="0000FF"/>
                </a:solidFill>
                <a:latin typeface="Copperplate Gothic Bold" pitchFamily="34" charset="0"/>
              </a:rPr>
              <a:t>Blanc plus blanc que neige,</a:t>
            </a:r>
            <a:endParaRPr lang="en-US" sz="3200" b="1" dirty="0" smtClean="0">
              <a:solidFill>
                <a:srgbClr val="0000FF"/>
              </a:solidFill>
              <a:latin typeface="Copperplate Gothic Bold" pitchFamily="34" charset="0"/>
            </a:endParaRPr>
          </a:p>
          <a:p>
            <a:pPr algn="ctr">
              <a:buNone/>
            </a:pPr>
            <a:r>
              <a:rPr lang="fr-FR" sz="3200" dirty="0" smtClean="0">
                <a:solidFill>
                  <a:srgbClr val="0000FF"/>
                </a:solidFill>
                <a:latin typeface="Copperplate Gothic Bold" pitchFamily="34" charset="0"/>
              </a:rPr>
              <a:t>Lavé dans le sang de l’agneau,</a:t>
            </a:r>
            <a:endParaRPr lang="en-US" sz="3200" b="1" dirty="0" smtClean="0">
              <a:solidFill>
                <a:srgbClr val="0000FF"/>
              </a:solidFill>
              <a:latin typeface="Copperplate Gothic Bold" pitchFamily="34" charset="0"/>
            </a:endParaRPr>
          </a:p>
          <a:p>
            <a:pPr algn="ctr">
              <a:buNone/>
            </a:pPr>
            <a:r>
              <a:rPr lang="fr-FR" sz="3200" dirty="0" smtClean="0">
                <a:solidFill>
                  <a:srgbClr val="0000FF"/>
                </a:solidFill>
                <a:latin typeface="Copperplate Gothic Bold" pitchFamily="34" charset="0"/>
              </a:rPr>
              <a:t>Mon cœur est plus blanc que la neige !</a:t>
            </a:r>
            <a:endParaRPr lang="en-US" sz="3200" b="1" dirty="0">
              <a:solidFill>
                <a:srgbClr val="0000FF"/>
              </a:solidFill>
              <a:latin typeface="Copperplate Gothic Bold" pitchFamily="34"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ctr"/>
            <a:r>
              <a:rPr lang="fr-FR" sz="3200" b="1" dirty="0" smtClean="0"/>
              <a:t>1 Corinthiens 11: 23-34</a:t>
            </a:r>
            <a:endParaRPr lang="en-US" sz="3200" dirty="0" smtClean="0"/>
          </a:p>
          <a:p>
            <a:pPr algn="just">
              <a:buNone/>
            </a:pPr>
            <a:r>
              <a:rPr lang="fr-FR" sz="3600" b="1" dirty="0" smtClean="0">
                <a:solidFill>
                  <a:srgbClr val="660066"/>
                </a:solidFill>
                <a:latin typeface="Arial Unicode MS" pitchFamily="34" charset="-128"/>
                <a:ea typeface="Arial Unicode MS" pitchFamily="34" charset="-128"/>
                <a:cs typeface="Arial Unicode MS" pitchFamily="34" charset="-128"/>
              </a:rPr>
              <a:t>23 ¶ Car j'ai reçu du Seigneur ce que je vous ai enseigné; c'est que le Seigneur Jésus, dans la nuit où il fut livré, prit du pain,</a:t>
            </a:r>
            <a:endParaRPr lang="en-US" sz="3600" dirty="0" smtClean="0">
              <a:solidFill>
                <a:srgbClr val="660066"/>
              </a:solidFill>
              <a:latin typeface="Arial Unicode MS" pitchFamily="34" charset="-128"/>
              <a:ea typeface="Arial Unicode MS" pitchFamily="34" charset="-128"/>
              <a:cs typeface="Arial Unicode MS" pitchFamily="34" charset="-128"/>
            </a:endParaRPr>
          </a:p>
          <a:p>
            <a:pPr algn="just">
              <a:buNone/>
            </a:pPr>
            <a:r>
              <a:rPr lang="fr-FR" sz="3600" b="1" dirty="0" smtClean="0">
                <a:latin typeface="Arial Unicode MS" pitchFamily="34" charset="-128"/>
                <a:ea typeface="Arial Unicode MS" pitchFamily="34" charset="-128"/>
                <a:cs typeface="Arial Unicode MS" pitchFamily="34" charset="-128"/>
              </a:rPr>
              <a:t> 24 et, après avoir rendu grâces, le rompit, et dit: Ceci est mon corps, qui est rompu pour vous; faites ceci en mémoire de moi.</a:t>
            </a:r>
            <a:endParaRPr lang="en-US" sz="3600" dirty="0" smtClean="0">
              <a:latin typeface="Arial Unicode MS" pitchFamily="34" charset="-128"/>
              <a:ea typeface="Arial Unicode MS" pitchFamily="34" charset="-128"/>
              <a:cs typeface="Arial Unicode MS" pitchFamily="34" charset="-128"/>
            </a:endParaRPr>
          </a:p>
          <a:p>
            <a:pPr algn="just">
              <a:buNone/>
            </a:pPr>
            <a:r>
              <a:rPr lang="fr-FR" sz="3600" b="1" dirty="0" smtClean="0">
                <a:solidFill>
                  <a:srgbClr val="660066"/>
                </a:solidFill>
                <a:latin typeface="Arial Unicode MS" pitchFamily="34" charset="-128"/>
                <a:ea typeface="Arial Unicode MS" pitchFamily="34" charset="-128"/>
                <a:cs typeface="Arial Unicode MS" pitchFamily="34" charset="-128"/>
              </a:rPr>
              <a:t> 25 De même, après avoir soupé, il prit la coupe, et dit: Cette coupe est la nouvelle alliance en mon sang; faites ceci en mémoire de moi toutes les fois que vous en boirez.</a:t>
            </a:r>
            <a:endParaRPr lang="en-US" sz="3600" dirty="0" smtClean="0">
              <a:solidFill>
                <a:srgbClr val="660066"/>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400" b="1" dirty="0" smtClean="0">
                <a:solidFill>
                  <a:srgbClr val="660066"/>
                </a:solidFill>
                <a:latin typeface="Arial Rounded MT Bold" pitchFamily="34" charset="0"/>
              </a:rPr>
              <a:t>26 Car toutes les fois que vous mangez ce pain et que vous buvez cette coupe, vous annoncez la mort du Seigneur, jusqu'à ce qu'il vienne.</a:t>
            </a:r>
            <a:endParaRPr lang="en-US" sz="4400" dirty="0" smtClean="0">
              <a:solidFill>
                <a:srgbClr val="660066"/>
              </a:solidFill>
              <a:latin typeface="Arial Rounded MT Bold" pitchFamily="34" charset="0"/>
            </a:endParaRPr>
          </a:p>
          <a:p>
            <a:pPr algn="just"/>
            <a:r>
              <a:rPr lang="fr-FR" sz="4400" b="1" dirty="0" smtClean="0">
                <a:latin typeface="Arial Rounded MT Bold" pitchFamily="34" charset="0"/>
              </a:rPr>
              <a:t> 27 C'est pourquoi celui qui mangera le pain ou boira la coupe du Seigneur indignement, sera coupable envers le corps et le sang du Seigneur.</a:t>
            </a:r>
            <a:endParaRPr lang="en-US" sz="4400" dirty="0" smtClean="0">
              <a:latin typeface="Arial Rounded MT Bold" pitchFamily="34" charset="0"/>
            </a:endParaRPr>
          </a:p>
          <a:p>
            <a:pPr algn="just"/>
            <a:endParaRPr lang="en-US"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fr-FR" sz="4400" b="1" dirty="0" smtClean="0">
                <a:solidFill>
                  <a:srgbClr val="660066"/>
                </a:solidFill>
                <a:latin typeface="Arial Rounded MT Bold" pitchFamily="34" charset="0"/>
              </a:rPr>
              <a:t>28 Que chacun donc s'éprouve soi-même, et qu'ainsi il mange du pain et boive de la coupe;</a:t>
            </a:r>
            <a:endParaRPr lang="en-US" sz="4400" dirty="0" smtClean="0">
              <a:solidFill>
                <a:srgbClr val="660066"/>
              </a:solidFill>
              <a:latin typeface="Arial Rounded MT Bold" pitchFamily="34" charset="0"/>
            </a:endParaRPr>
          </a:p>
          <a:p>
            <a:pPr algn="just"/>
            <a:r>
              <a:rPr lang="fr-FR" sz="4400" b="1" dirty="0" smtClean="0">
                <a:latin typeface="Arial Rounded MT Bold" pitchFamily="34" charset="0"/>
              </a:rPr>
              <a:t> 29 car celui qui mange et boit sans discerner le corps du Seigneur, mange et boit un jugement contre lui-même.</a:t>
            </a:r>
            <a:endParaRPr lang="en-US" sz="4400" dirty="0" smtClean="0">
              <a:latin typeface="Arial Rounded MT Bold" pitchFamily="34" charset="0"/>
            </a:endParaRPr>
          </a:p>
          <a:p>
            <a:endParaRPr lang="en-US"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000" b="1" dirty="0" smtClean="0">
                <a:solidFill>
                  <a:srgbClr val="660066"/>
                </a:solidFill>
                <a:latin typeface="Arial Rounded MT Bold" pitchFamily="34" charset="0"/>
                <a:ea typeface="Arial Unicode MS" pitchFamily="34" charset="-128"/>
                <a:cs typeface="Arial Unicode MS" pitchFamily="34" charset="-128"/>
              </a:rPr>
              <a:t>30 C'est pour cela qu'il y a parmi vous beaucoup d'infirmes et de malades, et qu'un grand nombre sont morts.</a:t>
            </a:r>
            <a:endParaRPr lang="en-US" sz="4000" dirty="0" smtClean="0">
              <a:solidFill>
                <a:srgbClr val="660066"/>
              </a:solidFill>
              <a:latin typeface="Arial Rounded MT Bold" pitchFamily="34" charset="0"/>
              <a:ea typeface="Arial Unicode MS" pitchFamily="34" charset="-128"/>
              <a:cs typeface="Arial Unicode MS" pitchFamily="34" charset="-128"/>
            </a:endParaRPr>
          </a:p>
          <a:p>
            <a:pPr algn="just"/>
            <a:r>
              <a:rPr lang="fr-FR" sz="4000" b="1" dirty="0" smtClean="0">
                <a:latin typeface="Arial Rounded MT Bold" pitchFamily="34" charset="0"/>
                <a:ea typeface="Arial Unicode MS" pitchFamily="34" charset="-128"/>
                <a:cs typeface="Arial Unicode MS" pitchFamily="34" charset="-128"/>
              </a:rPr>
              <a:t> 31 Si nous nous jugions nous-mêmes, nous ne serions pas jugés.</a:t>
            </a:r>
            <a:endParaRPr lang="en-US" sz="4000" dirty="0" smtClean="0">
              <a:latin typeface="Arial Rounded MT Bold" pitchFamily="34" charset="0"/>
              <a:ea typeface="Arial Unicode MS" pitchFamily="34" charset="-128"/>
              <a:cs typeface="Arial Unicode MS" pitchFamily="34" charset="-128"/>
            </a:endParaRPr>
          </a:p>
          <a:p>
            <a:pPr algn="just"/>
            <a:r>
              <a:rPr lang="fr-FR" sz="4000" b="1" dirty="0" smtClean="0">
                <a:solidFill>
                  <a:srgbClr val="660066"/>
                </a:solidFill>
                <a:latin typeface="Arial Rounded MT Bold" pitchFamily="34" charset="0"/>
                <a:ea typeface="Arial Unicode MS" pitchFamily="34" charset="-128"/>
                <a:cs typeface="Arial Unicode MS" pitchFamily="34" charset="-128"/>
              </a:rPr>
              <a:t> 32 Mais quand nous sommes jugés, nous sommes châtiés par le Seigneur, afin que nous ne soyons pas condamnés avec le monde.</a:t>
            </a:r>
            <a:endParaRPr lang="en-US" sz="4000" dirty="0" smtClean="0">
              <a:solidFill>
                <a:srgbClr val="660066"/>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lnSpcReduction="10000"/>
          </a:bodyPr>
          <a:lstStyle/>
          <a:p>
            <a:pPr algn="just"/>
            <a:r>
              <a:rPr lang="fr-FR" sz="4400" b="1" dirty="0" smtClean="0">
                <a:solidFill>
                  <a:srgbClr val="660066"/>
                </a:solidFill>
                <a:latin typeface="Arial Unicode MS" pitchFamily="34" charset="-128"/>
                <a:ea typeface="Arial Unicode MS" pitchFamily="34" charset="-128"/>
                <a:cs typeface="Arial Unicode MS" pitchFamily="34" charset="-128"/>
              </a:rPr>
              <a:t>33 Ainsi, mes frères, lorsque vous vous réunissez pour le repas, attendez-vous les uns les autres.</a:t>
            </a:r>
            <a:endParaRPr lang="en-US" sz="4400" b="1" dirty="0" smtClean="0">
              <a:solidFill>
                <a:srgbClr val="660066"/>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34 Si quelqu'un a faim, qu'il mange chez lui, afin que vous ne vous réunissiez pas pour attirer un jugement sur vous. Je réglerai les autres choses quand je serai arrivé.</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marL="0" indent="0" algn="ctr">
              <a:buNone/>
            </a:pPr>
            <a:r>
              <a:rPr lang="fr-FR" sz="3600" b="1" dirty="0" smtClean="0">
                <a:solidFill>
                  <a:srgbClr val="00FFCC"/>
                </a:solidFill>
                <a:latin typeface="Arial Rounded MT Bold" pitchFamily="34" charset="0"/>
              </a:rPr>
              <a:t>Marchons avec joie dans le bon chemin # 147 </a:t>
            </a:r>
            <a:endParaRPr lang="en-US" sz="3600" b="1" dirty="0" smtClean="0">
              <a:solidFill>
                <a:srgbClr val="00FFCC"/>
              </a:solidFill>
              <a:latin typeface="Arial Rounded MT Bold" pitchFamily="34" charset="0"/>
            </a:endParaRPr>
          </a:p>
          <a:p>
            <a:pPr marL="0" indent="0" algn="ctr">
              <a:buNone/>
            </a:pPr>
            <a:r>
              <a:rPr lang="fr-FR" sz="3600" b="1" dirty="0" smtClean="0">
                <a:solidFill>
                  <a:srgbClr val="00FFCC"/>
                </a:solidFill>
                <a:latin typeface="Arial Rounded MT Bold" pitchFamily="34" charset="0"/>
              </a:rPr>
              <a:t>  </a:t>
            </a:r>
            <a:r>
              <a:rPr lang="fr-FR" sz="4300" b="1" dirty="0" smtClean="0">
                <a:solidFill>
                  <a:srgbClr val="00FFCC"/>
                </a:solidFill>
                <a:latin typeface="Arial Rounded MT Bold" pitchFamily="34" charset="0"/>
              </a:rPr>
              <a:t>1</a:t>
            </a:r>
            <a:r>
              <a:rPr lang="fr-FR" sz="4300" b="1" dirty="0" smtClean="0">
                <a:latin typeface="Arial Rounded MT Bold" pitchFamily="34" charset="0"/>
              </a:rPr>
              <a:t/>
            </a:r>
            <a:br>
              <a:rPr lang="fr-FR" sz="4300" b="1" dirty="0" smtClean="0">
                <a:latin typeface="Arial Rounded MT Bold" pitchFamily="34" charset="0"/>
              </a:rPr>
            </a:br>
            <a:r>
              <a:rPr lang="fr-FR" sz="4300" b="1" dirty="0" smtClean="0">
                <a:latin typeface="Arial Rounded MT Bold" pitchFamily="34" charset="0"/>
              </a:rPr>
              <a:t>Marchons avec joie</a:t>
            </a:r>
            <a:br>
              <a:rPr lang="fr-FR" sz="4300" b="1" dirty="0" smtClean="0">
                <a:latin typeface="Arial Rounded MT Bold" pitchFamily="34" charset="0"/>
              </a:rPr>
            </a:br>
            <a:r>
              <a:rPr lang="fr-FR" sz="4300" b="1" dirty="0" smtClean="0">
                <a:latin typeface="Arial Rounded MT Bold" pitchFamily="34" charset="0"/>
              </a:rPr>
              <a:t>Dans le bon chemin,</a:t>
            </a:r>
            <a:br>
              <a:rPr lang="fr-FR" sz="4300" b="1" dirty="0" smtClean="0">
                <a:latin typeface="Arial Rounded MT Bold" pitchFamily="34" charset="0"/>
              </a:rPr>
            </a:br>
            <a:r>
              <a:rPr lang="fr-FR" sz="4300" b="1" dirty="0" smtClean="0">
                <a:latin typeface="Arial Rounded MT Bold" pitchFamily="34" charset="0"/>
              </a:rPr>
              <a:t>Dans l'étroite voie</a:t>
            </a:r>
            <a:br>
              <a:rPr lang="fr-FR" sz="4300" b="1" dirty="0" smtClean="0">
                <a:latin typeface="Arial Rounded MT Bold" pitchFamily="34" charset="0"/>
              </a:rPr>
            </a:br>
            <a:r>
              <a:rPr lang="fr-FR" sz="4300" b="1" dirty="0" smtClean="0">
                <a:latin typeface="Arial Rounded MT Bold" pitchFamily="34" charset="0"/>
              </a:rPr>
              <a:t>Du bonheur sans fin.</a:t>
            </a:r>
            <a:br>
              <a:rPr lang="fr-FR" sz="4300" b="1" dirty="0" smtClean="0">
                <a:latin typeface="Arial Rounded MT Bold" pitchFamily="34" charset="0"/>
              </a:rPr>
            </a:br>
            <a:r>
              <a:rPr lang="fr-FR" sz="4300" b="1" dirty="0" smtClean="0">
                <a:latin typeface="Arial Rounded MT Bold" pitchFamily="34" charset="0"/>
              </a:rPr>
              <a:t>Laissons en arrière</a:t>
            </a:r>
            <a:br>
              <a:rPr lang="fr-FR" sz="4300" b="1" dirty="0" smtClean="0">
                <a:latin typeface="Arial Rounded MT Bold" pitchFamily="34" charset="0"/>
              </a:rPr>
            </a:br>
            <a:r>
              <a:rPr lang="fr-FR" sz="4300" b="1" dirty="0" smtClean="0">
                <a:latin typeface="Arial Rounded MT Bold" pitchFamily="34" charset="0"/>
              </a:rPr>
              <a:t>Les biens d'ici-bas;</a:t>
            </a:r>
            <a:br>
              <a:rPr lang="fr-FR" sz="4300" b="1" dirty="0" smtClean="0">
                <a:latin typeface="Arial Rounded MT Bold" pitchFamily="34" charset="0"/>
              </a:rPr>
            </a:br>
            <a:r>
              <a:rPr lang="fr-FR" sz="4300" b="1" dirty="0" smtClean="0">
                <a:latin typeface="Arial Rounded MT Bold" pitchFamily="34" charset="0"/>
              </a:rPr>
              <a:t>Prions notre Père</a:t>
            </a:r>
            <a:br>
              <a:rPr lang="fr-FR" sz="4300" b="1" dirty="0" smtClean="0">
                <a:latin typeface="Arial Rounded MT Bold" pitchFamily="34" charset="0"/>
              </a:rPr>
            </a:br>
            <a:r>
              <a:rPr lang="fr-FR" sz="4300" b="1" dirty="0" smtClean="0">
                <a:latin typeface="Arial Rounded MT Bold" pitchFamily="34" charset="0"/>
              </a:rPr>
              <a:t>De guider nos pas.</a:t>
            </a:r>
            <a:br>
              <a:rPr lang="fr-FR" sz="4300" b="1" dirty="0" smtClean="0">
                <a:latin typeface="Arial Rounded MT Bold" pitchFamily="34" charset="0"/>
              </a:rPr>
            </a:br>
            <a:r>
              <a:rPr lang="fr-FR" sz="4300" b="1" dirty="0" smtClean="0">
                <a:latin typeface="Arial Rounded MT Bold" pitchFamily="34" charset="0"/>
              </a:rPr>
              <a:t>Comptant sur sa grâce,</a:t>
            </a:r>
            <a:br>
              <a:rPr lang="fr-FR" sz="4300" b="1" dirty="0" smtClean="0">
                <a:latin typeface="Arial Rounded MT Bold" pitchFamily="34" charset="0"/>
              </a:rPr>
            </a:br>
            <a:r>
              <a:rPr lang="fr-FR" sz="4300" b="1" dirty="0" smtClean="0">
                <a:latin typeface="Arial Rounded MT Bold" pitchFamily="34" charset="0"/>
              </a:rPr>
              <a:t>Remplis de sa paix,</a:t>
            </a:r>
            <a:br>
              <a:rPr lang="fr-FR" sz="4300" b="1" dirty="0" smtClean="0">
                <a:latin typeface="Arial Rounded MT Bold" pitchFamily="34" charset="0"/>
              </a:rPr>
            </a:br>
            <a:r>
              <a:rPr lang="fr-FR" sz="4300" b="1" dirty="0" smtClean="0">
                <a:solidFill>
                  <a:srgbClr val="00FFCC"/>
                </a:solidFill>
                <a:latin typeface="Arial Rounded MT Bold" pitchFamily="34" charset="0"/>
              </a:rPr>
              <a:t>Que rien n'embarrasse</a:t>
            </a:r>
            <a:br>
              <a:rPr lang="fr-FR" sz="4300" b="1" dirty="0" smtClean="0">
                <a:solidFill>
                  <a:srgbClr val="00FFCC"/>
                </a:solidFill>
                <a:latin typeface="Arial Rounded MT Bold" pitchFamily="34" charset="0"/>
              </a:rPr>
            </a:br>
            <a:r>
              <a:rPr lang="fr-FR" sz="4300" b="1" dirty="0" smtClean="0">
                <a:solidFill>
                  <a:srgbClr val="00FFCC"/>
                </a:solidFill>
                <a:latin typeface="Arial Rounded MT Bold" pitchFamily="34" charset="0"/>
              </a:rPr>
              <a:t>Nos pas désormais.</a:t>
            </a:r>
            <a:endParaRPr lang="en-US" sz="4300" b="1" dirty="0" smtClean="0">
              <a:solidFill>
                <a:srgbClr val="00FFCC"/>
              </a:solidFill>
              <a:latin typeface="Arial Rounded MT Bold" pitchFamily="34" charset="0"/>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accent1"/>
          </a:lnRef>
          <a:fillRef idx="3">
            <a:schemeClr val="accent1"/>
          </a:fillRef>
          <a:effectRef idx="2">
            <a:schemeClr val="accent1"/>
          </a:effectRef>
          <a:fontRef idx="minor">
            <a:schemeClr val="lt1"/>
          </a:fontRef>
        </p:style>
        <p:txBody>
          <a:bodyPr>
            <a:normAutofit lnSpcReduction="10000"/>
          </a:bodyPr>
          <a:lstStyle/>
          <a:p>
            <a:pPr marL="0" indent="0" algn="ctr">
              <a:buNone/>
            </a:pPr>
            <a:r>
              <a:rPr lang="fr-FR" sz="3600" b="1" dirty="0" smtClean="0">
                <a:solidFill>
                  <a:srgbClr val="00FFCC"/>
                </a:solidFill>
                <a:latin typeface="Arial Rounded MT Bold" pitchFamily="34" charset="0"/>
              </a:rPr>
              <a:t>2</a:t>
            </a:r>
            <a:r>
              <a:rPr lang="fr-FR" sz="3600" b="1" dirty="0" smtClean="0">
                <a:latin typeface="Arial Rounded MT Bold" pitchFamily="34" charset="0"/>
              </a:rPr>
              <a:t/>
            </a:r>
            <a:br>
              <a:rPr lang="fr-FR" sz="3600" b="1" dirty="0" smtClean="0">
                <a:latin typeface="Arial Rounded MT Bold" pitchFamily="34" charset="0"/>
              </a:rPr>
            </a:br>
            <a:r>
              <a:rPr lang="fr-FR" sz="3600" b="1" dirty="0" smtClean="0">
                <a:latin typeface="Arial Rounded MT Bold" pitchFamily="34" charset="0"/>
              </a:rPr>
              <a:t>Si rude est la route,</a:t>
            </a:r>
            <a:br>
              <a:rPr lang="fr-FR" sz="3600" b="1" dirty="0" smtClean="0">
                <a:latin typeface="Arial Rounded MT Bold" pitchFamily="34" charset="0"/>
              </a:rPr>
            </a:br>
            <a:r>
              <a:rPr lang="fr-FR" sz="3600" b="1" dirty="0" smtClean="0">
                <a:latin typeface="Arial Rounded MT Bold" pitchFamily="34" charset="0"/>
              </a:rPr>
              <a:t>Glissant le sentier,</a:t>
            </a:r>
            <a:br>
              <a:rPr lang="fr-FR" sz="3600" b="1" dirty="0" smtClean="0">
                <a:latin typeface="Arial Rounded MT Bold" pitchFamily="34" charset="0"/>
              </a:rPr>
            </a:br>
            <a:r>
              <a:rPr lang="fr-FR" sz="3600" b="1" dirty="0" smtClean="0">
                <a:latin typeface="Arial Rounded MT Bold" pitchFamily="34" charset="0"/>
              </a:rPr>
              <a:t>Le Seigneur écoute</a:t>
            </a:r>
            <a:br>
              <a:rPr lang="fr-FR" sz="3600" b="1" dirty="0" smtClean="0">
                <a:latin typeface="Arial Rounded MT Bold" pitchFamily="34" charset="0"/>
              </a:rPr>
            </a:br>
            <a:r>
              <a:rPr lang="fr-FR" sz="3600" b="1" dirty="0" smtClean="0">
                <a:latin typeface="Arial Rounded MT Bold" pitchFamily="34" charset="0"/>
              </a:rPr>
              <a:t>Qui le sait prier.</a:t>
            </a:r>
            <a:br>
              <a:rPr lang="fr-FR" sz="3600" b="1" dirty="0" smtClean="0">
                <a:latin typeface="Arial Rounded MT Bold" pitchFamily="34" charset="0"/>
              </a:rPr>
            </a:br>
            <a:r>
              <a:rPr lang="fr-FR" sz="3600" b="1" dirty="0" smtClean="0">
                <a:latin typeface="Arial Rounded MT Bold" pitchFamily="34" charset="0"/>
              </a:rPr>
              <a:t>Il est la lumière,</a:t>
            </a:r>
            <a:br>
              <a:rPr lang="fr-FR" sz="3600" b="1" dirty="0" smtClean="0">
                <a:latin typeface="Arial Rounded MT Bold" pitchFamily="34" charset="0"/>
              </a:rPr>
            </a:br>
            <a:r>
              <a:rPr lang="fr-FR" sz="3600" b="1" dirty="0" smtClean="0">
                <a:latin typeface="Arial Rounded MT Bold" pitchFamily="34" charset="0"/>
              </a:rPr>
              <a:t>Le Libérateur</a:t>
            </a:r>
            <a:br>
              <a:rPr lang="fr-FR" sz="3600" b="1" dirty="0" smtClean="0">
                <a:latin typeface="Arial Rounded MT Bold" pitchFamily="34" charset="0"/>
              </a:rPr>
            </a:br>
            <a:r>
              <a:rPr lang="fr-FR" sz="3600" b="1" dirty="0" smtClean="0">
                <a:latin typeface="Arial Rounded MT Bold" pitchFamily="34" charset="0"/>
              </a:rPr>
              <a:t>Du cœur qui n'espère</a:t>
            </a:r>
            <a:br>
              <a:rPr lang="fr-FR" sz="3600" b="1" dirty="0" smtClean="0">
                <a:latin typeface="Arial Rounded MT Bold" pitchFamily="34" charset="0"/>
              </a:rPr>
            </a:br>
            <a:r>
              <a:rPr lang="fr-FR" sz="3600" b="1" dirty="0" smtClean="0">
                <a:latin typeface="Arial Rounded MT Bold" pitchFamily="34" charset="0"/>
              </a:rPr>
              <a:t>Qu'en son Dieu-Sauveur.</a:t>
            </a:r>
            <a:br>
              <a:rPr lang="fr-FR" sz="3600" b="1" dirty="0" smtClean="0">
                <a:latin typeface="Arial Rounded MT Bold" pitchFamily="34" charset="0"/>
              </a:rPr>
            </a:br>
            <a:r>
              <a:rPr lang="fr-FR" sz="3600" b="1" dirty="0" smtClean="0">
                <a:latin typeface="Arial Rounded MT Bold" pitchFamily="34" charset="0"/>
              </a:rPr>
              <a:t>Sa toute-puissance</a:t>
            </a:r>
            <a:br>
              <a:rPr lang="fr-FR" sz="3600" b="1" dirty="0" smtClean="0">
                <a:latin typeface="Arial Rounded MT Bold" pitchFamily="34" charset="0"/>
              </a:rPr>
            </a:br>
            <a:r>
              <a:rPr lang="fr-FR" sz="3600" b="1" dirty="0" smtClean="0">
                <a:latin typeface="Arial Rounded MT Bold" pitchFamily="34" charset="0"/>
              </a:rPr>
              <a:t>Défend le croyant;</a:t>
            </a:r>
            <a:br>
              <a:rPr lang="fr-FR" sz="3600" b="1" dirty="0" smtClean="0">
                <a:latin typeface="Arial Rounded MT Bold" pitchFamily="34" charset="0"/>
              </a:rPr>
            </a:br>
            <a:r>
              <a:rPr lang="fr-FR" sz="3600" b="1" dirty="0" smtClean="0">
                <a:solidFill>
                  <a:srgbClr val="00FFCC"/>
                </a:solidFill>
                <a:latin typeface="Arial Rounded MT Bold" pitchFamily="34" charset="0"/>
              </a:rPr>
              <a:t>Son amour immense</a:t>
            </a:r>
            <a:br>
              <a:rPr lang="fr-FR" sz="3600" b="1" dirty="0" smtClean="0">
                <a:solidFill>
                  <a:srgbClr val="00FFCC"/>
                </a:solidFill>
                <a:latin typeface="Arial Rounded MT Bold" pitchFamily="34" charset="0"/>
              </a:rPr>
            </a:br>
            <a:r>
              <a:rPr lang="fr-FR" sz="3600" b="1" dirty="0" smtClean="0">
                <a:solidFill>
                  <a:srgbClr val="00FFCC"/>
                </a:solidFill>
                <a:latin typeface="Arial Rounded MT Bold" pitchFamily="34" charset="0"/>
              </a:rPr>
              <a:t>Sauve son enfant.</a:t>
            </a:r>
            <a:endParaRPr lang="en-US" sz="3600" b="1" dirty="0" smtClean="0">
              <a:solidFill>
                <a:srgbClr val="00FFCC"/>
              </a:solidFill>
              <a:latin typeface="Arial Rounded MT Bold" pitchFamily="34"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accent1"/>
          </a:lnRef>
          <a:fillRef idx="3">
            <a:schemeClr val="accent1"/>
          </a:fillRef>
          <a:effectRef idx="2">
            <a:schemeClr val="accent1"/>
          </a:effectRef>
          <a:fontRef idx="minor">
            <a:schemeClr val="lt1"/>
          </a:fontRef>
        </p:style>
        <p:txBody>
          <a:bodyPr>
            <a:normAutofit fontScale="92500" lnSpcReduction="10000"/>
          </a:bodyPr>
          <a:lstStyle/>
          <a:p>
            <a:pPr marL="0" indent="0" algn="ctr">
              <a:buNone/>
            </a:pPr>
            <a:r>
              <a:rPr lang="fr-FR" sz="3600" b="1" dirty="0" smtClean="0">
                <a:solidFill>
                  <a:srgbClr val="00FFCC"/>
                </a:solidFill>
                <a:latin typeface="Arial Rounded MT Bold" pitchFamily="34" charset="0"/>
              </a:rPr>
              <a:t>3</a:t>
            </a:r>
            <a:r>
              <a:rPr lang="fr-FR" sz="3600" b="1" dirty="0" smtClean="0">
                <a:latin typeface="Arial Rounded MT Bold" pitchFamily="34" charset="0"/>
              </a:rPr>
              <a:t/>
            </a:r>
            <a:br>
              <a:rPr lang="fr-FR" sz="3600" b="1" dirty="0" smtClean="0">
                <a:latin typeface="Arial Rounded MT Bold" pitchFamily="34" charset="0"/>
              </a:rPr>
            </a:br>
            <a:r>
              <a:rPr lang="fr-FR" sz="4000" b="1" dirty="0" smtClean="0">
                <a:latin typeface="Arial Rounded MT Bold" pitchFamily="34" charset="0"/>
              </a:rPr>
              <a:t>Et quand sonne l'heure</a:t>
            </a:r>
            <a:br>
              <a:rPr lang="fr-FR" sz="4000" b="1" dirty="0" smtClean="0">
                <a:latin typeface="Arial Rounded MT Bold" pitchFamily="34" charset="0"/>
              </a:rPr>
            </a:br>
            <a:r>
              <a:rPr lang="fr-FR" sz="4000" b="1" dirty="0" smtClean="0">
                <a:latin typeface="Arial Rounded MT Bold" pitchFamily="34" charset="0"/>
              </a:rPr>
              <a:t>De quitter ces lieux,</a:t>
            </a:r>
            <a:br>
              <a:rPr lang="fr-FR" sz="4000" b="1" dirty="0" smtClean="0">
                <a:latin typeface="Arial Rounded MT Bold" pitchFamily="34" charset="0"/>
              </a:rPr>
            </a:br>
            <a:r>
              <a:rPr lang="fr-FR" sz="4000" b="1" dirty="0" smtClean="0">
                <a:latin typeface="Arial Rounded MT Bold" pitchFamily="34" charset="0"/>
              </a:rPr>
              <a:t>Il a pour demeure</a:t>
            </a:r>
            <a:br>
              <a:rPr lang="fr-FR" sz="4000" b="1" dirty="0" smtClean="0">
                <a:latin typeface="Arial Rounded MT Bold" pitchFamily="34" charset="0"/>
              </a:rPr>
            </a:br>
            <a:r>
              <a:rPr lang="fr-FR" sz="4000" b="1" dirty="0" smtClean="0">
                <a:latin typeface="Arial Rounded MT Bold" pitchFamily="34" charset="0"/>
              </a:rPr>
              <a:t>Le palais des cieux!</a:t>
            </a:r>
            <a:br>
              <a:rPr lang="fr-FR" sz="4000" b="1" dirty="0" smtClean="0">
                <a:latin typeface="Arial Rounded MT Bold" pitchFamily="34" charset="0"/>
              </a:rPr>
            </a:br>
            <a:r>
              <a:rPr lang="fr-FR" sz="4000" b="1" dirty="0" smtClean="0">
                <a:latin typeface="Arial Rounded MT Bold" pitchFamily="34" charset="0"/>
              </a:rPr>
              <a:t>Vêtements de gloire,</a:t>
            </a:r>
            <a:br>
              <a:rPr lang="fr-FR" sz="4000" b="1" dirty="0" smtClean="0">
                <a:latin typeface="Arial Rounded MT Bold" pitchFamily="34" charset="0"/>
              </a:rPr>
            </a:br>
            <a:r>
              <a:rPr lang="fr-FR" sz="4000" b="1" dirty="0" smtClean="0">
                <a:latin typeface="Arial Rounded MT Bold" pitchFamily="34" charset="0"/>
              </a:rPr>
              <a:t>D'immortalité,</a:t>
            </a:r>
            <a:br>
              <a:rPr lang="fr-FR" sz="4000" b="1" dirty="0" smtClean="0">
                <a:latin typeface="Arial Rounded MT Bold" pitchFamily="34" charset="0"/>
              </a:rPr>
            </a:br>
            <a:r>
              <a:rPr lang="fr-FR" sz="4000" b="1" dirty="0" smtClean="0">
                <a:latin typeface="Arial Rounded MT Bold" pitchFamily="34" charset="0"/>
              </a:rPr>
              <a:t>Palmes de victoire</a:t>
            </a:r>
            <a:br>
              <a:rPr lang="fr-FR" sz="4000" b="1" dirty="0" smtClean="0">
                <a:latin typeface="Arial Rounded MT Bold" pitchFamily="34" charset="0"/>
              </a:rPr>
            </a:br>
            <a:r>
              <a:rPr lang="fr-FR" sz="4000" b="1" dirty="0" smtClean="0">
                <a:latin typeface="Arial Rounded MT Bold" pitchFamily="34" charset="0"/>
              </a:rPr>
              <a:t>Pour l'éternité!</a:t>
            </a:r>
            <a:br>
              <a:rPr lang="fr-FR" sz="4000" b="1" dirty="0" smtClean="0">
                <a:latin typeface="Arial Rounded MT Bold" pitchFamily="34" charset="0"/>
              </a:rPr>
            </a:br>
            <a:r>
              <a:rPr lang="fr-FR" sz="4000" b="1" dirty="0" smtClean="0">
                <a:latin typeface="Arial Rounded MT Bold" pitchFamily="34" charset="0"/>
              </a:rPr>
              <a:t>Voilà ce que donne</a:t>
            </a:r>
            <a:br>
              <a:rPr lang="fr-FR" sz="4000" b="1" dirty="0" smtClean="0">
                <a:latin typeface="Arial Rounded MT Bold" pitchFamily="34" charset="0"/>
              </a:rPr>
            </a:br>
            <a:r>
              <a:rPr lang="fr-FR" sz="4000" b="1" dirty="0" smtClean="0">
                <a:latin typeface="Arial Rounded MT Bold" pitchFamily="34" charset="0"/>
              </a:rPr>
              <a:t>Le Seigneur Jésus!</a:t>
            </a:r>
            <a:br>
              <a:rPr lang="fr-FR" sz="4000" b="1" dirty="0" smtClean="0">
                <a:latin typeface="Arial Rounded MT Bold" pitchFamily="34" charset="0"/>
              </a:rPr>
            </a:br>
            <a:r>
              <a:rPr lang="fr-FR" sz="4000" b="1" dirty="0" smtClean="0">
                <a:solidFill>
                  <a:srgbClr val="00FFCC"/>
                </a:solidFill>
                <a:latin typeface="Arial Rounded MT Bold" pitchFamily="34" charset="0"/>
              </a:rPr>
              <a:t>Voilà la couronne</a:t>
            </a:r>
            <a:br>
              <a:rPr lang="fr-FR" sz="4000" b="1" dirty="0" smtClean="0">
                <a:solidFill>
                  <a:srgbClr val="00FFCC"/>
                </a:solidFill>
                <a:latin typeface="Arial Rounded MT Bold" pitchFamily="34" charset="0"/>
              </a:rPr>
            </a:br>
            <a:r>
              <a:rPr lang="fr-FR" sz="4000" b="1" dirty="0" smtClean="0">
                <a:solidFill>
                  <a:srgbClr val="00FFCC"/>
                </a:solidFill>
                <a:latin typeface="Arial Rounded MT Bold" pitchFamily="34" charset="0"/>
              </a:rPr>
              <a:t>De tous les élus.</a:t>
            </a:r>
            <a:endParaRPr lang="en-US" sz="4000" b="1" dirty="0">
              <a:solidFill>
                <a:srgbClr val="00FFCC"/>
              </a:solidFill>
              <a:latin typeface="Arial Rounded MT Bold" pitchFamily="34"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90600"/>
            <a:ext cx="8382000" cy="2057400"/>
          </a:xfrm>
        </p:spPr>
        <p:txBody>
          <a:bodyPr>
            <a:normAutofit/>
          </a:bodyPr>
          <a:lstStyle/>
          <a:p>
            <a:pPr>
              <a:buFont typeface="Arial" pitchFamily="34" charset="0"/>
              <a:buChar char="•"/>
            </a:pPr>
            <a:r>
              <a:rPr lang="en-US" dirty="0" smtClean="0"/>
              <a:t>OFFRANDE MISSIONNAIRE</a:t>
            </a:r>
            <a:br>
              <a:rPr lang="en-US" dirty="0" smtClean="0"/>
            </a:br>
            <a:r>
              <a:rPr lang="en-US" dirty="0" smtClean="0"/>
              <a:t/>
            </a:r>
            <a:br>
              <a:rPr lang="en-US" dirty="0" smtClean="0"/>
            </a:br>
            <a:r>
              <a:rPr lang="en-US" dirty="0" smtClean="0"/>
              <a:t>PRIERE FINALE / BENEDICTION</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54056</TotalTime>
  <Words>3564</Words>
  <Application>Microsoft Office PowerPoint</Application>
  <PresentationFormat>On-screen Show (4:3)</PresentationFormat>
  <Paragraphs>384</Paragraphs>
  <Slides>102</Slides>
  <Notes>2</Notes>
  <HiddenSlides>0</HiddenSlides>
  <MMClips>0</MMClips>
  <ScaleCrop>false</ScaleCrop>
  <HeadingPairs>
    <vt:vector size="4" baseType="variant">
      <vt:variant>
        <vt:lpstr>Theme</vt:lpstr>
      </vt:variant>
      <vt:variant>
        <vt:i4>1</vt:i4>
      </vt:variant>
      <vt:variant>
        <vt:lpstr>Slide Titles</vt:lpstr>
      </vt:variant>
      <vt:variant>
        <vt:i4>102</vt:i4>
      </vt:variant>
    </vt:vector>
  </HeadingPairs>
  <TitlesOfParts>
    <vt:vector size="103" baseType="lpstr">
      <vt:lpstr>Equity</vt:lpstr>
      <vt:lpstr>CHRIST THE ROCK CONGREGATION  WORSHIP SERVICE</vt:lpstr>
      <vt:lpstr>Slide 2</vt:lpstr>
      <vt:lpstr>OCTOBER 1ST 2023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LECTURE ALTERNATIVE </vt:lpstr>
      <vt:lpstr>Slide 23</vt:lpstr>
      <vt:lpstr>Slide 24</vt:lpstr>
      <vt:lpstr>Slide 25</vt:lpstr>
      <vt:lpstr>Slide 26</vt:lpstr>
      <vt:lpstr>DOXOLOGIE</vt:lpstr>
      <vt:lpstr>Slide 28</vt:lpstr>
      <vt:lpstr>Slide 29</vt:lpstr>
      <vt:lpstr>Slide 30</vt:lpstr>
      <vt:lpstr>Slide 31</vt:lpstr>
      <vt:lpstr>Slide 32</vt:lpstr>
      <vt:lpstr>Slide 33</vt:lpstr>
      <vt:lpstr>VISITORS WELCOME</vt:lpstr>
      <vt:lpstr>AUGUST 6TH  2023</vt:lpstr>
      <vt:lpstr>OFFRANDE</vt:lpstr>
      <vt:lpstr>Slide 37</vt:lpstr>
      <vt:lpstr>MOIMENT D’ADORATION AVEC  MAESTRO RENAULT TERZIER </vt:lpstr>
      <vt:lpstr>Slide 39</vt:lpstr>
      <vt:lpstr>Slide 40</vt:lpstr>
      <vt:lpstr>Slide 41</vt:lpstr>
      <vt:lpstr>Slide 42</vt:lpstr>
      <vt:lpstr>Slide 43</vt:lpstr>
      <vt:lpstr>Slide 44</vt:lpstr>
      <vt:lpstr>PRIERE POUR L’OFFRANDE  ET LE SERMON</vt:lpstr>
      <vt:lpstr>CHRIST THE ROCK CONGREGATION SUNDAY OCTOBER 1ST 2023  Sermon BY Marc Simeon</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LA SAINTE CÈNE</vt:lpstr>
      <vt:lpstr>Slide 91</vt:lpstr>
      <vt:lpstr>Slide 92</vt:lpstr>
      <vt:lpstr>Slide 93</vt:lpstr>
      <vt:lpstr>Slide 94</vt:lpstr>
      <vt:lpstr>Slide 95</vt:lpstr>
      <vt:lpstr>Slide 96</vt:lpstr>
      <vt:lpstr>Slide 97</vt:lpstr>
      <vt:lpstr>Slide 98</vt:lpstr>
      <vt:lpstr>Slide 99</vt:lpstr>
      <vt:lpstr>Slide 100</vt:lpstr>
      <vt:lpstr>Slide 101</vt:lpstr>
      <vt:lpstr>OFFRANDE MISSIONNAIRE  PRIERE FINALE / BENEDICTION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186</cp:revision>
  <dcterms:created xsi:type="dcterms:W3CDTF">2012-11-25T13:28:17Z</dcterms:created>
  <dcterms:modified xsi:type="dcterms:W3CDTF">2023-09-30T19:37:48Z</dcterms:modified>
</cp:coreProperties>
</file>