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257" r:id="rId2"/>
    <p:sldId id="359" r:id="rId3"/>
    <p:sldId id="480" r:id="rId4"/>
    <p:sldId id="481" r:id="rId5"/>
    <p:sldId id="482" r:id="rId6"/>
    <p:sldId id="483" r:id="rId7"/>
    <p:sldId id="471" r:id="rId8"/>
    <p:sldId id="484" r:id="rId9"/>
    <p:sldId id="485" r:id="rId10"/>
    <p:sldId id="486" r:id="rId11"/>
    <p:sldId id="487" r:id="rId12"/>
    <p:sldId id="488" r:id="rId13"/>
    <p:sldId id="489" r:id="rId14"/>
    <p:sldId id="476" r:id="rId15"/>
    <p:sldId id="490" r:id="rId16"/>
    <p:sldId id="491" r:id="rId17"/>
    <p:sldId id="492" r:id="rId18"/>
    <p:sldId id="493" r:id="rId19"/>
    <p:sldId id="494" r:id="rId20"/>
    <p:sldId id="495" r:id="rId21"/>
    <p:sldId id="496" r:id="rId22"/>
    <p:sldId id="497" r:id="rId23"/>
    <p:sldId id="498" r:id="rId24"/>
    <p:sldId id="499" r:id="rId25"/>
    <p:sldId id="477" r:id="rId26"/>
    <p:sldId id="507" r:id="rId27"/>
    <p:sldId id="508" r:id="rId28"/>
    <p:sldId id="500" r:id="rId29"/>
    <p:sldId id="501" r:id="rId30"/>
    <p:sldId id="509" r:id="rId31"/>
    <p:sldId id="502" r:id="rId32"/>
    <p:sldId id="503" r:id="rId33"/>
    <p:sldId id="504" r:id="rId34"/>
    <p:sldId id="478" r:id="rId35"/>
    <p:sldId id="510" r:id="rId36"/>
    <p:sldId id="511" r:id="rId37"/>
    <p:sldId id="479" r:id="rId38"/>
    <p:sldId id="512" r:id="rId39"/>
    <p:sldId id="513" r:id="rId40"/>
    <p:sldId id="514" r:id="rId41"/>
    <p:sldId id="515" r:id="rId42"/>
    <p:sldId id="516" r:id="rId43"/>
    <p:sldId id="517"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CCFF33"/>
    <a:srgbClr val="003300"/>
    <a:srgbClr val="401B5B"/>
    <a:srgbClr val="212911"/>
    <a:srgbClr val="FF33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91" autoAdjust="0"/>
    <p:restoredTop sz="91017" autoAdjust="0"/>
  </p:normalViewPr>
  <p:slideViewPr>
    <p:cSldViewPr>
      <p:cViewPr varScale="1">
        <p:scale>
          <a:sx n="66" d="100"/>
          <a:sy n="66" d="100"/>
        </p:scale>
        <p:origin x="-1194" y="-108"/>
      </p:cViewPr>
      <p:guideLst>
        <p:guide orient="horz" pos="2160"/>
        <p:guide pos="2880"/>
      </p:guideLst>
    </p:cSldViewPr>
  </p:slideViewPr>
  <p:outlineViewPr>
    <p:cViewPr>
      <p:scale>
        <a:sx n="33" d="100"/>
        <a:sy n="33" d="100"/>
      </p:scale>
      <p:origin x="0" y="2118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BDD4BBE-1302-4CB8-BD3E-2EE8E9F902DB}" type="datetimeFigureOut">
              <a:rPr lang="en-US" smtClean="0"/>
              <a:pPr/>
              <a:t>9/1/2023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69B8D4B-FBE5-4947-BE83-3BA3FCF0FF4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0106342-519B-44B4-BD6C-43AA2680CE12}" type="datetimeFigureOut">
              <a:rPr lang="en-US" smtClean="0"/>
              <a:pPr/>
              <a:t>9/1/2023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106342-519B-44B4-BD6C-43AA2680CE12}" type="datetimeFigureOut">
              <a:rPr lang="en-US" smtClean="0"/>
              <a:pPr/>
              <a:t>9/1/2023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0106342-519B-44B4-BD6C-43AA2680CE12}" type="datetimeFigureOut">
              <a:rPr lang="en-US" smtClean="0"/>
              <a:pPr/>
              <a:t>9/1/2023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0106342-519B-44B4-BD6C-43AA2680CE12}" type="datetimeFigureOut">
              <a:rPr lang="en-US" smtClean="0"/>
              <a:pPr/>
              <a:t>9/1/2023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0106342-519B-44B4-BD6C-43AA2680CE12}" type="datetimeFigureOut">
              <a:rPr lang="en-US" smtClean="0"/>
              <a:pPr/>
              <a:t>9/1/2023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0106342-519B-44B4-BD6C-43AA2680CE12}" type="datetimeFigureOut">
              <a:rPr lang="en-US" smtClean="0"/>
              <a:pPr/>
              <a:t>9/1/2023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106342-519B-44B4-BD6C-43AA2680CE12}" type="datetimeFigureOut">
              <a:rPr lang="en-US" smtClean="0"/>
              <a:pPr/>
              <a:t>9/1/2023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0106342-519B-44B4-BD6C-43AA2680CE12}" type="datetimeFigureOut">
              <a:rPr lang="en-US" smtClean="0"/>
              <a:pPr/>
              <a:t>9/1/2023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0106342-519B-44B4-BD6C-43AA2680CE12}" type="datetimeFigureOut">
              <a:rPr lang="en-US" smtClean="0"/>
              <a:pPr/>
              <a:t>9/1/2023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106342-519B-44B4-BD6C-43AA2680CE12}" type="datetimeFigureOut">
              <a:rPr lang="en-US" smtClean="0"/>
              <a:pPr/>
              <a:t>9/1/2023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106342-519B-44B4-BD6C-43AA2680CE12}" type="datetimeFigureOut">
              <a:rPr lang="en-US" smtClean="0"/>
              <a:pPr/>
              <a:t>9/1/2023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106342-519B-44B4-BD6C-43AA2680CE12}" type="datetimeFigureOut">
              <a:rPr lang="en-US" smtClean="0"/>
              <a:pPr/>
              <a:t>9/1/2023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0AA541-2B2B-40EF-9932-B1DA36E1807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514599"/>
          </a:xfrm>
          <a:solidFill>
            <a:schemeClr val="accent5">
              <a:lumMod val="20000"/>
              <a:lumOff val="80000"/>
            </a:schemeClr>
          </a:solidFill>
        </p:spPr>
        <p:style>
          <a:lnRef idx="1">
            <a:schemeClr val="accent1"/>
          </a:lnRef>
          <a:fillRef idx="2">
            <a:schemeClr val="accent1"/>
          </a:fillRef>
          <a:effectRef idx="1">
            <a:schemeClr val="accent1"/>
          </a:effectRef>
          <a:fontRef idx="minor">
            <a:schemeClr val="dk1"/>
          </a:fontRef>
        </p:style>
        <p:txBody>
          <a:bodyPr>
            <a:normAutofit/>
          </a:bodyPr>
          <a:lstStyle/>
          <a:p>
            <a:r>
              <a:rPr lang="en-US" b="1" dirty="0" smtClean="0">
                <a:solidFill>
                  <a:srgbClr val="C00000"/>
                </a:solidFill>
              </a:rPr>
              <a:t>CHRIST THE ROCK CONGREGATION</a:t>
            </a:r>
            <a:r>
              <a:rPr lang="en-US" b="1" dirty="0" smtClean="0">
                <a:solidFill>
                  <a:schemeClr val="tx1"/>
                </a:solidFill>
              </a:rPr>
              <a:t/>
            </a:r>
            <a:br>
              <a:rPr lang="en-US" b="1" dirty="0" smtClean="0">
                <a:solidFill>
                  <a:schemeClr val="tx1"/>
                </a:solidFill>
              </a:rPr>
            </a:br>
            <a:r>
              <a:rPr lang="en-US" b="1" dirty="0" smtClean="0">
                <a:solidFill>
                  <a:schemeClr val="tx1"/>
                </a:solidFill>
              </a:rPr>
              <a:t>SUNDAY SEPTEMBER 3</a:t>
            </a:r>
            <a:r>
              <a:rPr lang="en-US" b="1" baseline="30000" dirty="0" smtClean="0">
                <a:solidFill>
                  <a:schemeClr val="tx1"/>
                </a:solidFill>
              </a:rPr>
              <a:t>RD</a:t>
            </a:r>
            <a:r>
              <a:rPr lang="en-US" b="1" dirty="0" smtClean="0">
                <a:solidFill>
                  <a:schemeClr val="tx1"/>
                </a:solidFill>
              </a:rPr>
              <a:t> 2023 </a:t>
            </a:r>
            <a:br>
              <a:rPr lang="en-US" b="1" dirty="0" smtClean="0">
                <a:solidFill>
                  <a:schemeClr val="tx1"/>
                </a:solidFill>
              </a:rPr>
            </a:br>
            <a:r>
              <a:rPr lang="en-US" b="1" dirty="0" smtClean="0">
                <a:solidFill>
                  <a:srgbClr val="C00000"/>
                </a:solidFill>
                <a:latin typeface="Arial Rounded MT Bold" pitchFamily="34" charset="0"/>
              </a:rPr>
              <a:t>Sermon BY Marc Simeon</a:t>
            </a:r>
            <a:endParaRPr lang="en-US" dirty="0">
              <a:solidFill>
                <a:srgbClr val="C00000"/>
              </a:solidFill>
              <a:latin typeface="Arial Rounded MT Bold" pitchFamily="34" charset="0"/>
            </a:endParaRPr>
          </a:p>
        </p:txBody>
      </p:sp>
      <p:sp>
        <p:nvSpPr>
          <p:cNvPr id="6" name="TextBox 5"/>
          <p:cNvSpPr txBox="1"/>
          <p:nvPr/>
        </p:nvSpPr>
        <p:spPr>
          <a:xfrm>
            <a:off x="0" y="2590800"/>
            <a:ext cx="9144000" cy="1323439"/>
          </a:xfrm>
          <a:prstGeom prst="rect">
            <a:avLst/>
          </a:prstGeom>
          <a:solidFill>
            <a:schemeClr val="accent3">
              <a:lumMod val="40000"/>
              <a:lumOff val="60000"/>
              <a:alpha val="64000"/>
            </a:schemeClr>
          </a:solidFill>
        </p:spPr>
        <p:txBody>
          <a:bodyPr wrap="square" rtlCol="0">
            <a:spAutoFit/>
          </a:bodyPr>
          <a:lstStyle/>
          <a:p>
            <a:pPr algn="ctr"/>
            <a:r>
              <a:rPr lang="fr-FR" sz="4000" b="1" dirty="0" smtClean="0">
                <a:latin typeface="Arial Rounded MT Bold" pitchFamily="34" charset="0"/>
              </a:rPr>
              <a:t>LA FUTILITÉ DE L’EXPÉRIENCE TERRESTRE SANS DIEU</a:t>
            </a:r>
            <a:endParaRPr lang="en-US" sz="4000" dirty="0">
              <a:latin typeface="Arial Rounded MT Bold" pitchFamily="34" charset="0"/>
            </a:endParaRPr>
          </a:p>
        </p:txBody>
      </p:sp>
      <p:pic>
        <p:nvPicPr>
          <p:cNvPr id="10" name="Content Placeholder 3" descr="http://blog.helpingadvisors.com/wp-content/uploads/2013/06/Stages.jpg"/>
          <p:cNvPicPr>
            <a:picLocks/>
          </p:cNvPicPr>
          <p:nvPr/>
        </p:nvPicPr>
        <p:blipFill>
          <a:blip r:embed="rId2" cstate="print"/>
          <a:srcRect/>
          <a:stretch>
            <a:fillRect/>
          </a:stretch>
        </p:blipFill>
        <p:spPr bwMode="auto">
          <a:xfrm>
            <a:off x="228600" y="3886200"/>
            <a:ext cx="8686800" cy="2590800"/>
          </a:xfrm>
          <a:prstGeom prst="rect">
            <a:avLst/>
          </a:prstGeom>
          <a:noFill/>
          <a:ln w="9525">
            <a:noFill/>
            <a:miter lim="800000"/>
            <a:headEnd/>
            <a:tailEnd/>
          </a:ln>
        </p:spPr>
      </p:pic>
      <p:sp>
        <p:nvSpPr>
          <p:cNvPr id="11" name="TextBox 10"/>
          <p:cNvSpPr txBox="1"/>
          <p:nvPr/>
        </p:nvSpPr>
        <p:spPr>
          <a:xfrm>
            <a:off x="0" y="5715000"/>
            <a:ext cx="8991600" cy="1200329"/>
          </a:xfrm>
          <a:prstGeom prst="rect">
            <a:avLst/>
          </a:prstGeom>
          <a:noFill/>
        </p:spPr>
        <p:txBody>
          <a:bodyPr wrap="square" rtlCol="0">
            <a:spAutoFit/>
          </a:bodyPr>
          <a:lstStyle/>
          <a:p>
            <a:pPr algn="ctr"/>
            <a:r>
              <a:rPr lang="fr-FR" sz="3600" b="1" dirty="0" smtClean="0">
                <a:latin typeface="Agency FB" pitchFamily="34" charset="0"/>
              </a:rPr>
              <a:t>Enseigne-nous </a:t>
            </a:r>
            <a:r>
              <a:rPr lang="fr-FR" sz="3600" b="1" dirty="0" smtClean="0">
                <a:latin typeface="Agency FB" pitchFamily="34" charset="0"/>
              </a:rPr>
              <a:t>à bien compter nos jours, Afin que nous appliquions notre </a:t>
            </a:r>
            <a:r>
              <a:rPr lang="fr-FR" sz="3600" b="1" dirty="0" smtClean="0">
                <a:latin typeface="Agency FB" pitchFamily="34" charset="0"/>
              </a:rPr>
              <a:t>cœur </a:t>
            </a:r>
            <a:r>
              <a:rPr lang="fr-FR" sz="3600" b="1" dirty="0" smtClean="0">
                <a:latin typeface="Agency FB" pitchFamily="34" charset="0"/>
              </a:rPr>
              <a:t>à la sagesse.</a:t>
            </a:r>
            <a:r>
              <a:rPr lang="en-US" sz="3600" b="1" dirty="0" smtClean="0">
                <a:latin typeface="Agency FB" pitchFamily="34" charset="0"/>
              </a:rPr>
              <a:t>. </a:t>
            </a:r>
            <a:r>
              <a:rPr lang="en-US" sz="3600" b="1" dirty="0" smtClean="0"/>
              <a:t>Ps 90:12</a:t>
            </a:r>
            <a:endParaRPr lang="en-US" sz="3600"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ctr">
              <a:buNone/>
            </a:pPr>
            <a:r>
              <a:rPr lang="fr-FR" sz="4400" b="1" dirty="0" smtClean="0">
                <a:solidFill>
                  <a:srgbClr val="FF0000"/>
                </a:solidFill>
                <a:latin typeface="Arial Rounded MT Bold" pitchFamily="34" charset="0"/>
              </a:rPr>
              <a:t>Ecclésiastes 12:1-8</a:t>
            </a:r>
            <a:r>
              <a:rPr lang="fr-FR" sz="4400" dirty="0" smtClean="0">
                <a:solidFill>
                  <a:srgbClr val="FF0000"/>
                </a:solidFill>
                <a:latin typeface="Arial Rounded MT Bold" pitchFamily="34" charset="0"/>
              </a:rPr>
              <a:t> </a:t>
            </a:r>
            <a:endParaRPr lang="en-US" sz="4400" dirty="0" smtClean="0">
              <a:solidFill>
                <a:srgbClr val="FF0000"/>
              </a:solidFill>
              <a:latin typeface="Arial Rounded MT Bold" pitchFamily="34" charset="0"/>
            </a:endParaRPr>
          </a:p>
          <a:p>
            <a:pPr algn="just"/>
            <a:r>
              <a:rPr lang="fr-FR" sz="4400" dirty="0" smtClean="0">
                <a:solidFill>
                  <a:srgbClr val="0000FF"/>
                </a:solidFill>
                <a:latin typeface="Arial Rounded MT Bold" pitchFamily="34" charset="0"/>
              </a:rPr>
              <a:t>1 Jeune homme, réjouis-toi dans ta jeunesse, livre ton cœur à la joie pendant les jours de ta jeunesse, marche dans les voies de ton cœur et selon les regards de tes yeux; mais sache que pour tout cela Dieu t'appellera en jugement.</a:t>
            </a:r>
            <a:endParaRPr lang="en-US" sz="4400" dirty="0" smtClean="0">
              <a:solidFill>
                <a:srgbClr val="0000FF"/>
              </a:solidFill>
              <a:latin typeface="Arial Rounded MT Bold" pitchFamily="34" charset="0"/>
            </a:endParaRPr>
          </a:p>
          <a:p>
            <a:pPr algn="just"/>
            <a:endParaRPr lang="en-US" sz="44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fontScale="92500"/>
          </a:bodyPr>
          <a:lstStyle/>
          <a:p>
            <a:pPr algn="just"/>
            <a:r>
              <a:rPr lang="fr-FR" sz="4400" dirty="0" smtClean="0">
                <a:solidFill>
                  <a:srgbClr val="0000FF"/>
                </a:solidFill>
                <a:latin typeface="Arial Rounded MT Bold" pitchFamily="34" charset="0"/>
              </a:rPr>
              <a:t>2</a:t>
            </a:r>
            <a:r>
              <a:rPr lang="fr-FR" sz="4400" dirty="0" smtClean="0">
                <a:solidFill>
                  <a:srgbClr val="0000FF"/>
                </a:solidFill>
                <a:latin typeface="Arial Rounded MT Bold" pitchFamily="34" charset="0"/>
              </a:rPr>
              <a:t>) Bannis de ton cœur le chagrin, et éloigne le mal de ton corps; car la jeunesse et l'aurore sont vanité.</a:t>
            </a:r>
            <a:endParaRPr lang="en-US" sz="4400" dirty="0" smtClean="0">
              <a:solidFill>
                <a:srgbClr val="0000FF"/>
              </a:solidFill>
              <a:latin typeface="Arial Rounded MT Bold" pitchFamily="34" charset="0"/>
            </a:endParaRPr>
          </a:p>
          <a:p>
            <a:pPr algn="just"/>
            <a:r>
              <a:rPr lang="fr-FR" sz="4400" dirty="0" smtClean="0">
                <a:solidFill>
                  <a:srgbClr val="FF0000"/>
                </a:solidFill>
                <a:latin typeface="Arial Rounded MT Bold" pitchFamily="34" charset="0"/>
              </a:rPr>
              <a:t>3) Mais souviens-toi de ton créateur pendant les jours de ta jeunesse, avant que les jours mauvais arrivent et que les années s'approchent où tu diras: Je n'y prends point de plaisir</a:t>
            </a:r>
            <a:r>
              <a:rPr lang="fr-FR" sz="4400" dirty="0" smtClean="0">
                <a:solidFill>
                  <a:srgbClr val="FF0000"/>
                </a:solidFill>
                <a:latin typeface="Arial Rounded MT Bold" pitchFamily="34" charset="0"/>
              </a:rPr>
              <a:t>;</a:t>
            </a:r>
            <a:endParaRPr lang="en-US" sz="4400"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fontScale="92500" lnSpcReduction="10000"/>
          </a:bodyPr>
          <a:lstStyle/>
          <a:p>
            <a:pPr algn="just"/>
            <a:r>
              <a:rPr lang="fr-FR" sz="4400" dirty="0" smtClean="0">
                <a:solidFill>
                  <a:srgbClr val="0000FF"/>
                </a:solidFill>
                <a:latin typeface="Arial Rounded MT Bold" pitchFamily="34" charset="0"/>
              </a:rPr>
              <a:t>4</a:t>
            </a:r>
            <a:r>
              <a:rPr lang="fr-FR" sz="4400" dirty="0" smtClean="0">
                <a:solidFill>
                  <a:srgbClr val="0000FF"/>
                </a:solidFill>
                <a:latin typeface="Arial Rounded MT Bold" pitchFamily="34" charset="0"/>
              </a:rPr>
              <a:t>) avant que s'obscurcissent le soleil et la lumière, la lune et les étoiles, et que les nuages reviennent après la pluie,</a:t>
            </a:r>
            <a:endParaRPr lang="en-US" sz="4400" dirty="0" smtClean="0">
              <a:solidFill>
                <a:srgbClr val="0000FF"/>
              </a:solidFill>
              <a:latin typeface="Arial Rounded MT Bold" pitchFamily="34" charset="0"/>
            </a:endParaRPr>
          </a:p>
          <a:p>
            <a:pPr algn="just"/>
            <a:r>
              <a:rPr lang="fr-FR" sz="4400" dirty="0" smtClean="0">
                <a:solidFill>
                  <a:srgbClr val="FF0000"/>
                </a:solidFill>
                <a:latin typeface="Arial Rounded MT Bold" pitchFamily="34" charset="0"/>
              </a:rPr>
              <a:t> 5) temps où les gardiens de la maison tremblent, où les hommes forts se courbent, où celles qui moulent s'arrêtent parce qu'elles sont diminuées, où ceux qui regardent par les fenêtres sont obscurcis</a:t>
            </a:r>
            <a:r>
              <a:rPr lang="fr-FR" sz="4400" dirty="0" smtClean="0">
                <a:solidFill>
                  <a:srgbClr val="FF0000"/>
                </a:solidFill>
                <a:latin typeface="Arial Rounded MT Bold" pitchFamily="34" charset="0"/>
              </a:rPr>
              <a:t>,</a:t>
            </a:r>
            <a:endParaRPr lang="en-US" sz="4400"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fontScale="85000" lnSpcReduction="10000"/>
          </a:bodyPr>
          <a:lstStyle/>
          <a:p>
            <a:pPr algn="just"/>
            <a:r>
              <a:rPr lang="fr-FR" sz="4400" dirty="0" smtClean="0">
                <a:solidFill>
                  <a:srgbClr val="0000FF"/>
                </a:solidFill>
                <a:latin typeface="Arial Rounded MT Bold" pitchFamily="34" charset="0"/>
              </a:rPr>
              <a:t>6</a:t>
            </a:r>
            <a:r>
              <a:rPr lang="fr-FR" sz="4400" dirty="0" smtClean="0">
                <a:solidFill>
                  <a:srgbClr val="0000FF"/>
                </a:solidFill>
                <a:latin typeface="Arial Rounded MT Bold" pitchFamily="34" charset="0"/>
              </a:rPr>
              <a:t>) où les deux battants de la porte se ferment sur la rue quand s'abaisse le bruit de la meule, où l'on se lève au chant de l'oiseau, où s'affaiblissent toutes les filles du chant,</a:t>
            </a:r>
            <a:endParaRPr lang="en-US" sz="4400" dirty="0" smtClean="0">
              <a:solidFill>
                <a:srgbClr val="0000FF"/>
              </a:solidFill>
              <a:latin typeface="Arial Rounded MT Bold" pitchFamily="34" charset="0"/>
            </a:endParaRPr>
          </a:p>
          <a:p>
            <a:pPr algn="just"/>
            <a:r>
              <a:rPr lang="fr-FR" sz="4400" dirty="0" smtClean="0">
                <a:solidFill>
                  <a:srgbClr val="0000FF"/>
                </a:solidFill>
                <a:latin typeface="Arial Rounded MT Bold" pitchFamily="34" charset="0"/>
              </a:rPr>
              <a:t> </a:t>
            </a:r>
            <a:r>
              <a:rPr lang="fr-FR" sz="4400" dirty="0" smtClean="0">
                <a:solidFill>
                  <a:srgbClr val="FF0000"/>
                </a:solidFill>
                <a:latin typeface="Arial Rounded MT Bold" pitchFamily="34" charset="0"/>
              </a:rPr>
              <a:t>7) où l'on redoute ce qui est élevé, où l'on a des terreurs en chemin, où l'amandier fleurit, où la sauterelle devient pesante, et où la câpre n'a plus d'effet, car l'homme s'en va vers sa demeure éternelle, et les pleureurs parcourent les rues;</a:t>
            </a:r>
            <a:endParaRPr lang="en-US" sz="4400" dirty="0" smtClean="0">
              <a:solidFill>
                <a:srgbClr val="FF0000"/>
              </a:solidFill>
              <a:latin typeface="Arial Rounded MT Bold" pitchFamily="34" charset="0"/>
            </a:endParaRPr>
          </a:p>
          <a:p>
            <a:pPr algn="just"/>
            <a:endParaRPr lang="en-US" sz="4400" dirty="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6000" dirty="0" smtClean="0">
                <a:solidFill>
                  <a:srgbClr val="FF0000"/>
                </a:solidFill>
                <a:latin typeface="Arial Rounded MT Bold" pitchFamily="34" charset="0"/>
              </a:rPr>
              <a:t>8</a:t>
            </a:r>
            <a:r>
              <a:rPr lang="fr-FR" sz="6000" dirty="0" smtClean="0">
                <a:solidFill>
                  <a:srgbClr val="FF0000"/>
                </a:solidFill>
                <a:latin typeface="Arial Rounded MT Bold" pitchFamily="34" charset="0"/>
              </a:rPr>
              <a:t>) </a:t>
            </a:r>
            <a:r>
              <a:rPr lang="fr-FR" sz="6000" dirty="0" smtClean="0">
                <a:solidFill>
                  <a:srgbClr val="0000FF"/>
                </a:solidFill>
                <a:latin typeface="Arial Rounded MT Bold" pitchFamily="34" charset="0"/>
              </a:rPr>
              <a:t>avant que le cordon d'argent se détache, que le vase d'or se brise, que le seau se rompe sur la source, </a:t>
            </a:r>
            <a:r>
              <a:rPr lang="fr-FR" sz="6000" dirty="0" smtClean="0">
                <a:solidFill>
                  <a:srgbClr val="FF0000"/>
                </a:solidFill>
                <a:latin typeface="Arial Rounded MT Bold" pitchFamily="34" charset="0"/>
              </a:rPr>
              <a:t>et que la roue se casse sur la citerne;</a:t>
            </a:r>
            <a:endParaRPr lang="en-US" sz="6000" dirty="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lnSpcReduction="10000"/>
          </a:bodyPr>
          <a:lstStyle/>
          <a:p>
            <a:pPr algn="ctr">
              <a:buNone/>
            </a:pPr>
            <a:r>
              <a:rPr lang="en-US" sz="4800" b="1" dirty="0" smtClean="0">
                <a:solidFill>
                  <a:srgbClr val="CCFF33"/>
                </a:solidFill>
                <a:latin typeface="Arial Rounded MT Bold" pitchFamily="34" charset="0"/>
              </a:rPr>
              <a:t>INTRODUCTION</a:t>
            </a:r>
            <a:endParaRPr lang="en-US" sz="4800" dirty="0" smtClean="0">
              <a:solidFill>
                <a:srgbClr val="CCFF33"/>
              </a:solidFill>
              <a:latin typeface="Arial Rounded MT Bold" pitchFamily="34" charset="0"/>
            </a:endParaRPr>
          </a:p>
          <a:p>
            <a:pPr lvl="0" algn="just"/>
            <a:r>
              <a:rPr lang="fr-FR" sz="4800" dirty="0" smtClean="0">
                <a:latin typeface="Arial Rounded MT Bold" pitchFamily="34" charset="0"/>
              </a:rPr>
              <a:t>Chaque personne sur cette a sa propre philosophie de vie.</a:t>
            </a:r>
            <a:endParaRPr lang="en-US" sz="4800" dirty="0" smtClean="0">
              <a:latin typeface="Arial Rounded MT Bold" pitchFamily="34" charset="0"/>
            </a:endParaRPr>
          </a:p>
          <a:p>
            <a:pPr lvl="0" algn="just"/>
            <a:r>
              <a:rPr lang="fr-FR" sz="4800" dirty="0" smtClean="0">
                <a:solidFill>
                  <a:srgbClr val="CCFF33"/>
                </a:solidFill>
                <a:latin typeface="Arial Rounded MT Bold" pitchFamily="34" charset="0"/>
              </a:rPr>
              <a:t>Notre tour d’horizon et nos actions sont influencées par notre conception de la vie.</a:t>
            </a:r>
            <a:endParaRPr lang="en-US" sz="4800" dirty="0" smtClean="0">
              <a:solidFill>
                <a:srgbClr val="CCFF33"/>
              </a:solidFill>
              <a:latin typeface="Arial Rounded MT Bold" pitchFamily="34" charset="0"/>
            </a:endParaRPr>
          </a:p>
          <a:p>
            <a:pPr lvl="0" algn="just"/>
            <a:r>
              <a:rPr lang="fr-FR" sz="4800" dirty="0" smtClean="0">
                <a:latin typeface="Arial Rounded MT Bold" pitchFamily="34" charset="0"/>
              </a:rPr>
              <a:t>Celui qui ne connait pas Dieu se place au centre de son univers</a:t>
            </a:r>
            <a:r>
              <a:rPr lang="fr-FR"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fontScale="92500" lnSpcReduction="10000"/>
          </a:bodyPr>
          <a:lstStyle/>
          <a:p>
            <a:pPr lvl="0" algn="just"/>
            <a:r>
              <a:rPr lang="fr-FR" sz="4800" dirty="0" smtClean="0">
                <a:latin typeface="Arial Rounded MT Bold" pitchFamily="34" charset="0"/>
              </a:rPr>
              <a:t>Pour </a:t>
            </a:r>
            <a:r>
              <a:rPr lang="fr-FR" sz="4800" dirty="0" smtClean="0">
                <a:latin typeface="Arial Rounded MT Bold" pitchFamily="34" charset="0"/>
              </a:rPr>
              <a:t>lui, la durée  de la vie se borne à partir de la date de sa naissance pour aboutir à la date de son décès.</a:t>
            </a:r>
            <a:endParaRPr lang="en-US" sz="4800" dirty="0" smtClean="0">
              <a:latin typeface="Arial Rounded MT Bold" pitchFamily="34" charset="0"/>
            </a:endParaRPr>
          </a:p>
          <a:p>
            <a:pPr lvl="0" algn="just"/>
            <a:r>
              <a:rPr lang="fr-FR" sz="4800" dirty="0" smtClean="0">
                <a:solidFill>
                  <a:srgbClr val="CCFF33"/>
                </a:solidFill>
                <a:latin typeface="Arial Rounded MT Bold" pitchFamily="34" charset="0"/>
              </a:rPr>
              <a:t>Il ne se questionne de sa raison d’être ni de sa mission sur cette terre.</a:t>
            </a:r>
            <a:endParaRPr lang="en-US" sz="4800" dirty="0" smtClean="0">
              <a:solidFill>
                <a:srgbClr val="CCFF33"/>
              </a:solidFill>
              <a:latin typeface="Arial Rounded MT Bold" pitchFamily="34" charset="0"/>
            </a:endParaRPr>
          </a:p>
          <a:p>
            <a:pPr lvl="0" algn="just"/>
            <a:r>
              <a:rPr lang="fr-FR" sz="4800" dirty="0" smtClean="0">
                <a:latin typeface="Arial Rounded MT Bold" pitchFamily="34" charset="0"/>
              </a:rPr>
              <a:t>Il agit comme bon lui semble car il se croit être son propre arbitre</a:t>
            </a:r>
            <a:r>
              <a:rPr lang="fr-FR"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fr-FR" sz="4800" dirty="0" smtClean="0">
                <a:latin typeface="Arial Rounded MT Bold" pitchFamily="34" charset="0"/>
              </a:rPr>
              <a:t>Les </a:t>
            </a:r>
            <a:r>
              <a:rPr lang="fr-FR" sz="4800" dirty="0" smtClean="0">
                <a:latin typeface="Arial Rounded MT Bold" pitchFamily="34" charset="0"/>
              </a:rPr>
              <a:t>jeunes, les intellectuels, les riches et les nobles sont plus susceptibles à faire cette appropriation de la vie. </a:t>
            </a:r>
            <a:endParaRPr lang="en-US" sz="4800" dirty="0" smtClean="0">
              <a:latin typeface="Arial Rounded MT Bold" pitchFamily="34" charset="0"/>
            </a:endParaRPr>
          </a:p>
          <a:p>
            <a:pPr lvl="0" algn="just"/>
            <a:r>
              <a:rPr lang="fr-FR" sz="4800" dirty="0" smtClean="0">
                <a:solidFill>
                  <a:srgbClr val="CCFF33"/>
                </a:solidFill>
                <a:latin typeface="Arial Rounded MT Bold" pitchFamily="34" charset="0"/>
              </a:rPr>
              <a:t>Au moment où Dieu est introduit dans l’équation, la personne devient un sujet, or si Dieu n’existe pas il est son propre chef</a:t>
            </a:r>
            <a:r>
              <a:rPr lang="fr-FR" sz="4800" dirty="0" smtClean="0">
                <a:solidFill>
                  <a:srgbClr val="CCFF33"/>
                </a:solidFill>
                <a:latin typeface="Arial Rounded MT Bold" pitchFamily="34" charset="0"/>
              </a:rPr>
              <a:t>.</a:t>
            </a:r>
            <a:endParaRPr lang="en-US" sz="4800" dirty="0" smtClean="0">
              <a:solidFill>
                <a:srgbClr val="CCFF33"/>
              </a:solidFill>
              <a:latin typeface="Arial Rounded MT Bold"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fontScale="92500" lnSpcReduction="10000"/>
          </a:bodyPr>
          <a:lstStyle/>
          <a:p>
            <a:pPr lvl="0" algn="just"/>
            <a:r>
              <a:rPr lang="fr-FR" sz="4800" dirty="0" smtClean="0">
                <a:latin typeface="Arial Rounded MT Bold" pitchFamily="34" charset="0"/>
              </a:rPr>
              <a:t>Les </a:t>
            </a:r>
            <a:r>
              <a:rPr lang="fr-FR" sz="4800" dirty="0" smtClean="0">
                <a:latin typeface="Arial Rounded MT Bold" pitchFamily="34" charset="0"/>
              </a:rPr>
              <a:t>personnes qui sont réussis dans la vie tendent à emmètre ou même à imposer leur philosophie de vie sur ceux qui les admirent. </a:t>
            </a:r>
            <a:endParaRPr lang="en-US" sz="4800" dirty="0" smtClean="0">
              <a:latin typeface="Arial Rounded MT Bold" pitchFamily="34" charset="0"/>
            </a:endParaRPr>
          </a:p>
          <a:p>
            <a:pPr lvl="0" algn="just"/>
            <a:r>
              <a:rPr lang="fr-FR" sz="4800" dirty="0" smtClean="0">
                <a:solidFill>
                  <a:srgbClr val="CCFF33"/>
                </a:solidFill>
                <a:latin typeface="Arial Rounded MT Bold" pitchFamily="34" charset="0"/>
              </a:rPr>
              <a:t>Conséquemment le monde est en désarrois, la bonne moralité devient périmée.</a:t>
            </a:r>
            <a:endParaRPr lang="en-US" sz="4800" dirty="0" smtClean="0">
              <a:solidFill>
                <a:srgbClr val="CCFF33"/>
              </a:solidFill>
              <a:latin typeface="Arial Rounded MT Bold" pitchFamily="34" charset="0"/>
            </a:endParaRPr>
          </a:p>
          <a:p>
            <a:pPr lvl="0" algn="just"/>
            <a:r>
              <a:rPr lang="fr-FR" sz="4800" dirty="0" smtClean="0">
                <a:latin typeface="Arial Rounded MT Bold" pitchFamily="34" charset="0"/>
              </a:rPr>
              <a:t>Ceux sont les aveugles qui conduisent les aveugles</a:t>
            </a:r>
            <a:r>
              <a:rPr lang="fr-FR"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lnSpcReduction="10000"/>
          </a:bodyPr>
          <a:lstStyle/>
          <a:p>
            <a:pPr lvl="0" algn="just"/>
            <a:r>
              <a:rPr lang="fr-FR" sz="4800" dirty="0" smtClean="0">
                <a:latin typeface="Arial Rounded MT Bold" pitchFamily="34" charset="0"/>
              </a:rPr>
              <a:t>De </a:t>
            </a:r>
            <a:r>
              <a:rPr lang="fr-FR" sz="4800" dirty="0" smtClean="0">
                <a:latin typeface="Arial Rounded MT Bold" pitchFamily="34" charset="0"/>
              </a:rPr>
              <a:t>nos jours, plus quelqu’un est désorienté, plus il est admiré.</a:t>
            </a:r>
            <a:endParaRPr lang="en-US" sz="4800" dirty="0" smtClean="0">
              <a:latin typeface="Arial Rounded MT Bold" pitchFamily="34" charset="0"/>
            </a:endParaRPr>
          </a:p>
          <a:p>
            <a:pPr lvl="0" algn="just"/>
            <a:r>
              <a:rPr lang="fr-FR" sz="4800" dirty="0" smtClean="0">
                <a:solidFill>
                  <a:srgbClr val="CCFF33"/>
                </a:solidFill>
                <a:latin typeface="Arial Rounded MT Bold" pitchFamily="34" charset="0"/>
              </a:rPr>
              <a:t>S’il porte ses habits à l’ envers, ça devient la mode du jour.</a:t>
            </a:r>
            <a:endParaRPr lang="en-US" sz="4800" dirty="0" smtClean="0">
              <a:solidFill>
                <a:srgbClr val="CCFF33"/>
              </a:solidFill>
              <a:latin typeface="Arial Rounded MT Bold" pitchFamily="34" charset="0"/>
            </a:endParaRPr>
          </a:p>
          <a:p>
            <a:pPr lvl="0" algn="just"/>
            <a:r>
              <a:rPr lang="fr-FR" sz="4800" dirty="0" smtClean="0">
                <a:latin typeface="Arial Rounded MT Bold" pitchFamily="34" charset="0"/>
              </a:rPr>
              <a:t>S’il fasse des incisions ou des tatoues sur son corps, ça devient la mode du jour. </a:t>
            </a:r>
            <a:endParaRPr lang="en-US" sz="48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fr-FR" sz="4800" dirty="0" smtClean="0">
                <a:latin typeface="Arial Rounded MT Bold" pitchFamily="34" charset="0"/>
              </a:rPr>
              <a:t>S’il </a:t>
            </a:r>
            <a:r>
              <a:rPr lang="fr-FR" sz="4800" dirty="0" smtClean="0">
                <a:latin typeface="Arial Rounded MT Bold" pitchFamily="34" charset="0"/>
              </a:rPr>
              <a:t>porte des habits déchirés et blasés, ça devient la mode du jour.</a:t>
            </a:r>
            <a:endParaRPr lang="en-US" sz="4800" dirty="0" smtClean="0">
              <a:latin typeface="Arial Rounded MT Bold" pitchFamily="34" charset="0"/>
            </a:endParaRPr>
          </a:p>
          <a:p>
            <a:pPr lvl="0" algn="just"/>
            <a:r>
              <a:rPr lang="fr-FR" sz="4800" dirty="0" smtClean="0">
                <a:solidFill>
                  <a:srgbClr val="CCFF33"/>
                </a:solidFill>
                <a:latin typeface="Arial Rounded MT Bold" pitchFamily="34" charset="0"/>
              </a:rPr>
              <a:t>S’il porte des allonges de toutes sortes de couleur sur sa tète, ça devient la mode du jour. </a:t>
            </a:r>
            <a:endParaRPr lang="en-US" sz="4800" dirty="0" smtClean="0">
              <a:solidFill>
                <a:srgbClr val="CCFF33"/>
              </a:solidFill>
              <a:latin typeface="Arial Rounded MT Bold"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fr-FR" sz="4800" dirty="0" smtClean="0">
                <a:latin typeface="Arial Rounded MT Bold" pitchFamily="34" charset="0"/>
              </a:rPr>
              <a:t>Peut </a:t>
            </a:r>
            <a:r>
              <a:rPr lang="fr-FR" sz="4800" dirty="0" smtClean="0">
                <a:latin typeface="Arial Rounded MT Bold" pitchFamily="34" charset="0"/>
              </a:rPr>
              <a:t>importe l’indécence qu’une vedette commet, ça devient la mode du jour.</a:t>
            </a:r>
            <a:endParaRPr lang="en-US" sz="4800" dirty="0" smtClean="0">
              <a:latin typeface="Arial Rounded MT Bold" pitchFamily="34" charset="0"/>
            </a:endParaRPr>
          </a:p>
          <a:p>
            <a:pPr lvl="0" algn="just"/>
            <a:r>
              <a:rPr lang="fr-FR" sz="4800" dirty="0" smtClean="0">
                <a:solidFill>
                  <a:srgbClr val="CCFF33"/>
                </a:solidFill>
                <a:latin typeface="Arial Rounded MT Bold" pitchFamily="34" charset="0"/>
              </a:rPr>
              <a:t>A cause de l’invasion des sociaux medias, beaucoup d’antivaleurs sont introduites dans notre génération</a:t>
            </a:r>
            <a:r>
              <a:rPr lang="fr-FR" sz="4800" dirty="0" smtClean="0">
                <a:solidFill>
                  <a:srgbClr val="CCFF33"/>
                </a:solidFill>
              </a:rPr>
              <a:t>.</a:t>
            </a:r>
            <a:endParaRPr lang="en-US" sz="4800" dirty="0">
              <a:solidFill>
                <a:srgbClr val="CCFF33"/>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FF"/>
          </a:solidFill>
        </p:spPr>
        <p:style>
          <a:lnRef idx="1">
            <a:schemeClr val="accent4"/>
          </a:lnRef>
          <a:fillRef idx="2">
            <a:schemeClr val="accent4"/>
          </a:fillRef>
          <a:effectRef idx="1">
            <a:schemeClr val="accent4"/>
          </a:effectRef>
          <a:fontRef idx="minor">
            <a:schemeClr val="dk1"/>
          </a:fontRef>
        </p:style>
        <p:txBody>
          <a:bodyPr>
            <a:normAutofit/>
          </a:bodyPr>
          <a:lstStyle/>
          <a:p>
            <a:pPr algn="ctr">
              <a:buNone/>
            </a:pPr>
            <a:r>
              <a:rPr lang="fr-FR" sz="4400" b="1" dirty="0" smtClean="0">
                <a:solidFill>
                  <a:srgbClr val="FFFF00"/>
                </a:solidFill>
                <a:latin typeface="Arial Rounded MT Bold" pitchFamily="34" charset="0"/>
              </a:rPr>
              <a:t>LE CAS DU ROI SALOMON</a:t>
            </a:r>
            <a:endParaRPr lang="en-US" sz="4400" dirty="0" smtClean="0">
              <a:solidFill>
                <a:srgbClr val="FFFF00"/>
              </a:solidFill>
              <a:latin typeface="Arial Rounded MT Bold" pitchFamily="34" charset="0"/>
            </a:endParaRPr>
          </a:p>
          <a:p>
            <a:pPr lvl="0" algn="just"/>
            <a:r>
              <a:rPr lang="fr-FR" sz="4400" dirty="0" smtClean="0">
                <a:solidFill>
                  <a:schemeClr val="bg1"/>
                </a:solidFill>
                <a:latin typeface="Arial Rounded MT Bold" pitchFamily="34" charset="0"/>
              </a:rPr>
              <a:t>La Bible nous parle d’une personne qui a eut une bonne matinée dans sa vie.</a:t>
            </a:r>
            <a:endParaRPr lang="en-US" sz="4400" dirty="0" smtClean="0">
              <a:solidFill>
                <a:schemeClr val="bg1"/>
              </a:solidFill>
              <a:latin typeface="Arial Rounded MT Bold" pitchFamily="34" charset="0"/>
            </a:endParaRPr>
          </a:p>
          <a:p>
            <a:pPr lvl="0" algn="just"/>
            <a:r>
              <a:rPr lang="fr-FR" sz="4400" dirty="0" smtClean="0">
                <a:solidFill>
                  <a:srgbClr val="FFFF00"/>
                </a:solidFill>
                <a:latin typeface="Arial Rounded MT Bold" pitchFamily="34" charset="0"/>
              </a:rPr>
              <a:t>Il grandissait comme un prince et il devenait l’un des plus grands rois de son temps.</a:t>
            </a:r>
            <a:endParaRPr lang="en-US" sz="4400" dirty="0" smtClean="0">
              <a:solidFill>
                <a:srgbClr val="FFFF00"/>
              </a:solidFill>
              <a:latin typeface="Arial Rounded MT Bold" pitchFamily="34" charset="0"/>
            </a:endParaRPr>
          </a:p>
          <a:p>
            <a:pPr lvl="0" algn="just"/>
            <a:r>
              <a:rPr lang="fr-FR" sz="4400" dirty="0" smtClean="0">
                <a:solidFill>
                  <a:schemeClr val="bg1"/>
                </a:solidFill>
                <a:latin typeface="Arial Rounded MT Bold" pitchFamily="34" charset="0"/>
              </a:rPr>
              <a:t>Il fut reconnu comme l’homme le plus sage dans son temps</a:t>
            </a:r>
            <a:r>
              <a:rPr lang="fr-FR" sz="4400" dirty="0" smtClean="0">
                <a:solidFill>
                  <a:schemeClr val="bg1"/>
                </a:solidFill>
                <a:latin typeface="Arial Rounded MT Bold" pitchFamily="34" charset="0"/>
              </a:rPr>
              <a:t>.</a:t>
            </a:r>
            <a:endParaRPr lang="en-US" sz="4400" dirty="0" smtClean="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FF"/>
          </a:solidFill>
        </p:spPr>
        <p:style>
          <a:lnRef idx="1">
            <a:schemeClr val="accent4"/>
          </a:lnRef>
          <a:fillRef idx="2">
            <a:schemeClr val="accent4"/>
          </a:fillRef>
          <a:effectRef idx="1">
            <a:schemeClr val="accent4"/>
          </a:effectRef>
          <a:fontRef idx="minor">
            <a:schemeClr val="dk1"/>
          </a:fontRef>
        </p:style>
        <p:txBody>
          <a:bodyPr>
            <a:normAutofit/>
          </a:bodyPr>
          <a:lstStyle/>
          <a:p>
            <a:pPr lvl="0" algn="just"/>
            <a:r>
              <a:rPr lang="fr-FR" sz="4400" dirty="0" smtClean="0">
                <a:solidFill>
                  <a:schemeClr val="bg1"/>
                </a:solidFill>
                <a:latin typeface="Arial Rounded MT Bold" pitchFamily="34" charset="0"/>
              </a:rPr>
              <a:t>Il </a:t>
            </a:r>
            <a:r>
              <a:rPr lang="fr-FR" sz="4400" dirty="0" smtClean="0">
                <a:solidFill>
                  <a:schemeClr val="bg1"/>
                </a:solidFill>
                <a:latin typeface="Arial Rounded MT Bold" pitchFamily="34" charset="0"/>
              </a:rPr>
              <a:t>devint l’homme le plus riche de la terre.</a:t>
            </a:r>
            <a:endParaRPr lang="en-US" sz="4400" dirty="0" smtClean="0">
              <a:solidFill>
                <a:schemeClr val="bg1"/>
              </a:solidFill>
              <a:latin typeface="Arial Rounded MT Bold" pitchFamily="34" charset="0"/>
            </a:endParaRPr>
          </a:p>
          <a:p>
            <a:pPr lvl="0" algn="just"/>
            <a:r>
              <a:rPr lang="fr-FR" sz="4400" dirty="0" smtClean="0">
                <a:solidFill>
                  <a:srgbClr val="FFFF00"/>
                </a:solidFill>
                <a:latin typeface="Arial Rounded MT Bold" pitchFamily="34" charset="0"/>
              </a:rPr>
              <a:t>Arrivé à la cime de sa carrière, Salomon a commis de graves erreurs.</a:t>
            </a:r>
            <a:endParaRPr lang="en-US" sz="4400" dirty="0" smtClean="0">
              <a:solidFill>
                <a:srgbClr val="FFFF00"/>
              </a:solidFill>
              <a:latin typeface="Arial Rounded MT Bold" pitchFamily="34" charset="0"/>
            </a:endParaRPr>
          </a:p>
          <a:p>
            <a:pPr lvl="0" algn="just"/>
            <a:r>
              <a:rPr lang="fr-FR" sz="4400" dirty="0" smtClean="0">
                <a:solidFill>
                  <a:schemeClr val="bg1"/>
                </a:solidFill>
                <a:latin typeface="Arial Rounded MT Bold" pitchFamily="34" charset="0"/>
              </a:rPr>
              <a:t>Il devint comme un maniaque anxieux.</a:t>
            </a:r>
            <a:endParaRPr lang="en-US" sz="4400" dirty="0" smtClean="0">
              <a:solidFill>
                <a:schemeClr val="bg1"/>
              </a:solidFill>
              <a:latin typeface="Arial Rounded MT Bold" pitchFamily="34" charset="0"/>
            </a:endParaRPr>
          </a:p>
          <a:p>
            <a:pPr lvl="0" algn="just"/>
            <a:r>
              <a:rPr lang="fr-FR" sz="4400" dirty="0" smtClean="0">
                <a:solidFill>
                  <a:srgbClr val="FFFF00"/>
                </a:solidFill>
                <a:latin typeface="Arial Rounded MT Bold" pitchFamily="34" charset="0"/>
              </a:rPr>
              <a:t>Il devint un insensé avide de gain</a:t>
            </a:r>
            <a:r>
              <a:rPr lang="fr-FR" sz="4400" dirty="0" smtClean="0">
                <a:solidFill>
                  <a:srgbClr val="FFFF00"/>
                </a:solidFill>
                <a:latin typeface="Arial Rounded MT Bold" pitchFamily="34" charset="0"/>
              </a:rPr>
              <a:t>.</a:t>
            </a:r>
            <a:endParaRPr lang="en-US" sz="4400"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FF"/>
          </a:solidFill>
        </p:spPr>
        <p:style>
          <a:lnRef idx="1">
            <a:schemeClr val="accent4"/>
          </a:lnRef>
          <a:fillRef idx="2">
            <a:schemeClr val="accent4"/>
          </a:fillRef>
          <a:effectRef idx="1">
            <a:schemeClr val="accent4"/>
          </a:effectRef>
          <a:fontRef idx="minor">
            <a:schemeClr val="dk1"/>
          </a:fontRef>
        </p:style>
        <p:txBody>
          <a:bodyPr>
            <a:normAutofit lnSpcReduction="10000"/>
          </a:bodyPr>
          <a:lstStyle/>
          <a:p>
            <a:pPr lvl="0" algn="just"/>
            <a:r>
              <a:rPr lang="fr-FR" sz="4400" dirty="0" smtClean="0">
                <a:solidFill>
                  <a:schemeClr val="bg1"/>
                </a:solidFill>
                <a:latin typeface="Arial Rounded MT Bold" pitchFamily="34" charset="0"/>
              </a:rPr>
              <a:t>Il </a:t>
            </a:r>
            <a:r>
              <a:rPr lang="fr-FR" sz="4400" dirty="0" smtClean="0">
                <a:solidFill>
                  <a:schemeClr val="bg1"/>
                </a:solidFill>
                <a:latin typeface="Arial Rounded MT Bold" pitchFamily="34" charset="0"/>
              </a:rPr>
              <a:t>devint homme obsédé pour le plaisir.</a:t>
            </a:r>
            <a:endParaRPr lang="en-US" sz="4400" dirty="0" smtClean="0">
              <a:solidFill>
                <a:schemeClr val="bg1"/>
              </a:solidFill>
              <a:latin typeface="Arial Rounded MT Bold" pitchFamily="34" charset="0"/>
            </a:endParaRPr>
          </a:p>
          <a:p>
            <a:pPr lvl="0" algn="just"/>
            <a:r>
              <a:rPr lang="fr-FR" sz="4400" dirty="0" smtClean="0">
                <a:solidFill>
                  <a:srgbClr val="FFFF00"/>
                </a:solidFill>
                <a:latin typeface="Arial Rounded MT Bold" pitchFamily="34" charset="0"/>
              </a:rPr>
              <a:t>Comme un enfant gâté, Salomon répète, « je ne me refuse rien de ce que désirais mon cœur. »</a:t>
            </a:r>
            <a:endParaRPr lang="en-US" sz="4400" dirty="0" smtClean="0">
              <a:solidFill>
                <a:srgbClr val="FFFF00"/>
              </a:solidFill>
              <a:latin typeface="Arial Rounded MT Bold" pitchFamily="34" charset="0"/>
            </a:endParaRPr>
          </a:p>
          <a:p>
            <a:pPr lvl="0" algn="just"/>
            <a:r>
              <a:rPr lang="fr-FR" sz="4400" dirty="0" smtClean="0">
                <a:solidFill>
                  <a:schemeClr val="bg1"/>
                </a:solidFill>
                <a:latin typeface="Arial Rounded MT Bold" pitchFamily="34" charset="0"/>
              </a:rPr>
              <a:t>Sa vie érotique témoigne de sa folie.</a:t>
            </a:r>
            <a:endParaRPr lang="en-US" sz="4400" dirty="0" smtClean="0">
              <a:solidFill>
                <a:schemeClr val="bg1"/>
              </a:solidFill>
              <a:latin typeface="Arial Rounded MT Bold" pitchFamily="34" charset="0"/>
            </a:endParaRPr>
          </a:p>
          <a:p>
            <a:pPr lvl="0" algn="just"/>
            <a:r>
              <a:rPr lang="fr-FR" sz="4400" dirty="0" smtClean="0">
                <a:solidFill>
                  <a:srgbClr val="FFFF00"/>
                </a:solidFill>
                <a:latin typeface="Arial Rounded MT Bold" pitchFamily="34" charset="0"/>
              </a:rPr>
              <a:t>700 femmes mariées et 300 concubines</a:t>
            </a:r>
            <a:r>
              <a:rPr lang="fr-FR" sz="4400" dirty="0" smtClean="0">
                <a:solidFill>
                  <a:srgbClr val="FFFF00"/>
                </a:solidFill>
                <a:latin typeface="Arial Rounded MT Bold" pitchFamily="34" charset="0"/>
              </a:rPr>
              <a:t>.</a:t>
            </a:r>
            <a:endParaRPr lang="en-US" sz="4400"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FF"/>
          </a:solidFill>
        </p:spPr>
        <p:style>
          <a:lnRef idx="1">
            <a:schemeClr val="accent4"/>
          </a:lnRef>
          <a:fillRef idx="2">
            <a:schemeClr val="accent4"/>
          </a:fillRef>
          <a:effectRef idx="1">
            <a:schemeClr val="accent4"/>
          </a:effectRef>
          <a:fontRef idx="minor">
            <a:schemeClr val="dk1"/>
          </a:fontRef>
        </p:style>
        <p:txBody>
          <a:bodyPr>
            <a:normAutofit/>
          </a:bodyPr>
          <a:lstStyle/>
          <a:p>
            <a:pPr lvl="0" algn="just"/>
            <a:r>
              <a:rPr lang="fr-FR" sz="4400" dirty="0" smtClean="0">
                <a:solidFill>
                  <a:schemeClr val="bg1"/>
                </a:solidFill>
                <a:latin typeface="Arial Rounded MT Bold" pitchFamily="34" charset="0"/>
              </a:rPr>
              <a:t>Malgré </a:t>
            </a:r>
            <a:r>
              <a:rPr lang="fr-FR" sz="4400" dirty="0" smtClean="0">
                <a:solidFill>
                  <a:schemeClr val="bg1"/>
                </a:solidFill>
                <a:latin typeface="Arial Rounded MT Bold" pitchFamily="34" charset="0"/>
              </a:rPr>
              <a:t>sa grande folie et ses passions, il était néanmoins excellent dans tout ce qu’il entreprenait.</a:t>
            </a:r>
            <a:endParaRPr lang="en-US" sz="4400" dirty="0" smtClean="0">
              <a:solidFill>
                <a:schemeClr val="bg1"/>
              </a:solidFill>
              <a:latin typeface="Arial Rounded MT Bold" pitchFamily="34" charset="0"/>
            </a:endParaRPr>
          </a:p>
          <a:p>
            <a:pPr lvl="0" algn="just"/>
            <a:r>
              <a:rPr lang="fr-FR" sz="4400" dirty="0" smtClean="0">
                <a:solidFill>
                  <a:srgbClr val="FFFF00"/>
                </a:solidFill>
                <a:latin typeface="Arial Rounded MT Bold" pitchFamily="34" charset="0"/>
              </a:rPr>
              <a:t>Les fous de notre temps sont aussi des génies.</a:t>
            </a:r>
            <a:endParaRPr lang="en-US" sz="4400" dirty="0" smtClean="0">
              <a:solidFill>
                <a:srgbClr val="FFFF00"/>
              </a:solidFill>
              <a:latin typeface="Arial Rounded MT Bold" pitchFamily="34" charset="0"/>
            </a:endParaRPr>
          </a:p>
          <a:p>
            <a:pPr lvl="0" algn="just"/>
            <a:r>
              <a:rPr lang="fr-FR" sz="4400" dirty="0" smtClean="0">
                <a:solidFill>
                  <a:schemeClr val="bg1"/>
                </a:solidFill>
                <a:latin typeface="Arial Rounded MT Bold" pitchFamily="34" charset="0"/>
              </a:rPr>
              <a:t>Salomon était un grand Architect, un grand ingénieur, un grand </a:t>
            </a:r>
            <a:r>
              <a:rPr lang="fr-FR" sz="4400" dirty="0" smtClean="0">
                <a:solidFill>
                  <a:schemeClr val="bg1"/>
                </a:solidFill>
                <a:latin typeface="Arial Rounded MT Bold" pitchFamily="34" charset="0"/>
              </a:rPr>
              <a:t>monarque</a:t>
            </a:r>
            <a:endParaRPr lang="en-US" sz="4400" dirty="0" smtClean="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FF"/>
          </a:solidFill>
        </p:spPr>
        <p:style>
          <a:lnRef idx="1">
            <a:schemeClr val="accent4"/>
          </a:lnRef>
          <a:fillRef idx="2">
            <a:schemeClr val="accent4"/>
          </a:fillRef>
          <a:effectRef idx="1">
            <a:schemeClr val="accent4"/>
          </a:effectRef>
          <a:fontRef idx="minor">
            <a:schemeClr val="dk1"/>
          </a:fontRef>
        </p:style>
        <p:txBody>
          <a:bodyPr>
            <a:normAutofit lnSpcReduction="10000"/>
          </a:bodyPr>
          <a:lstStyle/>
          <a:p>
            <a:pPr lvl="0" algn="just"/>
            <a:r>
              <a:rPr lang="fr-FR" sz="4400" dirty="0" smtClean="0">
                <a:solidFill>
                  <a:schemeClr val="bg1"/>
                </a:solidFill>
                <a:latin typeface="Arial Rounded MT Bold" pitchFamily="34" charset="0"/>
              </a:rPr>
              <a:t>Un </a:t>
            </a:r>
            <a:r>
              <a:rPr lang="fr-FR" sz="4400" dirty="0" smtClean="0">
                <a:solidFill>
                  <a:schemeClr val="bg1"/>
                </a:solidFill>
                <a:latin typeface="Arial Rounded MT Bold" pitchFamily="34" charset="0"/>
              </a:rPr>
              <a:t>grand guerrier, un grand écrivain, un grand philosophe,</a:t>
            </a:r>
            <a:endParaRPr lang="en-US" sz="4400" dirty="0" smtClean="0">
              <a:solidFill>
                <a:schemeClr val="bg1"/>
              </a:solidFill>
              <a:latin typeface="Arial Rounded MT Bold" pitchFamily="34" charset="0"/>
            </a:endParaRPr>
          </a:p>
          <a:p>
            <a:pPr lvl="0" algn="just"/>
            <a:r>
              <a:rPr lang="fr-FR" sz="4400" dirty="0" smtClean="0">
                <a:solidFill>
                  <a:srgbClr val="FFFF00"/>
                </a:solidFill>
                <a:latin typeface="Arial Rounded MT Bold" pitchFamily="34" charset="0"/>
              </a:rPr>
              <a:t>Un grand entrepreneur, un grand scientiste, un grand zoologiste, et un grand agronome. </a:t>
            </a:r>
            <a:endParaRPr lang="en-US" sz="4400" dirty="0" smtClean="0">
              <a:solidFill>
                <a:srgbClr val="FFFF00"/>
              </a:solidFill>
              <a:latin typeface="Arial Rounded MT Bold" pitchFamily="34" charset="0"/>
            </a:endParaRPr>
          </a:p>
          <a:p>
            <a:pPr lvl="0" algn="just"/>
            <a:r>
              <a:rPr lang="fr-FR" sz="4400" dirty="0" smtClean="0">
                <a:solidFill>
                  <a:schemeClr val="bg1"/>
                </a:solidFill>
                <a:latin typeface="Arial Rounded MT Bold" pitchFamily="34" charset="0"/>
              </a:rPr>
              <a:t>Sa passion et sa curiosité lui poussèrent à explorer d’autres divinités en dehors du Dieu créateur. </a:t>
            </a:r>
            <a:endParaRPr lang="en-US" sz="4400" dirty="0" smtClean="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FF"/>
          </a:solidFill>
        </p:spPr>
        <p:style>
          <a:lnRef idx="1">
            <a:schemeClr val="accent4"/>
          </a:lnRef>
          <a:fillRef idx="2">
            <a:schemeClr val="accent4"/>
          </a:fillRef>
          <a:effectRef idx="1">
            <a:schemeClr val="accent4"/>
          </a:effectRef>
          <a:fontRef idx="minor">
            <a:schemeClr val="dk1"/>
          </a:fontRef>
        </p:style>
        <p:txBody>
          <a:bodyPr>
            <a:normAutofit fontScale="92500"/>
          </a:bodyPr>
          <a:lstStyle/>
          <a:p>
            <a:pPr lvl="0" algn="just"/>
            <a:r>
              <a:rPr lang="fr-FR" sz="4400" dirty="0" smtClean="0">
                <a:solidFill>
                  <a:schemeClr val="bg1"/>
                </a:solidFill>
                <a:latin typeface="Arial Rounded MT Bold" pitchFamily="34" charset="0"/>
              </a:rPr>
              <a:t>Salomon </a:t>
            </a:r>
            <a:r>
              <a:rPr lang="fr-FR" sz="4400" dirty="0" smtClean="0">
                <a:solidFill>
                  <a:schemeClr val="bg1"/>
                </a:solidFill>
                <a:latin typeface="Arial Rounded MT Bold" pitchFamily="34" charset="0"/>
              </a:rPr>
              <a:t>devint un idolâtre passionné.</a:t>
            </a:r>
            <a:endParaRPr lang="en-US" sz="4400" dirty="0" smtClean="0">
              <a:solidFill>
                <a:schemeClr val="bg1"/>
              </a:solidFill>
              <a:latin typeface="Arial Rounded MT Bold" pitchFamily="34" charset="0"/>
            </a:endParaRPr>
          </a:p>
          <a:p>
            <a:pPr lvl="0" algn="just"/>
            <a:r>
              <a:rPr lang="fr-FR" sz="4400" dirty="0" smtClean="0">
                <a:solidFill>
                  <a:srgbClr val="FFFF00"/>
                </a:solidFill>
                <a:latin typeface="Arial Rounded MT Bold" pitchFamily="34" charset="0"/>
              </a:rPr>
              <a:t>Salomon bâtit en Israël de nombreux de temples pour des dieux païens.</a:t>
            </a:r>
            <a:endParaRPr lang="en-US" sz="4400" dirty="0" smtClean="0">
              <a:solidFill>
                <a:srgbClr val="FFFF00"/>
              </a:solidFill>
              <a:latin typeface="Arial Rounded MT Bold" pitchFamily="34" charset="0"/>
            </a:endParaRPr>
          </a:p>
          <a:p>
            <a:pPr lvl="0" algn="just"/>
            <a:r>
              <a:rPr lang="fr-FR" sz="4400" dirty="0" smtClean="0">
                <a:solidFill>
                  <a:schemeClr val="bg1"/>
                </a:solidFill>
                <a:latin typeface="Arial Rounded MT Bold" pitchFamily="34" charset="0"/>
              </a:rPr>
              <a:t>Avant sa mort, Salomon revint dans son bon sens et mis en écrit des paroles de sagesse en vue d’épargner les jeunes de suive la pente glissante de sa folie</a:t>
            </a:r>
            <a:r>
              <a:rPr lang="fr-FR" sz="4400" dirty="0" smtClean="0">
                <a:solidFill>
                  <a:schemeClr val="bg1"/>
                </a:solidFill>
                <a:latin typeface="Arial Rounded MT Bold" pitchFamily="34" charset="0"/>
              </a:rPr>
              <a:t>.</a:t>
            </a:r>
            <a:endParaRPr lang="en-US" sz="4400" dirty="0" smtClean="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FF"/>
          </a:solidFill>
        </p:spPr>
        <p:style>
          <a:lnRef idx="1">
            <a:schemeClr val="accent4"/>
          </a:lnRef>
          <a:fillRef idx="2">
            <a:schemeClr val="accent4"/>
          </a:fillRef>
          <a:effectRef idx="1">
            <a:schemeClr val="accent4"/>
          </a:effectRef>
          <a:fontRef idx="minor">
            <a:schemeClr val="dk1"/>
          </a:fontRef>
        </p:style>
        <p:txBody>
          <a:bodyPr>
            <a:normAutofit lnSpcReduction="10000"/>
          </a:bodyPr>
          <a:lstStyle/>
          <a:p>
            <a:pPr lvl="0" algn="just"/>
            <a:r>
              <a:rPr lang="fr-FR" sz="4400" dirty="0" smtClean="0">
                <a:solidFill>
                  <a:schemeClr val="bg1"/>
                </a:solidFill>
                <a:latin typeface="Arial Rounded MT Bold" pitchFamily="34" charset="0"/>
              </a:rPr>
              <a:t>Les </a:t>
            </a:r>
            <a:r>
              <a:rPr lang="fr-FR" sz="4400" dirty="0" smtClean="0">
                <a:solidFill>
                  <a:schemeClr val="bg1"/>
                </a:solidFill>
                <a:latin typeface="Arial Rounded MT Bold" pitchFamily="34" charset="0"/>
              </a:rPr>
              <a:t>trois livres de Salomon (Proverbes, Ecclésiastes, Cantiques des Cantiques contiennent tous des paroles de sagesse adressées à tous ceux qui veulent suivre le bon chemin.</a:t>
            </a:r>
            <a:endParaRPr lang="en-US" sz="4400" dirty="0" smtClean="0">
              <a:solidFill>
                <a:schemeClr val="bg1"/>
              </a:solidFill>
              <a:latin typeface="Arial Rounded MT Bold" pitchFamily="34" charset="0"/>
            </a:endParaRPr>
          </a:p>
          <a:p>
            <a:pPr lvl="0" algn="just"/>
            <a:r>
              <a:rPr lang="fr-FR" sz="4400" dirty="0" smtClean="0">
                <a:solidFill>
                  <a:srgbClr val="FFFF00"/>
                </a:solidFill>
                <a:latin typeface="Arial Rounded MT Bold" pitchFamily="34" charset="0"/>
              </a:rPr>
              <a:t>C’est comme si Salomon fait la tentative de dire: « </a:t>
            </a:r>
            <a:r>
              <a:rPr lang="fr-FR" sz="4400" i="1" dirty="0" smtClean="0">
                <a:solidFill>
                  <a:srgbClr val="FFFF00"/>
                </a:solidFill>
                <a:latin typeface="Arial Rounded MT Bold" pitchFamily="34" charset="0"/>
              </a:rPr>
              <a:t>Suis mes paroles et non mes actions</a:t>
            </a:r>
            <a:r>
              <a:rPr lang="fr-FR" sz="4400" dirty="0" smtClean="0">
                <a:solidFill>
                  <a:srgbClr val="FFFF00"/>
                </a:solidFill>
                <a:latin typeface="Arial Rounded MT Bold" pitchFamily="34" charset="0"/>
              </a:rPr>
              <a:t>. »    </a:t>
            </a:r>
            <a:endParaRPr lang="en-US" sz="4400"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300"/>
          </a:solidFill>
        </p:spPr>
        <p:style>
          <a:lnRef idx="1">
            <a:schemeClr val="accent4"/>
          </a:lnRef>
          <a:fillRef idx="2">
            <a:schemeClr val="accent4"/>
          </a:fillRef>
          <a:effectRef idx="1">
            <a:schemeClr val="accent4"/>
          </a:effectRef>
          <a:fontRef idx="minor">
            <a:schemeClr val="dk1"/>
          </a:fontRef>
        </p:style>
        <p:txBody>
          <a:bodyPr>
            <a:normAutofit/>
          </a:bodyPr>
          <a:lstStyle/>
          <a:p>
            <a:pPr algn="ctr"/>
            <a:r>
              <a:rPr lang="fr-FR" sz="4400" dirty="0" err="1" smtClean="0">
                <a:solidFill>
                  <a:srgbClr val="CCFF33"/>
                </a:solidFill>
                <a:latin typeface="Arial Rounded MT Bold" pitchFamily="34" charset="0"/>
              </a:rPr>
              <a:t>Eklezyas</a:t>
            </a:r>
            <a:r>
              <a:rPr lang="fr-FR" sz="4400" dirty="0" smtClean="0">
                <a:solidFill>
                  <a:srgbClr val="CCFF33"/>
                </a:solidFill>
                <a:latin typeface="Arial Rounded MT Bold" pitchFamily="34" charset="0"/>
              </a:rPr>
              <a:t> </a:t>
            </a:r>
            <a:r>
              <a:rPr lang="fr-FR" sz="4400" dirty="0" smtClean="0">
                <a:solidFill>
                  <a:srgbClr val="CCFF33"/>
                </a:solidFill>
                <a:latin typeface="Arial Rounded MT Bold" pitchFamily="34" charset="0"/>
              </a:rPr>
              <a:t>11 :9-10 </a:t>
            </a:r>
            <a:endParaRPr lang="en-US" sz="4400" dirty="0" smtClean="0">
              <a:solidFill>
                <a:srgbClr val="CCFF33"/>
              </a:solidFill>
              <a:latin typeface="Arial Rounded MT Bold" pitchFamily="34" charset="0"/>
            </a:endParaRPr>
          </a:p>
          <a:p>
            <a:pPr algn="just"/>
            <a:r>
              <a:rPr lang="fr-FR" sz="4400" baseline="30000" dirty="0" smtClean="0">
                <a:solidFill>
                  <a:schemeClr val="bg1"/>
                </a:solidFill>
                <a:latin typeface="Arial Rounded MT Bold" pitchFamily="34" charset="0"/>
              </a:rPr>
              <a:t>9  </a:t>
            </a:r>
            <a:r>
              <a:rPr lang="fr-FR" sz="4400" dirty="0" err="1" smtClean="0">
                <a:solidFill>
                  <a:schemeClr val="bg1"/>
                </a:solidFill>
                <a:latin typeface="Arial Rounded MT Bold" pitchFamily="34" charset="0"/>
              </a:rPr>
              <a:t>Nou</a:t>
            </a:r>
            <a:r>
              <a:rPr lang="fr-FR" sz="4400" dirty="0" smtClean="0">
                <a:solidFill>
                  <a:schemeClr val="bg1"/>
                </a:solidFill>
                <a:latin typeface="Arial Rounded MT Bold" pitchFamily="34" charset="0"/>
              </a:rPr>
              <a:t> </a:t>
            </a:r>
            <a:r>
              <a:rPr lang="fr-FR" sz="4400" dirty="0" err="1" smtClean="0">
                <a:solidFill>
                  <a:schemeClr val="bg1"/>
                </a:solidFill>
                <a:latin typeface="Arial Rounded MT Bold" pitchFamily="34" charset="0"/>
              </a:rPr>
              <a:t>menm</a:t>
            </a:r>
            <a:r>
              <a:rPr lang="fr-FR" sz="4400" dirty="0" smtClean="0">
                <a:solidFill>
                  <a:schemeClr val="bg1"/>
                </a:solidFill>
                <a:latin typeface="Arial Rounded MT Bold" pitchFamily="34" charset="0"/>
              </a:rPr>
              <a:t>, </a:t>
            </a:r>
            <a:r>
              <a:rPr lang="fr-FR" sz="4400" dirty="0" err="1" smtClean="0">
                <a:solidFill>
                  <a:schemeClr val="bg1"/>
                </a:solidFill>
                <a:latin typeface="Arial Rounded MT Bold" pitchFamily="34" charset="0"/>
              </a:rPr>
              <a:t>jenn</a:t>
            </a:r>
            <a:r>
              <a:rPr lang="fr-FR" sz="4400" dirty="0" smtClean="0">
                <a:solidFill>
                  <a:schemeClr val="bg1"/>
                </a:solidFill>
                <a:latin typeface="Arial Rounded MT Bold" pitchFamily="34" charset="0"/>
              </a:rPr>
              <a:t> </a:t>
            </a:r>
            <a:r>
              <a:rPr lang="fr-FR" sz="4400" dirty="0" err="1" smtClean="0">
                <a:solidFill>
                  <a:schemeClr val="bg1"/>
                </a:solidFill>
                <a:latin typeface="Arial Rounded MT Bold" pitchFamily="34" charset="0"/>
              </a:rPr>
              <a:t>gason</a:t>
            </a:r>
            <a:r>
              <a:rPr lang="fr-FR" sz="4400" dirty="0" smtClean="0">
                <a:solidFill>
                  <a:schemeClr val="bg1"/>
                </a:solidFill>
                <a:latin typeface="Arial Rounded MT Bold" pitchFamily="34" charset="0"/>
              </a:rPr>
              <a:t>, </a:t>
            </a:r>
            <a:r>
              <a:rPr lang="fr-FR" sz="4400" dirty="0" err="1" smtClean="0">
                <a:solidFill>
                  <a:schemeClr val="bg1"/>
                </a:solidFill>
                <a:latin typeface="Arial Rounded MT Bold" pitchFamily="34" charset="0"/>
              </a:rPr>
              <a:t>pwofite</a:t>
            </a:r>
            <a:r>
              <a:rPr lang="fr-FR" sz="4400" dirty="0" smtClean="0">
                <a:solidFill>
                  <a:schemeClr val="bg1"/>
                </a:solidFill>
                <a:latin typeface="Arial Rounded MT Bold" pitchFamily="34" charset="0"/>
              </a:rPr>
              <a:t> </a:t>
            </a:r>
            <a:r>
              <a:rPr lang="fr-FR" sz="4400" dirty="0" err="1" smtClean="0">
                <a:solidFill>
                  <a:schemeClr val="bg1"/>
                </a:solidFill>
                <a:latin typeface="Arial Rounded MT Bold" pitchFamily="34" charset="0"/>
              </a:rPr>
              <a:t>jennès</a:t>
            </a:r>
            <a:r>
              <a:rPr lang="fr-FR" sz="4400" dirty="0" smtClean="0">
                <a:solidFill>
                  <a:schemeClr val="bg1"/>
                </a:solidFill>
                <a:latin typeface="Arial Rounded MT Bold" pitchFamily="34" charset="0"/>
              </a:rPr>
              <a:t> </a:t>
            </a:r>
            <a:r>
              <a:rPr lang="fr-FR" sz="4400" dirty="0" err="1" smtClean="0">
                <a:solidFill>
                  <a:schemeClr val="bg1"/>
                </a:solidFill>
                <a:latin typeface="Arial Rounded MT Bold" pitchFamily="34" charset="0"/>
              </a:rPr>
              <a:t>nou</a:t>
            </a:r>
            <a:r>
              <a:rPr lang="fr-FR" sz="4400" dirty="0" smtClean="0">
                <a:solidFill>
                  <a:schemeClr val="bg1"/>
                </a:solidFill>
                <a:latin typeface="Arial Rounded MT Bold" pitchFamily="34" charset="0"/>
              </a:rPr>
              <a:t>. </a:t>
            </a:r>
            <a:r>
              <a:rPr lang="fr-FR" sz="4400" dirty="0" err="1" smtClean="0">
                <a:solidFill>
                  <a:schemeClr val="bg1"/>
                </a:solidFill>
                <a:latin typeface="Arial Rounded MT Bold" pitchFamily="34" charset="0"/>
              </a:rPr>
              <a:t>Fè</a:t>
            </a:r>
            <a:r>
              <a:rPr lang="fr-FR" sz="4400" dirty="0" smtClean="0">
                <a:solidFill>
                  <a:schemeClr val="bg1"/>
                </a:solidFill>
                <a:latin typeface="Arial Rounded MT Bold" pitchFamily="34" charset="0"/>
              </a:rPr>
              <a:t> </a:t>
            </a:r>
            <a:r>
              <a:rPr lang="fr-FR" sz="4400" dirty="0" err="1" smtClean="0">
                <a:solidFill>
                  <a:schemeClr val="bg1"/>
                </a:solidFill>
                <a:latin typeface="Arial Rounded MT Bold" pitchFamily="34" charset="0"/>
              </a:rPr>
              <a:t>kè</a:t>
            </a:r>
            <a:r>
              <a:rPr lang="fr-FR" sz="4400" dirty="0" smtClean="0">
                <a:solidFill>
                  <a:schemeClr val="bg1"/>
                </a:solidFill>
                <a:latin typeface="Arial Rounded MT Bold" pitchFamily="34" charset="0"/>
              </a:rPr>
              <a:t> </a:t>
            </a:r>
            <a:r>
              <a:rPr lang="fr-FR" sz="4400" dirty="0" err="1" smtClean="0">
                <a:solidFill>
                  <a:schemeClr val="bg1"/>
                </a:solidFill>
                <a:latin typeface="Arial Rounded MT Bold" pitchFamily="34" charset="0"/>
              </a:rPr>
              <a:t>nou</a:t>
            </a:r>
            <a:r>
              <a:rPr lang="fr-FR" sz="4400" dirty="0" smtClean="0">
                <a:solidFill>
                  <a:schemeClr val="bg1"/>
                </a:solidFill>
                <a:latin typeface="Arial Rounded MT Bold" pitchFamily="34" charset="0"/>
              </a:rPr>
              <a:t> </a:t>
            </a:r>
            <a:r>
              <a:rPr lang="fr-FR" sz="4400" dirty="0" err="1" smtClean="0">
                <a:solidFill>
                  <a:schemeClr val="bg1"/>
                </a:solidFill>
                <a:latin typeface="Arial Rounded MT Bold" pitchFamily="34" charset="0"/>
              </a:rPr>
              <a:t>kontan</a:t>
            </a:r>
            <a:r>
              <a:rPr lang="fr-FR" sz="4400" dirty="0" smtClean="0">
                <a:solidFill>
                  <a:schemeClr val="bg1"/>
                </a:solidFill>
                <a:latin typeface="Arial Rounded MT Bold" pitchFamily="34" charset="0"/>
              </a:rPr>
              <a:t> </a:t>
            </a:r>
            <a:r>
              <a:rPr lang="fr-FR" sz="4400" dirty="0" err="1" smtClean="0">
                <a:solidFill>
                  <a:schemeClr val="bg1"/>
                </a:solidFill>
                <a:latin typeface="Arial Rounded MT Bold" pitchFamily="34" charset="0"/>
              </a:rPr>
              <a:t>pandan</a:t>
            </a:r>
            <a:r>
              <a:rPr lang="fr-FR" sz="4400" dirty="0" smtClean="0">
                <a:solidFill>
                  <a:schemeClr val="bg1"/>
                </a:solidFill>
                <a:latin typeface="Arial Rounded MT Bold" pitchFamily="34" charset="0"/>
              </a:rPr>
              <a:t> tout tan </a:t>
            </a:r>
            <a:r>
              <a:rPr lang="fr-FR" sz="4400" dirty="0" err="1" smtClean="0">
                <a:solidFill>
                  <a:schemeClr val="bg1"/>
                </a:solidFill>
                <a:latin typeface="Arial Rounded MT Bold" pitchFamily="34" charset="0"/>
              </a:rPr>
              <a:t>nou</a:t>
            </a:r>
            <a:r>
              <a:rPr lang="fr-FR" sz="4400" dirty="0" smtClean="0">
                <a:solidFill>
                  <a:schemeClr val="bg1"/>
                </a:solidFill>
                <a:latin typeface="Arial Rounded MT Bold" pitchFamily="34" charset="0"/>
              </a:rPr>
              <a:t> </a:t>
            </a:r>
            <a:r>
              <a:rPr lang="fr-FR" sz="4400" dirty="0" err="1" smtClean="0">
                <a:solidFill>
                  <a:schemeClr val="bg1"/>
                </a:solidFill>
                <a:latin typeface="Arial Rounded MT Bold" pitchFamily="34" charset="0"/>
              </a:rPr>
              <a:t>jenn</a:t>
            </a:r>
            <a:r>
              <a:rPr lang="fr-FR" sz="4400" dirty="0" smtClean="0">
                <a:solidFill>
                  <a:schemeClr val="bg1"/>
                </a:solidFill>
                <a:latin typeface="Arial Rounded MT Bold" pitchFamily="34" charset="0"/>
              </a:rPr>
              <a:t> </a:t>
            </a:r>
            <a:r>
              <a:rPr lang="fr-FR" sz="4400" dirty="0" err="1" smtClean="0">
                <a:solidFill>
                  <a:schemeClr val="bg1"/>
                </a:solidFill>
                <a:latin typeface="Arial Rounded MT Bold" pitchFamily="34" charset="0"/>
              </a:rPr>
              <a:t>gason</a:t>
            </a:r>
            <a:r>
              <a:rPr lang="fr-FR" sz="4400" dirty="0" smtClean="0">
                <a:solidFill>
                  <a:schemeClr val="bg1"/>
                </a:solidFill>
                <a:latin typeface="Arial Rounded MT Bold" pitchFamily="34" charset="0"/>
              </a:rPr>
              <a:t> </a:t>
            </a:r>
            <a:r>
              <a:rPr lang="fr-FR" sz="4400" dirty="0" err="1" smtClean="0">
                <a:solidFill>
                  <a:schemeClr val="bg1"/>
                </a:solidFill>
                <a:latin typeface="Arial Rounded MT Bold" pitchFamily="34" charset="0"/>
              </a:rPr>
              <a:t>toujou</a:t>
            </a:r>
            <a:r>
              <a:rPr lang="fr-FR" sz="4400" dirty="0" smtClean="0">
                <a:solidFill>
                  <a:schemeClr val="bg1"/>
                </a:solidFill>
                <a:latin typeface="Arial Rounded MT Bold" pitchFamily="34" charset="0"/>
              </a:rPr>
              <a:t>. </a:t>
            </a:r>
            <a:r>
              <a:rPr lang="fr-FR" sz="4400" dirty="0" err="1" smtClean="0">
                <a:solidFill>
                  <a:schemeClr val="bg1"/>
                </a:solidFill>
                <a:latin typeface="Arial Rounded MT Bold" pitchFamily="34" charset="0"/>
              </a:rPr>
              <a:t>Fè</a:t>
            </a:r>
            <a:r>
              <a:rPr lang="fr-FR" sz="4400" dirty="0" smtClean="0">
                <a:solidFill>
                  <a:schemeClr val="bg1"/>
                </a:solidFill>
                <a:latin typeface="Arial Rounded MT Bold" pitchFamily="34" charset="0"/>
              </a:rPr>
              <a:t> </a:t>
            </a:r>
            <a:r>
              <a:rPr lang="fr-FR" sz="4400" dirty="0" err="1" smtClean="0">
                <a:solidFill>
                  <a:schemeClr val="bg1"/>
                </a:solidFill>
                <a:latin typeface="Arial Rounded MT Bold" pitchFamily="34" charset="0"/>
              </a:rPr>
              <a:t>tou</a:t>
            </a:r>
            <a:r>
              <a:rPr lang="fr-FR" sz="4400" dirty="0" smtClean="0">
                <a:solidFill>
                  <a:schemeClr val="bg1"/>
                </a:solidFill>
                <a:latin typeface="Arial Rounded MT Bold" pitchFamily="34" charset="0"/>
              </a:rPr>
              <a:t> sa </a:t>
            </a:r>
            <a:r>
              <a:rPr lang="fr-FR" sz="4400" dirty="0" err="1" smtClean="0">
                <a:solidFill>
                  <a:schemeClr val="bg1"/>
                </a:solidFill>
                <a:latin typeface="Arial Rounded MT Bold" pitchFamily="34" charset="0"/>
              </a:rPr>
              <a:t>nou</a:t>
            </a:r>
            <a:r>
              <a:rPr lang="fr-FR" sz="4400" dirty="0" smtClean="0">
                <a:solidFill>
                  <a:schemeClr val="bg1"/>
                </a:solidFill>
                <a:latin typeface="Arial Rounded MT Bold" pitchFamily="34" charset="0"/>
              </a:rPr>
              <a:t> ta </a:t>
            </a:r>
            <a:r>
              <a:rPr lang="fr-FR" sz="4400" dirty="0" err="1" smtClean="0">
                <a:solidFill>
                  <a:schemeClr val="bg1"/>
                </a:solidFill>
                <a:latin typeface="Arial Rounded MT Bold" pitchFamily="34" charset="0"/>
              </a:rPr>
              <a:t>vle</a:t>
            </a:r>
            <a:r>
              <a:rPr lang="fr-FR" sz="4400" dirty="0" smtClean="0">
                <a:solidFill>
                  <a:schemeClr val="bg1"/>
                </a:solidFill>
                <a:latin typeface="Arial Rounded MT Bold" pitchFamily="34" charset="0"/>
              </a:rPr>
              <a:t> </a:t>
            </a:r>
            <a:r>
              <a:rPr lang="fr-FR" sz="4400" dirty="0" err="1" smtClean="0">
                <a:solidFill>
                  <a:schemeClr val="bg1"/>
                </a:solidFill>
                <a:latin typeface="Arial Rounded MT Bold" pitchFamily="34" charset="0"/>
              </a:rPr>
              <a:t>fè</a:t>
            </a:r>
            <a:r>
              <a:rPr lang="fr-FR" sz="4400" dirty="0" smtClean="0">
                <a:solidFill>
                  <a:schemeClr val="bg1"/>
                </a:solidFill>
                <a:latin typeface="Arial Rounded MT Bold" pitchFamily="34" charset="0"/>
              </a:rPr>
              <a:t>, </a:t>
            </a:r>
            <a:r>
              <a:rPr lang="fr-FR" sz="4400" dirty="0" err="1" smtClean="0">
                <a:solidFill>
                  <a:schemeClr val="bg1"/>
                </a:solidFill>
                <a:latin typeface="Arial Rounded MT Bold" pitchFamily="34" charset="0"/>
              </a:rPr>
              <a:t>tou</a:t>
            </a:r>
            <a:r>
              <a:rPr lang="fr-FR" sz="4400" dirty="0" smtClean="0">
                <a:solidFill>
                  <a:schemeClr val="bg1"/>
                </a:solidFill>
                <a:latin typeface="Arial Rounded MT Bold" pitchFamily="34" charset="0"/>
              </a:rPr>
              <a:t> sa </a:t>
            </a:r>
            <a:r>
              <a:rPr lang="fr-FR" sz="4400" dirty="0" err="1" smtClean="0">
                <a:solidFill>
                  <a:schemeClr val="bg1"/>
                </a:solidFill>
                <a:latin typeface="Arial Rounded MT Bold" pitchFamily="34" charset="0"/>
              </a:rPr>
              <a:t>nou</a:t>
            </a:r>
            <a:r>
              <a:rPr lang="fr-FR" sz="4400" dirty="0" smtClean="0">
                <a:solidFill>
                  <a:schemeClr val="bg1"/>
                </a:solidFill>
                <a:latin typeface="Arial Rounded MT Bold" pitchFamily="34" charset="0"/>
              </a:rPr>
              <a:t> </a:t>
            </a:r>
            <a:r>
              <a:rPr lang="fr-FR" sz="4400" dirty="0" err="1" smtClean="0">
                <a:solidFill>
                  <a:schemeClr val="bg1"/>
                </a:solidFill>
                <a:latin typeface="Arial Rounded MT Bold" pitchFamily="34" charset="0"/>
              </a:rPr>
              <a:t>anvi</a:t>
            </a:r>
            <a:r>
              <a:rPr lang="fr-FR" sz="4400" dirty="0" smtClean="0">
                <a:solidFill>
                  <a:schemeClr val="bg1"/>
                </a:solidFill>
                <a:latin typeface="Arial Rounded MT Bold" pitchFamily="34" charset="0"/>
              </a:rPr>
              <a:t> </a:t>
            </a:r>
            <a:r>
              <a:rPr lang="fr-FR" sz="4400" dirty="0" err="1" smtClean="0">
                <a:solidFill>
                  <a:schemeClr val="bg1"/>
                </a:solidFill>
                <a:latin typeface="Arial Rounded MT Bold" pitchFamily="34" charset="0"/>
              </a:rPr>
              <a:t>fè</a:t>
            </a:r>
            <a:r>
              <a:rPr lang="fr-FR" sz="4400" dirty="0" smtClean="0">
                <a:solidFill>
                  <a:schemeClr val="bg1"/>
                </a:solidFill>
                <a:latin typeface="Arial Rounded MT Bold" pitchFamily="34" charset="0"/>
              </a:rPr>
              <a:t>. Men </a:t>
            </a:r>
            <a:r>
              <a:rPr lang="fr-FR" sz="4400" dirty="0" err="1" smtClean="0">
                <a:solidFill>
                  <a:schemeClr val="bg1"/>
                </a:solidFill>
                <a:latin typeface="Arial Rounded MT Bold" pitchFamily="34" charset="0"/>
              </a:rPr>
              <a:t>pa</a:t>
            </a:r>
            <a:r>
              <a:rPr lang="fr-FR" sz="4400" dirty="0" smtClean="0">
                <a:solidFill>
                  <a:schemeClr val="bg1"/>
                </a:solidFill>
                <a:latin typeface="Arial Rounded MT Bold" pitchFamily="34" charset="0"/>
              </a:rPr>
              <a:t> </a:t>
            </a:r>
            <a:r>
              <a:rPr lang="fr-FR" sz="4400" dirty="0" err="1" smtClean="0">
                <a:solidFill>
                  <a:schemeClr val="bg1"/>
                </a:solidFill>
                <a:latin typeface="Arial Rounded MT Bold" pitchFamily="34" charset="0"/>
              </a:rPr>
              <a:t>bliye</a:t>
            </a:r>
            <a:r>
              <a:rPr lang="fr-FR" sz="4400" dirty="0" smtClean="0">
                <a:solidFill>
                  <a:schemeClr val="bg1"/>
                </a:solidFill>
                <a:latin typeface="Arial Rounded MT Bold" pitchFamily="34" charset="0"/>
              </a:rPr>
              <a:t> </a:t>
            </a:r>
            <a:r>
              <a:rPr lang="fr-FR" sz="4400" dirty="0" err="1" smtClean="0">
                <a:solidFill>
                  <a:schemeClr val="bg1"/>
                </a:solidFill>
                <a:latin typeface="Arial Rounded MT Bold" pitchFamily="34" charset="0"/>
              </a:rPr>
              <a:t>Bondye</a:t>
            </a:r>
            <a:r>
              <a:rPr lang="fr-FR" sz="4400" dirty="0" smtClean="0">
                <a:solidFill>
                  <a:schemeClr val="bg1"/>
                </a:solidFill>
                <a:latin typeface="Arial Rounded MT Bold" pitchFamily="34" charset="0"/>
              </a:rPr>
              <a:t> </a:t>
            </a:r>
            <a:r>
              <a:rPr lang="fr-FR" sz="4400" dirty="0" err="1" smtClean="0">
                <a:solidFill>
                  <a:schemeClr val="bg1"/>
                </a:solidFill>
                <a:latin typeface="Arial Rounded MT Bold" pitchFamily="34" charset="0"/>
              </a:rPr>
              <a:t>gen</a:t>
            </a:r>
            <a:r>
              <a:rPr lang="fr-FR" sz="4400" dirty="0" smtClean="0">
                <a:solidFill>
                  <a:schemeClr val="bg1"/>
                </a:solidFill>
                <a:latin typeface="Arial Rounded MT Bold" pitchFamily="34" charset="0"/>
              </a:rPr>
              <a:t> pou mande </a:t>
            </a:r>
            <a:r>
              <a:rPr lang="fr-FR" sz="4400" dirty="0" err="1" smtClean="0">
                <a:solidFill>
                  <a:schemeClr val="bg1"/>
                </a:solidFill>
                <a:latin typeface="Arial Rounded MT Bold" pitchFamily="34" charset="0"/>
              </a:rPr>
              <a:t>nou</a:t>
            </a:r>
            <a:r>
              <a:rPr lang="fr-FR" sz="4400" dirty="0" smtClean="0">
                <a:solidFill>
                  <a:schemeClr val="bg1"/>
                </a:solidFill>
                <a:latin typeface="Arial Rounded MT Bold" pitchFamily="34" charset="0"/>
              </a:rPr>
              <a:t> </a:t>
            </a:r>
            <a:r>
              <a:rPr lang="fr-FR" sz="4400" dirty="0" err="1" smtClean="0">
                <a:solidFill>
                  <a:schemeClr val="bg1"/>
                </a:solidFill>
                <a:latin typeface="Arial Rounded MT Bold" pitchFamily="34" charset="0"/>
              </a:rPr>
              <a:t>kont</a:t>
            </a:r>
            <a:r>
              <a:rPr lang="fr-FR" sz="4400" dirty="0" smtClean="0">
                <a:solidFill>
                  <a:schemeClr val="bg1"/>
                </a:solidFill>
                <a:latin typeface="Arial Rounded MT Bold" pitchFamily="34" charset="0"/>
              </a:rPr>
              <a:t> pou </a:t>
            </a:r>
            <a:r>
              <a:rPr lang="fr-FR" sz="4400" dirty="0" err="1" smtClean="0">
                <a:solidFill>
                  <a:schemeClr val="bg1"/>
                </a:solidFill>
                <a:latin typeface="Arial Rounded MT Bold" pitchFamily="34" charset="0"/>
              </a:rPr>
              <a:t>tou</a:t>
            </a:r>
            <a:r>
              <a:rPr lang="fr-FR" sz="4400" dirty="0" smtClean="0">
                <a:solidFill>
                  <a:schemeClr val="bg1"/>
                </a:solidFill>
                <a:latin typeface="Arial Rounded MT Bold" pitchFamily="34" charset="0"/>
              </a:rPr>
              <a:t> sa </a:t>
            </a:r>
            <a:r>
              <a:rPr lang="fr-FR" sz="4400" dirty="0" err="1" smtClean="0">
                <a:solidFill>
                  <a:schemeClr val="bg1"/>
                </a:solidFill>
                <a:latin typeface="Arial Rounded MT Bold" pitchFamily="34" charset="0"/>
              </a:rPr>
              <a:t>nou</a:t>
            </a:r>
            <a:r>
              <a:rPr lang="fr-FR" sz="4400" dirty="0" smtClean="0">
                <a:solidFill>
                  <a:schemeClr val="bg1"/>
                </a:solidFill>
                <a:latin typeface="Arial Rounded MT Bold" pitchFamily="34" charset="0"/>
              </a:rPr>
              <a:t> </a:t>
            </a:r>
            <a:r>
              <a:rPr lang="fr-FR" sz="4400" dirty="0" err="1" smtClean="0">
                <a:solidFill>
                  <a:schemeClr val="bg1"/>
                </a:solidFill>
                <a:latin typeface="Arial Rounded MT Bold" pitchFamily="34" charset="0"/>
              </a:rPr>
              <a:t>fè</a:t>
            </a:r>
            <a:r>
              <a:rPr lang="fr-FR" sz="4400" dirty="0" smtClean="0">
                <a:solidFill>
                  <a:schemeClr val="bg1"/>
                </a:solidFill>
                <a:latin typeface="Arial Rounded MT Bold" pitchFamily="34" charset="0"/>
              </a:rPr>
              <a:t>.</a:t>
            </a:r>
            <a:endParaRPr lang="en-US" sz="4400" dirty="0" smtClean="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300"/>
          </a:solidFill>
        </p:spPr>
        <p:style>
          <a:lnRef idx="1">
            <a:schemeClr val="accent4"/>
          </a:lnRef>
          <a:fillRef idx="2">
            <a:schemeClr val="accent4"/>
          </a:fillRef>
          <a:effectRef idx="1">
            <a:schemeClr val="accent4"/>
          </a:effectRef>
          <a:fontRef idx="minor">
            <a:schemeClr val="dk1"/>
          </a:fontRef>
        </p:style>
        <p:txBody>
          <a:bodyPr>
            <a:normAutofit/>
          </a:bodyPr>
          <a:lstStyle/>
          <a:p>
            <a:pPr algn="just"/>
            <a:r>
              <a:rPr lang="fr-FR" sz="4400" baseline="30000" dirty="0" smtClean="0">
                <a:solidFill>
                  <a:schemeClr val="bg1"/>
                </a:solidFill>
                <a:latin typeface="Arial Rounded MT Bold" pitchFamily="34" charset="0"/>
              </a:rPr>
              <a:t>10</a:t>
            </a:r>
            <a:r>
              <a:rPr lang="fr-FR" sz="4400" baseline="30000" dirty="0" smtClean="0">
                <a:solidFill>
                  <a:schemeClr val="bg1"/>
                </a:solidFill>
                <a:latin typeface="Arial Rounded MT Bold" pitchFamily="34" charset="0"/>
              </a:rPr>
              <a:t> </a:t>
            </a:r>
            <a:r>
              <a:rPr lang="fr-FR" sz="4400" dirty="0" smtClean="0">
                <a:solidFill>
                  <a:schemeClr val="bg1"/>
                </a:solidFill>
                <a:latin typeface="Arial Rounded MT Bold" pitchFamily="34" charset="0"/>
              </a:rPr>
              <a:t>Pa </a:t>
            </a:r>
            <a:r>
              <a:rPr lang="fr-FR" sz="4400" dirty="0" err="1" smtClean="0">
                <a:solidFill>
                  <a:schemeClr val="bg1"/>
                </a:solidFill>
                <a:latin typeface="Arial Rounded MT Bold" pitchFamily="34" charset="0"/>
              </a:rPr>
              <a:t>kite</a:t>
            </a:r>
            <a:r>
              <a:rPr lang="fr-FR" sz="4400" dirty="0" smtClean="0">
                <a:solidFill>
                  <a:schemeClr val="bg1"/>
                </a:solidFill>
                <a:latin typeface="Arial Rounded MT Bold" pitchFamily="34" charset="0"/>
              </a:rPr>
              <a:t> </a:t>
            </a:r>
            <a:r>
              <a:rPr lang="fr-FR" sz="4400" dirty="0" err="1" smtClean="0">
                <a:solidFill>
                  <a:schemeClr val="bg1"/>
                </a:solidFill>
                <a:latin typeface="Arial Rounded MT Bold" pitchFamily="34" charset="0"/>
              </a:rPr>
              <a:t>lapenn</a:t>
            </a:r>
            <a:r>
              <a:rPr lang="fr-FR" sz="4400" dirty="0" smtClean="0">
                <a:solidFill>
                  <a:schemeClr val="bg1"/>
                </a:solidFill>
                <a:latin typeface="Arial Rounded MT Bold" pitchFamily="34" charset="0"/>
              </a:rPr>
              <a:t> </a:t>
            </a:r>
            <a:r>
              <a:rPr lang="fr-FR" sz="4400" dirty="0" err="1" smtClean="0">
                <a:solidFill>
                  <a:schemeClr val="bg1"/>
                </a:solidFill>
                <a:latin typeface="Arial Rounded MT Bold" pitchFamily="34" charset="0"/>
              </a:rPr>
              <a:t>chita</a:t>
            </a:r>
            <a:r>
              <a:rPr lang="fr-FR" sz="4400" dirty="0" smtClean="0">
                <a:solidFill>
                  <a:schemeClr val="bg1"/>
                </a:solidFill>
                <a:latin typeface="Arial Rounded MT Bold" pitchFamily="34" charset="0"/>
              </a:rPr>
              <a:t> nan </a:t>
            </a:r>
            <a:r>
              <a:rPr lang="fr-FR" sz="4400" dirty="0" err="1" smtClean="0">
                <a:solidFill>
                  <a:schemeClr val="bg1"/>
                </a:solidFill>
                <a:latin typeface="Arial Rounded MT Bold" pitchFamily="34" charset="0"/>
              </a:rPr>
              <a:t>kè</a:t>
            </a:r>
            <a:r>
              <a:rPr lang="fr-FR" sz="4400" dirty="0" smtClean="0">
                <a:solidFill>
                  <a:schemeClr val="bg1"/>
                </a:solidFill>
                <a:latin typeface="Arial Rounded MT Bold" pitchFamily="34" charset="0"/>
              </a:rPr>
              <a:t> </a:t>
            </a:r>
            <a:r>
              <a:rPr lang="fr-FR" sz="4400" dirty="0" err="1" smtClean="0">
                <a:solidFill>
                  <a:schemeClr val="bg1"/>
                </a:solidFill>
                <a:latin typeface="Arial Rounded MT Bold" pitchFamily="34" charset="0"/>
              </a:rPr>
              <a:t>nou</a:t>
            </a:r>
            <a:r>
              <a:rPr lang="fr-FR" sz="4400" dirty="0" smtClean="0">
                <a:solidFill>
                  <a:schemeClr val="bg1"/>
                </a:solidFill>
                <a:latin typeface="Arial Rounded MT Bold" pitchFamily="34" charset="0"/>
              </a:rPr>
              <a:t>. Pa </a:t>
            </a:r>
            <a:r>
              <a:rPr lang="fr-FR" sz="4400" dirty="0" err="1" smtClean="0">
                <a:solidFill>
                  <a:schemeClr val="bg1"/>
                </a:solidFill>
                <a:latin typeface="Arial Rounded MT Bold" pitchFamily="34" charset="0"/>
              </a:rPr>
              <a:t>kite</a:t>
            </a:r>
            <a:r>
              <a:rPr lang="fr-FR" sz="4400" dirty="0" smtClean="0">
                <a:solidFill>
                  <a:schemeClr val="bg1"/>
                </a:solidFill>
                <a:latin typeface="Arial Rounded MT Bold" pitchFamily="34" charset="0"/>
              </a:rPr>
              <a:t> </a:t>
            </a:r>
            <a:r>
              <a:rPr lang="fr-FR" sz="4400" dirty="0" err="1" smtClean="0">
                <a:solidFill>
                  <a:schemeClr val="bg1"/>
                </a:solidFill>
                <a:latin typeface="Arial Rounded MT Bold" pitchFamily="34" charset="0"/>
              </a:rPr>
              <a:t>anyen</a:t>
            </a:r>
            <a:r>
              <a:rPr lang="fr-FR" sz="4400" dirty="0" smtClean="0">
                <a:solidFill>
                  <a:schemeClr val="bg1"/>
                </a:solidFill>
                <a:latin typeface="Arial Rounded MT Bold" pitchFamily="34" charset="0"/>
              </a:rPr>
              <a:t> </a:t>
            </a:r>
            <a:r>
              <a:rPr lang="fr-FR" sz="4400" dirty="0" err="1" smtClean="0">
                <a:solidFill>
                  <a:schemeClr val="bg1"/>
                </a:solidFill>
                <a:latin typeface="Arial Rounded MT Bold" pitchFamily="34" charset="0"/>
              </a:rPr>
              <a:t>fè</a:t>
            </a:r>
            <a:r>
              <a:rPr lang="fr-FR" sz="4400" dirty="0" smtClean="0">
                <a:solidFill>
                  <a:schemeClr val="bg1"/>
                </a:solidFill>
                <a:latin typeface="Arial Rounded MT Bold" pitchFamily="34" charset="0"/>
              </a:rPr>
              <a:t> </a:t>
            </a:r>
            <a:r>
              <a:rPr lang="fr-FR" sz="4400" dirty="0" err="1" smtClean="0">
                <a:solidFill>
                  <a:schemeClr val="bg1"/>
                </a:solidFill>
                <a:latin typeface="Arial Rounded MT Bold" pitchFamily="34" charset="0"/>
              </a:rPr>
              <a:t>nou</a:t>
            </a:r>
            <a:r>
              <a:rPr lang="fr-FR" sz="4400" dirty="0" smtClean="0">
                <a:solidFill>
                  <a:schemeClr val="bg1"/>
                </a:solidFill>
                <a:latin typeface="Arial Rounded MT Bold" pitchFamily="34" charset="0"/>
              </a:rPr>
              <a:t> </a:t>
            </a:r>
            <a:r>
              <a:rPr lang="fr-FR" sz="4400" dirty="0" err="1" smtClean="0">
                <a:solidFill>
                  <a:schemeClr val="bg1"/>
                </a:solidFill>
                <a:latin typeface="Arial Rounded MT Bold" pitchFamily="34" charset="0"/>
              </a:rPr>
              <a:t>soufri</a:t>
            </a:r>
            <a:r>
              <a:rPr lang="fr-FR" sz="4400" dirty="0" smtClean="0">
                <a:solidFill>
                  <a:schemeClr val="bg1"/>
                </a:solidFill>
                <a:latin typeface="Arial Rounded MT Bold" pitchFamily="34" charset="0"/>
              </a:rPr>
              <a:t> nan </a:t>
            </a:r>
            <a:r>
              <a:rPr lang="fr-FR" sz="4400" dirty="0" err="1" smtClean="0">
                <a:solidFill>
                  <a:schemeClr val="bg1"/>
                </a:solidFill>
                <a:latin typeface="Arial Rounded MT Bold" pitchFamily="34" charset="0"/>
              </a:rPr>
              <a:t>kò</a:t>
            </a:r>
            <a:r>
              <a:rPr lang="fr-FR" sz="4400" dirty="0" smtClean="0">
                <a:solidFill>
                  <a:schemeClr val="bg1"/>
                </a:solidFill>
                <a:latin typeface="Arial Rounded MT Bold" pitchFamily="34" charset="0"/>
              </a:rPr>
              <a:t> </a:t>
            </a:r>
            <a:r>
              <a:rPr lang="fr-FR" sz="4400" dirty="0" err="1" smtClean="0">
                <a:solidFill>
                  <a:schemeClr val="bg1"/>
                </a:solidFill>
                <a:latin typeface="Arial Rounded MT Bold" pitchFamily="34" charset="0"/>
              </a:rPr>
              <a:t>nou</a:t>
            </a:r>
            <a:r>
              <a:rPr lang="fr-FR" sz="4400" dirty="0" smtClean="0">
                <a:solidFill>
                  <a:schemeClr val="bg1"/>
                </a:solidFill>
                <a:latin typeface="Arial Rounded MT Bold" pitchFamily="34" charset="0"/>
              </a:rPr>
              <a:t>. Ou </a:t>
            </a:r>
            <a:r>
              <a:rPr lang="fr-FR" sz="4400" dirty="0" err="1" smtClean="0">
                <a:solidFill>
                  <a:schemeClr val="bg1"/>
                </a:solidFill>
                <a:latin typeface="Arial Rounded MT Bold" pitchFamily="34" charset="0"/>
              </a:rPr>
              <a:t>p'ap</a:t>
            </a:r>
            <a:r>
              <a:rPr lang="fr-FR" sz="4400" dirty="0" smtClean="0">
                <a:solidFill>
                  <a:schemeClr val="bg1"/>
                </a:solidFill>
                <a:latin typeface="Arial Rounded MT Bold" pitchFamily="34" charset="0"/>
              </a:rPr>
              <a:t> </a:t>
            </a:r>
            <a:r>
              <a:rPr lang="fr-FR" sz="4400" dirty="0" err="1" smtClean="0">
                <a:solidFill>
                  <a:schemeClr val="bg1"/>
                </a:solidFill>
                <a:latin typeface="Arial Rounded MT Bold" pitchFamily="34" charset="0"/>
              </a:rPr>
              <a:t>rete</a:t>
            </a:r>
            <a:r>
              <a:rPr lang="fr-FR" sz="4400" dirty="0" smtClean="0">
                <a:solidFill>
                  <a:schemeClr val="bg1"/>
                </a:solidFill>
                <a:latin typeface="Arial Rounded MT Bold" pitchFamily="34" charset="0"/>
              </a:rPr>
              <a:t> </a:t>
            </a:r>
            <a:r>
              <a:rPr lang="fr-FR" sz="4400" dirty="0" err="1" smtClean="0">
                <a:solidFill>
                  <a:schemeClr val="bg1"/>
                </a:solidFill>
                <a:latin typeface="Arial Rounded MT Bold" pitchFamily="34" charset="0"/>
              </a:rPr>
              <a:t>jenn</a:t>
            </a:r>
            <a:r>
              <a:rPr lang="fr-FR" sz="4400" dirty="0" smtClean="0">
                <a:solidFill>
                  <a:schemeClr val="bg1"/>
                </a:solidFill>
                <a:latin typeface="Arial Rounded MT Bold" pitchFamily="34" charset="0"/>
              </a:rPr>
              <a:t> </a:t>
            </a:r>
            <a:r>
              <a:rPr lang="fr-FR" sz="4400" dirty="0" err="1" smtClean="0">
                <a:solidFill>
                  <a:schemeClr val="bg1"/>
                </a:solidFill>
                <a:latin typeface="Arial Rounded MT Bold" pitchFamily="34" charset="0"/>
              </a:rPr>
              <a:t>gason</a:t>
            </a:r>
            <a:r>
              <a:rPr lang="fr-FR" sz="4400" dirty="0" smtClean="0">
                <a:solidFill>
                  <a:schemeClr val="bg1"/>
                </a:solidFill>
                <a:latin typeface="Arial Rounded MT Bold" pitchFamily="34" charset="0"/>
              </a:rPr>
              <a:t> </a:t>
            </a:r>
            <a:r>
              <a:rPr lang="fr-FR" sz="4400" dirty="0" err="1" smtClean="0">
                <a:solidFill>
                  <a:schemeClr val="bg1"/>
                </a:solidFill>
                <a:latin typeface="Arial Rounded MT Bold" pitchFamily="34" charset="0"/>
              </a:rPr>
              <a:t>ak</a:t>
            </a:r>
            <a:r>
              <a:rPr lang="fr-FR" sz="4400" dirty="0" smtClean="0">
                <a:solidFill>
                  <a:schemeClr val="bg1"/>
                </a:solidFill>
                <a:latin typeface="Arial Rounded MT Bold" pitchFamily="34" charset="0"/>
              </a:rPr>
              <a:t> cheve </a:t>
            </a:r>
            <a:r>
              <a:rPr lang="fr-FR" sz="4400" dirty="0" err="1" smtClean="0">
                <a:solidFill>
                  <a:schemeClr val="bg1"/>
                </a:solidFill>
                <a:latin typeface="Arial Rounded MT Bold" pitchFamily="34" charset="0"/>
              </a:rPr>
              <a:t>nwa</a:t>
            </a:r>
            <a:r>
              <a:rPr lang="fr-FR" sz="4400" dirty="0" smtClean="0">
                <a:solidFill>
                  <a:schemeClr val="bg1"/>
                </a:solidFill>
                <a:latin typeface="Arial Rounded MT Bold" pitchFamily="34" charset="0"/>
              </a:rPr>
              <a:t> </a:t>
            </a:r>
            <a:r>
              <a:rPr lang="fr-FR" sz="4400" dirty="0" err="1" smtClean="0">
                <a:solidFill>
                  <a:schemeClr val="bg1"/>
                </a:solidFill>
                <a:latin typeface="Arial Rounded MT Bold" pitchFamily="34" charset="0"/>
              </a:rPr>
              <a:t>tou</a:t>
            </a:r>
            <a:r>
              <a:rPr lang="fr-FR" sz="4400" dirty="0" smtClean="0">
                <a:solidFill>
                  <a:schemeClr val="bg1"/>
                </a:solidFill>
                <a:latin typeface="Arial Rounded MT Bold" pitchFamily="34" charset="0"/>
              </a:rPr>
              <a:t> tan.</a:t>
            </a:r>
            <a:endParaRPr lang="en-US" sz="4400" dirty="0" smtClean="0">
              <a:solidFill>
                <a:schemeClr val="bg1"/>
              </a:solidFill>
              <a:latin typeface="Arial Rounded MT Bold" pitchFamily="34" charset="0"/>
            </a:endParaRPr>
          </a:p>
          <a:p>
            <a:pPr lvl="0" algn="just"/>
            <a:r>
              <a:rPr lang="fr-FR" sz="4400" dirty="0" smtClean="0">
                <a:solidFill>
                  <a:srgbClr val="CCFF33"/>
                </a:solidFill>
                <a:latin typeface="Arial Rounded MT Bold" pitchFamily="34" charset="0"/>
              </a:rPr>
              <a:t>D’une </a:t>
            </a:r>
            <a:r>
              <a:rPr lang="fr-FR" sz="4400" dirty="0" smtClean="0">
                <a:solidFill>
                  <a:srgbClr val="CCFF33"/>
                </a:solidFill>
                <a:latin typeface="Arial Rounded MT Bold" pitchFamily="34" charset="0"/>
              </a:rPr>
              <a:t>manière ironique, Salomon invite les jeunes à s’adonner à leurs passions sans aucune réserve</a:t>
            </a:r>
            <a:r>
              <a:rPr lang="fr-FR" sz="4400" dirty="0" smtClean="0">
                <a:solidFill>
                  <a:srgbClr val="CCFF33"/>
                </a:solidFill>
                <a:latin typeface="Arial Rounded MT Bold" pitchFamily="34" charset="0"/>
              </a:rPr>
              <a:t>.</a:t>
            </a:r>
            <a:endParaRPr lang="en-US" sz="4400" dirty="0" smtClean="0">
              <a:solidFill>
                <a:srgbClr val="CCFF33"/>
              </a:solidFill>
              <a:latin typeface="Arial Rounded MT Bold"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300"/>
          </a:solidFill>
        </p:spPr>
        <p:style>
          <a:lnRef idx="1">
            <a:schemeClr val="accent4"/>
          </a:lnRef>
          <a:fillRef idx="2">
            <a:schemeClr val="accent4"/>
          </a:fillRef>
          <a:effectRef idx="1">
            <a:schemeClr val="accent4"/>
          </a:effectRef>
          <a:fontRef idx="minor">
            <a:schemeClr val="dk1"/>
          </a:fontRef>
        </p:style>
        <p:txBody>
          <a:bodyPr>
            <a:normAutofit fontScale="92500" lnSpcReduction="10000"/>
          </a:bodyPr>
          <a:lstStyle/>
          <a:p>
            <a:pPr lvl="0" algn="just"/>
            <a:r>
              <a:rPr lang="fr-FR" sz="4400" dirty="0" smtClean="0">
                <a:solidFill>
                  <a:schemeClr val="bg1"/>
                </a:solidFill>
                <a:latin typeface="Arial Rounded MT Bold" pitchFamily="34" charset="0"/>
              </a:rPr>
              <a:t>«</a:t>
            </a:r>
            <a:r>
              <a:rPr lang="fr-FR" sz="4400" dirty="0" smtClean="0">
                <a:solidFill>
                  <a:schemeClr val="bg1"/>
                </a:solidFill>
                <a:latin typeface="Arial Rounded MT Bold" pitchFamily="34" charset="0"/>
              </a:rPr>
              <a:t> Fais tout ce que tu as à la pensée de faire.</a:t>
            </a:r>
            <a:endParaRPr lang="en-US" sz="4400" dirty="0" smtClean="0">
              <a:solidFill>
                <a:schemeClr val="bg1"/>
              </a:solidFill>
              <a:latin typeface="Arial Rounded MT Bold" pitchFamily="34" charset="0"/>
            </a:endParaRPr>
          </a:p>
          <a:p>
            <a:pPr lvl="0" algn="just"/>
            <a:r>
              <a:rPr lang="fr-FR" sz="4400" dirty="0" smtClean="0">
                <a:solidFill>
                  <a:srgbClr val="CCFF33"/>
                </a:solidFill>
                <a:latin typeface="Arial Rounded MT Bold" pitchFamily="34" charset="0"/>
              </a:rPr>
              <a:t>Jouis la vie dans toute sa longueur et dans toute sa largeur.</a:t>
            </a:r>
            <a:endParaRPr lang="en-US" sz="4400" dirty="0" smtClean="0">
              <a:solidFill>
                <a:srgbClr val="CCFF33"/>
              </a:solidFill>
              <a:latin typeface="Arial Rounded MT Bold" pitchFamily="34" charset="0"/>
            </a:endParaRPr>
          </a:p>
          <a:p>
            <a:pPr lvl="0" algn="just"/>
            <a:r>
              <a:rPr lang="fr-FR" sz="4400" dirty="0" smtClean="0">
                <a:solidFill>
                  <a:srgbClr val="CCFF33"/>
                </a:solidFill>
                <a:latin typeface="Arial Rounded MT Bold" pitchFamily="34" charset="0"/>
              </a:rPr>
              <a:t>Vas après tes rêves, tes passions et ta folie.</a:t>
            </a:r>
            <a:endParaRPr lang="en-US" sz="4400" dirty="0" smtClean="0">
              <a:solidFill>
                <a:srgbClr val="CCFF33"/>
              </a:solidFill>
              <a:latin typeface="Arial Rounded MT Bold" pitchFamily="34" charset="0"/>
            </a:endParaRPr>
          </a:p>
          <a:p>
            <a:pPr lvl="0" algn="just"/>
            <a:r>
              <a:rPr lang="fr-FR" sz="4400" dirty="0" smtClean="0">
                <a:solidFill>
                  <a:schemeClr val="bg1"/>
                </a:solidFill>
                <a:latin typeface="Arial Rounded MT Bold" pitchFamily="34" charset="0"/>
              </a:rPr>
              <a:t>Mais souviens-toi que Dieu t’appellera en jugement pour rendre compte de toutes tes actions posées au cours de ton pèlerinage terrestre</a:t>
            </a:r>
            <a:r>
              <a:rPr lang="fr-FR" sz="4400" dirty="0" smtClean="0">
                <a:solidFill>
                  <a:schemeClr val="bg1"/>
                </a:solidFill>
                <a:latin typeface="Arial Rounded MT Bold" pitchFamily="34" charset="0"/>
              </a:rPr>
              <a:t>.</a:t>
            </a:r>
            <a:endParaRPr lang="en-US" sz="4400" dirty="0" smtClean="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300"/>
          </a:solidFill>
        </p:spPr>
        <p:style>
          <a:lnRef idx="1">
            <a:schemeClr val="accent4"/>
          </a:lnRef>
          <a:fillRef idx="2">
            <a:schemeClr val="accent4"/>
          </a:fillRef>
          <a:effectRef idx="1">
            <a:schemeClr val="accent4"/>
          </a:effectRef>
          <a:fontRef idx="minor">
            <a:schemeClr val="dk1"/>
          </a:fontRef>
        </p:style>
        <p:txBody>
          <a:bodyPr>
            <a:normAutofit/>
          </a:bodyPr>
          <a:lstStyle/>
          <a:p>
            <a:pPr lvl="0" algn="just"/>
            <a:r>
              <a:rPr lang="fr-FR" sz="4400" dirty="0" smtClean="0">
                <a:solidFill>
                  <a:schemeClr val="bg1"/>
                </a:solidFill>
                <a:latin typeface="Arial Rounded MT Bold" pitchFamily="34" charset="0"/>
              </a:rPr>
              <a:t>En </a:t>
            </a:r>
            <a:r>
              <a:rPr lang="fr-FR" sz="4400" dirty="0" smtClean="0">
                <a:solidFill>
                  <a:schemeClr val="bg1"/>
                </a:solidFill>
                <a:latin typeface="Arial Rounded MT Bold" pitchFamily="34" charset="0"/>
              </a:rPr>
              <a:t>d’autres termes, « Jeunes hommes, penses au jugement de Dieu avant de t’adonner à tes penchants. »</a:t>
            </a:r>
            <a:endParaRPr lang="en-US" sz="4400" dirty="0" smtClean="0">
              <a:solidFill>
                <a:schemeClr val="bg1"/>
              </a:solidFill>
              <a:latin typeface="Arial Rounded MT Bold" pitchFamily="34" charset="0"/>
            </a:endParaRPr>
          </a:p>
          <a:p>
            <a:pPr lvl="0" algn="just"/>
            <a:r>
              <a:rPr lang="fr-FR" sz="4400" dirty="0" smtClean="0">
                <a:solidFill>
                  <a:srgbClr val="CCFF33"/>
                </a:solidFill>
                <a:latin typeface="Arial Rounded MT Bold" pitchFamily="34" charset="0"/>
              </a:rPr>
              <a:t>Penses à la conséquence de tes inconséquences.</a:t>
            </a:r>
            <a:endParaRPr lang="en-US" sz="4400" dirty="0" smtClean="0">
              <a:solidFill>
                <a:srgbClr val="CCFF33"/>
              </a:solidFill>
              <a:latin typeface="Arial Rounded MT Bold" pitchFamily="34" charset="0"/>
            </a:endParaRPr>
          </a:p>
          <a:p>
            <a:pPr lvl="0" algn="just"/>
            <a:r>
              <a:rPr lang="fr-FR" sz="4400" dirty="0" smtClean="0">
                <a:solidFill>
                  <a:schemeClr val="bg1"/>
                </a:solidFill>
                <a:latin typeface="Arial Rounded MT Bold" pitchFamily="34" charset="0"/>
              </a:rPr>
              <a:t>Penses au jugement de Dieu qui déterminera to éternité.</a:t>
            </a:r>
            <a:endParaRPr lang="en-US" sz="4400" dirty="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FF33"/>
          </a:solidFill>
        </p:spPr>
        <p:style>
          <a:lnRef idx="1">
            <a:schemeClr val="accent4"/>
          </a:lnRef>
          <a:fillRef idx="2">
            <a:schemeClr val="accent4"/>
          </a:fillRef>
          <a:effectRef idx="1">
            <a:schemeClr val="accent4"/>
          </a:effectRef>
          <a:fontRef idx="minor">
            <a:schemeClr val="dk1"/>
          </a:fontRef>
        </p:style>
        <p:txBody>
          <a:bodyPr>
            <a:normAutofit fontScale="92500" lnSpcReduction="20000"/>
          </a:bodyPr>
          <a:lstStyle/>
          <a:p>
            <a:pPr algn="just"/>
            <a:r>
              <a:rPr lang="fr-FR" sz="4800" b="1" dirty="0" smtClean="0">
                <a:solidFill>
                  <a:srgbClr val="0000FF"/>
                </a:solidFill>
                <a:latin typeface="Arial Rounded MT Bold" pitchFamily="34" charset="0"/>
              </a:rPr>
              <a:t>LA TRISTE REALITE DE LA FIN DU CYCLE DE LA VIE D’UN HOMME SUR CETTE TERRE</a:t>
            </a:r>
            <a:endParaRPr lang="en-US" sz="4800" dirty="0" smtClean="0">
              <a:solidFill>
                <a:srgbClr val="0000FF"/>
              </a:solidFill>
              <a:latin typeface="Arial Rounded MT Bold" pitchFamily="34" charset="0"/>
            </a:endParaRPr>
          </a:p>
          <a:p>
            <a:pPr lvl="0" algn="just"/>
            <a:r>
              <a:rPr lang="fr-FR" sz="4800" dirty="0" smtClean="0">
                <a:latin typeface="Arial Rounded MT Bold" pitchFamily="34" charset="0"/>
              </a:rPr>
              <a:t>Même si l’ascenseur de la vie nous amène à un point culminant, il doit nous ramener par terre.</a:t>
            </a:r>
            <a:endParaRPr lang="en-US" sz="4800" dirty="0" smtClean="0">
              <a:latin typeface="Arial Rounded MT Bold" pitchFamily="34" charset="0"/>
            </a:endParaRPr>
          </a:p>
          <a:p>
            <a:pPr lvl="0" algn="just"/>
            <a:r>
              <a:rPr lang="fr-FR" sz="4800" dirty="0" smtClean="0">
                <a:solidFill>
                  <a:srgbClr val="0000FF"/>
                </a:solidFill>
                <a:latin typeface="Arial Rounded MT Bold" pitchFamily="34" charset="0"/>
              </a:rPr>
              <a:t>De même que les avions peuvent nous faire promener au dessus des nuages, ils doivent tantôt faire leurs atterrissages pour nous ramener par terre</a:t>
            </a:r>
            <a:r>
              <a:rPr lang="fr-FR" sz="4800" dirty="0" smtClean="0">
                <a:solidFill>
                  <a:srgbClr val="0000FF"/>
                </a:solidFill>
                <a:latin typeface="Arial Rounded MT Bold" pitchFamily="34" charset="0"/>
              </a:rPr>
              <a:t>.</a:t>
            </a:r>
            <a:endParaRPr lang="en-US" sz="48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FF33"/>
          </a:solidFill>
        </p:spPr>
        <p:style>
          <a:lnRef idx="1">
            <a:schemeClr val="accent4"/>
          </a:lnRef>
          <a:fillRef idx="2">
            <a:schemeClr val="accent4"/>
          </a:fillRef>
          <a:effectRef idx="1">
            <a:schemeClr val="accent4"/>
          </a:effectRef>
          <a:fontRef idx="minor">
            <a:schemeClr val="dk1"/>
          </a:fontRef>
        </p:style>
        <p:txBody>
          <a:bodyPr>
            <a:normAutofit fontScale="92500"/>
          </a:bodyPr>
          <a:lstStyle/>
          <a:p>
            <a:pPr lvl="0" algn="just"/>
            <a:r>
              <a:rPr lang="fr-FR" sz="4800" dirty="0" smtClean="0">
                <a:latin typeface="Arial Rounded MT Bold" pitchFamily="34" charset="0"/>
              </a:rPr>
              <a:t>La </a:t>
            </a:r>
            <a:r>
              <a:rPr lang="fr-FR" sz="4800" dirty="0" smtClean="0">
                <a:latin typeface="Arial Rounded MT Bold" pitchFamily="34" charset="0"/>
              </a:rPr>
              <a:t>descente est souvent brutale et menaçante.</a:t>
            </a:r>
            <a:endParaRPr lang="en-US" sz="4800" dirty="0" smtClean="0">
              <a:latin typeface="Arial Rounded MT Bold" pitchFamily="34" charset="0"/>
            </a:endParaRPr>
          </a:p>
          <a:p>
            <a:pPr lvl="0" algn="just"/>
            <a:r>
              <a:rPr lang="fr-FR" sz="4800" dirty="0" smtClean="0">
                <a:solidFill>
                  <a:srgbClr val="0000FF"/>
                </a:solidFill>
                <a:latin typeface="Arial Rounded MT Bold" pitchFamily="34" charset="0"/>
              </a:rPr>
              <a:t>Personne ne connait comment son atterrissage va se passer</a:t>
            </a:r>
            <a:r>
              <a:rPr lang="fr-FR" sz="4800" dirty="0" smtClean="0">
                <a:latin typeface="Arial Rounded MT Bold" pitchFamily="34" charset="0"/>
              </a:rPr>
              <a:t>.</a:t>
            </a:r>
            <a:endParaRPr lang="en-US" sz="4800" dirty="0" smtClean="0">
              <a:latin typeface="Arial Rounded MT Bold" pitchFamily="34" charset="0"/>
            </a:endParaRPr>
          </a:p>
          <a:p>
            <a:pPr lvl="0" algn="just"/>
            <a:r>
              <a:rPr lang="fr-FR" sz="4800" dirty="0" smtClean="0">
                <a:latin typeface="Arial Rounded MT Bold" pitchFamily="34" charset="0"/>
              </a:rPr>
              <a:t>C’est pourquoi que la bible nous avise à bien compter nos jours afin que nous appliquions notre cœur à la sagesse</a:t>
            </a:r>
            <a:r>
              <a:rPr lang="fr-FR"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FF33"/>
          </a:solidFill>
        </p:spPr>
        <p:style>
          <a:lnRef idx="1">
            <a:schemeClr val="accent4"/>
          </a:lnRef>
          <a:fillRef idx="2">
            <a:schemeClr val="accent4"/>
          </a:fillRef>
          <a:effectRef idx="1">
            <a:schemeClr val="accent4"/>
          </a:effectRef>
          <a:fontRef idx="minor">
            <a:schemeClr val="dk1"/>
          </a:fontRef>
        </p:style>
        <p:txBody>
          <a:bodyPr>
            <a:normAutofit/>
          </a:bodyPr>
          <a:lstStyle/>
          <a:p>
            <a:pPr lvl="0" algn="just"/>
            <a:r>
              <a:rPr lang="fr-FR" sz="4800" dirty="0" smtClean="0">
                <a:latin typeface="Arial Rounded MT Bold" pitchFamily="34" charset="0"/>
              </a:rPr>
              <a:t>A </a:t>
            </a:r>
            <a:r>
              <a:rPr lang="fr-FR" sz="4800" dirty="0" smtClean="0">
                <a:latin typeface="Arial Rounded MT Bold" pitchFamily="34" charset="0"/>
              </a:rPr>
              <a:t>un certain âge on ne vit plus mais on essaie de survivre.</a:t>
            </a:r>
            <a:endParaRPr lang="en-US" sz="4800" dirty="0" smtClean="0">
              <a:latin typeface="Arial Rounded MT Bold" pitchFamily="34" charset="0"/>
            </a:endParaRPr>
          </a:p>
          <a:p>
            <a:pPr lvl="0" algn="just"/>
            <a:r>
              <a:rPr lang="en-US" sz="4800" dirty="0" smtClean="0">
                <a:solidFill>
                  <a:srgbClr val="0000FF"/>
                </a:solidFill>
                <a:latin typeface="Arial Rounded MT Bold" pitchFamily="34" charset="0"/>
              </a:rPr>
              <a:t>Taking a shower, going to the toilet, drive your car, read your mail, listen to the radio, eat your food, walk the stairs to your room can all be a problem</a:t>
            </a:r>
            <a:r>
              <a:rPr lang="en-US" sz="4800" dirty="0" smtClean="0">
                <a:solidFill>
                  <a:srgbClr val="0000FF"/>
                </a:solidFill>
                <a:latin typeface="Arial Rounded MT Bold" pitchFamily="34" charset="0"/>
              </a:rPr>
              <a:t>.</a:t>
            </a:r>
            <a:endParaRPr lang="en-US" sz="48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FF33"/>
          </a:solidFill>
        </p:spPr>
        <p:style>
          <a:lnRef idx="1">
            <a:schemeClr val="accent4"/>
          </a:lnRef>
          <a:fillRef idx="2">
            <a:schemeClr val="accent4"/>
          </a:fillRef>
          <a:effectRef idx="1">
            <a:schemeClr val="accent4"/>
          </a:effectRef>
          <a:fontRef idx="minor">
            <a:schemeClr val="dk1"/>
          </a:fontRef>
        </p:style>
        <p:txBody>
          <a:bodyPr>
            <a:normAutofit fontScale="92500" lnSpcReduction="20000"/>
          </a:bodyPr>
          <a:lstStyle/>
          <a:p>
            <a:pPr algn="just"/>
            <a:r>
              <a:rPr lang="fr-FR" sz="4800" b="1" dirty="0" err="1" smtClean="0">
                <a:solidFill>
                  <a:srgbClr val="0000FF"/>
                </a:solidFill>
                <a:latin typeface="Arial Rounded MT Bold" pitchFamily="34" charset="0"/>
              </a:rPr>
              <a:t>Eccl</a:t>
            </a:r>
            <a:r>
              <a:rPr lang="fr-FR" sz="4800" b="1" dirty="0" smtClean="0">
                <a:solidFill>
                  <a:srgbClr val="0000FF"/>
                </a:solidFill>
                <a:latin typeface="Arial Rounded MT Bold" pitchFamily="34" charset="0"/>
              </a:rPr>
              <a:t> </a:t>
            </a:r>
            <a:r>
              <a:rPr lang="fr-FR" sz="4800" b="1" dirty="0" smtClean="0">
                <a:solidFill>
                  <a:srgbClr val="0000FF"/>
                </a:solidFill>
                <a:latin typeface="Arial Rounded MT Bold" pitchFamily="34" charset="0"/>
              </a:rPr>
              <a:t>12 :</a:t>
            </a:r>
            <a:r>
              <a:rPr lang="fr-FR" sz="4800" b="1" dirty="0" smtClean="0">
                <a:solidFill>
                  <a:srgbClr val="0000FF"/>
                </a:solidFill>
                <a:latin typeface="Arial Rounded MT Bold" pitchFamily="34" charset="0"/>
              </a:rPr>
              <a:t>1-5</a:t>
            </a:r>
            <a:r>
              <a:rPr lang="fr-FR" sz="4800" b="1" dirty="0" smtClean="0">
                <a:latin typeface="Arial Rounded MT Bold" pitchFamily="34" charset="0"/>
              </a:rPr>
              <a:t> </a:t>
            </a:r>
            <a:r>
              <a:rPr lang="fr-FR" sz="4800" dirty="0" smtClean="0">
                <a:latin typeface="Arial Rounded MT Bold" pitchFamily="34" charset="0"/>
              </a:rPr>
              <a:t>¶ </a:t>
            </a:r>
            <a:r>
              <a:rPr lang="fr-FR" sz="4800" dirty="0" err="1" smtClean="0">
                <a:latin typeface="Arial Rounded MT Bold" pitchFamily="34" charset="0"/>
              </a:rPr>
              <a:t>Pandan</a:t>
            </a:r>
            <a:r>
              <a:rPr lang="fr-FR" sz="4800" dirty="0" smtClean="0">
                <a:latin typeface="Arial Rounded MT Bold" pitchFamily="34" charset="0"/>
              </a:rPr>
              <a:t> ou </a:t>
            </a:r>
            <a:r>
              <a:rPr lang="fr-FR" sz="4800" dirty="0" err="1" smtClean="0">
                <a:latin typeface="Arial Rounded MT Bold" pitchFamily="34" charset="0"/>
              </a:rPr>
              <a:t>jenn</a:t>
            </a:r>
            <a:r>
              <a:rPr lang="fr-FR" sz="4800" dirty="0" smtClean="0">
                <a:latin typeface="Arial Rounded MT Bold" pitchFamily="34" charset="0"/>
              </a:rPr>
              <a:t> </a:t>
            </a:r>
            <a:r>
              <a:rPr lang="fr-FR" sz="4800" dirty="0" err="1" smtClean="0">
                <a:latin typeface="Arial Rounded MT Bold" pitchFamily="34" charset="0"/>
              </a:rPr>
              <a:t>gason</a:t>
            </a:r>
            <a:r>
              <a:rPr lang="fr-FR" sz="4800" dirty="0" smtClean="0">
                <a:latin typeface="Arial Rounded MT Bold" pitchFamily="34" charset="0"/>
              </a:rPr>
              <a:t> an, </a:t>
            </a:r>
            <a:r>
              <a:rPr lang="fr-FR" sz="4800" dirty="0" err="1" smtClean="0">
                <a:latin typeface="Arial Rounded MT Bold" pitchFamily="34" charset="0"/>
              </a:rPr>
              <a:t>pa</a:t>
            </a:r>
            <a:r>
              <a:rPr lang="fr-FR" sz="4800" dirty="0" smtClean="0">
                <a:latin typeface="Arial Rounded MT Bold" pitchFamily="34" charset="0"/>
              </a:rPr>
              <a:t> </a:t>
            </a:r>
            <a:r>
              <a:rPr lang="fr-FR" sz="4800" dirty="0" err="1" smtClean="0">
                <a:latin typeface="Arial Rounded MT Bold" pitchFamily="34" charset="0"/>
              </a:rPr>
              <a:t>janm</a:t>
            </a:r>
            <a:r>
              <a:rPr lang="fr-FR" sz="4800" dirty="0" smtClean="0">
                <a:latin typeface="Arial Rounded MT Bold" pitchFamily="34" charset="0"/>
              </a:rPr>
              <a:t> </a:t>
            </a:r>
            <a:r>
              <a:rPr lang="fr-FR" sz="4800" dirty="0" err="1" smtClean="0">
                <a:latin typeface="Arial Rounded MT Bold" pitchFamily="34" charset="0"/>
              </a:rPr>
              <a:t>bliye</a:t>
            </a:r>
            <a:r>
              <a:rPr lang="fr-FR" sz="4800" dirty="0" smtClean="0">
                <a:latin typeface="Arial Rounded MT Bold" pitchFamily="34" charset="0"/>
              </a:rPr>
              <a:t> </a:t>
            </a:r>
            <a:r>
              <a:rPr lang="fr-FR" sz="4800" dirty="0" err="1" smtClean="0">
                <a:latin typeface="Arial Rounded MT Bold" pitchFamily="34" charset="0"/>
              </a:rPr>
              <a:t>Bondye</a:t>
            </a:r>
            <a:r>
              <a:rPr lang="fr-FR" sz="4800" dirty="0" smtClean="0">
                <a:latin typeface="Arial Rounded MT Bold" pitchFamily="34" charset="0"/>
              </a:rPr>
              <a:t> </a:t>
            </a:r>
            <a:r>
              <a:rPr lang="fr-FR" sz="4800" dirty="0" err="1" smtClean="0">
                <a:latin typeface="Arial Rounded MT Bold" pitchFamily="34" charset="0"/>
              </a:rPr>
              <a:t>ki</a:t>
            </a:r>
            <a:r>
              <a:rPr lang="fr-FR" sz="4800" dirty="0" smtClean="0">
                <a:latin typeface="Arial Rounded MT Bold" pitchFamily="34" charset="0"/>
              </a:rPr>
              <a:t> te </a:t>
            </a:r>
            <a:r>
              <a:rPr lang="fr-FR" sz="4800" dirty="0" err="1" smtClean="0">
                <a:latin typeface="Arial Rounded MT Bold" pitchFamily="34" charset="0"/>
              </a:rPr>
              <a:t>kreye</a:t>
            </a:r>
            <a:r>
              <a:rPr lang="fr-FR" sz="4800" dirty="0" smtClean="0">
                <a:latin typeface="Arial Rounded MT Bold" pitchFamily="34" charset="0"/>
              </a:rPr>
              <a:t> ou la, </a:t>
            </a:r>
            <a:r>
              <a:rPr lang="fr-FR" sz="4800" dirty="0" err="1" smtClean="0">
                <a:latin typeface="Arial Rounded MT Bold" pitchFamily="34" charset="0"/>
              </a:rPr>
              <a:t>anvan</a:t>
            </a:r>
            <a:r>
              <a:rPr lang="fr-FR" sz="4800" dirty="0" smtClean="0">
                <a:latin typeface="Arial Rounded MT Bold" pitchFamily="34" charset="0"/>
              </a:rPr>
              <a:t> </a:t>
            </a:r>
            <a:r>
              <a:rPr lang="fr-FR" sz="4800" dirty="0" err="1" smtClean="0">
                <a:latin typeface="Arial Rounded MT Bold" pitchFamily="34" charset="0"/>
              </a:rPr>
              <a:t>jou</a:t>
            </a:r>
            <a:r>
              <a:rPr lang="fr-FR" sz="4800" dirty="0" smtClean="0">
                <a:latin typeface="Arial Rounded MT Bold" pitchFamily="34" charset="0"/>
              </a:rPr>
              <a:t> </a:t>
            </a:r>
            <a:r>
              <a:rPr lang="fr-FR" sz="4800" dirty="0" err="1" smtClean="0">
                <a:latin typeface="Arial Rounded MT Bold" pitchFamily="34" charset="0"/>
              </a:rPr>
              <a:t>malè</a:t>
            </a:r>
            <a:r>
              <a:rPr lang="fr-FR" sz="4800" dirty="0" smtClean="0">
                <a:latin typeface="Arial Rounded MT Bold" pitchFamily="34" charset="0"/>
              </a:rPr>
              <a:t> </a:t>
            </a:r>
            <a:r>
              <a:rPr lang="fr-FR" sz="4800" dirty="0" err="1" smtClean="0">
                <a:latin typeface="Arial Rounded MT Bold" pitchFamily="34" charset="0"/>
              </a:rPr>
              <a:t>yo</a:t>
            </a:r>
            <a:r>
              <a:rPr lang="fr-FR" sz="4800" dirty="0" smtClean="0">
                <a:latin typeface="Arial Rounded MT Bold" pitchFamily="34" charset="0"/>
              </a:rPr>
              <a:t> rive sou ou, </a:t>
            </a:r>
            <a:r>
              <a:rPr lang="fr-FR" sz="4800" dirty="0" err="1" smtClean="0">
                <a:latin typeface="Arial Rounded MT Bold" pitchFamily="34" charset="0"/>
              </a:rPr>
              <a:t>anvan</a:t>
            </a:r>
            <a:r>
              <a:rPr lang="fr-FR" sz="4800" dirty="0" smtClean="0">
                <a:latin typeface="Arial Rounded MT Bold" pitchFamily="34" charset="0"/>
              </a:rPr>
              <a:t> </a:t>
            </a:r>
            <a:r>
              <a:rPr lang="fr-FR" sz="4800" dirty="0" err="1" smtClean="0">
                <a:latin typeface="Arial Rounded MT Bold" pitchFamily="34" charset="0"/>
              </a:rPr>
              <a:t>lè</a:t>
            </a:r>
            <a:r>
              <a:rPr lang="fr-FR" sz="4800" dirty="0" smtClean="0">
                <a:latin typeface="Arial Rounded MT Bold" pitchFamily="34" charset="0"/>
              </a:rPr>
              <a:t> a rive pou ou di: </a:t>
            </a:r>
            <a:r>
              <a:rPr lang="fr-FR" sz="4800" dirty="0" err="1" smtClean="0">
                <a:latin typeface="Arial Rounded MT Bold" pitchFamily="34" charset="0"/>
              </a:rPr>
              <a:t>Mwen</a:t>
            </a:r>
            <a:r>
              <a:rPr lang="fr-FR" sz="4800" dirty="0" smtClean="0">
                <a:latin typeface="Arial Rounded MT Bold" pitchFamily="34" charset="0"/>
              </a:rPr>
              <a:t> </a:t>
            </a:r>
            <a:r>
              <a:rPr lang="fr-FR" sz="4800" dirty="0" err="1" smtClean="0">
                <a:latin typeface="Arial Rounded MT Bold" pitchFamily="34" charset="0"/>
              </a:rPr>
              <a:t>pa</a:t>
            </a:r>
            <a:r>
              <a:rPr lang="fr-FR" sz="4800" dirty="0" smtClean="0">
                <a:latin typeface="Arial Rounded MT Bold" pitchFamily="34" charset="0"/>
              </a:rPr>
              <a:t> </a:t>
            </a:r>
            <a:r>
              <a:rPr lang="fr-FR" sz="4800" dirty="0" err="1" smtClean="0">
                <a:latin typeface="Arial Rounded MT Bold" pitchFamily="34" charset="0"/>
              </a:rPr>
              <a:t>jwenn</a:t>
            </a:r>
            <a:r>
              <a:rPr lang="fr-FR" sz="4800" dirty="0" smtClean="0">
                <a:latin typeface="Arial Rounded MT Bold" pitchFamily="34" charset="0"/>
              </a:rPr>
              <a:t> </a:t>
            </a:r>
            <a:r>
              <a:rPr lang="fr-FR" sz="4800" dirty="0" err="1" smtClean="0">
                <a:latin typeface="Arial Rounded MT Bold" pitchFamily="34" charset="0"/>
              </a:rPr>
              <a:t>ankenn</a:t>
            </a:r>
            <a:r>
              <a:rPr lang="fr-FR" sz="4800" dirty="0" smtClean="0">
                <a:latin typeface="Arial Rounded MT Bold" pitchFamily="34" charset="0"/>
              </a:rPr>
              <a:t> </a:t>
            </a:r>
            <a:r>
              <a:rPr lang="fr-FR" sz="4800" dirty="0" err="1" smtClean="0">
                <a:latin typeface="Arial Rounded MT Bold" pitchFamily="34" charset="0"/>
              </a:rPr>
              <a:t>plezi</a:t>
            </a:r>
            <a:r>
              <a:rPr lang="fr-FR" sz="4800" dirty="0" smtClean="0">
                <a:latin typeface="Arial Rounded MT Bold" pitchFamily="34" charset="0"/>
              </a:rPr>
              <a:t> nan </a:t>
            </a:r>
            <a:r>
              <a:rPr lang="fr-FR" sz="4800" dirty="0" err="1" smtClean="0">
                <a:latin typeface="Arial Rounded MT Bold" pitchFamily="34" charset="0"/>
              </a:rPr>
              <a:t>lavi</a:t>
            </a:r>
            <a:r>
              <a:rPr lang="fr-FR" sz="4800" dirty="0" smtClean="0">
                <a:latin typeface="Arial Rounded MT Bold" pitchFamily="34" charset="0"/>
              </a:rPr>
              <a:t>.</a:t>
            </a:r>
            <a:endParaRPr lang="en-US" sz="4800" dirty="0" smtClean="0">
              <a:latin typeface="Arial Rounded MT Bold" pitchFamily="34" charset="0"/>
            </a:endParaRPr>
          </a:p>
          <a:p>
            <a:pPr algn="just"/>
            <a:r>
              <a:rPr lang="fr-FR" sz="4800" b="1" baseline="30000" dirty="0" smtClean="0">
                <a:solidFill>
                  <a:srgbClr val="0000FF"/>
                </a:solidFill>
                <a:latin typeface="Arial Rounded MT Bold" pitchFamily="34" charset="0"/>
              </a:rPr>
              <a:t>2 </a:t>
            </a:r>
            <a:r>
              <a:rPr lang="fr-FR" sz="4800" dirty="0" err="1" smtClean="0">
                <a:solidFill>
                  <a:srgbClr val="0000FF"/>
                </a:solidFill>
                <a:latin typeface="Arial Rounded MT Bold" pitchFamily="34" charset="0"/>
              </a:rPr>
              <a:t>Lè</a:t>
            </a:r>
            <a:r>
              <a:rPr lang="fr-FR" sz="4800" dirty="0" smtClean="0">
                <a:solidFill>
                  <a:srgbClr val="0000FF"/>
                </a:solidFill>
                <a:latin typeface="Arial Rounded MT Bold" pitchFamily="34" charset="0"/>
              </a:rPr>
              <a:t> sa a, </a:t>
            </a:r>
            <a:r>
              <a:rPr lang="fr-FR" sz="4800" dirty="0" err="1" smtClean="0">
                <a:solidFill>
                  <a:srgbClr val="0000FF"/>
                </a:solidFill>
                <a:latin typeface="Arial Rounded MT Bold" pitchFamily="34" charset="0"/>
              </a:rPr>
              <a:t>limyè</a:t>
            </a:r>
            <a:r>
              <a:rPr lang="fr-FR" sz="4800" dirty="0" smtClean="0">
                <a:solidFill>
                  <a:srgbClr val="0000FF"/>
                </a:solidFill>
                <a:latin typeface="Arial Rounded MT Bold" pitchFamily="34" charset="0"/>
              </a:rPr>
              <a:t> </a:t>
            </a:r>
            <a:r>
              <a:rPr lang="fr-FR" sz="4800" dirty="0" err="1" smtClean="0">
                <a:solidFill>
                  <a:srgbClr val="0000FF"/>
                </a:solidFill>
                <a:latin typeface="Arial Rounded MT Bold" pitchFamily="34" charset="0"/>
              </a:rPr>
              <a:t>solèy</a:t>
            </a:r>
            <a:r>
              <a:rPr lang="fr-FR" sz="4800" dirty="0" smtClean="0">
                <a:solidFill>
                  <a:srgbClr val="0000FF"/>
                </a:solidFill>
                <a:latin typeface="Arial Rounded MT Bold" pitchFamily="34" charset="0"/>
              </a:rPr>
              <a:t> la, </a:t>
            </a:r>
            <a:r>
              <a:rPr lang="fr-FR" sz="4800" dirty="0" err="1" smtClean="0">
                <a:solidFill>
                  <a:srgbClr val="0000FF"/>
                </a:solidFill>
                <a:latin typeface="Arial Rounded MT Bold" pitchFamily="34" charset="0"/>
              </a:rPr>
              <a:t>lalin</a:t>
            </a:r>
            <a:r>
              <a:rPr lang="fr-FR" sz="4800" dirty="0" smtClean="0">
                <a:solidFill>
                  <a:srgbClr val="0000FF"/>
                </a:solidFill>
                <a:latin typeface="Arial Rounded MT Bold" pitchFamily="34" charset="0"/>
              </a:rPr>
              <a:t> </a:t>
            </a:r>
            <a:r>
              <a:rPr lang="fr-FR" sz="4800" dirty="0" err="1" smtClean="0">
                <a:solidFill>
                  <a:srgbClr val="0000FF"/>
                </a:solidFill>
                <a:latin typeface="Arial Rounded MT Bold" pitchFamily="34" charset="0"/>
              </a:rPr>
              <a:t>lan</a:t>
            </a:r>
            <a:r>
              <a:rPr lang="fr-FR" sz="4800" dirty="0" smtClean="0">
                <a:solidFill>
                  <a:srgbClr val="0000FF"/>
                </a:solidFill>
                <a:latin typeface="Arial Rounded MT Bold" pitchFamily="34" charset="0"/>
              </a:rPr>
              <a:t> </a:t>
            </a:r>
            <a:r>
              <a:rPr lang="fr-FR" sz="4800" dirty="0" err="1" smtClean="0">
                <a:solidFill>
                  <a:srgbClr val="0000FF"/>
                </a:solidFill>
                <a:latin typeface="Arial Rounded MT Bold" pitchFamily="34" charset="0"/>
              </a:rPr>
              <a:t>ak</a:t>
            </a:r>
            <a:r>
              <a:rPr lang="fr-FR" sz="4800" dirty="0" smtClean="0">
                <a:solidFill>
                  <a:srgbClr val="0000FF"/>
                </a:solidFill>
                <a:latin typeface="Arial Rounded MT Bold" pitchFamily="34" charset="0"/>
              </a:rPr>
              <a:t> </a:t>
            </a:r>
            <a:r>
              <a:rPr lang="fr-FR" sz="4800" dirty="0" err="1" smtClean="0">
                <a:solidFill>
                  <a:srgbClr val="0000FF"/>
                </a:solidFill>
                <a:latin typeface="Arial Rounded MT Bold" pitchFamily="34" charset="0"/>
              </a:rPr>
              <a:t>zetwal</a:t>
            </a:r>
            <a:r>
              <a:rPr lang="fr-FR" sz="4800" dirty="0" smtClean="0">
                <a:solidFill>
                  <a:srgbClr val="0000FF"/>
                </a:solidFill>
                <a:latin typeface="Arial Rounded MT Bold" pitchFamily="34" charset="0"/>
              </a:rPr>
              <a:t> </a:t>
            </a:r>
            <a:r>
              <a:rPr lang="fr-FR" sz="4800" dirty="0" err="1" smtClean="0">
                <a:solidFill>
                  <a:srgbClr val="0000FF"/>
                </a:solidFill>
                <a:latin typeface="Arial Rounded MT Bold" pitchFamily="34" charset="0"/>
              </a:rPr>
              <a:t>yo</a:t>
            </a:r>
            <a:r>
              <a:rPr lang="fr-FR" sz="4800" dirty="0" smtClean="0">
                <a:solidFill>
                  <a:srgbClr val="0000FF"/>
                </a:solidFill>
                <a:latin typeface="Arial Rounded MT Bold" pitchFamily="34" charset="0"/>
              </a:rPr>
              <a:t> </a:t>
            </a:r>
            <a:r>
              <a:rPr lang="fr-FR" sz="4800" dirty="0" err="1" smtClean="0">
                <a:solidFill>
                  <a:srgbClr val="0000FF"/>
                </a:solidFill>
                <a:latin typeface="Arial Rounded MT Bold" pitchFamily="34" charset="0"/>
              </a:rPr>
              <a:t>ap</a:t>
            </a:r>
            <a:r>
              <a:rPr lang="fr-FR" sz="4800" dirty="0" smtClean="0">
                <a:solidFill>
                  <a:srgbClr val="0000FF"/>
                </a:solidFill>
                <a:latin typeface="Arial Rounded MT Bold" pitchFamily="34" charset="0"/>
              </a:rPr>
              <a:t> </a:t>
            </a:r>
            <a:r>
              <a:rPr lang="fr-FR" sz="4800" dirty="0" err="1" smtClean="0">
                <a:solidFill>
                  <a:srgbClr val="0000FF"/>
                </a:solidFill>
                <a:latin typeface="Arial Rounded MT Bold" pitchFamily="34" charset="0"/>
              </a:rPr>
              <a:t>parèt</a:t>
            </a:r>
            <a:r>
              <a:rPr lang="fr-FR" sz="4800" dirty="0" smtClean="0">
                <a:solidFill>
                  <a:srgbClr val="0000FF"/>
                </a:solidFill>
                <a:latin typeface="Arial Rounded MT Bold" pitchFamily="34" charset="0"/>
              </a:rPr>
              <a:t> </a:t>
            </a:r>
            <a:r>
              <a:rPr lang="fr-FR" sz="4800" dirty="0" err="1" smtClean="0">
                <a:solidFill>
                  <a:srgbClr val="0000FF"/>
                </a:solidFill>
                <a:latin typeface="Arial Rounded MT Bold" pitchFamily="34" charset="0"/>
              </a:rPr>
              <a:t>twoub</a:t>
            </a:r>
            <a:r>
              <a:rPr lang="fr-FR" sz="4800" dirty="0" smtClean="0">
                <a:solidFill>
                  <a:srgbClr val="0000FF"/>
                </a:solidFill>
                <a:latin typeface="Arial Rounded MT Bold" pitchFamily="34" charset="0"/>
              </a:rPr>
              <a:t> </a:t>
            </a:r>
            <a:r>
              <a:rPr lang="fr-FR" sz="4800" dirty="0" err="1" smtClean="0">
                <a:solidFill>
                  <a:srgbClr val="0000FF"/>
                </a:solidFill>
                <a:latin typeface="Arial Rounded MT Bold" pitchFamily="34" charset="0"/>
              </a:rPr>
              <a:t>twoub</a:t>
            </a:r>
            <a:r>
              <a:rPr lang="fr-FR" sz="4800" dirty="0" smtClean="0">
                <a:solidFill>
                  <a:srgbClr val="0000FF"/>
                </a:solidFill>
                <a:latin typeface="Arial Rounded MT Bold" pitchFamily="34" charset="0"/>
              </a:rPr>
              <a:t> </a:t>
            </a:r>
            <a:r>
              <a:rPr lang="fr-FR" sz="4800" dirty="0" err="1" smtClean="0">
                <a:solidFill>
                  <a:srgbClr val="0000FF"/>
                </a:solidFill>
                <a:latin typeface="Arial Rounded MT Bold" pitchFamily="34" charset="0"/>
              </a:rPr>
              <a:t>devan</a:t>
            </a:r>
            <a:r>
              <a:rPr lang="fr-FR" sz="4800" dirty="0" smtClean="0">
                <a:solidFill>
                  <a:srgbClr val="0000FF"/>
                </a:solidFill>
                <a:latin typeface="Arial Rounded MT Bold" pitchFamily="34" charset="0"/>
              </a:rPr>
              <a:t> je ou. </a:t>
            </a:r>
            <a:r>
              <a:rPr lang="fr-FR" sz="4800" dirty="0" err="1" smtClean="0">
                <a:solidFill>
                  <a:srgbClr val="0000FF"/>
                </a:solidFill>
                <a:latin typeface="Arial Rounded MT Bold" pitchFamily="34" charset="0"/>
              </a:rPr>
              <a:t>Syèl</a:t>
            </a:r>
            <a:r>
              <a:rPr lang="fr-FR" sz="4800" dirty="0" smtClean="0">
                <a:solidFill>
                  <a:srgbClr val="0000FF"/>
                </a:solidFill>
                <a:latin typeface="Arial Rounded MT Bold" pitchFamily="34" charset="0"/>
              </a:rPr>
              <a:t> la </a:t>
            </a:r>
            <a:r>
              <a:rPr lang="fr-FR" sz="4800" dirty="0" err="1" smtClean="0">
                <a:solidFill>
                  <a:srgbClr val="0000FF"/>
                </a:solidFill>
                <a:latin typeface="Arial Rounded MT Bold" pitchFamily="34" charset="0"/>
              </a:rPr>
              <a:t>pa</a:t>
            </a:r>
            <a:r>
              <a:rPr lang="fr-FR" sz="4800" dirty="0" smtClean="0">
                <a:solidFill>
                  <a:srgbClr val="0000FF"/>
                </a:solidFill>
                <a:latin typeface="Arial Rounded MT Bold" pitchFamily="34" charset="0"/>
              </a:rPr>
              <a:t> </a:t>
            </a:r>
            <a:r>
              <a:rPr lang="fr-FR" sz="4800" dirty="0" err="1" smtClean="0">
                <a:solidFill>
                  <a:srgbClr val="0000FF"/>
                </a:solidFill>
                <a:latin typeface="Arial Rounded MT Bold" pitchFamily="34" charset="0"/>
              </a:rPr>
              <a:t>janm</a:t>
            </a:r>
            <a:r>
              <a:rPr lang="fr-FR" sz="4800" dirty="0" smtClean="0">
                <a:solidFill>
                  <a:srgbClr val="0000FF"/>
                </a:solidFill>
                <a:latin typeface="Arial Rounded MT Bold" pitchFamily="34" charset="0"/>
              </a:rPr>
              <a:t> </a:t>
            </a:r>
            <a:r>
              <a:rPr lang="fr-FR" sz="4800" dirty="0" err="1" smtClean="0">
                <a:solidFill>
                  <a:srgbClr val="0000FF"/>
                </a:solidFill>
                <a:latin typeface="Arial Rounded MT Bold" pitchFamily="34" charset="0"/>
              </a:rPr>
              <a:t>klè</a:t>
            </a:r>
            <a:r>
              <a:rPr lang="fr-FR" sz="4800" dirty="0" smtClean="0">
                <a:solidFill>
                  <a:srgbClr val="0000FF"/>
                </a:solidFill>
                <a:latin typeface="Arial Rounded MT Bold" pitchFamily="34" charset="0"/>
              </a:rPr>
              <a:t>. </a:t>
            </a:r>
            <a:r>
              <a:rPr lang="fr-FR" sz="4800" dirty="0" err="1" smtClean="0">
                <a:solidFill>
                  <a:srgbClr val="0000FF"/>
                </a:solidFill>
                <a:latin typeface="Arial Rounded MT Bold" pitchFamily="34" charset="0"/>
              </a:rPr>
              <a:t>Lapli</a:t>
            </a:r>
            <a:r>
              <a:rPr lang="fr-FR" sz="4800" dirty="0" smtClean="0">
                <a:solidFill>
                  <a:srgbClr val="0000FF"/>
                </a:solidFill>
                <a:latin typeface="Arial Rounded MT Bold" pitchFamily="34" charset="0"/>
              </a:rPr>
              <a:t> </a:t>
            </a:r>
            <a:r>
              <a:rPr lang="fr-FR" sz="4800" dirty="0" err="1" smtClean="0">
                <a:solidFill>
                  <a:srgbClr val="0000FF"/>
                </a:solidFill>
                <a:latin typeface="Arial Rounded MT Bold" pitchFamily="34" charset="0"/>
              </a:rPr>
              <a:t>poko</a:t>
            </a:r>
            <a:r>
              <a:rPr lang="fr-FR" sz="4800" dirty="0" smtClean="0">
                <a:solidFill>
                  <a:srgbClr val="0000FF"/>
                </a:solidFill>
                <a:latin typeface="Arial Rounded MT Bold" pitchFamily="34" charset="0"/>
              </a:rPr>
              <a:t> fin </a:t>
            </a:r>
            <a:r>
              <a:rPr lang="fr-FR" sz="4800" dirty="0" err="1" smtClean="0">
                <a:solidFill>
                  <a:srgbClr val="0000FF"/>
                </a:solidFill>
                <a:latin typeface="Arial Rounded MT Bold" pitchFamily="34" charset="0"/>
              </a:rPr>
              <a:t>tonbe</a:t>
            </a:r>
            <a:r>
              <a:rPr lang="fr-FR" sz="4800" dirty="0" smtClean="0">
                <a:solidFill>
                  <a:srgbClr val="0000FF"/>
                </a:solidFill>
                <a:latin typeface="Arial Rounded MT Bold" pitchFamily="34" charset="0"/>
              </a:rPr>
              <a:t>, tan an </a:t>
            </a:r>
            <a:r>
              <a:rPr lang="fr-FR" sz="4800" dirty="0" err="1" smtClean="0">
                <a:solidFill>
                  <a:srgbClr val="0000FF"/>
                </a:solidFill>
                <a:latin typeface="Arial Rounded MT Bold" pitchFamily="34" charset="0"/>
              </a:rPr>
              <a:t>gen</a:t>
            </a:r>
            <a:r>
              <a:rPr lang="fr-FR" sz="4800" dirty="0" smtClean="0">
                <a:solidFill>
                  <a:srgbClr val="0000FF"/>
                </a:solidFill>
                <a:latin typeface="Arial Rounded MT Bold" pitchFamily="34" charset="0"/>
              </a:rPr>
              <a:t> tan mare </a:t>
            </a:r>
            <a:r>
              <a:rPr lang="fr-FR" sz="4800" dirty="0" err="1" smtClean="0">
                <a:solidFill>
                  <a:srgbClr val="0000FF"/>
                </a:solidFill>
                <a:latin typeface="Arial Rounded MT Bold" pitchFamily="34" charset="0"/>
              </a:rPr>
              <a:t>ankò</a:t>
            </a:r>
            <a:r>
              <a:rPr lang="fr-FR" sz="4800" dirty="0" smtClean="0">
                <a:solidFill>
                  <a:srgbClr val="0000FF"/>
                </a:solidFill>
                <a:latin typeface="Arial Rounded MT Bold" pitchFamily="34" charset="0"/>
              </a:rPr>
              <a:t>.</a:t>
            </a:r>
            <a:endParaRPr lang="en-US" sz="48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FF33"/>
          </a:solidFill>
        </p:spPr>
        <p:style>
          <a:lnRef idx="1">
            <a:schemeClr val="accent4"/>
          </a:lnRef>
          <a:fillRef idx="2">
            <a:schemeClr val="accent4"/>
          </a:fillRef>
          <a:effectRef idx="1">
            <a:schemeClr val="accent4"/>
          </a:effectRef>
          <a:fontRef idx="minor">
            <a:schemeClr val="dk1"/>
          </a:fontRef>
        </p:style>
        <p:txBody>
          <a:bodyPr>
            <a:normAutofit/>
          </a:bodyPr>
          <a:lstStyle/>
          <a:p>
            <a:pPr algn="just"/>
            <a:r>
              <a:rPr lang="fr-FR" sz="5400" b="1" baseline="30000" dirty="0" smtClean="0">
                <a:latin typeface="Arial Rounded MT Bold" pitchFamily="34" charset="0"/>
              </a:rPr>
              <a:t>3</a:t>
            </a:r>
            <a:r>
              <a:rPr lang="fr-FR" sz="5400" b="1" baseline="30000" dirty="0" smtClean="0">
                <a:latin typeface="Arial Rounded MT Bold" pitchFamily="34" charset="0"/>
              </a:rPr>
              <a:t> </a:t>
            </a:r>
            <a:r>
              <a:rPr lang="fr-FR" sz="5400" dirty="0" err="1" smtClean="0">
                <a:latin typeface="Arial Rounded MT Bold" pitchFamily="34" charset="0"/>
              </a:rPr>
              <a:t>Lè</a:t>
            </a:r>
            <a:r>
              <a:rPr lang="fr-FR" sz="5400" dirty="0" smtClean="0">
                <a:latin typeface="Arial Rounded MT Bold" pitchFamily="34" charset="0"/>
              </a:rPr>
              <a:t> sa a, </a:t>
            </a:r>
            <a:r>
              <a:rPr lang="fr-FR" sz="5400" dirty="0" err="1" smtClean="0">
                <a:latin typeface="Arial Rounded MT Bold" pitchFamily="34" charset="0"/>
              </a:rPr>
              <a:t>bra</a:t>
            </a:r>
            <a:r>
              <a:rPr lang="fr-FR" sz="5400" dirty="0" smtClean="0">
                <a:latin typeface="Arial Rounded MT Bold" pitchFamily="34" charset="0"/>
              </a:rPr>
              <a:t> ou </a:t>
            </a:r>
            <a:r>
              <a:rPr lang="fr-FR" sz="5400" dirty="0" err="1" smtClean="0">
                <a:latin typeface="Arial Rounded MT Bold" pitchFamily="34" charset="0"/>
              </a:rPr>
              <a:t>yo</a:t>
            </a:r>
            <a:r>
              <a:rPr lang="fr-FR" sz="5400" dirty="0" smtClean="0">
                <a:latin typeface="Arial Rounded MT Bold" pitchFamily="34" charset="0"/>
              </a:rPr>
              <a:t> </a:t>
            </a:r>
            <a:r>
              <a:rPr lang="fr-FR" sz="5400" dirty="0" err="1" smtClean="0">
                <a:latin typeface="Arial Rounded MT Bold" pitchFamily="34" charset="0"/>
              </a:rPr>
              <a:t>ki</a:t>
            </a:r>
            <a:r>
              <a:rPr lang="fr-FR" sz="5400" dirty="0" smtClean="0">
                <a:latin typeface="Arial Rounded MT Bold" pitchFamily="34" charset="0"/>
              </a:rPr>
              <a:t> te </a:t>
            </a:r>
            <a:r>
              <a:rPr lang="fr-FR" sz="5400" dirty="0" err="1" smtClean="0">
                <a:latin typeface="Arial Rounded MT Bold" pitchFamily="34" charset="0"/>
              </a:rPr>
              <a:t>konn</a:t>
            </a:r>
            <a:r>
              <a:rPr lang="fr-FR" sz="5400" dirty="0" smtClean="0">
                <a:latin typeface="Arial Rounded MT Bold" pitchFamily="34" charset="0"/>
              </a:rPr>
              <a:t> </a:t>
            </a:r>
            <a:r>
              <a:rPr lang="fr-FR" sz="5400" dirty="0" err="1" smtClean="0">
                <a:latin typeface="Arial Rounded MT Bold" pitchFamily="34" charset="0"/>
              </a:rPr>
              <a:t>pwoteje</a:t>
            </a:r>
            <a:r>
              <a:rPr lang="fr-FR" sz="5400" dirty="0" smtClean="0">
                <a:latin typeface="Arial Rounded MT Bold" pitchFamily="34" charset="0"/>
              </a:rPr>
              <a:t> ou </a:t>
            </a:r>
            <a:r>
              <a:rPr lang="fr-FR" sz="5400" dirty="0" err="1" smtClean="0">
                <a:latin typeface="Arial Rounded MT Bold" pitchFamily="34" charset="0"/>
              </a:rPr>
              <a:t>ap</a:t>
            </a:r>
            <a:r>
              <a:rPr lang="fr-FR" sz="5400" dirty="0" smtClean="0">
                <a:latin typeface="Arial Rounded MT Bold" pitchFamily="34" charset="0"/>
              </a:rPr>
              <a:t> </a:t>
            </a:r>
            <a:r>
              <a:rPr lang="fr-FR" sz="5400" dirty="0" err="1" smtClean="0">
                <a:latin typeface="Arial Rounded MT Bold" pitchFamily="34" charset="0"/>
              </a:rPr>
              <a:t>tranble</a:t>
            </a:r>
            <a:r>
              <a:rPr lang="fr-FR" sz="5400" dirty="0" smtClean="0">
                <a:latin typeface="Arial Rounded MT Bold" pitchFamily="34" charset="0"/>
              </a:rPr>
              <a:t>. </a:t>
            </a:r>
            <a:r>
              <a:rPr lang="fr-FR" sz="5400" dirty="0" err="1" smtClean="0">
                <a:latin typeface="Arial Rounded MT Bold" pitchFamily="34" charset="0"/>
              </a:rPr>
              <a:t>Janm</a:t>
            </a:r>
            <a:r>
              <a:rPr lang="fr-FR" sz="5400" dirty="0" smtClean="0">
                <a:latin typeface="Arial Rounded MT Bold" pitchFamily="34" charset="0"/>
              </a:rPr>
              <a:t> ou </a:t>
            </a:r>
            <a:r>
              <a:rPr lang="fr-FR" sz="5400" dirty="0" err="1" smtClean="0">
                <a:latin typeface="Arial Rounded MT Bold" pitchFamily="34" charset="0"/>
              </a:rPr>
              <a:t>yo</a:t>
            </a:r>
            <a:r>
              <a:rPr lang="fr-FR" sz="5400" dirty="0" smtClean="0">
                <a:latin typeface="Arial Rounded MT Bold" pitchFamily="34" charset="0"/>
              </a:rPr>
              <a:t> </a:t>
            </a:r>
            <a:r>
              <a:rPr lang="fr-FR" sz="5400" dirty="0" err="1" smtClean="0">
                <a:latin typeface="Arial Rounded MT Bold" pitchFamily="34" charset="0"/>
              </a:rPr>
              <a:t>ki</a:t>
            </a:r>
            <a:r>
              <a:rPr lang="fr-FR" sz="5400" dirty="0" smtClean="0">
                <a:latin typeface="Arial Rounded MT Bold" pitchFamily="34" charset="0"/>
              </a:rPr>
              <a:t> </a:t>
            </a:r>
            <a:r>
              <a:rPr lang="fr-FR" sz="5400" dirty="0" err="1" smtClean="0">
                <a:latin typeface="Arial Rounded MT Bold" pitchFamily="34" charset="0"/>
              </a:rPr>
              <a:t>enganm</a:t>
            </a:r>
            <a:r>
              <a:rPr lang="fr-FR" sz="5400" dirty="0" smtClean="0">
                <a:latin typeface="Arial Rounded MT Bold" pitchFamily="34" charset="0"/>
              </a:rPr>
              <a:t> </a:t>
            </a:r>
            <a:r>
              <a:rPr lang="fr-FR" sz="5400" dirty="0" err="1" smtClean="0">
                <a:latin typeface="Arial Rounded MT Bold" pitchFamily="34" charset="0"/>
              </a:rPr>
              <a:t>koulye</a:t>
            </a:r>
            <a:r>
              <a:rPr lang="fr-FR" sz="5400" dirty="0" smtClean="0">
                <a:latin typeface="Arial Rounded MT Bold" pitchFamily="34" charset="0"/>
              </a:rPr>
              <a:t> a </a:t>
            </a:r>
            <a:r>
              <a:rPr lang="fr-FR" sz="5400" dirty="0" err="1" smtClean="0">
                <a:latin typeface="Arial Rounded MT Bold" pitchFamily="34" charset="0"/>
              </a:rPr>
              <a:t>ap</a:t>
            </a:r>
            <a:r>
              <a:rPr lang="fr-FR" sz="5400" dirty="0" smtClean="0">
                <a:latin typeface="Arial Rounded MT Bold" pitchFamily="34" charset="0"/>
              </a:rPr>
              <a:t> </a:t>
            </a:r>
            <a:r>
              <a:rPr lang="fr-FR" sz="5400" dirty="0" err="1" smtClean="0">
                <a:latin typeface="Arial Rounded MT Bold" pitchFamily="34" charset="0"/>
              </a:rPr>
              <a:t>febli</a:t>
            </a:r>
            <a:r>
              <a:rPr lang="fr-FR" sz="5400" dirty="0" smtClean="0">
                <a:latin typeface="Arial Rounded MT Bold" pitchFamily="34" charset="0"/>
              </a:rPr>
              <a:t>. Ou </a:t>
            </a:r>
            <a:r>
              <a:rPr lang="fr-FR" sz="5400" dirty="0" err="1" smtClean="0">
                <a:latin typeface="Arial Rounded MT Bold" pitchFamily="34" charset="0"/>
              </a:rPr>
              <a:t>p'ap</a:t>
            </a:r>
            <a:r>
              <a:rPr lang="fr-FR" sz="5400" dirty="0" smtClean="0">
                <a:latin typeface="Arial Rounded MT Bold" pitchFamily="34" charset="0"/>
              </a:rPr>
              <a:t> </a:t>
            </a:r>
            <a:r>
              <a:rPr lang="fr-FR" sz="5400" dirty="0" err="1" smtClean="0">
                <a:latin typeface="Arial Rounded MT Bold" pitchFamily="34" charset="0"/>
              </a:rPr>
              <a:t>gen</a:t>
            </a:r>
            <a:r>
              <a:rPr lang="fr-FR" sz="5400" dirty="0" smtClean="0">
                <a:latin typeface="Arial Rounded MT Bold" pitchFamily="34" charset="0"/>
              </a:rPr>
              <a:t> dan pou </a:t>
            </a:r>
            <a:r>
              <a:rPr lang="fr-FR" sz="5400" dirty="0" err="1" smtClean="0">
                <a:latin typeface="Arial Rounded MT Bold" pitchFamily="34" charset="0"/>
              </a:rPr>
              <a:t>kraze</a:t>
            </a:r>
            <a:r>
              <a:rPr lang="fr-FR" sz="5400" dirty="0" smtClean="0">
                <a:latin typeface="Arial Rounded MT Bold" pitchFamily="34" charset="0"/>
              </a:rPr>
              <a:t> </a:t>
            </a:r>
            <a:r>
              <a:rPr lang="fr-FR" sz="5400" dirty="0" err="1" smtClean="0">
                <a:latin typeface="Arial Rounded MT Bold" pitchFamily="34" charset="0"/>
              </a:rPr>
              <a:t>manje</a:t>
            </a:r>
            <a:r>
              <a:rPr lang="fr-FR" sz="5400" dirty="0" smtClean="0">
                <a:latin typeface="Arial Rounded MT Bold" pitchFamily="34" charset="0"/>
              </a:rPr>
              <a:t>. Je ou </a:t>
            </a:r>
            <a:r>
              <a:rPr lang="fr-FR" sz="5400" dirty="0" err="1" smtClean="0">
                <a:latin typeface="Arial Rounded MT Bold" pitchFamily="34" charset="0"/>
              </a:rPr>
              <a:t>yo</a:t>
            </a:r>
            <a:r>
              <a:rPr lang="fr-FR" sz="5400" dirty="0" smtClean="0">
                <a:latin typeface="Arial Rounded MT Bold" pitchFamily="34" charset="0"/>
              </a:rPr>
              <a:t> </a:t>
            </a:r>
            <a:r>
              <a:rPr lang="fr-FR" sz="5400" dirty="0" err="1" smtClean="0">
                <a:latin typeface="Arial Rounded MT Bold" pitchFamily="34" charset="0"/>
              </a:rPr>
              <a:t>ap</a:t>
            </a:r>
            <a:r>
              <a:rPr lang="fr-FR" sz="5400" dirty="0" smtClean="0">
                <a:latin typeface="Arial Rounded MT Bold" pitchFamily="34" charset="0"/>
              </a:rPr>
              <a:t> </a:t>
            </a:r>
            <a:r>
              <a:rPr lang="fr-FR" sz="5400" dirty="0" err="1" smtClean="0">
                <a:latin typeface="Arial Rounded MT Bold" pitchFamily="34" charset="0"/>
              </a:rPr>
              <a:t>twò</a:t>
            </a:r>
            <a:r>
              <a:rPr lang="fr-FR" sz="5400" dirty="0" smtClean="0">
                <a:latin typeface="Arial Rounded MT Bold" pitchFamily="34" charset="0"/>
              </a:rPr>
              <a:t> </a:t>
            </a:r>
            <a:r>
              <a:rPr lang="fr-FR" sz="5400" dirty="0" err="1" smtClean="0">
                <a:latin typeface="Arial Rounded MT Bold" pitchFamily="34" charset="0"/>
              </a:rPr>
              <a:t>fèb</a:t>
            </a:r>
            <a:r>
              <a:rPr lang="fr-FR" sz="5400" dirty="0" smtClean="0">
                <a:latin typeface="Arial Rounded MT Bold" pitchFamily="34" charset="0"/>
              </a:rPr>
              <a:t> pou </a:t>
            </a:r>
            <a:r>
              <a:rPr lang="fr-FR" sz="5400" dirty="0" err="1" smtClean="0">
                <a:latin typeface="Arial Rounded MT Bold" pitchFamily="34" charset="0"/>
              </a:rPr>
              <a:t>wè</a:t>
            </a:r>
            <a:r>
              <a:rPr lang="fr-FR" sz="5400" dirty="0" smtClean="0">
                <a:latin typeface="Arial Rounded MT Bold" pitchFamily="34" charset="0"/>
              </a:rPr>
              <a:t> </a:t>
            </a:r>
            <a:r>
              <a:rPr lang="fr-FR" sz="5400" dirty="0" err="1" smtClean="0">
                <a:latin typeface="Arial Rounded MT Bold" pitchFamily="34" charset="0"/>
              </a:rPr>
              <a:t>klè</a:t>
            </a:r>
            <a:r>
              <a:rPr lang="fr-FR" sz="5400" dirty="0" smtClean="0">
                <a:latin typeface="Arial Rounded MT Bold" pitchFamily="34" charset="0"/>
              </a:rPr>
              <a:t>.</a:t>
            </a:r>
            <a:endParaRPr lang="en-US" sz="5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FF33"/>
          </a:solidFill>
        </p:spPr>
        <p:style>
          <a:lnRef idx="1">
            <a:schemeClr val="accent4"/>
          </a:lnRef>
          <a:fillRef idx="2">
            <a:schemeClr val="accent4"/>
          </a:fillRef>
          <a:effectRef idx="1">
            <a:schemeClr val="accent4"/>
          </a:effectRef>
          <a:fontRef idx="minor">
            <a:schemeClr val="dk1"/>
          </a:fontRef>
        </p:style>
        <p:txBody>
          <a:bodyPr>
            <a:normAutofit lnSpcReduction="10000"/>
          </a:bodyPr>
          <a:lstStyle/>
          <a:p>
            <a:pPr algn="just"/>
            <a:r>
              <a:rPr lang="fr-FR" sz="4800" b="1" baseline="30000" dirty="0" smtClean="0">
                <a:latin typeface="Arial Rounded MT Bold" pitchFamily="34" charset="0"/>
              </a:rPr>
              <a:t>4</a:t>
            </a:r>
            <a:r>
              <a:rPr lang="fr-FR" sz="4800" b="1" baseline="30000" dirty="0" smtClean="0">
                <a:latin typeface="Arial Rounded MT Bold" pitchFamily="34" charset="0"/>
              </a:rPr>
              <a:t> </a:t>
            </a:r>
            <a:r>
              <a:rPr lang="fr-FR" sz="4800" dirty="0" smtClean="0">
                <a:latin typeface="Arial Rounded MT Bold" pitchFamily="34" charset="0"/>
              </a:rPr>
              <a:t>De </a:t>
            </a:r>
            <a:r>
              <a:rPr lang="fr-FR" sz="4800" dirty="0" err="1" smtClean="0">
                <a:latin typeface="Arial Rounded MT Bold" pitchFamily="34" charset="0"/>
              </a:rPr>
              <a:t>twou</a:t>
            </a:r>
            <a:r>
              <a:rPr lang="fr-FR" sz="4800" dirty="0" smtClean="0">
                <a:latin typeface="Arial Rounded MT Bold" pitchFamily="34" charset="0"/>
              </a:rPr>
              <a:t> </a:t>
            </a:r>
            <a:r>
              <a:rPr lang="fr-FR" sz="4800" dirty="0" err="1" smtClean="0">
                <a:latin typeface="Arial Rounded MT Bold" pitchFamily="34" charset="0"/>
              </a:rPr>
              <a:t>zòrèy</a:t>
            </a:r>
            <a:r>
              <a:rPr lang="fr-FR" sz="4800" dirty="0" smtClean="0">
                <a:latin typeface="Arial Rounded MT Bold" pitchFamily="34" charset="0"/>
              </a:rPr>
              <a:t> ou </a:t>
            </a:r>
            <a:r>
              <a:rPr lang="fr-FR" sz="4800" dirty="0" err="1" smtClean="0">
                <a:latin typeface="Arial Rounded MT Bold" pitchFamily="34" charset="0"/>
              </a:rPr>
              <a:t>yo</a:t>
            </a:r>
            <a:r>
              <a:rPr lang="fr-FR" sz="4800" dirty="0" smtClean="0">
                <a:latin typeface="Arial Rounded MT Bold" pitchFamily="34" charset="0"/>
              </a:rPr>
              <a:t> </a:t>
            </a:r>
            <a:r>
              <a:rPr lang="fr-FR" sz="4800" dirty="0" err="1" smtClean="0">
                <a:latin typeface="Arial Rounded MT Bold" pitchFamily="34" charset="0"/>
              </a:rPr>
              <a:t>ap</a:t>
            </a:r>
            <a:r>
              <a:rPr lang="fr-FR" sz="4800" dirty="0" smtClean="0">
                <a:latin typeface="Arial Rounded MT Bold" pitchFamily="34" charset="0"/>
              </a:rPr>
              <a:t> bouche, ou </a:t>
            </a:r>
            <a:r>
              <a:rPr lang="fr-FR" sz="4800" dirty="0" err="1" smtClean="0">
                <a:latin typeface="Arial Rounded MT Bold" pitchFamily="34" charset="0"/>
              </a:rPr>
              <a:t>p'ap</a:t>
            </a:r>
            <a:r>
              <a:rPr lang="fr-FR" sz="4800" dirty="0" smtClean="0">
                <a:latin typeface="Arial Rounded MT Bold" pitchFamily="34" charset="0"/>
              </a:rPr>
              <a:t> </a:t>
            </a:r>
            <a:r>
              <a:rPr lang="fr-FR" sz="4800" dirty="0" err="1" smtClean="0">
                <a:latin typeface="Arial Rounded MT Bold" pitchFamily="34" charset="0"/>
              </a:rPr>
              <a:t>tande</a:t>
            </a:r>
            <a:r>
              <a:rPr lang="fr-FR" sz="4800" dirty="0" smtClean="0">
                <a:latin typeface="Arial Rounded MT Bold" pitchFamily="34" charset="0"/>
              </a:rPr>
              <a:t> sa </a:t>
            </a:r>
            <a:r>
              <a:rPr lang="fr-FR" sz="4800" dirty="0" err="1" smtClean="0">
                <a:latin typeface="Arial Rounded MT Bold" pitchFamily="34" charset="0"/>
              </a:rPr>
              <a:t>k'ap</a:t>
            </a:r>
            <a:r>
              <a:rPr lang="fr-FR" sz="4800" dirty="0" smtClean="0">
                <a:latin typeface="Arial Rounded MT Bold" pitchFamily="34" charset="0"/>
              </a:rPr>
              <a:t> </a:t>
            </a:r>
            <a:r>
              <a:rPr lang="fr-FR" sz="4800" dirty="0" err="1" smtClean="0">
                <a:latin typeface="Arial Rounded MT Bold" pitchFamily="34" charset="0"/>
              </a:rPr>
              <a:t>pase</a:t>
            </a:r>
            <a:r>
              <a:rPr lang="fr-FR" sz="4800" dirty="0" smtClean="0">
                <a:latin typeface="Arial Rounded MT Bold" pitchFamily="34" charset="0"/>
              </a:rPr>
              <a:t> nan lari. Ata </a:t>
            </a:r>
            <a:r>
              <a:rPr lang="fr-FR" sz="4800" dirty="0" err="1" smtClean="0">
                <a:latin typeface="Arial Rounded MT Bold" pitchFamily="34" charset="0"/>
              </a:rPr>
              <a:t>gwo</a:t>
            </a:r>
            <a:r>
              <a:rPr lang="fr-FR" sz="4800" dirty="0" smtClean="0">
                <a:latin typeface="Arial Rounded MT Bold" pitchFamily="34" charset="0"/>
              </a:rPr>
              <a:t> bri </a:t>
            </a:r>
            <a:r>
              <a:rPr lang="fr-FR" sz="4800" dirty="0" err="1" smtClean="0">
                <a:latin typeface="Arial Rounded MT Bold" pitchFamily="34" charset="0"/>
              </a:rPr>
              <a:t>moulen</a:t>
            </a:r>
            <a:r>
              <a:rPr lang="fr-FR" sz="4800" dirty="0" smtClean="0">
                <a:latin typeface="Arial Rounded MT Bold" pitchFamily="34" charset="0"/>
              </a:rPr>
              <a:t> </a:t>
            </a:r>
            <a:r>
              <a:rPr lang="fr-FR" sz="4800" dirty="0" err="1" smtClean="0">
                <a:latin typeface="Arial Rounded MT Bold" pitchFamily="34" charset="0"/>
              </a:rPr>
              <a:t>ki</a:t>
            </a:r>
            <a:r>
              <a:rPr lang="fr-FR" sz="4800" dirty="0" smtClean="0">
                <a:latin typeface="Arial Rounded MT Bold" pitchFamily="34" charset="0"/>
              </a:rPr>
              <a:t> </a:t>
            </a:r>
            <a:r>
              <a:rPr lang="fr-FR" sz="4800" dirty="0" err="1" smtClean="0">
                <a:latin typeface="Arial Rounded MT Bold" pitchFamily="34" charset="0"/>
              </a:rPr>
              <a:t>toupre</a:t>
            </a:r>
            <a:r>
              <a:rPr lang="fr-FR" sz="4800" dirty="0" smtClean="0">
                <a:latin typeface="Arial Rounded MT Bold" pitchFamily="34" charset="0"/>
              </a:rPr>
              <a:t> ou la, </a:t>
            </a:r>
            <a:r>
              <a:rPr lang="fr-FR" sz="4800" dirty="0" err="1" smtClean="0">
                <a:latin typeface="Arial Rounded MT Bold" pitchFamily="34" charset="0"/>
              </a:rPr>
              <a:t>w'a</a:t>
            </a:r>
            <a:r>
              <a:rPr lang="fr-FR" sz="4800" dirty="0" smtClean="0">
                <a:latin typeface="Arial Rounded MT Bold" pitchFamily="34" charset="0"/>
              </a:rPr>
              <a:t> </a:t>
            </a:r>
            <a:r>
              <a:rPr lang="fr-FR" sz="4800" dirty="0" err="1" smtClean="0">
                <a:latin typeface="Arial Rounded MT Bold" pitchFamily="34" charset="0"/>
              </a:rPr>
              <a:t>tande</a:t>
            </a:r>
            <a:r>
              <a:rPr lang="fr-FR" sz="4800" dirty="0" smtClean="0">
                <a:latin typeface="Arial Rounded MT Bold" pitchFamily="34" charset="0"/>
              </a:rPr>
              <a:t> l' </a:t>
            </a:r>
            <a:r>
              <a:rPr lang="fr-FR" sz="4800" dirty="0" err="1" smtClean="0">
                <a:latin typeface="Arial Rounded MT Bold" pitchFamily="34" charset="0"/>
              </a:rPr>
              <a:t>tou</a:t>
            </a:r>
            <a:r>
              <a:rPr lang="fr-FR" sz="4800" dirty="0" smtClean="0">
                <a:latin typeface="Arial Rounded MT Bold" pitchFamily="34" charset="0"/>
              </a:rPr>
              <a:t> </a:t>
            </a:r>
            <a:r>
              <a:rPr lang="fr-FR" sz="4800" dirty="0" err="1" smtClean="0">
                <a:latin typeface="Arial Rounded MT Bold" pitchFamily="34" charset="0"/>
              </a:rPr>
              <a:t>piti</a:t>
            </a:r>
            <a:r>
              <a:rPr lang="fr-FR" sz="4800" dirty="0" smtClean="0">
                <a:latin typeface="Arial Rounded MT Bold" pitchFamily="34" charset="0"/>
              </a:rPr>
              <a:t> </a:t>
            </a:r>
            <a:r>
              <a:rPr lang="fr-FR" sz="4800" dirty="0" err="1" smtClean="0">
                <a:latin typeface="Arial Rounded MT Bold" pitchFamily="34" charset="0"/>
              </a:rPr>
              <a:t>piti</a:t>
            </a:r>
            <a:r>
              <a:rPr lang="fr-FR" sz="4800" dirty="0" smtClean="0">
                <a:latin typeface="Arial Rounded MT Bold" pitchFamily="34" charset="0"/>
              </a:rPr>
              <a:t>. </a:t>
            </a:r>
            <a:r>
              <a:rPr lang="fr-FR" sz="4800" dirty="0" err="1" smtClean="0">
                <a:latin typeface="Arial Rounded MT Bold" pitchFamily="34" charset="0"/>
              </a:rPr>
              <a:t>Moun</a:t>
            </a:r>
            <a:r>
              <a:rPr lang="fr-FR" sz="4800" dirty="0" smtClean="0">
                <a:latin typeface="Arial Rounded MT Bold" pitchFamily="34" charset="0"/>
              </a:rPr>
              <a:t> te </a:t>
            </a:r>
            <a:r>
              <a:rPr lang="fr-FR" sz="4800" dirty="0" err="1" smtClean="0">
                <a:latin typeface="Arial Rounded MT Bold" pitchFamily="34" charset="0"/>
              </a:rPr>
              <a:t>mèt</a:t>
            </a:r>
            <a:r>
              <a:rPr lang="fr-FR" sz="4800" dirty="0" smtClean="0">
                <a:latin typeface="Arial Rounded MT Bold" pitchFamily="34" charset="0"/>
              </a:rPr>
              <a:t> </a:t>
            </a:r>
            <a:r>
              <a:rPr lang="fr-FR" sz="4800" dirty="0" err="1" smtClean="0">
                <a:latin typeface="Arial Rounded MT Bold" pitchFamily="34" charset="0"/>
              </a:rPr>
              <a:t>ap</a:t>
            </a:r>
            <a:r>
              <a:rPr lang="fr-FR" sz="4800" dirty="0" smtClean="0">
                <a:latin typeface="Arial Rounded MT Bold" pitchFamily="34" charset="0"/>
              </a:rPr>
              <a:t> chante </a:t>
            </a:r>
            <a:r>
              <a:rPr lang="fr-FR" sz="4800" dirty="0" err="1" smtClean="0">
                <a:latin typeface="Arial Rounded MT Bold" pitchFamily="34" charset="0"/>
              </a:rPr>
              <a:t>bò</a:t>
            </a:r>
            <a:r>
              <a:rPr lang="fr-FR" sz="4800" dirty="0" smtClean="0">
                <a:latin typeface="Arial Rounded MT Bold" pitchFamily="34" charset="0"/>
              </a:rPr>
              <a:t> </a:t>
            </a:r>
            <a:r>
              <a:rPr lang="fr-FR" sz="4800" dirty="0" err="1" smtClean="0">
                <a:latin typeface="Arial Rounded MT Bold" pitchFamily="34" charset="0"/>
              </a:rPr>
              <a:t>kote</a:t>
            </a:r>
            <a:r>
              <a:rPr lang="fr-FR" sz="4800" dirty="0" smtClean="0">
                <a:latin typeface="Arial Rounded MT Bold" pitchFamily="34" charset="0"/>
              </a:rPr>
              <a:t> ou, </a:t>
            </a:r>
            <a:r>
              <a:rPr lang="fr-FR" sz="4800" dirty="0" err="1" smtClean="0">
                <a:latin typeface="Arial Rounded MT Bold" pitchFamily="34" charset="0"/>
              </a:rPr>
              <a:t>w'ap</a:t>
            </a:r>
            <a:r>
              <a:rPr lang="fr-FR" sz="4800" dirty="0" smtClean="0">
                <a:latin typeface="Arial Rounded MT Bold" pitchFamily="34" charset="0"/>
              </a:rPr>
              <a:t> </a:t>
            </a:r>
            <a:r>
              <a:rPr lang="fr-FR" sz="4800" dirty="0" err="1" smtClean="0">
                <a:latin typeface="Arial Rounded MT Bold" pitchFamily="34" charset="0"/>
              </a:rPr>
              <a:t>tande</a:t>
            </a:r>
            <a:r>
              <a:rPr lang="fr-FR" sz="4800" dirty="0" smtClean="0">
                <a:latin typeface="Arial Rounded MT Bold" pitchFamily="34" charset="0"/>
              </a:rPr>
              <a:t> </a:t>
            </a:r>
            <a:r>
              <a:rPr lang="fr-FR" sz="4800" dirty="0" err="1" smtClean="0">
                <a:latin typeface="Arial Rounded MT Bold" pitchFamily="34" charset="0"/>
              </a:rPr>
              <a:t>vwa</a:t>
            </a:r>
            <a:r>
              <a:rPr lang="fr-FR" sz="4800" dirty="0" smtClean="0">
                <a:latin typeface="Arial Rounded MT Bold" pitchFamily="34" charset="0"/>
              </a:rPr>
              <a:t> </a:t>
            </a:r>
            <a:r>
              <a:rPr lang="fr-FR" sz="4800" dirty="0" err="1" smtClean="0">
                <a:latin typeface="Arial Rounded MT Bold" pitchFamily="34" charset="0"/>
              </a:rPr>
              <a:t>yo</a:t>
            </a:r>
            <a:r>
              <a:rPr lang="fr-FR" sz="4800" dirty="0" smtClean="0">
                <a:latin typeface="Arial Rounded MT Bold" pitchFamily="34" charset="0"/>
              </a:rPr>
              <a:t> </a:t>
            </a:r>
            <a:r>
              <a:rPr lang="fr-FR" sz="4800" dirty="0" err="1" smtClean="0">
                <a:latin typeface="Arial Rounded MT Bold" pitchFamily="34" charset="0"/>
              </a:rPr>
              <a:t>lwen</a:t>
            </a:r>
            <a:r>
              <a:rPr lang="fr-FR" sz="4800" dirty="0" smtClean="0">
                <a:latin typeface="Arial Rounded MT Bold" pitchFamily="34" charset="0"/>
              </a:rPr>
              <a:t> </a:t>
            </a:r>
            <a:r>
              <a:rPr lang="fr-FR" sz="4800" dirty="0" err="1" smtClean="0">
                <a:latin typeface="Arial Rounded MT Bold" pitchFamily="34" charset="0"/>
              </a:rPr>
              <a:t>lwen</a:t>
            </a:r>
            <a:r>
              <a:rPr lang="fr-FR" sz="4800" dirty="0" smtClean="0">
                <a:latin typeface="Arial Rounded MT Bold" pitchFamily="34" charset="0"/>
              </a:rPr>
              <a:t>. </a:t>
            </a:r>
            <a:r>
              <a:rPr lang="fr-FR" sz="4800" dirty="0" err="1" smtClean="0">
                <a:latin typeface="Arial Rounded MT Bold" pitchFamily="34" charset="0"/>
              </a:rPr>
              <a:t>Lè</a:t>
            </a:r>
            <a:r>
              <a:rPr lang="fr-FR" sz="4800" dirty="0" smtClean="0">
                <a:latin typeface="Arial Rounded MT Bold" pitchFamily="34" charset="0"/>
              </a:rPr>
              <a:t> sa a, </a:t>
            </a:r>
            <a:r>
              <a:rPr lang="fr-FR" sz="4800" dirty="0" err="1" smtClean="0">
                <a:latin typeface="Arial Rounded MT Bold" pitchFamily="34" charset="0"/>
              </a:rPr>
              <a:t>depi</a:t>
            </a:r>
            <a:r>
              <a:rPr lang="fr-FR" sz="4800" dirty="0" smtClean="0">
                <a:latin typeface="Arial Rounded MT Bold" pitchFamily="34" charset="0"/>
              </a:rPr>
              <a:t> </a:t>
            </a:r>
            <a:r>
              <a:rPr lang="fr-FR" sz="4800" dirty="0" err="1" smtClean="0">
                <a:latin typeface="Arial Rounded MT Bold" pitchFamily="34" charset="0"/>
              </a:rPr>
              <a:t>pipirit</a:t>
            </a:r>
            <a:r>
              <a:rPr lang="fr-FR" sz="4800" dirty="0" smtClean="0">
                <a:latin typeface="Arial Rounded MT Bold" pitchFamily="34" charset="0"/>
              </a:rPr>
              <a:t> </a:t>
            </a:r>
            <a:r>
              <a:rPr lang="fr-FR" sz="4800" dirty="0" err="1" smtClean="0">
                <a:latin typeface="Arial Rounded MT Bold" pitchFamily="34" charset="0"/>
              </a:rPr>
              <a:t>konmanse</a:t>
            </a:r>
            <a:r>
              <a:rPr lang="fr-FR" sz="4800" dirty="0" smtClean="0">
                <a:latin typeface="Arial Rounded MT Bold" pitchFamily="34" charset="0"/>
              </a:rPr>
              <a:t> chante, </a:t>
            </a:r>
            <a:r>
              <a:rPr lang="fr-FR" sz="4800" dirty="0" err="1" smtClean="0">
                <a:latin typeface="Arial Rounded MT Bold" pitchFamily="34" charset="0"/>
              </a:rPr>
              <a:t>nou</a:t>
            </a:r>
            <a:r>
              <a:rPr lang="fr-FR" sz="4800" dirty="0" smtClean="0">
                <a:latin typeface="Arial Rounded MT Bold" pitchFamily="34" charset="0"/>
              </a:rPr>
              <a:t> </a:t>
            </a:r>
            <a:r>
              <a:rPr lang="fr-FR" sz="4800" dirty="0" err="1" smtClean="0">
                <a:latin typeface="Arial Rounded MT Bold" pitchFamily="34" charset="0"/>
              </a:rPr>
              <a:t>gen</a:t>
            </a:r>
            <a:r>
              <a:rPr lang="fr-FR" sz="4800" dirty="0" smtClean="0">
                <a:latin typeface="Arial Rounded MT Bold" pitchFamily="34" charset="0"/>
              </a:rPr>
              <a:t> tan </a:t>
            </a:r>
            <a:r>
              <a:rPr lang="fr-FR" sz="4800" dirty="0" err="1" smtClean="0">
                <a:latin typeface="Arial Rounded MT Bold" pitchFamily="34" charset="0"/>
              </a:rPr>
              <a:t>leve</a:t>
            </a:r>
            <a:r>
              <a:rPr lang="fr-FR"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FF33"/>
          </a:solidFill>
        </p:spPr>
        <p:style>
          <a:lnRef idx="1">
            <a:schemeClr val="accent4"/>
          </a:lnRef>
          <a:fillRef idx="2">
            <a:schemeClr val="accent4"/>
          </a:fillRef>
          <a:effectRef idx="1">
            <a:schemeClr val="accent4"/>
          </a:effectRef>
          <a:fontRef idx="minor">
            <a:schemeClr val="dk1"/>
          </a:fontRef>
        </p:style>
        <p:txBody>
          <a:bodyPr>
            <a:normAutofit fontScale="92500" lnSpcReduction="10000"/>
          </a:bodyPr>
          <a:lstStyle/>
          <a:p>
            <a:pPr algn="just"/>
            <a:r>
              <a:rPr lang="fr-FR" sz="4800" b="1" baseline="30000" dirty="0" smtClean="0">
                <a:latin typeface="Arial Rounded MT Bold" pitchFamily="34" charset="0"/>
              </a:rPr>
              <a:t>5</a:t>
            </a:r>
            <a:r>
              <a:rPr lang="fr-FR" sz="4800" b="1" baseline="30000" dirty="0" smtClean="0">
                <a:latin typeface="Arial Rounded MT Bold" pitchFamily="34" charset="0"/>
              </a:rPr>
              <a:t> </a:t>
            </a:r>
            <a:r>
              <a:rPr lang="fr-FR" sz="4800" dirty="0" err="1" smtClean="0">
                <a:latin typeface="Arial Rounded MT Bold" pitchFamily="34" charset="0"/>
              </a:rPr>
              <a:t>W'ap</a:t>
            </a:r>
            <a:r>
              <a:rPr lang="fr-FR" sz="4800" dirty="0" smtClean="0">
                <a:latin typeface="Arial Rounded MT Bold" pitchFamily="34" charset="0"/>
              </a:rPr>
              <a:t> </a:t>
            </a:r>
            <a:r>
              <a:rPr lang="fr-FR" sz="4800" dirty="0" err="1" smtClean="0">
                <a:latin typeface="Arial Rounded MT Bold" pitchFamily="34" charset="0"/>
              </a:rPr>
              <a:t>pè</a:t>
            </a:r>
            <a:r>
              <a:rPr lang="fr-FR" sz="4800" dirty="0" smtClean="0">
                <a:latin typeface="Arial Rounded MT Bold" pitchFamily="34" charset="0"/>
              </a:rPr>
              <a:t> </a:t>
            </a:r>
            <a:r>
              <a:rPr lang="fr-FR" sz="4800" dirty="0" err="1" smtClean="0">
                <a:latin typeface="Arial Rounded MT Bold" pitchFamily="34" charset="0"/>
              </a:rPr>
              <a:t>moute</a:t>
            </a:r>
            <a:r>
              <a:rPr lang="fr-FR" sz="4800" dirty="0" smtClean="0">
                <a:latin typeface="Arial Rounded MT Bold" pitchFamily="34" charset="0"/>
              </a:rPr>
              <a:t> sou </a:t>
            </a:r>
            <a:r>
              <a:rPr lang="fr-FR" sz="4800" dirty="0" err="1" smtClean="0">
                <a:latin typeface="Arial Rounded MT Bold" pitchFamily="34" charset="0"/>
              </a:rPr>
              <a:t>bagay</a:t>
            </a:r>
            <a:r>
              <a:rPr lang="fr-FR" sz="4800" dirty="0" smtClean="0">
                <a:latin typeface="Arial Rounded MT Bold" pitchFamily="34" charset="0"/>
              </a:rPr>
              <a:t> </a:t>
            </a:r>
            <a:r>
              <a:rPr lang="fr-FR" sz="4800" dirty="0" err="1" smtClean="0">
                <a:latin typeface="Arial Rounded MT Bold" pitchFamily="34" charset="0"/>
              </a:rPr>
              <a:t>ki</a:t>
            </a:r>
            <a:r>
              <a:rPr lang="fr-FR" sz="4800" dirty="0" smtClean="0">
                <a:latin typeface="Arial Rounded MT Bold" pitchFamily="34" charset="0"/>
              </a:rPr>
              <a:t> </a:t>
            </a:r>
            <a:r>
              <a:rPr lang="fr-FR" sz="4800" dirty="0" err="1" smtClean="0">
                <a:latin typeface="Arial Rounded MT Bold" pitchFamily="34" charset="0"/>
              </a:rPr>
              <a:t>twò</a:t>
            </a:r>
            <a:r>
              <a:rPr lang="fr-FR" sz="4800" dirty="0" smtClean="0">
                <a:latin typeface="Arial Rounded MT Bold" pitchFamily="34" charset="0"/>
              </a:rPr>
              <a:t> </a:t>
            </a:r>
            <a:r>
              <a:rPr lang="fr-FR" sz="4800" dirty="0" err="1" smtClean="0">
                <a:latin typeface="Arial Rounded MT Bold" pitchFamily="34" charset="0"/>
              </a:rPr>
              <a:t>wo</a:t>
            </a:r>
            <a:r>
              <a:rPr lang="fr-FR" sz="4800" dirty="0" smtClean="0">
                <a:latin typeface="Arial Rounded MT Bold" pitchFamily="34" charset="0"/>
              </a:rPr>
              <a:t> pou ou </a:t>
            </a:r>
            <a:r>
              <a:rPr lang="fr-FR" sz="4800" dirty="0" err="1" smtClean="0">
                <a:latin typeface="Arial Rounded MT Bold" pitchFamily="34" charset="0"/>
              </a:rPr>
              <a:t>pa</a:t>
            </a:r>
            <a:r>
              <a:rPr lang="fr-FR" sz="4800" dirty="0" smtClean="0">
                <a:latin typeface="Arial Rounded MT Bold" pitchFamily="34" charset="0"/>
              </a:rPr>
              <a:t> </a:t>
            </a:r>
            <a:r>
              <a:rPr lang="fr-FR" sz="4800" dirty="0" err="1" smtClean="0">
                <a:latin typeface="Arial Rounded MT Bold" pitchFamily="34" charset="0"/>
              </a:rPr>
              <a:t>gen</a:t>
            </a:r>
            <a:r>
              <a:rPr lang="fr-FR" sz="4800" dirty="0" smtClean="0">
                <a:latin typeface="Arial Rounded MT Bold" pitchFamily="34" charset="0"/>
              </a:rPr>
              <a:t> </a:t>
            </a:r>
            <a:r>
              <a:rPr lang="fr-FR" sz="4800" dirty="0" err="1" smtClean="0">
                <a:latin typeface="Arial Rounded MT Bold" pitchFamily="34" charset="0"/>
              </a:rPr>
              <a:t>tèt</a:t>
            </a:r>
            <a:r>
              <a:rPr lang="fr-FR" sz="4800" dirty="0" smtClean="0">
                <a:latin typeface="Arial Rounded MT Bold" pitchFamily="34" charset="0"/>
              </a:rPr>
              <a:t> vire. </a:t>
            </a:r>
            <a:r>
              <a:rPr lang="fr-FR" sz="4800" dirty="0" err="1" smtClean="0">
                <a:latin typeface="Arial Rounded MT Bold" pitchFamily="34" charset="0"/>
              </a:rPr>
              <a:t>Menm</a:t>
            </a:r>
            <a:r>
              <a:rPr lang="fr-FR" sz="4800" dirty="0" smtClean="0">
                <a:latin typeface="Arial Rounded MT Bold" pitchFamily="34" charset="0"/>
              </a:rPr>
              <a:t> </a:t>
            </a:r>
            <a:r>
              <a:rPr lang="fr-FR" sz="4800" dirty="0" err="1" smtClean="0">
                <a:latin typeface="Arial Rounded MT Bold" pitchFamily="34" charset="0"/>
              </a:rPr>
              <a:t>mache</a:t>
            </a:r>
            <a:r>
              <a:rPr lang="fr-FR" sz="4800" dirty="0" smtClean="0">
                <a:latin typeface="Arial Rounded MT Bold" pitchFamily="34" charset="0"/>
              </a:rPr>
              <a:t> nan </a:t>
            </a:r>
            <a:r>
              <a:rPr lang="fr-FR" sz="4800" dirty="0" err="1" smtClean="0">
                <a:latin typeface="Arial Rounded MT Bold" pitchFamily="34" charset="0"/>
              </a:rPr>
              <a:t>granchemen</a:t>
            </a:r>
            <a:r>
              <a:rPr lang="fr-FR" sz="4800" dirty="0" smtClean="0">
                <a:latin typeface="Arial Rounded MT Bold" pitchFamily="34" charset="0"/>
              </a:rPr>
              <a:t> </a:t>
            </a:r>
            <a:r>
              <a:rPr lang="fr-FR" sz="4800" dirty="0" err="1" smtClean="0">
                <a:latin typeface="Arial Rounded MT Bold" pitchFamily="34" charset="0"/>
              </a:rPr>
              <a:t>ap</a:t>
            </a:r>
            <a:r>
              <a:rPr lang="fr-FR" sz="4800" dirty="0" smtClean="0">
                <a:latin typeface="Arial Rounded MT Bold" pitchFamily="34" charset="0"/>
              </a:rPr>
              <a:t> </a:t>
            </a:r>
            <a:r>
              <a:rPr lang="fr-FR" sz="4800" dirty="0" err="1" smtClean="0">
                <a:latin typeface="Arial Rounded MT Bold" pitchFamily="34" charset="0"/>
              </a:rPr>
              <a:t>yon</a:t>
            </a:r>
            <a:r>
              <a:rPr lang="fr-FR" sz="4800" dirty="0" smtClean="0">
                <a:latin typeface="Arial Rounded MT Bold" pitchFamily="34" charset="0"/>
              </a:rPr>
              <a:t> </a:t>
            </a:r>
            <a:r>
              <a:rPr lang="fr-FR" sz="4800" dirty="0" err="1" smtClean="0">
                <a:latin typeface="Arial Rounded MT Bold" pitchFamily="34" charset="0"/>
              </a:rPr>
              <a:t>danje</a:t>
            </a:r>
            <a:r>
              <a:rPr lang="fr-FR" sz="4800" dirty="0" smtClean="0">
                <a:latin typeface="Arial Rounded MT Bold" pitchFamily="34" charset="0"/>
              </a:rPr>
              <a:t> pou ou. Tout cheve nan </a:t>
            </a:r>
            <a:r>
              <a:rPr lang="fr-FR" sz="4800" dirty="0" err="1" smtClean="0">
                <a:latin typeface="Arial Rounded MT Bold" pitchFamily="34" charset="0"/>
              </a:rPr>
              <a:t>tèt</a:t>
            </a:r>
            <a:r>
              <a:rPr lang="fr-FR" sz="4800" dirty="0" smtClean="0">
                <a:latin typeface="Arial Rounded MT Bold" pitchFamily="34" charset="0"/>
              </a:rPr>
              <a:t> ou </a:t>
            </a:r>
            <a:r>
              <a:rPr lang="fr-FR" sz="4800" dirty="0" err="1" smtClean="0">
                <a:latin typeface="Arial Rounded MT Bold" pitchFamily="34" charset="0"/>
              </a:rPr>
              <a:t>ap</a:t>
            </a:r>
            <a:r>
              <a:rPr lang="fr-FR" sz="4800" dirty="0" smtClean="0">
                <a:latin typeface="Arial Rounded MT Bold" pitchFamily="34" charset="0"/>
              </a:rPr>
              <a:t> vin </a:t>
            </a:r>
            <a:r>
              <a:rPr lang="fr-FR" sz="4800" dirty="0" err="1" smtClean="0">
                <a:latin typeface="Arial Rounded MT Bold" pitchFamily="34" charset="0"/>
              </a:rPr>
              <a:t>blan</a:t>
            </a:r>
            <a:r>
              <a:rPr lang="fr-FR" sz="4800" dirty="0" smtClean="0">
                <a:latin typeface="Arial Rounded MT Bold" pitchFamily="34" charset="0"/>
              </a:rPr>
              <a:t>, </a:t>
            </a:r>
            <a:r>
              <a:rPr lang="fr-FR" sz="4800" dirty="0" err="1" smtClean="0">
                <a:latin typeface="Arial Rounded MT Bold" pitchFamily="34" charset="0"/>
              </a:rPr>
              <a:t>w'ap</a:t>
            </a:r>
            <a:r>
              <a:rPr lang="fr-FR" sz="4800" dirty="0" smtClean="0">
                <a:latin typeface="Arial Rounded MT Bold" pitchFamily="34" charset="0"/>
              </a:rPr>
              <a:t> </a:t>
            </a:r>
            <a:r>
              <a:rPr lang="fr-FR" sz="4800" dirty="0" err="1" smtClean="0">
                <a:latin typeface="Arial Rounded MT Bold" pitchFamily="34" charset="0"/>
              </a:rPr>
              <a:t>pèdi</a:t>
            </a:r>
            <a:r>
              <a:rPr lang="fr-FR" sz="4800" dirty="0" smtClean="0">
                <a:latin typeface="Arial Rounded MT Bold" pitchFamily="34" charset="0"/>
              </a:rPr>
              <a:t> </a:t>
            </a:r>
            <a:r>
              <a:rPr lang="fr-FR" sz="4800" dirty="0" err="1" smtClean="0">
                <a:latin typeface="Arial Rounded MT Bold" pitchFamily="34" charset="0"/>
              </a:rPr>
              <a:t>fòs</a:t>
            </a:r>
            <a:r>
              <a:rPr lang="fr-FR" sz="4800" dirty="0" smtClean="0">
                <a:latin typeface="Arial Rounded MT Bold" pitchFamily="34" charset="0"/>
              </a:rPr>
              <a:t> </a:t>
            </a:r>
            <a:r>
              <a:rPr lang="fr-FR" sz="4800" dirty="0" err="1" smtClean="0">
                <a:latin typeface="Arial Rounded MT Bold" pitchFamily="34" charset="0"/>
              </a:rPr>
              <a:t>kouray</a:t>
            </a:r>
            <a:r>
              <a:rPr lang="fr-FR" sz="4800" dirty="0" smtClean="0">
                <a:latin typeface="Arial Rounded MT Bold" pitchFamily="34" charset="0"/>
              </a:rPr>
              <a:t> ou. </a:t>
            </a:r>
            <a:r>
              <a:rPr lang="fr-FR" sz="4800" dirty="0" smtClean="0">
                <a:solidFill>
                  <a:srgbClr val="0000FF"/>
                </a:solidFill>
                <a:latin typeface="Arial Rounded MT Bold" pitchFamily="34" charset="0"/>
              </a:rPr>
              <a:t>Pa </a:t>
            </a:r>
            <a:r>
              <a:rPr lang="fr-FR" sz="4800" dirty="0" err="1" smtClean="0">
                <a:solidFill>
                  <a:srgbClr val="0000FF"/>
                </a:solidFill>
                <a:latin typeface="Arial Rounded MT Bold" pitchFamily="34" charset="0"/>
              </a:rPr>
              <a:t>gen</a:t>
            </a:r>
            <a:r>
              <a:rPr lang="fr-FR" sz="4800" dirty="0" smtClean="0">
                <a:solidFill>
                  <a:srgbClr val="0000FF"/>
                </a:solidFill>
                <a:latin typeface="Arial Rounded MT Bold" pitchFamily="34" charset="0"/>
              </a:rPr>
              <a:t> </a:t>
            </a:r>
            <a:r>
              <a:rPr lang="fr-FR" sz="4800" dirty="0" err="1" smtClean="0">
                <a:solidFill>
                  <a:srgbClr val="0000FF"/>
                </a:solidFill>
                <a:latin typeface="Arial Rounded MT Bold" pitchFamily="34" charset="0"/>
              </a:rPr>
              <a:t>anyen</a:t>
            </a:r>
            <a:r>
              <a:rPr lang="fr-FR" sz="4800" dirty="0" smtClean="0">
                <a:solidFill>
                  <a:srgbClr val="0000FF"/>
                </a:solidFill>
                <a:latin typeface="Arial Rounded MT Bold" pitchFamily="34" charset="0"/>
              </a:rPr>
              <a:t> </a:t>
            </a:r>
            <a:r>
              <a:rPr lang="fr-FR" sz="4800" dirty="0" err="1" smtClean="0">
                <a:solidFill>
                  <a:srgbClr val="0000FF"/>
                </a:solidFill>
                <a:latin typeface="Arial Rounded MT Bold" pitchFamily="34" charset="0"/>
              </a:rPr>
              <a:t>ki</a:t>
            </a:r>
            <a:r>
              <a:rPr lang="fr-FR" sz="4800" dirty="0" smtClean="0">
                <a:solidFill>
                  <a:srgbClr val="0000FF"/>
                </a:solidFill>
                <a:latin typeface="Arial Rounded MT Bold" pitchFamily="34" charset="0"/>
              </a:rPr>
              <a:t> ka </a:t>
            </a:r>
            <a:r>
              <a:rPr lang="fr-FR" sz="4800" dirty="0" err="1" smtClean="0">
                <a:solidFill>
                  <a:srgbClr val="0000FF"/>
                </a:solidFill>
                <a:latin typeface="Arial Rounded MT Bold" pitchFamily="34" charset="0"/>
              </a:rPr>
              <a:t>fè</a:t>
            </a:r>
            <a:r>
              <a:rPr lang="fr-FR" sz="4800" dirty="0" smtClean="0">
                <a:solidFill>
                  <a:srgbClr val="0000FF"/>
                </a:solidFill>
                <a:latin typeface="Arial Rounded MT Bold" pitchFamily="34" charset="0"/>
              </a:rPr>
              <a:t> l' </a:t>
            </a:r>
            <a:r>
              <a:rPr lang="fr-FR" sz="4800" dirty="0" err="1" smtClean="0">
                <a:solidFill>
                  <a:srgbClr val="0000FF"/>
                </a:solidFill>
                <a:latin typeface="Arial Rounded MT Bold" pitchFamily="34" charset="0"/>
              </a:rPr>
              <a:t>tounen</a:t>
            </a:r>
            <a:r>
              <a:rPr lang="fr-FR" sz="4800" dirty="0" smtClean="0">
                <a:solidFill>
                  <a:srgbClr val="0000FF"/>
                </a:solidFill>
                <a:latin typeface="Arial Rounded MT Bold" pitchFamily="34" charset="0"/>
              </a:rPr>
              <a:t> </a:t>
            </a:r>
            <a:r>
              <a:rPr lang="fr-FR" sz="4800" dirty="0" err="1" smtClean="0">
                <a:solidFill>
                  <a:srgbClr val="0000FF"/>
                </a:solidFill>
                <a:latin typeface="Arial Rounded MT Bold" pitchFamily="34" charset="0"/>
              </a:rPr>
              <a:t>ankò</a:t>
            </a:r>
            <a:r>
              <a:rPr lang="fr-FR" sz="4800" dirty="0" smtClean="0">
                <a:solidFill>
                  <a:srgbClr val="0000FF"/>
                </a:solidFill>
                <a:latin typeface="Arial Rounded MT Bold" pitchFamily="34" charset="0"/>
              </a:rPr>
              <a:t>. </a:t>
            </a:r>
            <a:r>
              <a:rPr lang="fr-FR" sz="4800" dirty="0" err="1" smtClean="0">
                <a:solidFill>
                  <a:srgbClr val="0000FF"/>
                </a:solidFill>
                <a:latin typeface="Arial Rounded MT Bold" pitchFamily="34" charset="0"/>
              </a:rPr>
              <a:t>W'ap</a:t>
            </a:r>
            <a:r>
              <a:rPr lang="fr-FR" sz="4800" dirty="0" smtClean="0">
                <a:solidFill>
                  <a:srgbClr val="0000FF"/>
                </a:solidFill>
                <a:latin typeface="Arial Rounded MT Bold" pitchFamily="34" charset="0"/>
              </a:rPr>
              <a:t> </a:t>
            </a:r>
            <a:r>
              <a:rPr lang="fr-FR" sz="4800" dirty="0" err="1" smtClean="0">
                <a:solidFill>
                  <a:srgbClr val="0000FF"/>
                </a:solidFill>
                <a:latin typeface="Arial Rounded MT Bold" pitchFamily="34" charset="0"/>
              </a:rPr>
              <a:t>desann</a:t>
            </a:r>
            <a:r>
              <a:rPr lang="fr-FR" sz="4800" dirty="0" smtClean="0">
                <a:solidFill>
                  <a:srgbClr val="0000FF"/>
                </a:solidFill>
                <a:latin typeface="Arial Rounded MT Bold" pitchFamily="34" charset="0"/>
              </a:rPr>
              <a:t> nan </a:t>
            </a:r>
            <a:r>
              <a:rPr lang="fr-FR" sz="4800" dirty="0" err="1" smtClean="0">
                <a:solidFill>
                  <a:srgbClr val="0000FF"/>
                </a:solidFill>
                <a:latin typeface="Arial Rounded MT Bold" pitchFamily="34" charset="0"/>
              </a:rPr>
              <a:t>dènye</a:t>
            </a:r>
            <a:r>
              <a:rPr lang="fr-FR" sz="4800" dirty="0" smtClean="0">
                <a:solidFill>
                  <a:srgbClr val="0000FF"/>
                </a:solidFill>
                <a:latin typeface="Arial Rounded MT Bold" pitchFamily="34" charset="0"/>
              </a:rPr>
              <a:t> </a:t>
            </a:r>
            <a:r>
              <a:rPr lang="fr-FR" sz="4800" dirty="0" err="1" smtClean="0">
                <a:solidFill>
                  <a:srgbClr val="0000FF"/>
                </a:solidFill>
                <a:latin typeface="Arial Rounded MT Bold" pitchFamily="34" charset="0"/>
              </a:rPr>
              <a:t>kay</a:t>
            </a:r>
            <a:r>
              <a:rPr lang="fr-FR" sz="4800" dirty="0" smtClean="0">
                <a:solidFill>
                  <a:srgbClr val="0000FF"/>
                </a:solidFill>
                <a:latin typeface="Arial Rounded MT Bold" pitchFamily="34" charset="0"/>
              </a:rPr>
              <a:t> </a:t>
            </a:r>
            <a:r>
              <a:rPr lang="fr-FR" sz="4800" dirty="0" err="1" smtClean="0">
                <a:solidFill>
                  <a:srgbClr val="0000FF"/>
                </a:solidFill>
                <a:latin typeface="Arial Rounded MT Bold" pitchFamily="34" charset="0"/>
              </a:rPr>
              <a:t>kote</a:t>
            </a:r>
            <a:r>
              <a:rPr lang="fr-FR" sz="4800" dirty="0" smtClean="0">
                <a:solidFill>
                  <a:srgbClr val="0000FF"/>
                </a:solidFill>
                <a:latin typeface="Arial Rounded MT Bold" pitchFamily="34" charset="0"/>
              </a:rPr>
              <a:t> ou </a:t>
            </a:r>
            <a:r>
              <a:rPr lang="fr-FR" sz="4800" dirty="0" err="1" smtClean="0">
                <a:solidFill>
                  <a:srgbClr val="0000FF"/>
                </a:solidFill>
                <a:latin typeface="Arial Rounded MT Bold" pitchFamily="34" charset="0"/>
              </a:rPr>
              <a:t>pral</a:t>
            </a:r>
            <a:r>
              <a:rPr lang="fr-FR" sz="4800" dirty="0" smtClean="0">
                <a:solidFill>
                  <a:srgbClr val="0000FF"/>
                </a:solidFill>
                <a:latin typeface="Arial Rounded MT Bold" pitchFamily="34" charset="0"/>
              </a:rPr>
              <a:t> </a:t>
            </a:r>
            <a:r>
              <a:rPr lang="fr-FR" sz="4800" dirty="0" err="1" smtClean="0">
                <a:solidFill>
                  <a:srgbClr val="0000FF"/>
                </a:solidFill>
                <a:latin typeface="Arial Rounded MT Bold" pitchFamily="34" charset="0"/>
              </a:rPr>
              <a:t>rete</a:t>
            </a:r>
            <a:r>
              <a:rPr lang="fr-FR" sz="4800" dirty="0" smtClean="0">
                <a:solidFill>
                  <a:srgbClr val="0000FF"/>
                </a:solidFill>
                <a:latin typeface="Arial Rounded MT Bold" pitchFamily="34" charset="0"/>
              </a:rPr>
              <a:t> pou </a:t>
            </a:r>
            <a:r>
              <a:rPr lang="fr-FR" sz="4800" dirty="0" err="1" smtClean="0">
                <a:solidFill>
                  <a:srgbClr val="0000FF"/>
                </a:solidFill>
                <a:latin typeface="Arial Rounded MT Bold" pitchFamily="34" charset="0"/>
              </a:rPr>
              <a:t>tou</a:t>
            </a:r>
            <a:r>
              <a:rPr lang="fr-FR" sz="4800" dirty="0" smtClean="0">
                <a:solidFill>
                  <a:srgbClr val="0000FF"/>
                </a:solidFill>
                <a:latin typeface="Arial Rounded MT Bold" pitchFamily="34" charset="0"/>
              </a:rPr>
              <a:t> tan an. </a:t>
            </a:r>
            <a:r>
              <a:rPr lang="fr-FR" sz="4800" dirty="0" err="1" smtClean="0">
                <a:solidFill>
                  <a:srgbClr val="0000FF"/>
                </a:solidFill>
                <a:latin typeface="Arial Rounded MT Bold" pitchFamily="34" charset="0"/>
              </a:rPr>
              <a:t>Lè</a:t>
            </a:r>
            <a:r>
              <a:rPr lang="fr-FR" sz="4800" dirty="0" smtClean="0">
                <a:solidFill>
                  <a:srgbClr val="0000FF"/>
                </a:solidFill>
                <a:latin typeface="Arial Rounded MT Bold" pitchFamily="34" charset="0"/>
              </a:rPr>
              <a:t> sa a, </a:t>
            </a:r>
            <a:r>
              <a:rPr lang="fr-FR" sz="4800" dirty="0" err="1" smtClean="0">
                <a:solidFill>
                  <a:srgbClr val="0000FF"/>
                </a:solidFill>
                <a:latin typeface="Arial Rounded MT Bold" pitchFamily="34" charset="0"/>
              </a:rPr>
              <a:t>moun</a:t>
            </a:r>
            <a:r>
              <a:rPr lang="fr-FR" sz="4800" dirty="0" smtClean="0">
                <a:solidFill>
                  <a:srgbClr val="0000FF"/>
                </a:solidFill>
                <a:latin typeface="Arial Rounded MT Bold" pitchFamily="34" charset="0"/>
              </a:rPr>
              <a:t> </a:t>
            </a:r>
            <a:r>
              <a:rPr lang="fr-FR" sz="4800" dirty="0" err="1" smtClean="0">
                <a:solidFill>
                  <a:srgbClr val="0000FF"/>
                </a:solidFill>
                <a:latin typeface="Arial Rounded MT Bold" pitchFamily="34" charset="0"/>
              </a:rPr>
              <a:t>ap</a:t>
            </a:r>
            <a:r>
              <a:rPr lang="fr-FR" sz="4800" dirty="0" smtClean="0">
                <a:solidFill>
                  <a:srgbClr val="0000FF"/>
                </a:solidFill>
                <a:latin typeface="Arial Rounded MT Bold" pitchFamily="34" charset="0"/>
              </a:rPr>
              <a:t> </a:t>
            </a:r>
            <a:r>
              <a:rPr lang="fr-FR" sz="4800" dirty="0" err="1" smtClean="0">
                <a:solidFill>
                  <a:srgbClr val="0000FF"/>
                </a:solidFill>
                <a:latin typeface="Arial Rounded MT Bold" pitchFamily="34" charset="0"/>
              </a:rPr>
              <a:t>mache</a:t>
            </a:r>
            <a:r>
              <a:rPr lang="fr-FR" sz="4800" dirty="0" smtClean="0">
                <a:solidFill>
                  <a:srgbClr val="0000FF"/>
                </a:solidFill>
                <a:latin typeface="Arial Rounded MT Bold" pitchFamily="34" charset="0"/>
              </a:rPr>
              <a:t> </a:t>
            </a:r>
            <a:r>
              <a:rPr lang="fr-FR" sz="4800" dirty="0" err="1" smtClean="0">
                <a:solidFill>
                  <a:srgbClr val="0000FF"/>
                </a:solidFill>
                <a:latin typeface="Arial Rounded MT Bold" pitchFamily="34" charset="0"/>
              </a:rPr>
              <a:t>rele</a:t>
            </a:r>
            <a:r>
              <a:rPr lang="fr-FR" sz="4800" dirty="0" smtClean="0">
                <a:solidFill>
                  <a:srgbClr val="0000FF"/>
                </a:solidFill>
                <a:latin typeface="Arial Rounded MT Bold" pitchFamily="34" charset="0"/>
              </a:rPr>
              <a:t> nan tout lari</a:t>
            </a:r>
            <a:r>
              <a:rPr lang="fr-FR" sz="4800" dirty="0" smtClean="0">
                <a:solidFill>
                  <a:srgbClr val="0000FF"/>
                </a:solidFill>
                <a:latin typeface="Arial Rounded MT Bold" pitchFamily="34" charset="0"/>
              </a:rPr>
              <a:t>.</a:t>
            </a:r>
            <a:endParaRPr lang="en-US" sz="48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FF33"/>
          </a:solidFill>
        </p:spPr>
        <p:style>
          <a:lnRef idx="1">
            <a:schemeClr val="accent4"/>
          </a:lnRef>
          <a:fillRef idx="2">
            <a:schemeClr val="accent4"/>
          </a:fillRef>
          <a:effectRef idx="1">
            <a:schemeClr val="accent4"/>
          </a:effectRef>
          <a:fontRef idx="minor">
            <a:schemeClr val="dk1"/>
          </a:fontRef>
        </p:style>
        <p:txBody>
          <a:bodyPr>
            <a:normAutofit fontScale="92500"/>
          </a:bodyPr>
          <a:lstStyle/>
          <a:p>
            <a:pPr algn="just"/>
            <a:r>
              <a:rPr lang="fr-FR" sz="4800" dirty="0" smtClean="0">
                <a:latin typeface="Arial Rounded MT Bold" pitchFamily="34" charset="0"/>
              </a:rPr>
              <a:t>Alors </a:t>
            </a:r>
            <a:r>
              <a:rPr lang="fr-FR" sz="4800" dirty="0" smtClean="0">
                <a:latin typeface="Arial Rounded MT Bold" pitchFamily="34" charset="0"/>
              </a:rPr>
              <a:t>que les mots de Salomon nous fassent frissonner à l’âme, mais c’est malheureusement la triste réalité de la fin du cycle de la vie sur cette terre.</a:t>
            </a:r>
            <a:endParaRPr lang="en-US" sz="4800" dirty="0" smtClean="0">
              <a:latin typeface="Arial Rounded MT Bold" pitchFamily="34" charset="0"/>
            </a:endParaRPr>
          </a:p>
          <a:p>
            <a:pPr lvl="0" algn="just"/>
            <a:r>
              <a:rPr lang="fr-FR" sz="4800" dirty="0" smtClean="0">
                <a:solidFill>
                  <a:srgbClr val="0000FF"/>
                </a:solidFill>
                <a:latin typeface="Arial Rounded MT Bold" pitchFamily="34" charset="0"/>
              </a:rPr>
              <a:t>Certains disent que ces mots de Salomon sont les sombres et les plus déplaisants de toute la Bible</a:t>
            </a:r>
            <a:r>
              <a:rPr lang="fr-FR" sz="4800" dirty="0" smtClean="0">
                <a:solidFill>
                  <a:srgbClr val="0000FF"/>
                </a:solidFill>
                <a:latin typeface="Arial Rounded MT Bold" pitchFamily="34" charset="0"/>
              </a:rPr>
              <a:t>.</a:t>
            </a:r>
            <a:endParaRPr lang="en-US" sz="48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FF33"/>
          </a:solidFill>
        </p:spPr>
        <p:style>
          <a:lnRef idx="1">
            <a:schemeClr val="accent4"/>
          </a:lnRef>
          <a:fillRef idx="2">
            <a:schemeClr val="accent4"/>
          </a:fillRef>
          <a:effectRef idx="1">
            <a:schemeClr val="accent4"/>
          </a:effectRef>
          <a:fontRef idx="minor">
            <a:schemeClr val="dk1"/>
          </a:fontRef>
        </p:style>
        <p:txBody>
          <a:bodyPr>
            <a:normAutofit fontScale="85000" lnSpcReduction="20000"/>
          </a:bodyPr>
          <a:lstStyle/>
          <a:p>
            <a:pPr lvl="0" algn="just"/>
            <a:r>
              <a:rPr lang="fr-FR" sz="4800" dirty="0" smtClean="0">
                <a:latin typeface="Arial Rounded MT Bold" pitchFamily="34" charset="0"/>
              </a:rPr>
              <a:t>On </a:t>
            </a:r>
            <a:r>
              <a:rPr lang="fr-FR" sz="4800" dirty="0" smtClean="0">
                <a:latin typeface="Arial Rounded MT Bold" pitchFamily="34" charset="0"/>
              </a:rPr>
              <a:t>doit se rappeler que Salomon est en train de faire allusion à l’homme naturel vivant sous le soleil.</a:t>
            </a:r>
            <a:endParaRPr lang="en-US" sz="4800" dirty="0" smtClean="0">
              <a:latin typeface="Arial Rounded MT Bold" pitchFamily="34" charset="0"/>
            </a:endParaRPr>
          </a:p>
          <a:p>
            <a:pPr lvl="0" algn="just"/>
            <a:r>
              <a:rPr lang="fr-FR" sz="4800" dirty="0" smtClean="0">
                <a:solidFill>
                  <a:srgbClr val="0000FF"/>
                </a:solidFill>
                <a:latin typeface="Arial Rounded MT Bold" pitchFamily="34" charset="0"/>
              </a:rPr>
              <a:t>Salomon peint la vie comme la courte durée du pèlerinage terrestre.</a:t>
            </a:r>
            <a:endParaRPr lang="en-US" sz="4800" dirty="0" smtClean="0">
              <a:solidFill>
                <a:srgbClr val="0000FF"/>
              </a:solidFill>
              <a:latin typeface="Arial Rounded MT Bold" pitchFamily="34" charset="0"/>
            </a:endParaRPr>
          </a:p>
          <a:p>
            <a:pPr lvl="0" algn="just"/>
            <a:r>
              <a:rPr lang="fr-FR" sz="4800" dirty="0" smtClean="0">
                <a:latin typeface="Arial Rounded MT Bold" pitchFamily="34" charset="0"/>
              </a:rPr>
              <a:t>Le Chrétien a une pleine vue de la vie : l’éphémère qui est le pèlerinage terrestre et le permanent qui parle de la vie eternel après la mort.</a:t>
            </a:r>
            <a:endParaRPr lang="en-US" sz="4800" dirty="0">
              <a:latin typeface="Arial Rounded MT Bold"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400" b="1" dirty="0" smtClean="0">
                <a:solidFill>
                  <a:srgbClr val="C00000"/>
                </a:solidFill>
                <a:latin typeface="Arial Rounded MT Bold" pitchFamily="34" charset="0"/>
              </a:rPr>
              <a:t>LA PERSPECTIVE DE LA VIE AU POINT DE VUE DU CROYANT </a:t>
            </a:r>
            <a:endParaRPr lang="en-US" sz="4400" dirty="0" smtClean="0">
              <a:solidFill>
                <a:srgbClr val="C00000"/>
              </a:solidFill>
              <a:latin typeface="Arial Rounded MT Bold" pitchFamily="34" charset="0"/>
            </a:endParaRPr>
          </a:p>
          <a:p>
            <a:pPr lvl="0" algn="just"/>
            <a:r>
              <a:rPr lang="fr-FR" sz="4400" dirty="0" smtClean="0">
                <a:latin typeface="Arial Rounded MT Bold" pitchFamily="34" charset="0"/>
              </a:rPr>
              <a:t>L’Apôtre Paul a bien raison de dire dans 1Co 15:19, « </a:t>
            </a:r>
            <a:r>
              <a:rPr lang="fr-FR" sz="4400" dirty="0" smtClean="0">
                <a:solidFill>
                  <a:srgbClr val="C00000"/>
                </a:solidFill>
                <a:latin typeface="Arial Rounded MT Bold" pitchFamily="34" charset="0"/>
              </a:rPr>
              <a:t>Si c'est dans cette vie seulement que nous espérons en Christ, nous sommes les plus malheureux de tous les hommes. » </a:t>
            </a:r>
            <a:endParaRPr lang="en-US" sz="44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pPr lvl="0" algn="just"/>
            <a:r>
              <a:rPr lang="fr-FR" sz="4400" dirty="0" smtClean="0">
                <a:latin typeface="Arial Rounded MT Bold" pitchFamily="34" charset="0"/>
              </a:rPr>
              <a:t>Certes</a:t>
            </a:r>
            <a:r>
              <a:rPr lang="fr-FR" sz="4400" dirty="0" smtClean="0">
                <a:latin typeface="Arial Rounded MT Bold" pitchFamily="34" charset="0"/>
              </a:rPr>
              <a:t>, Salomon était l’homme le plus sage de son temps, mais Christ est la personnification de la sagesse.</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Jésus seul connait tout le panorama de la vie parce qu’Il est l’auteur de la vie</a:t>
            </a:r>
            <a:r>
              <a:rPr lang="fr-FR" sz="4400" dirty="0" smtClean="0">
                <a:solidFill>
                  <a:srgbClr val="C00000"/>
                </a:solidFill>
                <a:latin typeface="Arial Rounded MT Bold" pitchFamily="34" charset="0"/>
              </a:rPr>
              <a:t>.</a:t>
            </a:r>
          </a:p>
          <a:p>
            <a:pPr lvl="0" algn="just"/>
            <a:r>
              <a:rPr lang="fr-FR" sz="4400" dirty="0" smtClean="0">
                <a:latin typeface="Arial Rounded MT Bold" pitchFamily="34" charset="0"/>
              </a:rPr>
              <a:t>La sagesse de Salomon se bornait à son observation en tant qu’humain ; Jésus nous peint la vie d’une manière complète et il déclare :</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just"/>
            <a:r>
              <a:rPr lang="fr-FR" sz="4400" dirty="0" smtClean="0">
                <a:solidFill>
                  <a:srgbClr val="C00000"/>
                </a:solidFill>
                <a:latin typeface="Arial Rounded MT Bold" pitchFamily="34" charset="0"/>
              </a:rPr>
              <a:t>Marc 8:35-37 </a:t>
            </a:r>
            <a:r>
              <a:rPr lang="fr-FR" sz="4400" dirty="0" smtClean="0">
                <a:latin typeface="Arial Rounded MT Bold" pitchFamily="34" charset="0"/>
              </a:rPr>
              <a:t>Car celui qui voudra sauver sa vie la perdra, mais celui qui perdra sa vie à cause de moi et de la bonne nouvelle la sauvera.</a:t>
            </a:r>
            <a:endParaRPr lang="en-US" sz="4400" dirty="0" smtClean="0">
              <a:latin typeface="Arial Rounded MT Bold" pitchFamily="34" charset="0"/>
            </a:endParaRPr>
          </a:p>
          <a:p>
            <a:pPr algn="just"/>
            <a:r>
              <a:rPr lang="fr-FR" sz="4400" dirty="0" smtClean="0">
                <a:latin typeface="Arial Rounded MT Bold" pitchFamily="34" charset="0"/>
              </a:rPr>
              <a:t> </a:t>
            </a:r>
            <a:r>
              <a:rPr lang="fr-FR" sz="4400" dirty="0" smtClean="0">
                <a:solidFill>
                  <a:srgbClr val="C00000"/>
                </a:solidFill>
                <a:latin typeface="Arial Rounded MT Bold" pitchFamily="34" charset="0"/>
              </a:rPr>
              <a:t>36 Et que sert-il à un homme de gagner tout le monde, s'il perd son âme?</a:t>
            </a:r>
            <a:endParaRPr lang="en-US" sz="4400" dirty="0" smtClean="0">
              <a:solidFill>
                <a:srgbClr val="C00000"/>
              </a:solidFill>
              <a:latin typeface="Arial Rounded MT Bold" pitchFamily="34" charset="0"/>
            </a:endParaRPr>
          </a:p>
          <a:p>
            <a:pPr algn="just"/>
            <a:r>
              <a:rPr lang="fr-FR" sz="4400" dirty="0" smtClean="0">
                <a:latin typeface="Arial Rounded MT Bold" pitchFamily="34" charset="0"/>
              </a:rPr>
              <a:t> 37 Que donnerait un homme en échange de son âme?</a:t>
            </a:r>
            <a:endParaRPr lang="en-US" sz="4400" dirty="0">
              <a:latin typeface="Arial Rounded MT Bold" pitchFamily="34"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85000" lnSpcReduction="20000"/>
          </a:bodyPr>
          <a:lstStyle/>
          <a:p>
            <a:pPr algn="ctr">
              <a:buNone/>
            </a:pPr>
            <a:r>
              <a:rPr lang="en-US" sz="4800" b="1" dirty="0" smtClean="0">
                <a:solidFill>
                  <a:srgbClr val="C00000"/>
                </a:solidFill>
                <a:latin typeface="Arial Rounded MT Bold" pitchFamily="34" charset="0"/>
              </a:rPr>
              <a:t>CONCLUSION</a:t>
            </a:r>
            <a:endParaRPr lang="en-US" sz="4800" dirty="0" smtClean="0">
              <a:solidFill>
                <a:srgbClr val="C00000"/>
              </a:solidFill>
              <a:latin typeface="Arial Rounded MT Bold" pitchFamily="34" charset="0"/>
            </a:endParaRPr>
          </a:p>
          <a:p>
            <a:pPr lvl="0" algn="just"/>
            <a:r>
              <a:rPr lang="fr-FR" sz="4800" dirty="0" smtClean="0">
                <a:latin typeface="Arial Rounded MT Bold" pitchFamily="34" charset="0"/>
              </a:rPr>
              <a:t>En conclusion, faisons emprunt aux paroles de Paul qui eut une compréhension adéquate de la vie.</a:t>
            </a:r>
            <a:endParaRPr lang="en-US" sz="4800" dirty="0" smtClean="0">
              <a:latin typeface="Arial Rounded MT Bold" pitchFamily="34" charset="0"/>
            </a:endParaRPr>
          </a:p>
          <a:p>
            <a:pPr algn="just"/>
            <a:r>
              <a:rPr lang="fr-FR" sz="4800" i="1" dirty="0" err="1" smtClean="0">
                <a:solidFill>
                  <a:srgbClr val="C00000"/>
                </a:solidFill>
                <a:latin typeface="Arial Rounded MT Bold" pitchFamily="34" charset="0"/>
              </a:rPr>
              <a:t>Philippiens</a:t>
            </a:r>
            <a:r>
              <a:rPr lang="fr-FR" sz="4800" i="1" dirty="0" smtClean="0">
                <a:solidFill>
                  <a:srgbClr val="C00000"/>
                </a:solidFill>
                <a:latin typeface="Arial Rounded MT Bold" pitchFamily="34" charset="0"/>
              </a:rPr>
              <a:t> 1:21-23</a:t>
            </a:r>
            <a:endParaRPr lang="en-US" sz="4800" dirty="0" smtClean="0">
              <a:solidFill>
                <a:srgbClr val="C00000"/>
              </a:solidFill>
              <a:latin typeface="Arial Rounded MT Bold" pitchFamily="34" charset="0"/>
            </a:endParaRPr>
          </a:p>
          <a:p>
            <a:pPr algn="just"/>
            <a:r>
              <a:rPr lang="fr-FR" sz="4800" dirty="0" smtClean="0">
                <a:latin typeface="Arial Rounded MT Bold" pitchFamily="34" charset="0"/>
              </a:rPr>
              <a:t>21 ¶ car Christ est ma vie, et la mort m'est un gain.</a:t>
            </a:r>
            <a:endParaRPr lang="en-US" sz="4800" dirty="0" smtClean="0">
              <a:latin typeface="Arial Rounded MT Bold" pitchFamily="34" charset="0"/>
            </a:endParaRPr>
          </a:p>
          <a:p>
            <a:pPr algn="just"/>
            <a:r>
              <a:rPr lang="fr-FR" sz="4800" dirty="0" smtClean="0">
                <a:latin typeface="Arial Rounded MT Bold" pitchFamily="34" charset="0"/>
              </a:rPr>
              <a:t>  23 Je suis pressé des deux côtés: j'ai le désir de m'en aller et d'être avec Christ, ce qui de beaucoup est le meilleur</a:t>
            </a:r>
            <a:r>
              <a:rPr lang="fr-FR"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pPr algn="just"/>
            <a:r>
              <a:rPr lang="fr-FR" sz="4800" dirty="0" smtClean="0">
                <a:latin typeface="Arial Rounded MT Bold" pitchFamily="34" charset="0"/>
              </a:rPr>
              <a:t>Même </a:t>
            </a:r>
            <a:r>
              <a:rPr lang="fr-FR" sz="4800" dirty="0" smtClean="0">
                <a:latin typeface="Arial Rounded MT Bold" pitchFamily="34" charset="0"/>
              </a:rPr>
              <a:t>en face de la mort, Paul se montrait très indomptable.</a:t>
            </a:r>
            <a:endParaRPr lang="en-US" sz="4800" dirty="0" smtClean="0">
              <a:latin typeface="Arial Rounded MT Bold" pitchFamily="34" charset="0"/>
            </a:endParaRPr>
          </a:p>
          <a:p>
            <a:pPr lvl="0" algn="just"/>
            <a:r>
              <a:rPr lang="fr-FR" sz="4800" dirty="0" smtClean="0">
                <a:solidFill>
                  <a:srgbClr val="C00000"/>
                </a:solidFill>
                <a:latin typeface="Arial Rounded MT Bold" pitchFamily="34" charset="0"/>
              </a:rPr>
              <a:t>La foi chrétienne devient plus attrayante quand on s’approche de la mort.</a:t>
            </a:r>
            <a:endParaRPr lang="en-US" sz="4800" dirty="0" smtClean="0">
              <a:solidFill>
                <a:srgbClr val="C00000"/>
              </a:solidFill>
              <a:latin typeface="Arial Rounded MT Bold" pitchFamily="34" charset="0"/>
            </a:endParaRPr>
          </a:p>
          <a:p>
            <a:pPr lvl="0" algn="just"/>
            <a:r>
              <a:rPr lang="fr-FR" sz="4800" dirty="0" smtClean="0">
                <a:latin typeface="Arial Rounded MT Bold" pitchFamily="34" charset="0"/>
              </a:rPr>
              <a:t>Le chrétien doit toujours s’apprêter à confronter la mort, tout en s’assurant de la victoire déjà promise à tous les enfants de Dieu</a:t>
            </a:r>
            <a:r>
              <a:rPr lang="fr-FR"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pPr lvl="0" algn="just"/>
            <a:r>
              <a:rPr lang="fr-FR" sz="4800" dirty="0" smtClean="0">
                <a:latin typeface="Arial Rounded MT Bold" pitchFamily="34" charset="0"/>
              </a:rPr>
              <a:t>Pour </a:t>
            </a:r>
            <a:r>
              <a:rPr lang="fr-FR" sz="4800" dirty="0" smtClean="0">
                <a:latin typeface="Arial Rounded MT Bold" pitchFamily="34" charset="0"/>
              </a:rPr>
              <a:t>revenir à Salomon, nous savons que la grande majorité des habitants de la terre font table rase à la pensée de la mort.</a:t>
            </a:r>
            <a:endParaRPr lang="en-US" sz="4800" dirty="0" smtClean="0">
              <a:latin typeface="Arial Rounded MT Bold" pitchFamily="34" charset="0"/>
            </a:endParaRPr>
          </a:p>
          <a:p>
            <a:pPr lvl="0" algn="just"/>
            <a:r>
              <a:rPr lang="fr-FR" sz="4800" dirty="0" smtClean="0">
                <a:solidFill>
                  <a:srgbClr val="C00000"/>
                </a:solidFill>
                <a:latin typeface="Arial Rounded MT Bold" pitchFamily="34" charset="0"/>
              </a:rPr>
              <a:t>Il y a certains qui disent, « Que sera, sera. »</a:t>
            </a:r>
            <a:endParaRPr lang="en-US" sz="4800" dirty="0" smtClean="0">
              <a:solidFill>
                <a:srgbClr val="C00000"/>
              </a:solidFill>
              <a:latin typeface="Arial Rounded MT Bold" pitchFamily="34" charset="0"/>
            </a:endParaRPr>
          </a:p>
          <a:p>
            <a:pPr lvl="0" algn="just"/>
            <a:r>
              <a:rPr lang="fr-FR" sz="4800" dirty="0" smtClean="0">
                <a:latin typeface="Arial Rounded MT Bold" pitchFamily="34" charset="0"/>
              </a:rPr>
              <a:t>Salomon exhorte le jeune comme le vieux à penser au jugement final de Dieu</a:t>
            </a:r>
            <a:r>
              <a:rPr lang="fr-FR"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92500" lnSpcReduction="20000"/>
          </a:bodyPr>
          <a:lstStyle/>
          <a:p>
            <a:pPr lvl="0" algn="just"/>
            <a:r>
              <a:rPr lang="fr-FR" sz="4800" dirty="0" smtClean="0">
                <a:latin typeface="Arial Rounded MT Bold" pitchFamily="34" charset="0"/>
              </a:rPr>
              <a:t>On </a:t>
            </a:r>
            <a:r>
              <a:rPr lang="fr-FR" sz="4800" dirty="0" smtClean="0">
                <a:latin typeface="Arial Rounded MT Bold" pitchFamily="34" charset="0"/>
              </a:rPr>
              <a:t>doit se rappeler que Dieu enregistre toutes nos actions, bonnes ou mauvaises.</a:t>
            </a:r>
            <a:endParaRPr lang="en-US" sz="4800" dirty="0" smtClean="0">
              <a:latin typeface="Arial Rounded MT Bold" pitchFamily="34" charset="0"/>
            </a:endParaRPr>
          </a:p>
          <a:p>
            <a:pPr lvl="0" algn="just"/>
            <a:r>
              <a:rPr lang="fr-FR" sz="4800" dirty="0" smtClean="0">
                <a:solidFill>
                  <a:srgbClr val="C00000"/>
                </a:solidFill>
                <a:latin typeface="Arial Rounded MT Bold" pitchFamily="34" charset="0"/>
              </a:rPr>
              <a:t>La vie terrestre n’est qu’une tentative pour nous préparer pour la vraie vie.</a:t>
            </a:r>
            <a:endParaRPr lang="en-US" sz="4800" dirty="0" smtClean="0">
              <a:solidFill>
                <a:srgbClr val="C00000"/>
              </a:solidFill>
              <a:latin typeface="Arial Rounded MT Bold" pitchFamily="34" charset="0"/>
            </a:endParaRPr>
          </a:p>
          <a:p>
            <a:pPr lvl="0" algn="just"/>
            <a:r>
              <a:rPr lang="fr-FR" sz="4800" dirty="0" smtClean="0">
                <a:latin typeface="Arial Rounded MT Bold" pitchFamily="34" charset="0"/>
              </a:rPr>
              <a:t>Tout être humain se présentera un jour devant le tribunal de Dieu pour rendre compte de toutes ses actions au cours de son pèlerinage terrestre</a:t>
            </a:r>
            <a:r>
              <a:rPr lang="fr-FR"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800" dirty="0" smtClean="0">
                <a:latin typeface="Arial Rounded MT Bold" pitchFamily="34" charset="0"/>
              </a:rPr>
              <a:t>Certains </a:t>
            </a:r>
            <a:r>
              <a:rPr lang="fr-FR" sz="4800" dirty="0" smtClean="0">
                <a:latin typeface="Arial Rounded MT Bold" pitchFamily="34" charset="0"/>
              </a:rPr>
              <a:t>auront le bonheur eternel en partage et d’autres seront condamnés à jamais dans les bas lieux de l’enfer avec Satan et ses anges.</a:t>
            </a:r>
            <a:endParaRPr lang="en-US" sz="4800" dirty="0" smtClean="0">
              <a:latin typeface="Arial Rounded MT Bold" pitchFamily="34" charset="0"/>
            </a:endParaRPr>
          </a:p>
          <a:p>
            <a:pPr lvl="0" algn="just"/>
            <a:r>
              <a:rPr lang="fr-FR" sz="4800" dirty="0" smtClean="0">
                <a:solidFill>
                  <a:srgbClr val="C00000"/>
                </a:solidFill>
                <a:latin typeface="Arial Rounded MT Bold" pitchFamily="34" charset="0"/>
              </a:rPr>
              <a:t>A nous tous de choisir quel séjour eternel nous désirons, le paradis ou la géhenne</a:t>
            </a:r>
            <a:r>
              <a:rPr lang="fr-FR" sz="4800" dirty="0" smtClean="0">
                <a:solidFill>
                  <a:srgbClr val="C00000"/>
                </a:solidFill>
                <a:latin typeface="Arial Rounded MT Bold" pitchFamily="34" charset="0"/>
              </a:rPr>
              <a:t>.</a:t>
            </a:r>
            <a:endParaRPr lang="en-US" sz="48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800" dirty="0" smtClean="0">
                <a:latin typeface="Arial Rounded MT Bold" pitchFamily="34" charset="0"/>
              </a:rPr>
              <a:t>Si </a:t>
            </a:r>
            <a:r>
              <a:rPr lang="fr-FR" sz="4800" dirty="0" smtClean="0">
                <a:latin typeface="Arial Rounded MT Bold" pitchFamily="34" charset="0"/>
              </a:rPr>
              <a:t>nous désirons passer notre éternité avec Dieu dans le bonheur et la félicité, nous devons bien compter nos jours afin nous appliquions notre cœur a la sagesse.</a:t>
            </a:r>
            <a:endParaRPr lang="en-US" sz="4800" dirty="0" smtClean="0">
              <a:latin typeface="Arial Rounded MT Bold" pitchFamily="34" charset="0"/>
            </a:endParaRPr>
          </a:p>
          <a:p>
            <a:pPr algn="just"/>
            <a:endParaRPr lang="en-US" sz="4800" dirty="0">
              <a:latin typeface="Arial Rounded MT Bold" pitchFamily="34"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pPr algn="just"/>
            <a:r>
              <a:rPr lang="en-US" sz="4800" b="1" dirty="0" smtClean="0">
                <a:solidFill>
                  <a:srgbClr val="C00000"/>
                </a:solidFill>
                <a:latin typeface="Arial Rounded MT Bold" pitchFamily="34" charset="0"/>
              </a:rPr>
              <a:t>ECCL 12:1</a:t>
            </a:r>
            <a:r>
              <a:rPr lang="fr-FR" sz="4800" dirty="0" smtClean="0">
                <a:solidFill>
                  <a:srgbClr val="C00000"/>
                </a:solidFill>
                <a:latin typeface="Arial Rounded MT Bold" pitchFamily="34" charset="0"/>
              </a:rPr>
              <a:t> </a:t>
            </a:r>
            <a:r>
              <a:rPr lang="fr-FR" sz="4800" dirty="0" smtClean="0">
                <a:latin typeface="Arial Rounded MT Bold" pitchFamily="34" charset="0"/>
              </a:rPr>
              <a:t>Jeune homme, réjouis-toi dans ta jeunesse, livre ton cœur à la joie pendant les jours de ta jeunesse, marche dans les voies de ton cœur et selon les regards de tes yeux; mais sache que pour tout cela Dieu t'appellera en jugement.</a:t>
            </a:r>
            <a:endParaRPr lang="en-US" sz="4800" dirty="0" smtClean="0">
              <a:latin typeface="Arial Rounded MT Bold" pitchFamily="34" charset="0"/>
            </a:endParaRPr>
          </a:p>
          <a:p>
            <a:pPr algn="r">
              <a:buNone/>
            </a:pPr>
            <a:r>
              <a:rPr lang="en-US" sz="4800" b="1" dirty="0" smtClean="0">
                <a:solidFill>
                  <a:srgbClr val="C00000"/>
                </a:solidFill>
                <a:latin typeface="Arial Rounded MT Bold" pitchFamily="34" charset="0"/>
              </a:rPr>
              <a:t>AMEN!</a:t>
            </a:r>
            <a:endParaRPr lang="en-US" sz="4800" dirty="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27997</TotalTime>
  <Words>1647</Words>
  <Application>Microsoft Office PowerPoint</Application>
  <PresentationFormat>On-screen Show (4:3)</PresentationFormat>
  <Paragraphs>110</Paragraphs>
  <Slides>43</Slides>
  <Notes>0</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Office Theme</vt:lpstr>
      <vt:lpstr>CHRIST THE ROCK CONGREGATION SUNDAY SEPTEMBER 3RD 2023  Sermon BY Marc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NOVEMBER 15TH 2020  Sermon by Pastor Marc E Simeon</dc:title>
  <dc:creator>MARC EDOUARD SIMEON</dc:creator>
  <cp:lastModifiedBy>MARC EDOUARD SIMEON</cp:lastModifiedBy>
  <cp:revision>99</cp:revision>
  <dcterms:created xsi:type="dcterms:W3CDTF">2020-11-14T18:23:53Z</dcterms:created>
  <dcterms:modified xsi:type="dcterms:W3CDTF">2023-09-02T01:12:08Z</dcterms:modified>
</cp:coreProperties>
</file>