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2"/>
  </p:notesMasterIdLst>
  <p:sldIdLst>
    <p:sldId id="256" r:id="rId2"/>
    <p:sldId id="667" r:id="rId3"/>
    <p:sldId id="936" r:id="rId4"/>
    <p:sldId id="1440" r:id="rId5"/>
    <p:sldId id="1825" r:id="rId6"/>
    <p:sldId id="1826" r:id="rId7"/>
    <p:sldId id="1828" r:id="rId8"/>
    <p:sldId id="1827" r:id="rId9"/>
    <p:sldId id="1829" r:id="rId10"/>
    <p:sldId id="716" r:id="rId11"/>
    <p:sldId id="1733" r:id="rId12"/>
    <p:sldId id="1830" r:id="rId13"/>
    <p:sldId id="1831" r:id="rId14"/>
    <p:sldId id="1788" r:id="rId15"/>
    <p:sldId id="1776" r:id="rId16"/>
    <p:sldId id="1832" r:id="rId17"/>
    <p:sldId id="1833" r:id="rId18"/>
    <p:sldId id="1834" r:id="rId19"/>
    <p:sldId id="1691" r:id="rId20"/>
    <p:sldId id="1622" r:id="rId21"/>
    <p:sldId id="1835" r:id="rId22"/>
    <p:sldId id="1836" r:id="rId23"/>
    <p:sldId id="1837" r:id="rId24"/>
    <p:sldId id="1767" r:id="rId25"/>
    <p:sldId id="1838" r:id="rId26"/>
    <p:sldId id="1839" r:id="rId27"/>
    <p:sldId id="1840" r:id="rId28"/>
    <p:sldId id="1716" r:id="rId29"/>
    <p:sldId id="1365" r:id="rId30"/>
    <p:sldId id="1366" r:id="rId31"/>
    <p:sldId id="1367" r:id="rId32"/>
    <p:sldId id="1711" r:id="rId33"/>
    <p:sldId id="1766" r:id="rId34"/>
    <p:sldId id="1814" r:id="rId35"/>
    <p:sldId id="1817" r:id="rId36"/>
    <p:sldId id="1818" r:id="rId37"/>
    <p:sldId id="1815" r:id="rId38"/>
    <p:sldId id="1819" r:id="rId39"/>
    <p:sldId id="1816" r:id="rId40"/>
    <p:sldId id="1820" r:id="rId41"/>
    <p:sldId id="1762" r:id="rId42"/>
    <p:sldId id="461" r:id="rId43"/>
    <p:sldId id="949" r:id="rId44"/>
    <p:sldId id="634" r:id="rId45"/>
    <p:sldId id="1844" r:id="rId46"/>
    <p:sldId id="1845" r:id="rId47"/>
    <p:sldId id="1846" r:id="rId48"/>
    <p:sldId id="1847" r:id="rId49"/>
    <p:sldId id="1848" r:id="rId50"/>
    <p:sldId id="1849" r:id="rId51"/>
    <p:sldId id="1850" r:id="rId52"/>
    <p:sldId id="1851" r:id="rId53"/>
    <p:sldId id="1852" r:id="rId54"/>
    <p:sldId id="1853" r:id="rId55"/>
    <p:sldId id="1854" r:id="rId56"/>
    <p:sldId id="1855" r:id="rId57"/>
    <p:sldId id="1856" r:id="rId58"/>
    <p:sldId id="1857" r:id="rId59"/>
    <p:sldId id="1858" r:id="rId60"/>
    <p:sldId id="1859" r:id="rId61"/>
    <p:sldId id="1860" r:id="rId62"/>
    <p:sldId id="1861" r:id="rId63"/>
    <p:sldId id="1862" r:id="rId64"/>
    <p:sldId id="1863" r:id="rId65"/>
    <p:sldId id="1864" r:id="rId66"/>
    <p:sldId id="1785" r:id="rId67"/>
    <p:sldId id="1841" r:id="rId68"/>
    <p:sldId id="1842" r:id="rId69"/>
    <p:sldId id="1843" r:id="rId70"/>
    <p:sldId id="1650" r:id="rId7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CC"/>
    <a:srgbClr val="66FFFF"/>
    <a:srgbClr val="0D069A"/>
    <a:srgbClr val="FC0AFC"/>
    <a:srgbClr val="00FF99"/>
    <a:srgbClr val="99FF33"/>
    <a:srgbClr val="003300"/>
    <a:srgbClr val="FF00FF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1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7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9/22/2023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9/22/2023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9/22/2023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9/22/2023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0"/>
            <a:ext cx="7010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124200"/>
            <a:ext cx="6934200" cy="3505200"/>
          </a:xfrm>
          <a:solidFill>
            <a:srgbClr val="99FF33"/>
          </a:solidFill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rgbClr val="0000CC"/>
                </a:solidFill>
                <a:latin typeface="Agency FB" pitchFamily="34" charset="0"/>
              </a:rPr>
              <a:t>SEPTEMBER  24</a:t>
            </a:r>
            <a:r>
              <a:rPr lang="en-US" sz="5400" b="1" baseline="30000" dirty="0" smtClean="0">
                <a:solidFill>
                  <a:srgbClr val="0000CC"/>
                </a:solidFill>
                <a:latin typeface="Agency FB" pitchFamily="34" charset="0"/>
              </a:rPr>
              <a:t>TH</a:t>
            </a:r>
            <a:r>
              <a:rPr lang="en-US" sz="54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5400" b="1" dirty="0" smtClean="0">
                <a:solidFill>
                  <a:srgbClr val="0000CC"/>
                </a:solidFill>
                <a:latin typeface="Agency FB" pitchFamily="34" charset="0"/>
              </a:rPr>
              <a:t>2023</a:t>
            </a:r>
          </a:p>
          <a:p>
            <a:pPr algn="ctr"/>
            <a:r>
              <a:rPr lang="en-US" sz="2800" b="1" dirty="0" smtClean="0">
                <a:solidFill>
                  <a:srgbClr val="009900"/>
                </a:solidFill>
                <a:latin typeface="Agency FB" pitchFamily="34" charset="0"/>
              </a:rPr>
              <a:t>Lead by </a:t>
            </a:r>
          </a:p>
          <a:p>
            <a:pPr algn="ctr"/>
            <a:r>
              <a:rPr lang="en-US" sz="5400" b="1" dirty="0" smtClean="0">
                <a:solidFill>
                  <a:srgbClr val="0000CC"/>
                </a:solidFill>
                <a:latin typeface="Agency FB" pitchFamily="34" charset="0"/>
              </a:rPr>
              <a:t>Sister </a:t>
            </a:r>
            <a:r>
              <a:rPr lang="en-US" sz="5400" b="1" dirty="0" smtClean="0">
                <a:solidFill>
                  <a:srgbClr val="0000CC"/>
                </a:solidFill>
                <a:latin typeface="Agency FB" pitchFamily="34" charset="0"/>
              </a:rPr>
              <a:t>DAMBREVILLE CHERY</a:t>
            </a:r>
            <a:endParaRPr lang="en-US" sz="5400" b="1" dirty="0" smtClean="0">
              <a:solidFill>
                <a:srgbClr val="0000CC"/>
              </a:solidFill>
              <a:latin typeface="Agency FB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"/>
            <a:ext cx="2286000" cy="7017306"/>
          </a:xfrm>
          <a:prstGeom prst="rect">
            <a:avLst/>
          </a:prstGeom>
          <a:solidFill>
            <a:srgbClr val="99FF3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@@@@@@@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@@@@@@@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@@@@@@@</a:t>
            </a:r>
            <a:r>
              <a:rPr lang="en-US" dirty="0" smtClean="0">
                <a:solidFill>
                  <a:srgbClr val="FF00FF"/>
                </a:solidFill>
              </a:rPr>
              <a:t>@@@@@@@@@@@</a:t>
            </a:r>
            <a:r>
              <a:rPr lang="en-US" dirty="0" smtClean="0">
                <a:solidFill>
                  <a:schemeClr val="bg1"/>
                </a:solidFill>
              </a:rPr>
              <a:t>@@@@@@@@@@@@@@@@@@@@@@@@@@@@@</a:t>
            </a:r>
            <a:r>
              <a:rPr lang="en-US" dirty="0" smtClean="0">
                <a:solidFill>
                  <a:srgbClr val="FF00FF"/>
                </a:solidFill>
              </a:rPr>
              <a:t>@@@@@@@@@@@@@@@@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b="1" dirty="0" smtClean="0">
                <a:solidFill>
                  <a:schemeClr val="tx1"/>
                </a:solidFill>
              </a:rPr>
              <a:t>@@@@@@@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rgbClr val="99FF33"/>
                </a:solidFill>
              </a:rPr>
              <a:t>@@@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99FF33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endParaRPr lang="en-US" dirty="0">
              <a:solidFill>
                <a:srgbClr val="99FF3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  <a:solidFill>
            <a:srgbClr val="99FF3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CHRIST THE ROCK CONGREGATION</a:t>
            </a:r>
            <a:br>
              <a:rPr lang="en-US" b="1" dirty="0" smtClean="0">
                <a:solidFill>
                  <a:srgbClr val="0000CC"/>
                </a:solidFill>
              </a:rPr>
            </a:br>
            <a:r>
              <a:rPr lang="en-US" b="1" dirty="0" smtClean="0">
                <a:solidFill>
                  <a:srgbClr val="0000CC"/>
                </a:solidFill>
              </a:rPr>
              <a:t>WORSHIP SERVICE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7400" y="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2286000" cy="1569660"/>
          </a:xfrm>
          <a:prstGeom prst="rect">
            <a:avLst/>
          </a:prstGeom>
          <a:solidFill>
            <a:srgbClr val="00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100" b="1" dirty="0" smtClean="0">
                <a:solidFill>
                  <a:schemeClr val="bg1"/>
                </a:solidFill>
              </a:rPr>
              <a:t>JESUS</a:t>
            </a:r>
          </a:p>
          <a:p>
            <a:pPr algn="ctr"/>
            <a:r>
              <a:rPr lang="en-US" sz="3100" b="1" dirty="0" smtClean="0">
                <a:solidFill>
                  <a:schemeClr val="bg1"/>
                </a:solidFill>
              </a:rPr>
              <a:t>IS</a:t>
            </a:r>
          </a:p>
          <a:p>
            <a:pPr algn="ctr"/>
            <a:r>
              <a:rPr lang="en-US" sz="3100" b="1" dirty="0" smtClean="0">
                <a:solidFill>
                  <a:schemeClr val="bg1"/>
                </a:solidFill>
              </a:rPr>
              <a:t>LORD</a:t>
            </a:r>
            <a:endParaRPr lang="en-US" sz="31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>
            <a:lum bright="32000" contras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66FFFF"/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5288340"/>
            <a:ext cx="9144000" cy="830997"/>
          </a:xfrm>
          <a:prstGeom prst="rect">
            <a:avLst/>
          </a:prstGeom>
          <a:solidFill>
            <a:srgbClr val="66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Arial Rounded MT Bold" pitchFamily="34" charset="0"/>
              </a:rPr>
              <a:t>24 SEPTEMBRE 2023</a:t>
            </a:r>
            <a:endParaRPr lang="en-US" sz="48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200" b="1" dirty="0" smtClean="0">
                <a:solidFill>
                  <a:srgbClr val="FF0000"/>
                </a:solidFill>
                <a:latin typeface="Arial Rounded MT Bold" pitchFamily="34" charset="0"/>
              </a:rPr>
              <a:t>66 Cr. Mel :  </a:t>
            </a:r>
            <a:r>
              <a:rPr lang="fr-FR" sz="3200" b="1" u="sng" dirty="0" smtClean="0">
                <a:solidFill>
                  <a:srgbClr val="FF0000"/>
                </a:solidFill>
                <a:latin typeface="Arial Rounded MT Bold" pitchFamily="34" charset="0"/>
              </a:rPr>
              <a:t>A la Gnou </a:t>
            </a:r>
            <a:r>
              <a:rPr lang="fr-FR" sz="3200" b="1" u="sng" dirty="0" err="1" smtClean="0">
                <a:solidFill>
                  <a:srgbClr val="FF0000"/>
                </a:solidFill>
                <a:latin typeface="Arial Rounded MT Bold" pitchFamily="34" charset="0"/>
              </a:rPr>
              <a:t>Meveye</a:t>
            </a:r>
            <a:r>
              <a:rPr lang="fr-FR" sz="3200" b="1" u="sng" dirty="0" smtClean="0">
                <a:solidFill>
                  <a:srgbClr val="FF0000"/>
                </a:solidFill>
                <a:latin typeface="Arial Rounded MT Bold" pitchFamily="34" charset="0"/>
              </a:rPr>
              <a:t>, </a:t>
            </a:r>
            <a:r>
              <a:rPr lang="fr-FR" sz="3200" b="1" u="sng" dirty="0" err="1" smtClean="0">
                <a:solidFill>
                  <a:srgbClr val="FF0000"/>
                </a:solidFill>
                <a:latin typeface="Arial Rounded MT Bold" pitchFamily="34" charset="0"/>
              </a:rPr>
              <a:t>Meveye</a:t>
            </a:r>
            <a:r>
              <a:rPr lang="fr-FR" sz="3200" b="1" u="sng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200" b="1" u="sng" dirty="0" err="1" smtClean="0">
                <a:solidFill>
                  <a:srgbClr val="FF0000"/>
                </a:solidFill>
                <a:latin typeface="Arial Rounded MT Bold" pitchFamily="34" charset="0"/>
              </a:rPr>
              <a:t>Jou</a:t>
            </a:r>
            <a:endParaRPr lang="en-US" sz="32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solidFill>
                  <a:srgbClr val="FF0000"/>
                </a:solidFill>
                <a:latin typeface="Arial Rounded MT Bold" pitchFamily="34" charset="0"/>
              </a:rPr>
              <a:t>1-</a:t>
            </a:r>
            <a:endParaRPr lang="en-US" sz="32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A la gnou </a:t>
            </a:r>
            <a:r>
              <a:rPr lang="fr-FR" sz="3600" b="1" dirty="0" err="1" smtClean="0">
                <a:latin typeface="Arial Rounded MT Bold" pitchFamily="34" charset="0"/>
              </a:rPr>
              <a:t>mèvèye</a:t>
            </a:r>
            <a:r>
              <a:rPr lang="fr-FR" sz="3600" b="1" dirty="0" smtClean="0">
                <a:latin typeface="Arial Rounded MT Bold" pitchFamily="34" charset="0"/>
              </a:rPr>
              <a:t>, </a:t>
            </a:r>
            <a:r>
              <a:rPr lang="fr-FR" sz="3600" b="1" dirty="0" err="1" smtClean="0">
                <a:latin typeface="Arial Rounded MT Bold" pitchFamily="34" charset="0"/>
              </a:rPr>
              <a:t>mèvèye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jou</a:t>
            </a:r>
            <a:r>
              <a:rPr lang="fr-FR" sz="3600" b="1" dirty="0" smtClean="0">
                <a:latin typeface="Arial Rounded MT Bold" pitchFamily="34" charset="0"/>
              </a:rPr>
              <a:t>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latin typeface="Arial Rounded MT Bold" pitchFamily="34" charset="0"/>
              </a:rPr>
              <a:t>Jou</a:t>
            </a:r>
            <a:r>
              <a:rPr lang="fr-FR" sz="3600" b="1" dirty="0" smtClean="0">
                <a:latin typeface="Arial Rounded MT Bold" pitchFamily="34" charset="0"/>
              </a:rPr>
              <a:t> m-pat ka </a:t>
            </a:r>
            <a:r>
              <a:rPr lang="fr-FR" sz="3600" b="1" dirty="0" err="1" smtClean="0">
                <a:latin typeface="Arial Rounded MT Bold" pitchFamily="34" charset="0"/>
              </a:rPr>
              <a:t>janmin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blie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latin typeface="Arial Rounded MT Bold" pitchFamily="34" charset="0"/>
              </a:rPr>
              <a:t>Lè</a:t>
            </a:r>
            <a:r>
              <a:rPr lang="fr-FR" sz="3600" b="1" dirty="0" smtClean="0">
                <a:latin typeface="Arial Rounded MT Bold" pitchFamily="34" charset="0"/>
              </a:rPr>
              <a:t>-m te nan </a:t>
            </a:r>
            <a:r>
              <a:rPr lang="fr-FR" sz="3600" b="1" dirty="0" err="1" smtClean="0">
                <a:latin typeface="Arial Rounded MT Bold" pitchFamily="34" charset="0"/>
              </a:rPr>
              <a:t>tenèb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pèdu</a:t>
            </a:r>
            <a:r>
              <a:rPr lang="fr-FR" sz="3600" b="1" dirty="0" smtClean="0">
                <a:latin typeface="Arial Rounded MT Bold" pitchFamily="34" charset="0"/>
              </a:rPr>
              <a:t> nan </a:t>
            </a:r>
            <a:r>
              <a:rPr lang="fr-FR" sz="3600" b="1" dirty="0" err="1" smtClean="0">
                <a:latin typeface="Arial Rounded MT Bold" pitchFamily="34" charset="0"/>
              </a:rPr>
              <a:t>labou</a:t>
            </a:r>
            <a:r>
              <a:rPr lang="fr-FR" sz="3600" b="1" dirty="0" smtClean="0">
                <a:latin typeface="Arial Rounded MT Bold" pitchFamily="34" charset="0"/>
              </a:rPr>
              <a:t>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latin typeface="Arial Rounded MT Bold" pitchFamily="34" charset="0"/>
              </a:rPr>
              <a:t>Jezu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Sovè</a:t>
            </a:r>
            <a:r>
              <a:rPr lang="fr-FR" sz="3600" b="1" dirty="0" smtClean="0">
                <a:latin typeface="Arial Rounded MT Bold" pitchFamily="34" charset="0"/>
              </a:rPr>
              <a:t>-m </a:t>
            </a:r>
            <a:r>
              <a:rPr lang="fr-FR" sz="3600" b="1" dirty="0" err="1" smtClean="0">
                <a:latin typeface="Arial Rounded MT Bold" pitchFamily="34" charset="0"/>
              </a:rPr>
              <a:t>rankontre</a:t>
            </a:r>
            <a:r>
              <a:rPr lang="fr-FR" sz="3600" b="1" dirty="0" smtClean="0">
                <a:latin typeface="Arial Rounded MT Bold" pitchFamily="34" charset="0"/>
              </a:rPr>
              <a:t>-m;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A la gnon </a:t>
            </a:r>
            <a:r>
              <a:rPr lang="fr-FR" sz="3600" b="1" dirty="0" err="1" smtClean="0">
                <a:latin typeface="Arial Rounded MT Bold" pitchFamily="34" charset="0"/>
              </a:rPr>
              <a:t>zanmi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ki</a:t>
            </a:r>
            <a:r>
              <a:rPr lang="fr-FR" sz="3600" b="1" dirty="0" smtClean="0">
                <a:latin typeface="Arial Rounded MT Bold" pitchFamily="34" charset="0"/>
              </a:rPr>
              <a:t> gin </a:t>
            </a:r>
            <a:r>
              <a:rPr lang="fr-FR" sz="3600" b="1" dirty="0" err="1" smtClean="0">
                <a:latin typeface="Arial Rounded MT Bold" pitchFamily="34" charset="0"/>
              </a:rPr>
              <a:t>charite</a:t>
            </a:r>
            <a:r>
              <a:rPr lang="fr-FR" sz="3600" b="1" dirty="0" smtClean="0">
                <a:latin typeface="Arial Rounded MT Bold" pitchFamily="34" charset="0"/>
              </a:rPr>
              <a:t>;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Li </a:t>
            </a:r>
            <a:r>
              <a:rPr lang="fr-FR" sz="3600" b="1" dirty="0" err="1" smtClean="0">
                <a:latin typeface="Arial Rounded MT Bold" pitchFamily="34" charset="0"/>
              </a:rPr>
              <a:t>satisfè</a:t>
            </a:r>
            <a:r>
              <a:rPr lang="fr-FR" sz="3600" b="1" dirty="0" smtClean="0">
                <a:latin typeface="Arial Rounded MT Bold" pitchFamily="34" charset="0"/>
              </a:rPr>
              <a:t>-m </a:t>
            </a:r>
            <a:r>
              <a:rPr lang="fr-FR" sz="3600" b="1" dirty="0" err="1" smtClean="0">
                <a:latin typeface="Arial Rounded MT Bold" pitchFamily="34" charset="0"/>
              </a:rPr>
              <a:t>ak</a:t>
            </a:r>
            <a:r>
              <a:rPr lang="fr-FR" sz="3600" b="1" dirty="0" smtClean="0">
                <a:latin typeface="Arial Rounded MT Bold" pitchFamily="34" charset="0"/>
              </a:rPr>
              <a:t> gras Li,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Li </a:t>
            </a:r>
            <a:r>
              <a:rPr lang="fr-FR" sz="3600" b="1" dirty="0" err="1" smtClean="0">
                <a:latin typeface="Arial Rounded MT Bold" pitchFamily="34" charset="0"/>
              </a:rPr>
              <a:t>pran</a:t>
            </a:r>
            <a:r>
              <a:rPr lang="fr-FR" sz="3600" b="1" dirty="0" smtClean="0">
                <a:latin typeface="Arial Rounded MT Bold" pitchFamily="34" charset="0"/>
              </a:rPr>
              <a:t> tristes </a:t>
            </a:r>
            <a:r>
              <a:rPr lang="fr-FR" sz="3600" b="1" dirty="0" err="1" smtClean="0">
                <a:latin typeface="Arial Rounded MT Bold" pitchFamily="34" charset="0"/>
              </a:rPr>
              <a:t>mouin</a:t>
            </a:r>
            <a:r>
              <a:rPr lang="fr-FR" sz="3600" b="1" dirty="0" smtClean="0">
                <a:latin typeface="Arial Rounded MT Bold" pitchFamily="34" charset="0"/>
              </a:rPr>
              <a:t>, Li na-m </a:t>
            </a:r>
            <a:r>
              <a:rPr lang="fr-FR" sz="3600" b="1" dirty="0" err="1" smtClean="0">
                <a:latin typeface="Arial Rounded MT Bold" pitchFamily="34" charset="0"/>
              </a:rPr>
              <a:t>alegres</a:t>
            </a:r>
            <a:r>
              <a:rPr lang="fr-FR" sz="3600" b="1" dirty="0" smtClean="0">
                <a:latin typeface="Arial Rounded MT Bold" pitchFamily="34" charset="0"/>
              </a:rPr>
              <a:t>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E Li </a:t>
            </a:r>
            <a:r>
              <a:rPr lang="fr-FR" sz="3600" b="1" dirty="0" err="1" smtClean="0">
                <a:latin typeface="Arial Rounded MT Bold" pitchFamily="34" charset="0"/>
              </a:rPr>
              <a:t>fè</a:t>
            </a:r>
            <a:r>
              <a:rPr lang="fr-FR" sz="3600" b="1" dirty="0" smtClean="0">
                <a:latin typeface="Arial Rounded MT Bold" pitchFamily="34" charset="0"/>
              </a:rPr>
              <a:t> tout </a:t>
            </a:r>
            <a:r>
              <a:rPr lang="fr-FR" sz="3600" b="1" dirty="0" err="1" smtClean="0">
                <a:latin typeface="Arial Rounded MT Bold" pitchFamily="34" charset="0"/>
              </a:rPr>
              <a:t>tenèb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mouin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pati</a:t>
            </a:r>
            <a:r>
              <a:rPr lang="fr-FR" sz="3600" b="1" dirty="0" smtClean="0">
                <a:latin typeface="Arial Rounded MT Bold" pitchFamily="34" charset="0"/>
              </a:rPr>
              <a:t>,</a:t>
            </a:r>
            <a:endParaRPr lang="en-US" sz="36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200" b="1" dirty="0" err="1" smtClean="0">
                <a:latin typeface="Arial Rounded MT Bold" pitchFamily="34" charset="0"/>
              </a:rPr>
              <a:t>Ke</a:t>
            </a:r>
            <a:endParaRPr lang="en-US" sz="32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Siel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la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desann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, </a:t>
            </a:r>
            <a:endParaRPr lang="fr-FR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plin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nanm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-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ak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la joua,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Lè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Sovè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endParaRPr lang="fr-FR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te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Sove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-m a la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koua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Peche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-m tout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padonne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, </a:t>
            </a:r>
            <a:endParaRPr lang="fr-FR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teneb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nan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lumiè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tounin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,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Siel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la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desann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, </a:t>
            </a:r>
            <a:endParaRPr lang="fr-FR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plin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nanm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-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ak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la joua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>
              <a:buNone/>
              <a:tabLst>
                <a:tab pos="2452688" algn="l"/>
              </a:tabLst>
            </a:pPr>
            <a:r>
              <a:rPr lang="fr-FR" sz="3200" b="1" dirty="0" smtClean="0">
                <a:solidFill>
                  <a:srgbClr val="FF0000"/>
                </a:solidFill>
                <a:latin typeface="Arial Rounded MT Bold" pitchFamily="34" charset="0"/>
              </a:rPr>
              <a:t>2-</a:t>
            </a:r>
            <a:endParaRPr lang="en-US" sz="32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Fet de </a:t>
            </a:r>
            <a:r>
              <a:rPr lang="fr-FR" sz="4000" b="1" dirty="0" err="1" smtClean="0">
                <a:latin typeface="Arial Rounded MT Bold" pitchFamily="34" charset="0"/>
              </a:rPr>
              <a:t>nouvo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pa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puisans</a:t>
            </a:r>
            <a:r>
              <a:rPr lang="fr-FR" sz="4000" b="1" dirty="0" smtClean="0">
                <a:latin typeface="Arial Rounded MT Bold" pitchFamily="34" charset="0"/>
              </a:rPr>
              <a:t> L’</a:t>
            </a:r>
            <a:r>
              <a:rPr lang="fr-FR" sz="4000" b="1" dirty="0" err="1" smtClean="0">
                <a:latin typeface="Arial Rounded MT Bold" pitchFamily="34" charset="0"/>
              </a:rPr>
              <a:t>Espri</a:t>
            </a:r>
            <a:r>
              <a:rPr lang="fr-FR" sz="4000" b="1" dirty="0" smtClean="0">
                <a:latin typeface="Arial Rounded MT Bold" pitchFamily="34" charset="0"/>
              </a:rPr>
              <a:t> Sin,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Li </a:t>
            </a:r>
            <a:r>
              <a:rPr lang="fr-FR" sz="4000" b="1" dirty="0" err="1" smtClean="0">
                <a:latin typeface="Arial Rounded MT Bold" pitchFamily="34" charset="0"/>
              </a:rPr>
              <a:t>fè</a:t>
            </a:r>
            <a:r>
              <a:rPr lang="fr-FR" sz="4000" b="1" dirty="0" smtClean="0">
                <a:latin typeface="Arial Rounded MT Bold" pitchFamily="34" charset="0"/>
              </a:rPr>
              <a:t>-m gnou </a:t>
            </a:r>
            <a:r>
              <a:rPr lang="fr-FR" sz="4000" b="1" dirty="0" err="1" smtClean="0">
                <a:latin typeface="Arial Rounded MT Bold" pitchFamily="34" charset="0"/>
              </a:rPr>
              <a:t>pitit</a:t>
            </a:r>
            <a:r>
              <a:rPr lang="fr-FR" sz="4000" b="1" dirty="0" smtClean="0">
                <a:latin typeface="Arial Rounded MT Bold" pitchFamily="34" charset="0"/>
              </a:rPr>
              <a:t> Bon Dieu,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Amou </a:t>
            </a:r>
            <a:r>
              <a:rPr lang="fr-FR" sz="4000" b="1" dirty="0" err="1" smtClean="0">
                <a:latin typeface="Arial Rounded MT Bold" pitchFamily="34" charset="0"/>
              </a:rPr>
              <a:t>kalvè</a:t>
            </a:r>
            <a:r>
              <a:rPr lang="fr-FR" sz="4000" b="1" dirty="0" smtClean="0">
                <a:latin typeface="Arial Rounded MT Bold" pitchFamily="34" charset="0"/>
              </a:rPr>
              <a:t> justifie-m, se </a:t>
            </a:r>
            <a:r>
              <a:rPr lang="fr-FR" sz="4000" b="1" dirty="0" err="1" smtClean="0">
                <a:latin typeface="Arial Rounded MT Bold" pitchFamily="34" charset="0"/>
              </a:rPr>
              <a:t>sètin</a:t>
            </a:r>
            <a:r>
              <a:rPr lang="fr-FR" sz="4000" b="1" dirty="0" smtClean="0">
                <a:latin typeface="Arial Rounded MT Bold" pitchFamily="34" charset="0"/>
              </a:rPr>
              <a:t>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Li ban-m gnou </a:t>
            </a:r>
            <a:r>
              <a:rPr lang="fr-FR" sz="4000" b="1" dirty="0" err="1" smtClean="0">
                <a:latin typeface="Arial Rounded MT Bold" pitchFamily="34" charset="0"/>
              </a:rPr>
              <a:t>ran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glorie</a:t>
            </a:r>
            <a:r>
              <a:rPr lang="fr-FR" sz="4000" b="1" dirty="0" smtClean="0">
                <a:latin typeface="Arial Rounded MT Bold" pitchFamily="34" charset="0"/>
              </a:rPr>
              <a:t>;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Travay</a:t>
            </a:r>
            <a:r>
              <a:rPr lang="fr-FR" sz="4000" b="1" dirty="0" smtClean="0">
                <a:latin typeface="Arial Rounded MT Bold" pitchFamily="34" charset="0"/>
              </a:rPr>
              <a:t> sa </a:t>
            </a:r>
            <a:r>
              <a:rPr lang="fr-FR" sz="4000" b="1" dirty="0" err="1" smtClean="0">
                <a:latin typeface="Arial Rounded MT Bold" pitchFamily="34" charset="0"/>
              </a:rPr>
              <a:t>fet</a:t>
            </a:r>
            <a:r>
              <a:rPr lang="fr-FR" sz="4000" b="1" dirty="0" smtClean="0">
                <a:latin typeface="Arial Rounded MT Bold" pitchFamily="34" charset="0"/>
              </a:rPr>
              <a:t> nan gnon ti </a:t>
            </a:r>
            <a:r>
              <a:rPr lang="fr-FR" sz="4000" b="1" dirty="0" err="1" smtClean="0">
                <a:latin typeface="Arial Rounded MT Bold" pitchFamily="34" charset="0"/>
              </a:rPr>
              <a:t>moman</a:t>
            </a:r>
            <a:r>
              <a:rPr lang="fr-FR" sz="4000" b="1" dirty="0" smtClean="0">
                <a:latin typeface="Arial Rounded MT Bold" pitchFamily="34" charset="0"/>
              </a:rPr>
              <a:t>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Lè</a:t>
            </a:r>
            <a:r>
              <a:rPr lang="fr-FR" sz="4000" b="1" dirty="0" smtClean="0">
                <a:latin typeface="Arial Rounded MT Bold" pitchFamily="34" charset="0"/>
              </a:rPr>
              <a:t>-m </a:t>
            </a:r>
            <a:r>
              <a:rPr lang="fr-FR" sz="4000" b="1" dirty="0" err="1" smtClean="0">
                <a:latin typeface="Arial Rounded MT Bold" pitchFamily="34" charset="0"/>
              </a:rPr>
              <a:t>repanti</a:t>
            </a:r>
            <a:r>
              <a:rPr lang="fr-FR" sz="4000" b="1" dirty="0" smtClean="0">
                <a:latin typeface="Arial Rounded MT Bold" pitchFamily="34" charset="0"/>
              </a:rPr>
              <a:t> nan </a:t>
            </a:r>
            <a:r>
              <a:rPr lang="fr-FR" sz="4000" b="1" dirty="0" err="1" smtClean="0">
                <a:latin typeface="Arial Rounded MT Bold" pitchFamily="34" charset="0"/>
              </a:rPr>
              <a:t>peche</a:t>
            </a:r>
            <a:r>
              <a:rPr lang="fr-FR" sz="4000" b="1" dirty="0" smtClean="0">
                <a:latin typeface="Arial Rounded MT Bold" pitchFamily="34" charset="0"/>
              </a:rPr>
              <a:t>-m,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Lè</a:t>
            </a:r>
            <a:r>
              <a:rPr lang="fr-FR" sz="4000" b="1" dirty="0" smtClean="0">
                <a:latin typeface="Arial Rounded MT Bold" pitchFamily="34" charset="0"/>
              </a:rPr>
              <a:t>-m </a:t>
            </a:r>
            <a:r>
              <a:rPr lang="fr-FR" sz="4000" b="1" dirty="0" err="1" smtClean="0">
                <a:latin typeface="Arial Rounded MT Bold" pitchFamily="34" charset="0"/>
              </a:rPr>
              <a:t>aksepte</a:t>
            </a:r>
            <a:r>
              <a:rPr lang="fr-FR" sz="4000" b="1" dirty="0" smtClean="0">
                <a:latin typeface="Arial Rounded MT Bold" pitchFamily="34" charset="0"/>
              </a:rPr>
              <a:t> Li, e </a:t>
            </a:r>
            <a:r>
              <a:rPr lang="fr-FR" sz="4000" b="1" dirty="0" err="1" smtClean="0">
                <a:latin typeface="Arial Rounded MT Bold" pitchFamily="34" charset="0"/>
              </a:rPr>
              <a:t>lè</a:t>
            </a:r>
            <a:r>
              <a:rPr lang="fr-FR" sz="4000" b="1" dirty="0" smtClean="0">
                <a:latin typeface="Arial Rounded MT Bold" pitchFamily="34" charset="0"/>
              </a:rPr>
              <a:t>-m </a:t>
            </a:r>
            <a:r>
              <a:rPr lang="fr-FR" sz="4000" b="1" dirty="0" err="1" smtClean="0">
                <a:latin typeface="Arial Rounded MT Bold" pitchFamily="34" charset="0"/>
              </a:rPr>
              <a:t>konfese</a:t>
            </a:r>
            <a:r>
              <a:rPr lang="fr-FR" sz="4000" b="1" dirty="0" smtClean="0">
                <a:latin typeface="Arial Rounded MT Bold" pitchFamily="34" charset="0"/>
              </a:rPr>
              <a:t> Li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O </a:t>
            </a:r>
            <a:r>
              <a:rPr lang="fr-FR" sz="4000" b="1" dirty="0" err="1" smtClean="0">
                <a:latin typeface="Arial Rounded MT Bold" pitchFamily="34" charset="0"/>
              </a:rPr>
              <a:t>beni</a:t>
            </a:r>
            <a:r>
              <a:rPr lang="fr-FR" sz="4000" b="1" dirty="0" smtClean="0">
                <a:latin typeface="Arial Rounded MT Bold" pitchFamily="34" charset="0"/>
              </a:rPr>
              <a:t> non Li, Li </a:t>
            </a:r>
            <a:r>
              <a:rPr lang="fr-FR" sz="4000" b="1" dirty="0" err="1" smtClean="0">
                <a:latin typeface="Arial Rounded MT Bold" pitchFamily="34" charset="0"/>
              </a:rPr>
              <a:t>sove</a:t>
            </a:r>
            <a:r>
              <a:rPr lang="fr-FR" sz="4000" b="1" dirty="0" smtClean="0">
                <a:latin typeface="Arial Rounded MT Bold" pitchFamily="34" charset="0"/>
              </a:rPr>
              <a:t>-m</a:t>
            </a:r>
            <a:r>
              <a:rPr lang="fr-FR" sz="4000" b="1" dirty="0" smtClean="0">
                <a:latin typeface="Arial Rounded MT Bold" pitchFamily="34" charset="0"/>
              </a:rPr>
              <a:t>.</a:t>
            </a:r>
            <a:endParaRPr lang="en-US" sz="40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200" b="1" dirty="0" err="1" smtClean="0">
                <a:latin typeface="Arial Rounded MT Bold" pitchFamily="34" charset="0"/>
              </a:rPr>
              <a:t>Ke</a:t>
            </a:r>
            <a:endParaRPr lang="en-US" sz="32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Siel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la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desann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, </a:t>
            </a:r>
            <a:endParaRPr lang="fr-FR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plin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nanm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-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ak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la joua,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Lè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Sovè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endParaRPr lang="fr-FR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te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Sove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-m a la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koua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Peche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-m tout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padonne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, </a:t>
            </a:r>
            <a:endParaRPr lang="fr-FR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teneb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nan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lumiè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tounin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,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Siel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la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desann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, </a:t>
            </a:r>
            <a:endParaRPr lang="fr-FR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plin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nanm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-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ak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la joua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200" b="1" dirty="0" smtClean="0">
                <a:solidFill>
                  <a:srgbClr val="FF0000"/>
                </a:solidFill>
                <a:latin typeface="Arial Rounded MT Bold" pitchFamily="34" charset="0"/>
              </a:rPr>
              <a:t>3-</a:t>
            </a:r>
            <a:endParaRPr lang="en-US" sz="32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A-</a:t>
            </a:r>
            <a:r>
              <a:rPr lang="fr-FR" sz="4000" b="1" dirty="0" err="1" smtClean="0">
                <a:latin typeface="Arial Rounded MT Bold" pitchFamily="34" charset="0"/>
              </a:rPr>
              <a:t>lè</a:t>
            </a:r>
            <a:r>
              <a:rPr lang="fr-FR" sz="4000" b="1" dirty="0" smtClean="0">
                <a:latin typeface="Arial Rounded MT Bold" pitchFamily="34" charset="0"/>
              </a:rPr>
              <a:t>-</a:t>
            </a:r>
            <a:r>
              <a:rPr lang="fr-FR" sz="4000" b="1" dirty="0" err="1" smtClean="0">
                <a:latin typeface="Arial Rounded MT Bold" pitchFamily="34" charset="0"/>
              </a:rPr>
              <a:t>ki</a:t>
            </a:r>
            <a:r>
              <a:rPr lang="fr-FR" sz="4000" b="1" dirty="0" smtClean="0">
                <a:latin typeface="Arial Rounded MT Bold" pitchFamily="34" charset="0"/>
              </a:rPr>
              <a:t>-le, </a:t>
            </a:r>
            <a:r>
              <a:rPr lang="fr-FR" sz="4000" b="1" dirty="0" err="1" smtClean="0">
                <a:latin typeface="Arial Rounded MT Bold" pitchFamily="34" charset="0"/>
              </a:rPr>
              <a:t>lesperans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fè</a:t>
            </a:r>
            <a:r>
              <a:rPr lang="fr-FR" sz="4000" b="1" dirty="0" smtClean="0">
                <a:latin typeface="Arial Rounded MT Bold" pitchFamily="34" charset="0"/>
              </a:rPr>
              <a:t>-m trouve,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la dure </a:t>
            </a:r>
            <a:r>
              <a:rPr lang="fr-FR" sz="4000" b="1" dirty="0" err="1" smtClean="0">
                <a:latin typeface="Arial Rounded MT Bold" pitchFamily="34" charset="0"/>
              </a:rPr>
              <a:t>jouk</a:t>
            </a:r>
            <a:r>
              <a:rPr lang="fr-FR" sz="4000" b="1" dirty="0" smtClean="0">
                <a:latin typeface="Arial Rounded MT Bold" pitchFamily="34" charset="0"/>
              </a:rPr>
              <a:t> la vi sa-a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Va fini gnou </a:t>
            </a:r>
            <a:r>
              <a:rPr lang="fr-FR" sz="4000" b="1" dirty="0" err="1" smtClean="0">
                <a:latin typeface="Arial Rounded MT Bold" pitchFamily="34" charset="0"/>
              </a:rPr>
              <a:t>jou</a:t>
            </a:r>
            <a:r>
              <a:rPr lang="fr-FR" sz="4000" b="1" dirty="0" smtClean="0">
                <a:latin typeface="Arial Rounded MT Bold" pitchFamily="34" charset="0"/>
              </a:rPr>
              <a:t>, </a:t>
            </a:r>
            <a:r>
              <a:rPr lang="fr-FR" sz="4000" b="1" dirty="0" err="1" smtClean="0">
                <a:latin typeface="Arial Rounded MT Bold" pitchFamily="34" charset="0"/>
              </a:rPr>
              <a:t>pui</a:t>
            </a:r>
            <a:r>
              <a:rPr lang="fr-FR" sz="4000" b="1" dirty="0" smtClean="0">
                <a:latin typeface="Arial Rounded MT Bold" pitchFamily="34" charset="0"/>
              </a:rPr>
              <a:t>, m-</a:t>
            </a:r>
            <a:r>
              <a:rPr lang="fr-FR" sz="4000" b="1" dirty="0" err="1" smtClean="0">
                <a:latin typeface="Arial Rounded MT Bold" pitchFamily="34" charset="0"/>
              </a:rPr>
              <a:t>tou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asure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Ma </a:t>
            </a:r>
            <a:r>
              <a:rPr lang="fr-FR" sz="4000" b="1" dirty="0" err="1" smtClean="0">
                <a:latin typeface="Arial Rounded MT Bold" pitchFamily="34" charset="0"/>
              </a:rPr>
              <a:t>jouinn</a:t>
            </a:r>
            <a:r>
              <a:rPr lang="fr-FR" sz="4000" b="1" dirty="0" smtClean="0">
                <a:latin typeface="Arial Rounded MT Bold" pitchFamily="34" charset="0"/>
              </a:rPr>
              <a:t> gnou </a:t>
            </a:r>
            <a:r>
              <a:rPr lang="fr-FR" sz="4000" b="1" dirty="0" err="1" smtClean="0">
                <a:latin typeface="Arial Rounded MT Bold" pitchFamily="34" charset="0"/>
              </a:rPr>
              <a:t>plas</a:t>
            </a:r>
            <a:r>
              <a:rPr lang="fr-FR" sz="4000" b="1" dirty="0" smtClean="0">
                <a:latin typeface="Arial Rounded MT Bold" pitchFamily="34" charset="0"/>
              </a:rPr>
              <a:t> nan </a:t>
            </a:r>
            <a:r>
              <a:rPr lang="fr-FR" sz="4000" b="1" dirty="0" err="1" smtClean="0">
                <a:latin typeface="Arial Rounded MT Bold" pitchFamily="34" charset="0"/>
              </a:rPr>
              <a:t>siel</a:t>
            </a:r>
            <a:r>
              <a:rPr lang="fr-FR" sz="4000" b="1" dirty="0" smtClean="0">
                <a:latin typeface="Arial Rounded MT Bold" pitchFamily="34" charset="0"/>
              </a:rPr>
              <a:t>-la.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Tou</a:t>
            </a:r>
            <a:r>
              <a:rPr lang="fr-FR" sz="4000" b="1" dirty="0" smtClean="0">
                <a:latin typeface="Arial Rounded MT Bold" pitchFamily="34" charset="0"/>
              </a:rPr>
              <a:t> sa rive-m </a:t>
            </a:r>
            <a:r>
              <a:rPr lang="fr-FR" sz="4000" b="1" dirty="0" err="1" smtClean="0">
                <a:latin typeface="Arial Rounded MT Bold" pitchFamily="34" charset="0"/>
              </a:rPr>
              <a:t>paske</a:t>
            </a:r>
            <a:r>
              <a:rPr lang="fr-FR" sz="4000" b="1" dirty="0" smtClean="0">
                <a:latin typeface="Arial Rounded MT Bold" pitchFamily="34" charset="0"/>
              </a:rPr>
              <a:t> gnou bel </a:t>
            </a:r>
            <a:r>
              <a:rPr lang="fr-FR" sz="4000" b="1" dirty="0" err="1" smtClean="0">
                <a:latin typeface="Arial Rounded MT Bold" pitchFamily="34" charset="0"/>
              </a:rPr>
              <a:t>jou</a:t>
            </a:r>
            <a:r>
              <a:rPr lang="fr-FR" sz="4000" b="1" dirty="0" smtClean="0">
                <a:latin typeface="Arial Rounded MT Bold" pitchFamily="34" charset="0"/>
              </a:rPr>
              <a:t>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Mouin</a:t>
            </a:r>
            <a:r>
              <a:rPr lang="fr-FR" sz="4000" b="1" dirty="0" smtClean="0">
                <a:latin typeface="Arial Rounded MT Bold" pitchFamily="34" charset="0"/>
              </a:rPr>
              <a:t> te </a:t>
            </a:r>
            <a:r>
              <a:rPr lang="fr-FR" sz="4000" b="1" dirty="0" err="1" smtClean="0">
                <a:latin typeface="Arial Rounded MT Bold" pitchFamily="34" charset="0"/>
              </a:rPr>
              <a:t>kouè</a:t>
            </a:r>
            <a:r>
              <a:rPr lang="fr-FR" sz="4000" b="1" dirty="0" smtClean="0">
                <a:latin typeface="Arial Rounded MT Bold" pitchFamily="34" charset="0"/>
              </a:rPr>
              <a:t> nan </a:t>
            </a:r>
            <a:r>
              <a:rPr lang="fr-FR" sz="4000" b="1" dirty="0" err="1" smtClean="0">
                <a:latin typeface="Arial Rounded MT Bold" pitchFamily="34" charset="0"/>
              </a:rPr>
              <a:t>JeZu</a:t>
            </a:r>
            <a:r>
              <a:rPr lang="fr-FR" sz="4000" b="1" dirty="0" smtClean="0">
                <a:latin typeface="Arial Rounded MT Bold" pitchFamily="34" charset="0"/>
              </a:rPr>
              <a:t>-</a:t>
            </a:r>
            <a:r>
              <a:rPr lang="fr-FR" sz="4000" b="1" dirty="0" err="1" smtClean="0">
                <a:latin typeface="Arial Rounded MT Bold" pitchFamily="34" charset="0"/>
              </a:rPr>
              <a:t>Kri</a:t>
            </a:r>
            <a:r>
              <a:rPr lang="fr-FR" sz="4000" b="1" dirty="0" smtClean="0">
                <a:latin typeface="Arial Rounded MT Bold" pitchFamily="34" charset="0"/>
              </a:rPr>
              <a:t>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Byinfè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yo</a:t>
            </a:r>
            <a:r>
              <a:rPr lang="fr-FR" sz="4000" b="1" dirty="0" smtClean="0">
                <a:latin typeface="Arial Rounded MT Bold" pitchFamily="34" charset="0"/>
              </a:rPr>
              <a:t> si bel </a:t>
            </a:r>
            <a:r>
              <a:rPr lang="fr-FR" sz="4000" b="1" dirty="0" err="1" smtClean="0">
                <a:latin typeface="Arial Rounded MT Bold" pitchFamily="34" charset="0"/>
              </a:rPr>
              <a:t>ak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salu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etènel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Mouin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resevoua</a:t>
            </a:r>
            <a:r>
              <a:rPr lang="fr-FR" sz="4000" b="1" dirty="0" smtClean="0">
                <a:latin typeface="Arial Rounded MT Bold" pitchFamily="34" charset="0"/>
              </a:rPr>
              <a:t> tout nan min Li.</a:t>
            </a:r>
            <a:endParaRPr lang="en-US" sz="40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200" b="1" dirty="0" err="1" smtClean="0">
                <a:latin typeface="Arial Rounded MT Bold" pitchFamily="34" charset="0"/>
              </a:rPr>
              <a:t>Ke</a:t>
            </a:r>
            <a:endParaRPr lang="en-US" sz="32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Siel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la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desann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, </a:t>
            </a:r>
            <a:endParaRPr lang="fr-FR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plin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nanm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-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ak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la joua,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Lè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Sovè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endParaRPr lang="fr-FR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te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Sove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-m a la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koua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Peche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-m tout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padonne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, </a:t>
            </a:r>
            <a:endParaRPr lang="fr-FR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teneb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nan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lumiè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tounin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,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Siel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la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desann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, </a:t>
            </a:r>
            <a:endParaRPr lang="fr-FR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plin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nanm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-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ak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 la joua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previews.123rf.com/images/feverpitched/feverpitched1003/feverpitched100300011/6565908-Worry-Free-Zone-Green-Road-Sign-In-Front-of-Dramatic-Clouds-and-Sky--Stock-Phot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200" b="1" u="sng" dirty="0" smtClean="0">
                <a:solidFill>
                  <a:srgbClr val="FF0000"/>
                </a:solidFill>
                <a:latin typeface="Arial Rounded MT Bold" pitchFamily="34" charset="0"/>
              </a:rPr>
              <a:t>28 FR CE : Mon Seul appui</a:t>
            </a:r>
            <a:endParaRPr lang="en-US" sz="32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solidFill>
                  <a:srgbClr val="FF0000"/>
                </a:solidFill>
                <a:latin typeface="Arial Rounded MT Bold" pitchFamily="34" charset="0"/>
              </a:rPr>
              <a:t>1-</a:t>
            </a:r>
            <a:endParaRPr lang="en-US" sz="32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Mon seul appui c’est l’Ami Céleste,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Jésus seul, Jésus Seul!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Les ans s’en vont, cet Ami me reste,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Jésus seul! Jésus seul!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Ref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Rounded MT Bold" pitchFamily="34" charset="0"/>
              </a:rPr>
              <a:t>Cet Ami connait mes alarmes,</a:t>
            </a:r>
            <a:endParaRPr lang="en-US" sz="40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Rounded MT Bold" pitchFamily="34" charset="0"/>
              </a:rPr>
              <a:t>Son amour guérit ma douleur;</a:t>
            </a:r>
            <a:endParaRPr lang="en-US" sz="40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Rounded MT Bold" pitchFamily="34" charset="0"/>
              </a:rPr>
              <a:t>Sa main essuie toutes mes larmes,</a:t>
            </a:r>
            <a:endParaRPr lang="en-US" sz="40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Rounded MT Bold" pitchFamily="34" charset="0"/>
              </a:rPr>
              <a:t>Jésus seul! Jésus seul </a:t>
            </a:r>
            <a:r>
              <a:rPr lang="fr-FR" sz="4000" b="1" dirty="0" smtClean="0">
                <a:solidFill>
                  <a:srgbClr val="009900"/>
                </a:solidFill>
                <a:latin typeface="Arial Rounded MT Bold" pitchFamily="34" charset="0"/>
              </a:rPr>
              <a:t>!</a:t>
            </a:r>
            <a:endParaRPr lang="en-US" sz="4000" b="1" dirty="0" smtClean="0">
              <a:solidFill>
                <a:srgbClr val="0099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200" b="1" dirty="0" smtClean="0">
                <a:solidFill>
                  <a:srgbClr val="FF0000"/>
                </a:solidFill>
                <a:latin typeface="Arial Rounded MT Bold" pitchFamily="34" charset="0"/>
              </a:rPr>
              <a:t>2-</a:t>
            </a:r>
            <a:endParaRPr lang="en-US" sz="32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Tout mon désir c’est de Le connaitre,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Jésus Seul! Jésus seul!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Et que sa paix remplisse mon être,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Jésus seul! Jésus seul!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Ref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Rounded MT Bold" pitchFamily="34" charset="0"/>
              </a:rPr>
              <a:t>Cet Ami connait mes alarmes,</a:t>
            </a:r>
            <a:endParaRPr lang="en-US" sz="40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Rounded MT Bold" pitchFamily="34" charset="0"/>
              </a:rPr>
              <a:t>Son amour guérit ma douleur;</a:t>
            </a:r>
            <a:endParaRPr lang="en-US" sz="40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Rounded MT Bold" pitchFamily="34" charset="0"/>
              </a:rPr>
              <a:t>Sa main essuie toutes mes larmes,</a:t>
            </a:r>
            <a:endParaRPr lang="en-US" sz="40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Rounded MT Bold" pitchFamily="34" charset="0"/>
              </a:rPr>
              <a:t>Jésus seul! Jésus seul !</a:t>
            </a:r>
            <a:endParaRPr lang="en-US" sz="4000" b="1" dirty="0" smtClean="0">
              <a:solidFill>
                <a:srgbClr val="0099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200" b="1" dirty="0" smtClean="0">
                <a:solidFill>
                  <a:srgbClr val="FF0000"/>
                </a:solidFill>
                <a:latin typeface="Arial Rounded MT Bold" pitchFamily="34" charset="0"/>
              </a:rPr>
              <a:t>3-</a:t>
            </a:r>
            <a:endParaRPr lang="en-US" sz="32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Dans le danger, toujours il me garde,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Jésus seul! Jésus seul!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Dans mes soucis à Lui je regarde,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Jésus</a:t>
            </a:r>
            <a:r>
              <a:rPr lang="en-US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en-US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seul</a:t>
            </a:r>
            <a:r>
              <a:rPr lang="en-US" sz="4000" b="1" dirty="0" smtClean="0">
                <a:solidFill>
                  <a:srgbClr val="0000CC"/>
                </a:solidFill>
                <a:latin typeface="Arial Rounded MT Bold" pitchFamily="34" charset="0"/>
              </a:rPr>
              <a:t>! </a:t>
            </a:r>
            <a:r>
              <a:rPr lang="en-US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Jésus</a:t>
            </a:r>
            <a:r>
              <a:rPr lang="en-US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en-US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seul</a:t>
            </a:r>
            <a:r>
              <a:rPr lang="en-US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en-US" sz="4000" b="1" dirty="0" smtClean="0">
                <a:solidFill>
                  <a:srgbClr val="0000CC"/>
                </a:solidFill>
                <a:latin typeface="Arial Rounded MT Bold" pitchFamily="34" charset="0"/>
              </a:rPr>
              <a:t>!</a:t>
            </a: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Ref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Rounded MT Bold" pitchFamily="34" charset="0"/>
              </a:rPr>
              <a:t>Cet Ami connait mes alarmes,</a:t>
            </a:r>
            <a:endParaRPr lang="en-US" sz="40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Rounded MT Bold" pitchFamily="34" charset="0"/>
              </a:rPr>
              <a:t>Son amour guérit ma douleur;</a:t>
            </a:r>
            <a:endParaRPr lang="en-US" sz="40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Rounded MT Bold" pitchFamily="34" charset="0"/>
              </a:rPr>
              <a:t>Sa main essuie toutes mes larmes,</a:t>
            </a:r>
            <a:endParaRPr lang="en-US" sz="40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9900"/>
                </a:solidFill>
                <a:latin typeface="Arial Rounded MT Bold" pitchFamily="34" charset="0"/>
              </a:rPr>
              <a:t>Jésus seul! Jésus seul !</a:t>
            </a:r>
            <a:endParaRPr lang="en-US" sz="4000" b="1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3200" b="1" dirty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ntercessory Prayer — Knit Pray Share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3810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algn="ctr"/>
            <a:r>
              <a:rPr lang="fr-FR" sz="3600" b="1" dirty="0" smtClean="0">
                <a:solidFill>
                  <a:srgbClr val="FC0AFC"/>
                </a:solidFill>
                <a:latin typeface="Arial Rounded MT Bold" pitchFamily="34" charset="0"/>
              </a:rPr>
              <a:t>106 </a:t>
            </a:r>
            <a:r>
              <a:rPr lang="fr-FR" sz="3600" b="1" dirty="0" smtClean="0">
                <a:solidFill>
                  <a:srgbClr val="FC0AFC"/>
                </a:solidFill>
                <a:latin typeface="Arial Rounded MT Bold" pitchFamily="34" charset="0"/>
              </a:rPr>
              <a:t>mélodie français/ </a:t>
            </a:r>
            <a:r>
              <a:rPr lang="fr-FR" sz="3600" b="1" dirty="0" smtClean="0">
                <a:solidFill>
                  <a:srgbClr val="FC0AFC"/>
                </a:solidFill>
                <a:latin typeface="Arial Rounded MT Bold" pitchFamily="34" charset="0"/>
              </a:rPr>
              <a:t>- Tu payas mon salut... </a:t>
            </a:r>
            <a:br>
              <a:rPr lang="fr-FR" sz="3600" b="1" dirty="0" smtClean="0">
                <a:solidFill>
                  <a:srgbClr val="FC0AFC"/>
                </a:solidFill>
                <a:latin typeface="Arial Rounded MT Bold" pitchFamily="34" charset="0"/>
              </a:rPr>
            </a:br>
            <a:r>
              <a:rPr lang="fr-FR" sz="5200" b="1" dirty="0" smtClean="0">
                <a:solidFill>
                  <a:srgbClr val="FC0AFC"/>
                </a:solidFill>
                <a:latin typeface="Arial Rounded MT Bold" pitchFamily="34" charset="0"/>
              </a:rPr>
              <a:t>1 </a:t>
            </a:r>
            <a:r>
              <a:rPr lang="fr-FR" sz="5200" b="1" dirty="0" smtClean="0">
                <a:latin typeface="Arial Rounded MT Bold" pitchFamily="34" charset="0"/>
              </a:rPr>
              <a:t/>
            </a:r>
            <a:br>
              <a:rPr lang="fr-FR" sz="5200" b="1" dirty="0" smtClean="0">
                <a:latin typeface="Arial Rounded MT Bold" pitchFamily="34" charset="0"/>
              </a:rPr>
            </a:br>
            <a:r>
              <a:rPr lang="fr-FR" sz="5200" b="1" dirty="0" smtClean="0">
                <a:latin typeface="Arial Rounded MT Bold" pitchFamily="34" charset="0"/>
              </a:rPr>
              <a:t>Tu payas mon salut </a:t>
            </a:r>
            <a:br>
              <a:rPr lang="fr-FR" sz="5200" b="1" dirty="0" smtClean="0">
                <a:latin typeface="Arial Rounded MT Bold" pitchFamily="34" charset="0"/>
              </a:rPr>
            </a:br>
            <a:r>
              <a:rPr lang="fr-FR" sz="5200" b="1" dirty="0" smtClean="0">
                <a:latin typeface="Arial Rounded MT Bold" pitchFamily="34" charset="0"/>
              </a:rPr>
              <a:t>Par ton grand sacrifice; </a:t>
            </a:r>
            <a:br>
              <a:rPr lang="fr-FR" sz="5200" b="1" dirty="0" smtClean="0">
                <a:latin typeface="Arial Rounded MT Bold" pitchFamily="34" charset="0"/>
              </a:rPr>
            </a:br>
            <a:r>
              <a:rPr lang="fr-FR" sz="5200" b="1" dirty="0" smtClean="0">
                <a:latin typeface="Arial Rounded MT Bold" pitchFamily="34" charset="0"/>
              </a:rPr>
              <a:t>O Jésus, quel merveilleux amour! </a:t>
            </a:r>
            <a:br>
              <a:rPr lang="fr-FR" sz="5200" b="1" dirty="0" smtClean="0">
                <a:latin typeface="Arial Rounded MT Bold" pitchFamily="34" charset="0"/>
              </a:rPr>
            </a:br>
            <a:r>
              <a:rPr lang="fr-FR" sz="5200" b="1" dirty="0" smtClean="0">
                <a:latin typeface="Arial Rounded MT Bold" pitchFamily="34" charset="0"/>
              </a:rPr>
              <a:t>Désormais, pour ton saint </a:t>
            </a:r>
            <a:br>
              <a:rPr lang="fr-FR" sz="5200" b="1" dirty="0" smtClean="0">
                <a:latin typeface="Arial Rounded MT Bold" pitchFamily="34" charset="0"/>
              </a:rPr>
            </a:br>
            <a:r>
              <a:rPr lang="fr-FR" sz="5200" b="1" dirty="0" smtClean="0">
                <a:latin typeface="Arial Rounded MT Bold" pitchFamily="34" charset="0"/>
              </a:rPr>
              <a:t>Et glorieux service </a:t>
            </a:r>
            <a:br>
              <a:rPr lang="fr-FR" sz="5200" b="1" dirty="0" smtClean="0">
                <a:latin typeface="Arial Rounded MT Bold" pitchFamily="34" charset="0"/>
              </a:rPr>
            </a:br>
            <a:r>
              <a:rPr lang="fr-FR" sz="5200" b="1" dirty="0" smtClean="0">
                <a:latin typeface="Arial Rounded MT Bold" pitchFamily="34" charset="0"/>
              </a:rPr>
              <a:t>Ton racheté se donne en retour. </a:t>
            </a:r>
            <a:r>
              <a:rPr lang="fr-FR" sz="5200" b="1" dirty="0" smtClean="0">
                <a:solidFill>
                  <a:srgbClr val="FC0AFC"/>
                </a:solidFill>
                <a:latin typeface="Arial Rounded MT Bold" pitchFamily="34" charset="0"/>
              </a:rPr>
              <a:t/>
            </a:r>
            <a:br>
              <a:rPr lang="fr-FR" sz="5200" b="1" dirty="0" smtClean="0">
                <a:solidFill>
                  <a:srgbClr val="FC0AFC"/>
                </a:solidFill>
                <a:latin typeface="Arial Rounded MT Bold" pitchFamily="34" charset="0"/>
              </a:rPr>
            </a:br>
            <a:r>
              <a:rPr lang="fr-FR" sz="5200" b="1" dirty="0" smtClean="0">
                <a:solidFill>
                  <a:srgbClr val="FC0AFC"/>
                </a:solidFill>
                <a:latin typeface="Arial Rounded MT Bold" pitchFamily="34" charset="0"/>
              </a:rPr>
              <a:t>Refrain </a:t>
            </a:r>
            <a:r>
              <a:rPr lang="fr-FR" sz="5200" b="1" dirty="0" smtClean="0">
                <a:latin typeface="Arial Rounded MT Bold" pitchFamily="34" charset="0"/>
              </a:rPr>
              <a:t/>
            </a:r>
            <a:br>
              <a:rPr lang="fr-FR" sz="5200" b="1" dirty="0" smtClean="0">
                <a:latin typeface="Arial Rounded MT Bold" pitchFamily="34" charset="0"/>
              </a:rPr>
            </a:br>
            <a:r>
              <a:rPr lang="fr-FR" sz="5200" b="1" dirty="0" smtClean="0">
                <a:solidFill>
                  <a:srgbClr val="FFFF00"/>
                </a:solidFill>
                <a:latin typeface="Arial Rounded MT Bold" pitchFamily="34" charset="0"/>
              </a:rPr>
              <a:t>Je viens à ton autel, </a:t>
            </a:r>
            <a:br>
              <a:rPr lang="fr-FR" sz="52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5200" b="1" dirty="0" smtClean="0">
                <a:solidFill>
                  <a:srgbClr val="FFFF00"/>
                </a:solidFill>
                <a:latin typeface="Arial Rounded MT Bold" pitchFamily="34" charset="0"/>
              </a:rPr>
              <a:t>Offrande volontaire, </a:t>
            </a:r>
            <a:br>
              <a:rPr lang="fr-FR" sz="52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5200" b="1" dirty="0" smtClean="0">
                <a:solidFill>
                  <a:srgbClr val="FFFF00"/>
                </a:solidFill>
                <a:latin typeface="Arial Rounded MT Bold" pitchFamily="34" charset="0"/>
              </a:rPr>
              <a:t>Librement, je veux servir mon Roi. </a:t>
            </a:r>
            <a:br>
              <a:rPr lang="fr-FR" sz="52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5200" b="1" dirty="0" smtClean="0">
                <a:solidFill>
                  <a:srgbClr val="FFFF00"/>
                </a:solidFill>
                <a:latin typeface="Arial Rounded MT Bold" pitchFamily="34" charset="0"/>
              </a:rPr>
              <a:t>Je ne veux désormais </a:t>
            </a:r>
            <a:br>
              <a:rPr lang="fr-FR" sz="52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5200" b="1" dirty="0" smtClean="0">
                <a:solidFill>
                  <a:srgbClr val="FFFF00"/>
                </a:solidFill>
                <a:latin typeface="Arial Rounded MT Bold" pitchFamily="34" charset="0"/>
              </a:rPr>
              <a:t>Que ta gloire, ô mon Père! </a:t>
            </a:r>
            <a:br>
              <a:rPr lang="fr-FR" sz="52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5200" b="1" dirty="0" smtClean="0">
                <a:solidFill>
                  <a:srgbClr val="FFFF00"/>
                </a:solidFill>
                <a:latin typeface="Arial Rounded MT Bold" pitchFamily="34" charset="0"/>
              </a:rPr>
              <a:t>Ne vivre que par Toi, que pour Toi </a:t>
            </a:r>
            <a:endParaRPr lang="en-US" sz="36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C0AFC"/>
                </a:solidFill>
                <a:latin typeface="Arial Rounded MT Bold" pitchFamily="34" charset="0"/>
              </a:rPr>
              <a:t>2 </a:t>
            </a:r>
            <a:r>
              <a:rPr lang="fr-FR" sz="3600" b="1" dirty="0" smtClean="0">
                <a:latin typeface="Arial Rounded MT Bold" pitchFamily="34" charset="0"/>
              </a:rPr>
              <a:t/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Prends tout ce que je suis! 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Prends mon </a:t>
            </a:r>
            <a:r>
              <a:rPr lang="fr-FR" sz="3600" b="1" dirty="0" smtClean="0">
                <a:latin typeface="Arial Rounded MT Bold" pitchFamily="34" charset="0"/>
              </a:rPr>
              <a:t>cœur </a:t>
            </a:r>
            <a:r>
              <a:rPr lang="fr-FR" sz="3600" b="1" dirty="0" smtClean="0">
                <a:latin typeface="Arial Rounded MT Bold" pitchFamily="34" charset="0"/>
              </a:rPr>
              <a:t>et mon âme! 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Que tout mon être te soit livré! 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Contrôlé par l'Esprit, 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Animé de ta flamme 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Et de ta Parole, pénétré. 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/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FC0AFC"/>
                </a:solidFill>
                <a:latin typeface="Arial Rounded MT Bold" pitchFamily="34" charset="0"/>
              </a:rPr>
              <a:t>Refrain </a:t>
            </a:r>
            <a:r>
              <a:rPr lang="fr-FR" sz="3600" b="1" dirty="0" smtClean="0">
                <a:latin typeface="Arial Rounded MT Bold" pitchFamily="34" charset="0"/>
              </a:rPr>
              <a:t/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Je viens à ton autel, </a:t>
            </a:r>
            <a:b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Offrande volontaire, </a:t>
            </a:r>
            <a:b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Librement, je veux servir mon Roi. </a:t>
            </a:r>
            <a:b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Je ne veux désormais </a:t>
            </a:r>
            <a:b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Que ta gloire, ô mon Père! </a:t>
            </a:r>
            <a:b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Ne vivre que par Toi, que pour Toi </a:t>
            </a:r>
            <a:endParaRPr lang="en-US" sz="20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/>
            <a:r>
              <a:rPr lang="fr-FR" sz="3600" b="1" dirty="0" smtClean="0">
                <a:solidFill>
                  <a:srgbClr val="FC0AFC"/>
                </a:solidFill>
                <a:latin typeface="Arial Rounded MT Bold" pitchFamily="34" charset="0"/>
              </a:rPr>
              <a:t>3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smtClean="0">
                <a:latin typeface="Arial Rounded MT Bold" pitchFamily="34" charset="0"/>
              </a:rPr>
              <a:t/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Seigneur, de jour en jour, 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Transforme à ton image 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Ton enfant, ton heureux racheté. 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Devant moi n'est qu'un but, 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Jusqu'au bout du voyage : 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Connaître et faire ta volonté 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/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FC0AFC"/>
                </a:solidFill>
                <a:latin typeface="Arial Rounded MT Bold" pitchFamily="34" charset="0"/>
              </a:rPr>
              <a:t>Refrain </a:t>
            </a:r>
            <a:r>
              <a:rPr lang="fr-FR" sz="3600" b="1" dirty="0" smtClean="0">
                <a:latin typeface="Arial Rounded MT Bold" pitchFamily="34" charset="0"/>
              </a:rPr>
              <a:t/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Je viens à ton autel, </a:t>
            </a:r>
            <a:b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Offrande volontaire, </a:t>
            </a:r>
            <a:b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Librement, je veux servir mon Roi. </a:t>
            </a:r>
            <a:b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Je ne veux désormais </a:t>
            </a:r>
            <a:b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Que ta gloire, ô mon Père! </a:t>
            </a:r>
            <a:b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Ne vivre que par Toi, que pour Toi </a:t>
            </a:r>
            <a:endParaRPr lang="en-US" sz="20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4 </a:t>
            </a:r>
            <a:r>
              <a:rPr lang="fr-FR" sz="3600" b="1" dirty="0" smtClean="0">
                <a:latin typeface="Arial Rounded MT Bold" pitchFamily="34" charset="0"/>
              </a:rPr>
              <a:t/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Ton nom seul, ô Jésus 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Sera ma délivrance 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Et tes biens sont pour moi les meilleurs. 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Bientôt, je te verrai... 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Glorieuse espérance! </a:t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latin typeface="Arial Rounded MT Bold" pitchFamily="34" charset="0"/>
              </a:rPr>
              <a:t>Au travers des combats, des douleurs</a:t>
            </a:r>
            <a:r>
              <a:rPr lang="fr-FR" sz="3600" b="1" dirty="0" smtClean="0">
                <a:latin typeface="Arial Rounded MT Bold" pitchFamily="34" charset="0"/>
              </a:rPr>
              <a:t>.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FC0AFC"/>
                </a:solidFill>
                <a:latin typeface="Arial Rounded MT Bold" pitchFamily="34" charset="0"/>
              </a:rPr>
              <a:t>Refrain </a:t>
            </a:r>
            <a:r>
              <a:rPr lang="fr-FR" sz="3600" b="1" dirty="0" smtClean="0">
                <a:latin typeface="Arial Rounded MT Bold" pitchFamily="34" charset="0"/>
              </a:rPr>
              <a:t/>
            </a:r>
            <a:br>
              <a:rPr lang="fr-FR" sz="3600" b="1" dirty="0" smtClean="0"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Je viens à ton autel, </a:t>
            </a:r>
            <a:b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Offrande volontaire, </a:t>
            </a:r>
            <a:b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Librement, je veux servir mon Roi. </a:t>
            </a:r>
            <a:b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Je ne veux désormais </a:t>
            </a:r>
            <a:b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Que ta gloire, ô mon Père! </a:t>
            </a:r>
            <a:b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Ne vivre que par Toi, que pour Toi </a:t>
            </a:r>
            <a:endParaRPr lang="en-US" sz="2000" b="1" dirty="0" smtClean="0">
              <a:latin typeface="Arial Rounded MT Bold" pitchFamily="34" charset="0"/>
            </a:endParaRPr>
          </a:p>
          <a:p>
            <a:pPr algn="ctr">
              <a:buNone/>
            </a:pPr>
            <a:endParaRPr lang="en-US" sz="36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Ps 95:1 ¶ Venez, chantons avec allégresse à l'Éternel! Poussons des cris de joie vers le rocher de notre salut.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2 Allons au-devant de lui avec des louanges, Faisons retentir des cantiques en son honneur!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3 Car l'Éternel est un grand Dieu, Il est un grand roi au-dessus de tous les dieux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4 </a:t>
            </a:r>
            <a:r>
              <a:rPr lang="fr-FR" sz="4000" dirty="0" smtClean="0">
                <a:latin typeface="Arial Rounded MT Bold" pitchFamily="34" charset="0"/>
              </a:rPr>
              <a:t>Il tient dans sa main les profondeurs de la terre, Et les sommets des montagnes sont à lui.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5 La mer est à lui, c'est lui qui l'a faite; La terre aussi, ses mains l'ont formée.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6 Venez, prosternons-nous et humilions-nous, Fléchissons le genou devant l'Éternel, notre créateur!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7 </a:t>
            </a:r>
            <a:r>
              <a:rPr lang="fr-FR" sz="4000" dirty="0" smtClean="0">
                <a:latin typeface="Arial Rounded MT Bold" pitchFamily="34" charset="0"/>
              </a:rPr>
              <a:t>¶ Car il est notre Dieu, Et nous sommes le peuple de son pâturage, Le troupeau que sa main conduit... Oh! si vous pouviez écouter aujourd'hui sa voix!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8 N'endurcissez pas votre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coeur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, comme à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Meriba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, Comme à la journée de Massa, dans le désert,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9 Où vos pères me tentèrent, M'éprouvèrent, quoiqu'ils vissent mes </a:t>
            </a:r>
            <a:r>
              <a:rPr lang="fr-FR" sz="4000" dirty="0" smtClean="0">
                <a:latin typeface="Arial Rounded MT Bold" pitchFamily="34" charset="0"/>
              </a:rPr>
              <a:t>œuvres.</a:t>
            </a:r>
            <a:endParaRPr lang="en-US" sz="4000" dirty="0" smtClean="0">
              <a:latin typeface="Arial Rounded MT Bold" pitchFamily="34" charset="0"/>
            </a:endParaRPr>
          </a:p>
          <a:p>
            <a:pPr algn="just">
              <a:buNone/>
            </a:pP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10 </a:t>
            </a:r>
            <a:r>
              <a:rPr lang="fr-FR" sz="4000" dirty="0" smtClean="0">
                <a:latin typeface="Arial Rounded MT Bold" pitchFamily="34" charset="0"/>
              </a:rPr>
              <a:t>Pendant quarante ans j'eus cette race en dégoût, Et je dis: C'est un peuple dont le </a:t>
            </a:r>
            <a:r>
              <a:rPr lang="fr-FR" sz="4000" dirty="0" err="1" smtClean="0">
                <a:latin typeface="Arial Rounded MT Bold" pitchFamily="34" charset="0"/>
              </a:rPr>
              <a:t>coeur</a:t>
            </a:r>
            <a:r>
              <a:rPr lang="fr-FR" sz="4000" dirty="0" smtClean="0">
                <a:latin typeface="Arial Rounded MT Bold" pitchFamily="34" charset="0"/>
              </a:rPr>
              <a:t> est égaré; Ils ne connaissent pas mes voies.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11 Aussi je jurai dans ma colère: Ils n'entreront pas dans mon repos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!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66FFFF"/>
                </a:solidFill>
                <a:latin typeface="Arial Rounded MT Bold" pitchFamily="34" charset="0"/>
              </a:rPr>
              <a:t>149 MON JESUS JE </a:t>
            </a:r>
            <a:r>
              <a:rPr lang="fr-FR" sz="4000" b="1" dirty="0" smtClean="0">
                <a:solidFill>
                  <a:srgbClr val="66FFFF"/>
                </a:solidFill>
                <a:latin typeface="Arial Rounded MT Bold" pitchFamily="34" charset="0"/>
              </a:rPr>
              <a:t>T’AIME</a:t>
            </a:r>
            <a:r>
              <a:rPr lang="fr-FR" sz="4000" b="1" dirty="0" smtClean="0">
                <a:solidFill>
                  <a:srgbClr val="66FFFF"/>
                </a:solidFill>
                <a:latin typeface="Arial Rounded MT Bold" pitchFamily="34" charset="0"/>
              </a:rPr>
              <a:t> </a:t>
            </a:r>
            <a:endParaRPr lang="en-US" sz="40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FFFF"/>
                </a:solidFill>
                <a:latin typeface="Arial Rounded MT Bold" pitchFamily="34" charset="0"/>
              </a:rPr>
              <a:t>1.</a:t>
            </a:r>
            <a:endParaRPr lang="en-US" sz="40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Mon Jésus, je t'aime,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Je Te sais a moi,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Je fuis les plaisirs de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Ce monde pour Toi.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Sauveur qui fait grâce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A tout cœur repentant,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FFFF"/>
                </a:solidFill>
                <a:latin typeface="Arial Rounded MT Bold" pitchFamily="34" charset="0"/>
              </a:rPr>
              <a:t>Si jamais je T aime,</a:t>
            </a:r>
            <a:endParaRPr lang="en-US" sz="40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FFFF"/>
                </a:solidFill>
                <a:latin typeface="Arial Rounded MT Bold" pitchFamily="34" charset="0"/>
              </a:rPr>
              <a:t>C’est bien maintenant</a:t>
            </a:r>
            <a:r>
              <a:rPr lang="fr-FR" sz="4000" b="1" dirty="0" smtClean="0">
                <a:solidFill>
                  <a:srgbClr val="66FFFF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66FF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66FFFF"/>
                </a:solidFill>
                <a:latin typeface="Arial Rounded MT Bold" pitchFamily="34" charset="0"/>
              </a:rPr>
              <a:t>2</a:t>
            </a:r>
            <a:r>
              <a:rPr lang="fr-FR" sz="4000" b="1" dirty="0" smtClean="0">
                <a:solidFill>
                  <a:srgbClr val="66FFFF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Je T'aime, car Toi,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Le premier, Tu m'aimas;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Je T'aime pour la croix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0u Tu Te donnas,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Et pour les épines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Sur Ton front sanglant,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FFFF"/>
                </a:solidFill>
                <a:latin typeface="Arial Rounded MT Bold" pitchFamily="34" charset="0"/>
              </a:rPr>
              <a:t>Si jamais je T'aime,</a:t>
            </a:r>
            <a:endParaRPr lang="en-US" sz="40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FFFF"/>
                </a:solidFill>
                <a:latin typeface="Arial Rounded MT Bold" pitchFamily="34" charset="0"/>
              </a:rPr>
              <a:t>C’est bien maintenant</a:t>
            </a:r>
            <a:r>
              <a:rPr lang="fr-FR" sz="4000" b="1" dirty="0" smtClean="0">
                <a:solidFill>
                  <a:srgbClr val="66FFFF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66FF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 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FFFF"/>
                </a:solidFill>
                <a:latin typeface="Arial Rounded MT Bold" pitchFamily="34" charset="0"/>
              </a:rPr>
              <a:t>3.</a:t>
            </a:r>
            <a:endParaRPr lang="en-US" sz="40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Je T'aimerai dans la vie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Et dans la mort;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Oui, je T'aimerai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Jusqu'à la fin encor,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Et tout bas, je dirai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Le mot consolant: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FFFF"/>
                </a:solidFill>
                <a:latin typeface="Arial Rounded MT Bold" pitchFamily="34" charset="0"/>
              </a:rPr>
              <a:t>Si jamais je T’aime,</a:t>
            </a:r>
            <a:endParaRPr lang="en-US" sz="40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FFFF"/>
                </a:solidFill>
                <a:latin typeface="Arial Rounded MT Bold" pitchFamily="34" charset="0"/>
              </a:rPr>
              <a:t>C'est bien maintenant</a:t>
            </a:r>
            <a:r>
              <a:rPr lang="fr-FR" sz="4000" b="1" dirty="0" smtClean="0">
                <a:solidFill>
                  <a:srgbClr val="66FFFF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66FF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 </a:t>
            </a:r>
            <a:r>
              <a:rPr lang="fr-FR" sz="4000" b="1" dirty="0" smtClean="0">
                <a:solidFill>
                  <a:srgbClr val="66FFFF"/>
                </a:solidFill>
                <a:latin typeface="Arial Rounded MT Bold" pitchFamily="34" charset="0"/>
              </a:rPr>
              <a:t>4</a:t>
            </a:r>
            <a:r>
              <a:rPr lang="fr-FR" sz="4000" b="1" dirty="0" smtClean="0">
                <a:solidFill>
                  <a:srgbClr val="66FFFF"/>
                </a:solidFill>
                <a:latin typeface="Arial Rounded MT Bold" pitchFamily="34" charset="0"/>
              </a:rPr>
              <a:t>. </a:t>
            </a:r>
            <a:endParaRPr lang="fr-FR" sz="40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Dans </a:t>
            </a:r>
            <a:r>
              <a:rPr lang="fr-FR" sz="4000" b="1" dirty="0" smtClean="0">
                <a:latin typeface="Arial Rounded MT Bold" pitchFamily="34" charset="0"/>
              </a:rPr>
              <a:t>la gloire et le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Bonheur de Ton palais,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Je T'adorerai, Jésus,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Plus que jamais;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De l'Eglise en triomphe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Eclate ce chant: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FFFF"/>
                </a:solidFill>
                <a:latin typeface="Arial Rounded MT Bold" pitchFamily="34" charset="0"/>
              </a:rPr>
              <a:t>Si jamais je T’aime,</a:t>
            </a:r>
            <a:endParaRPr lang="en-US" sz="40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FFFF"/>
                </a:solidFill>
                <a:latin typeface="Arial Rounded MT Bold" pitchFamily="34" charset="0"/>
              </a:rPr>
              <a:t>C’est bien maintenant.</a:t>
            </a:r>
            <a:endParaRPr lang="en-US" sz="4000" b="1" dirty="0">
              <a:solidFill>
                <a:srgbClr val="66FF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F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6600" dirty="0" smtClean="0"/>
              <a:t>GRANDE  PRIÈRE</a:t>
            </a:r>
            <a:endParaRPr lang="en-US" sz="6600" dirty="0" smtClean="0"/>
          </a:p>
          <a:p>
            <a:r>
              <a:rPr lang="fr-FR" sz="4400" dirty="0" smtClean="0"/>
              <a:t> </a:t>
            </a:r>
            <a:endParaRPr lang="en-US" sz="4400" dirty="0" smtClean="0"/>
          </a:p>
        </p:txBody>
      </p:sp>
      <p:pic>
        <p:nvPicPr>
          <p:cNvPr id="7" name="Picture 6" descr="6 Types Of People At Prayer Sessions In Nigerian Churches | Zikoko!"/>
          <p:cNvPicPr/>
          <p:nvPr/>
        </p:nvPicPr>
        <p:blipFill>
          <a:blip r:embed="rId3">
            <a:lum bright="32000" contrast="16000"/>
          </a:blip>
          <a:srcRect/>
          <a:stretch>
            <a:fillRect/>
          </a:stretch>
        </p:blipFill>
        <p:spPr bwMode="auto">
          <a:xfrm>
            <a:off x="0" y="1371600"/>
            <a:ext cx="9144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098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rgbClr val="00FF00"/>
                </a:solidFill>
              </a:rPr>
              <a:t>VISITORS WELCOME</a:t>
            </a:r>
            <a:endParaRPr lang="en-US" sz="6600" dirty="0"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00FF00"/>
          </a:solidFill>
        </p:spPr>
        <p:txBody>
          <a:bodyPr/>
          <a:lstStyle/>
          <a:p>
            <a:r>
              <a:rPr lang="en-US" sz="6600" dirty="0" smtClean="0"/>
              <a:t>ANNOUNCEMENT</a:t>
            </a:r>
          </a:p>
          <a:p>
            <a:r>
              <a:rPr lang="en-US" sz="6600" dirty="0" smtClean="0"/>
              <a:t>MUSICAL PROGRAM</a:t>
            </a:r>
          </a:p>
          <a:p>
            <a:pPr>
              <a:buNone/>
            </a:pPr>
            <a:endParaRPr lang="en-US" sz="4400" dirty="0" smtClean="0">
              <a:solidFill>
                <a:srgbClr val="00FF00"/>
              </a:solidFill>
            </a:endParaRPr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VISITORS WELCOME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3900" dirty="0" smtClean="0">
                <a:solidFill>
                  <a:srgbClr val="C00000"/>
                </a:solidFill>
              </a:rPr>
              <a:t>ANNOUNCEMENTS FOR AUGUST 2023</a:t>
            </a:r>
          </a:p>
          <a:p>
            <a:pPr lvl="1"/>
            <a:r>
              <a:rPr lang="en-US" sz="3600" b="1" dirty="0" smtClean="0"/>
              <a:t>(Mon, Wed) 7:30-9:30PM     </a:t>
            </a:r>
            <a:r>
              <a:rPr lang="en-US" sz="3600" dirty="0" smtClean="0"/>
              <a:t>PRAYER MEETING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</a:t>
            </a:r>
            <a:endParaRPr lang="en-US" sz="3600" b="1" dirty="0" smtClean="0"/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FRIDAY</a:t>
            </a:r>
            <a:r>
              <a:rPr lang="en-US" sz="3600" b="1" dirty="0" smtClean="0"/>
              <a:t>: 7:30-9:00pm-----Bible Study (</a:t>
            </a:r>
            <a:r>
              <a:rPr lang="en-US" sz="3600" b="1" dirty="0" smtClean="0">
                <a:solidFill>
                  <a:srgbClr val="002060"/>
                </a:solidFill>
              </a:rPr>
              <a:t>YOU TUBE</a:t>
            </a:r>
            <a:r>
              <a:rPr lang="en-US" sz="3600" b="1" dirty="0" smtClean="0"/>
              <a:t>)</a:t>
            </a:r>
            <a:endParaRPr lang="en-US" sz="3600" b="1" dirty="0" smtClean="0">
              <a:solidFill>
                <a:srgbClr val="003300"/>
              </a:solidFill>
            </a:endParaRPr>
          </a:p>
          <a:p>
            <a:r>
              <a:rPr lang="en-US" sz="4400" dirty="0" smtClean="0"/>
              <a:t>SATURDAY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1:30—3;00 PM </a:t>
            </a:r>
            <a:r>
              <a:rPr lang="en-US" sz="4200" dirty="0" smtClean="0">
                <a:solidFill>
                  <a:srgbClr val="C00000"/>
                </a:solidFill>
              </a:rPr>
              <a:t>CTRC  YOUTH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3:00—5PM </a:t>
            </a:r>
            <a:r>
              <a:rPr lang="en-US" sz="4200" dirty="0" smtClean="0">
                <a:solidFill>
                  <a:srgbClr val="C00000"/>
                </a:solidFill>
              </a:rPr>
              <a:t>CTRC  CHILDREN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7:00—9:PM </a:t>
            </a:r>
            <a:r>
              <a:rPr lang="en-US" sz="4200" dirty="0" smtClean="0">
                <a:solidFill>
                  <a:srgbClr val="C00000"/>
                </a:solidFill>
              </a:rPr>
              <a:t>CTRC  WOMEN MINISTRY</a:t>
            </a:r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OFFRANDE</a:t>
            </a:r>
            <a:endParaRPr lang="en-US" dirty="0"/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 smtClean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 smtClean="0"/>
              <a:t>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0"/>
            <a:ext cx="9144000" cy="38862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MOIMENT D’ADORATION</a:t>
            </a:r>
            <a:br>
              <a:rPr lang="en-US" b="1" dirty="0" smtClean="0"/>
            </a:br>
            <a:r>
              <a:rPr lang="en-US" b="1" dirty="0" smtClean="0"/>
              <a:t>AVEC </a:t>
            </a:r>
            <a:br>
              <a:rPr lang="en-US" b="1" dirty="0" smtClean="0"/>
            </a:br>
            <a:r>
              <a:rPr lang="en-US" b="1" dirty="0" smtClean="0"/>
              <a:t>MAESTRO</a:t>
            </a:r>
            <a:br>
              <a:rPr lang="en-US" b="1" dirty="0" smtClean="0"/>
            </a:br>
            <a:r>
              <a:rPr lang="en-US" b="1" dirty="0" smtClean="0"/>
              <a:t>RENAUD TERZIER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67 </a:t>
            </a:r>
            <a:r>
              <a:rPr lang="fr-FR" sz="3600" b="1" dirty="0" err="1" smtClean="0">
                <a:solidFill>
                  <a:srgbClr val="FFFF00"/>
                </a:solidFill>
                <a:latin typeface="Arial Rounded MT Bold" pitchFamily="34" charset="0"/>
              </a:rPr>
              <a:t>kcd</a:t>
            </a: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  Le </a:t>
            </a:r>
            <a:r>
              <a:rPr lang="fr-FR" sz="3600" b="1" dirty="0" err="1" smtClean="0">
                <a:solidFill>
                  <a:srgbClr val="FFFF00"/>
                </a:solidFill>
                <a:latin typeface="Arial Rounded MT Bold" pitchFamily="34" charset="0"/>
              </a:rPr>
              <a:t>Mwen</a:t>
            </a: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 Te </a:t>
            </a:r>
            <a:r>
              <a:rPr lang="fr-FR" sz="3600" b="1" dirty="0" err="1" smtClean="0">
                <a:solidFill>
                  <a:srgbClr val="FFFF00"/>
                </a:solidFill>
                <a:latin typeface="Arial Rounded MT Bold" pitchFamily="34" charset="0"/>
              </a:rPr>
              <a:t>Chache</a:t>
            </a: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Arial Rounded MT Bold" pitchFamily="34" charset="0"/>
              </a:rPr>
              <a:t>BonDye</a:t>
            </a:r>
            <a:endParaRPr lang="en-US" sz="36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1.</a:t>
            </a:r>
            <a:endParaRPr lang="en-US" sz="36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Lè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mwen</a:t>
            </a:r>
            <a:r>
              <a:rPr lang="fr-FR" sz="4000" b="1" dirty="0" smtClean="0">
                <a:latin typeface="Arial Rounded MT Bold" pitchFamily="34" charset="0"/>
              </a:rPr>
              <a:t> te chèche </a:t>
            </a:r>
            <a:r>
              <a:rPr lang="fr-FR" sz="4000" b="1" dirty="0" err="1" smtClean="0">
                <a:latin typeface="Arial Rounded MT Bold" pitchFamily="34" charset="0"/>
              </a:rPr>
              <a:t>Bondye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Gnou </a:t>
            </a:r>
            <a:r>
              <a:rPr lang="fr-FR" sz="4000" b="1" dirty="0" err="1" smtClean="0">
                <a:latin typeface="Arial Rounded MT Bold" pitchFamily="34" charset="0"/>
              </a:rPr>
              <a:t>pòv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pechè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pèdu</a:t>
            </a:r>
            <a:r>
              <a:rPr lang="fr-FR" sz="4000" b="1" dirty="0" smtClean="0">
                <a:latin typeface="Arial Rounded MT Bold" pitchFamily="34" charset="0"/>
              </a:rPr>
              <a:t>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Pou mande-l </a:t>
            </a:r>
            <a:r>
              <a:rPr lang="fr-FR" sz="4000" b="1" dirty="0" err="1" smtClean="0">
                <a:latin typeface="Arial Rounded MT Bold" pitchFamily="34" charset="0"/>
              </a:rPr>
              <a:t>padon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peche</a:t>
            </a:r>
            <a:r>
              <a:rPr lang="fr-FR" sz="4000" b="1" dirty="0" smtClean="0">
                <a:latin typeface="Arial Rounded MT Bold" pitchFamily="34" charset="0"/>
              </a:rPr>
              <a:t>-m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O non </a:t>
            </a:r>
            <a:r>
              <a:rPr lang="fr-FR" sz="4000" b="1" dirty="0" err="1" smtClean="0">
                <a:latin typeface="Arial Rounded MT Bold" pitchFamily="34" charset="0"/>
              </a:rPr>
              <a:t>Sovè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Jezu</a:t>
            </a:r>
            <a:r>
              <a:rPr lang="fr-FR" sz="4000" b="1" dirty="0" smtClean="0">
                <a:latin typeface="Arial Rounded MT Bold" pitchFamily="34" charset="0"/>
              </a:rPr>
              <a:t>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Li </a:t>
            </a:r>
            <a:r>
              <a:rPr lang="fr-FR" sz="4000" b="1" dirty="0" err="1" smtClean="0">
                <a:latin typeface="Arial Rounded MT Bold" pitchFamily="34" charset="0"/>
              </a:rPr>
              <a:t>koute</a:t>
            </a:r>
            <a:r>
              <a:rPr lang="fr-FR" sz="4000" b="1" dirty="0" smtClean="0">
                <a:latin typeface="Arial Rounded MT Bold" pitchFamily="34" charset="0"/>
              </a:rPr>
              <a:t> tout </a:t>
            </a:r>
            <a:r>
              <a:rPr lang="fr-FR" sz="4000" b="1" dirty="0" err="1" smtClean="0">
                <a:latin typeface="Arial Rounded MT Bold" pitchFamily="34" charset="0"/>
              </a:rPr>
              <a:t>kri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kè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mwen</a:t>
            </a:r>
            <a:r>
              <a:rPr lang="fr-FR" sz="4000" b="1" dirty="0" smtClean="0">
                <a:latin typeface="Arial Rounded MT Bold" pitchFamily="34" charset="0"/>
              </a:rPr>
              <a:t>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Tout </a:t>
            </a:r>
            <a:r>
              <a:rPr lang="fr-FR" sz="4000" b="1" dirty="0" err="1" smtClean="0">
                <a:latin typeface="Arial Rounded MT Bold" pitchFamily="34" charset="0"/>
              </a:rPr>
              <a:t>swit</a:t>
            </a:r>
            <a:r>
              <a:rPr lang="fr-FR" sz="4000" b="1" dirty="0" smtClean="0">
                <a:latin typeface="Arial Rounded MT Bold" pitchFamily="34" charset="0"/>
              </a:rPr>
              <a:t> li </a:t>
            </a:r>
            <a:r>
              <a:rPr lang="fr-FR" sz="4000" b="1" dirty="0" err="1" smtClean="0">
                <a:latin typeface="Arial Rounded MT Bold" pitchFamily="34" charset="0"/>
              </a:rPr>
              <a:t>fè</a:t>
            </a:r>
            <a:r>
              <a:rPr lang="fr-FR" sz="4000" b="1" dirty="0" smtClean="0">
                <a:latin typeface="Arial Rounded MT Bold" pitchFamily="34" charset="0"/>
              </a:rPr>
              <a:t>-n </a:t>
            </a:r>
            <a:r>
              <a:rPr lang="fr-FR" sz="4000" b="1" dirty="0" err="1" smtClean="0">
                <a:latin typeface="Arial Rounded MT Bold" pitchFamily="34" charset="0"/>
              </a:rPr>
              <a:t>kontan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000" b="1" dirty="0" err="1" smtClean="0">
                <a:latin typeface="Arial Rounded MT Bold" pitchFamily="34" charset="0"/>
              </a:rPr>
              <a:t>Paske</a:t>
            </a:r>
            <a:r>
              <a:rPr lang="en-US" sz="4000" b="1" dirty="0" smtClean="0">
                <a:latin typeface="Arial Rounded MT Bold" pitchFamily="34" charset="0"/>
              </a:rPr>
              <a:t> Jezu </a:t>
            </a:r>
            <a:r>
              <a:rPr lang="en-US" sz="4000" b="1" dirty="0" err="1" smtClean="0">
                <a:latin typeface="Arial Rounded MT Bold" pitchFamily="34" charset="0"/>
              </a:rPr>
              <a:t>pran</a:t>
            </a:r>
            <a:r>
              <a:rPr lang="en-US" sz="4000" b="1" dirty="0" smtClean="0">
                <a:latin typeface="Arial Rounded MT Bold" pitchFamily="34" charset="0"/>
              </a:rPr>
              <a:t> </a:t>
            </a:r>
            <a:r>
              <a:rPr lang="en-US" sz="4000" b="1" dirty="0" err="1" smtClean="0">
                <a:latin typeface="Arial Rounded MT Bold" pitchFamily="34" charset="0"/>
              </a:rPr>
              <a:t>fado</a:t>
            </a:r>
            <a:r>
              <a:rPr lang="en-US" sz="4000" b="1" dirty="0" smtClean="0">
                <a:latin typeface="Arial Rounded MT Bold" pitchFamily="34" charset="0"/>
              </a:rPr>
              <a:t>-m</a:t>
            </a:r>
          </a:p>
          <a:p>
            <a:pPr algn="ctr">
              <a:buNone/>
            </a:pPr>
            <a:r>
              <a:rPr lang="en-US" sz="4000" b="1" dirty="0" smtClean="0">
                <a:latin typeface="Arial Rounded MT Bold" pitchFamily="34" charset="0"/>
              </a:rPr>
              <a:t>E li </a:t>
            </a:r>
            <a:r>
              <a:rPr lang="en-US" sz="4000" b="1" dirty="0" err="1" smtClean="0">
                <a:latin typeface="Arial Rounded MT Bold" pitchFamily="34" charset="0"/>
              </a:rPr>
              <a:t>te</a:t>
            </a:r>
            <a:r>
              <a:rPr lang="en-US" sz="4000" b="1" dirty="0" smtClean="0">
                <a:latin typeface="Arial Rounded MT Bold" pitchFamily="34" charset="0"/>
              </a:rPr>
              <a:t> ban-m you </a:t>
            </a:r>
            <a:r>
              <a:rPr lang="en-US" sz="4000" b="1" dirty="0" err="1" smtClean="0">
                <a:latin typeface="Arial Rounded MT Bold" pitchFamily="34" charset="0"/>
              </a:rPr>
              <a:t>chan</a:t>
            </a:r>
            <a:endParaRPr lang="en-US" sz="40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err="1" smtClean="0">
                <a:solidFill>
                  <a:srgbClr val="FFFF00"/>
                </a:solidFill>
                <a:latin typeface="Arial Rounded MT Bold" pitchFamily="34" charset="0"/>
              </a:rPr>
              <a:t>Kè</a:t>
            </a:r>
            <a:endParaRPr lang="en-US" sz="36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Wi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Jezu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te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pran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fado-m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Mwen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pat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kapab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pote,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Wi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Jezu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te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pran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fado-m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Li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peye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dèt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peche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Tout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krent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mwen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yo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te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sòti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,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Li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fè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kè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-m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tou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kontan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;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Paske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Jezu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pran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fado-m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E li te ban-m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you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chan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2.</a:t>
            </a:r>
            <a:endParaRPr lang="en-US" sz="36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Rounded MT Bold" pitchFamily="34" charset="0"/>
              </a:rPr>
              <a:t>Pafwa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chemen</a:t>
            </a:r>
            <a:r>
              <a:rPr lang="fr-FR" sz="4400" b="1" dirty="0" smtClean="0">
                <a:latin typeface="Arial Rounded MT Bold" pitchFamily="34" charset="0"/>
              </a:rPr>
              <a:t> an </a:t>
            </a:r>
            <a:r>
              <a:rPr lang="fr-FR" sz="4400" b="1" dirty="0" err="1" smtClean="0">
                <a:latin typeface="Arial Rounded MT Bold" pitchFamily="34" charset="0"/>
              </a:rPr>
              <a:t>glisan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Rounded MT Bold" pitchFamily="34" charset="0"/>
              </a:rPr>
              <a:t>Gen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pa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ki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difisil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Rounded MT Bold" pitchFamily="34" charset="0"/>
              </a:rPr>
              <a:t>Pafwa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mwen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fèb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mwen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bouke</a:t>
            </a:r>
            <a:r>
              <a:rPr lang="fr-FR" sz="4400" b="1" dirty="0" smtClean="0">
                <a:latin typeface="Arial Rounded MT Bold" pitchFamily="34" charset="0"/>
              </a:rPr>
              <a:t>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Rounded MT Bold" pitchFamily="34" charset="0"/>
              </a:rPr>
              <a:t>Zeprèv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mwen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pa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fasil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Men </a:t>
            </a:r>
            <a:r>
              <a:rPr lang="fr-FR" sz="4400" b="1" dirty="0" err="1" smtClean="0">
                <a:latin typeface="Arial Rounded MT Bold" pitchFamily="34" charset="0"/>
              </a:rPr>
              <a:t>lè</a:t>
            </a:r>
            <a:r>
              <a:rPr lang="fr-FR" sz="4400" b="1" dirty="0" smtClean="0">
                <a:latin typeface="Arial Rounded MT Bold" pitchFamily="34" charset="0"/>
              </a:rPr>
              <a:t>-m </a:t>
            </a:r>
            <a:r>
              <a:rPr lang="fr-FR" sz="4400" b="1" dirty="0" err="1" smtClean="0">
                <a:latin typeface="Arial Rounded MT Bold" pitchFamily="34" charset="0"/>
              </a:rPr>
              <a:t>ajenouye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mwen</a:t>
            </a:r>
            <a:r>
              <a:rPr lang="fr-FR" sz="4400" b="1" dirty="0" smtClean="0">
                <a:latin typeface="Arial Rounded MT Bold" pitchFamily="34" charset="0"/>
              </a:rPr>
              <a:t>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Rounded MT Bold" pitchFamily="34" charset="0"/>
              </a:rPr>
              <a:t>Seyè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mwen</a:t>
            </a:r>
            <a:r>
              <a:rPr lang="fr-FR" sz="4400" b="1" dirty="0" smtClean="0">
                <a:latin typeface="Arial Rounded MT Bold" pitchFamily="34" charset="0"/>
              </a:rPr>
              <a:t>, </a:t>
            </a:r>
            <a:r>
              <a:rPr lang="fr-FR" sz="4400" b="1" dirty="0" err="1" smtClean="0">
                <a:latin typeface="Arial Rounded MT Bold" pitchFamily="34" charset="0"/>
              </a:rPr>
              <a:t>jouk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ki</a:t>
            </a:r>
            <a:r>
              <a:rPr lang="fr-FR" sz="4400" b="1" dirty="0" smtClean="0">
                <a:latin typeface="Arial Rounded MT Bold" pitchFamily="34" charset="0"/>
              </a:rPr>
              <a:t> tan?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Rounded MT Bold" pitchFamily="34" charset="0"/>
              </a:rPr>
              <a:t>Lè</a:t>
            </a:r>
            <a:r>
              <a:rPr lang="fr-FR" sz="4400" b="1" dirty="0" smtClean="0">
                <a:latin typeface="Arial Rounded MT Bold" pitchFamily="34" charset="0"/>
              </a:rPr>
              <a:t> sa </a:t>
            </a:r>
            <a:r>
              <a:rPr lang="fr-FR" sz="4400" b="1" dirty="0" err="1" smtClean="0">
                <a:latin typeface="Arial Rounded MT Bold" pitchFamily="34" charset="0"/>
              </a:rPr>
              <a:t>Jezu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pran</a:t>
            </a:r>
            <a:r>
              <a:rPr lang="fr-FR" sz="4400" b="1" dirty="0" smtClean="0">
                <a:latin typeface="Arial Rounded MT Bold" pitchFamily="34" charset="0"/>
              </a:rPr>
              <a:t> fado-m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Rounded MT Bold" pitchFamily="34" charset="0"/>
              </a:rPr>
              <a:t>Toujou</a:t>
            </a:r>
            <a:r>
              <a:rPr lang="fr-FR" sz="4400" b="1" dirty="0" smtClean="0">
                <a:latin typeface="Arial Rounded MT Bold" pitchFamily="34" charset="0"/>
              </a:rPr>
              <a:t> li ban-m </a:t>
            </a:r>
            <a:r>
              <a:rPr lang="fr-FR" sz="4400" b="1" dirty="0" err="1" smtClean="0">
                <a:latin typeface="Arial Rounded MT Bold" pitchFamily="34" charset="0"/>
              </a:rPr>
              <a:t>you</a:t>
            </a:r>
            <a:r>
              <a:rPr lang="fr-FR" sz="4400" b="1" dirty="0" smtClean="0">
                <a:latin typeface="Arial Rounded MT Bold" pitchFamily="34" charset="0"/>
              </a:rPr>
              <a:t> chan</a:t>
            </a:r>
            <a:endParaRPr lang="en-US" sz="44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err="1" smtClean="0">
                <a:solidFill>
                  <a:srgbClr val="FFFF00"/>
                </a:solidFill>
                <a:latin typeface="Arial Rounded MT Bold" pitchFamily="34" charset="0"/>
              </a:rPr>
              <a:t>Kè</a:t>
            </a:r>
            <a:endParaRPr lang="en-US" sz="36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Wi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Jezu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te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pran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fado-m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Mwen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pat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kapab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pote,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Wi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Jezu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te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pran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fado-m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Li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peye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dèt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peche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Tout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krent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mwen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yo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te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sòti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,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Li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fè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kè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-m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tou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kontan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;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Paske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Jezu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pran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fado-m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E li te ban-m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you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chan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3.</a:t>
            </a:r>
            <a:endParaRPr lang="en-US" sz="36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Gnou </a:t>
            </a:r>
            <a:r>
              <a:rPr lang="fr-FR" sz="4400" b="1" dirty="0" err="1" smtClean="0">
                <a:latin typeface="Arial Rounded MT Bold" pitchFamily="34" charset="0"/>
              </a:rPr>
              <a:t>jou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tristès</a:t>
            </a:r>
            <a:r>
              <a:rPr lang="fr-FR" sz="4400" b="1" dirty="0" smtClean="0">
                <a:latin typeface="Arial Rounded MT Bold" pitchFamily="34" charset="0"/>
              </a:rPr>
              <a:t> te </a:t>
            </a:r>
            <a:r>
              <a:rPr lang="fr-FR" sz="4400" b="1" dirty="0" err="1" smtClean="0">
                <a:latin typeface="Arial Rounded MT Bold" pitchFamily="34" charset="0"/>
              </a:rPr>
              <a:t>kraze</a:t>
            </a:r>
            <a:r>
              <a:rPr lang="fr-FR" sz="4400" b="1" dirty="0" smtClean="0">
                <a:latin typeface="Arial Rounded MT Bold" pitchFamily="34" charset="0"/>
              </a:rPr>
              <a:t>-m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Rounded MT Bold" pitchFamily="34" charset="0"/>
              </a:rPr>
              <a:t>Mwen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pèdu</a:t>
            </a:r>
            <a:r>
              <a:rPr lang="fr-FR" sz="4400" b="1" dirty="0" smtClean="0">
                <a:latin typeface="Arial Rounded MT Bold" pitchFamily="34" charset="0"/>
              </a:rPr>
              <a:t> tout </a:t>
            </a:r>
            <a:r>
              <a:rPr lang="fr-FR" sz="4400" b="1" dirty="0" err="1" smtClean="0">
                <a:latin typeface="Arial Rounded MT Bold" pitchFamily="34" charset="0"/>
              </a:rPr>
              <a:t>espwa</a:t>
            </a:r>
            <a:r>
              <a:rPr lang="fr-FR" sz="4400" b="1" dirty="0" smtClean="0">
                <a:latin typeface="Arial Rounded MT Bold" pitchFamily="34" charset="0"/>
              </a:rPr>
              <a:t>.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Rounded MT Bold" pitchFamily="34" charset="0"/>
              </a:rPr>
              <a:t>Chaj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doulè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ak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touman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mwen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Te </a:t>
            </a:r>
            <a:r>
              <a:rPr lang="fr-FR" sz="4400" b="1" dirty="0" err="1" smtClean="0">
                <a:latin typeface="Arial Rounded MT Bold" pitchFamily="34" charset="0"/>
              </a:rPr>
              <a:t>sanble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tròp</a:t>
            </a:r>
            <a:r>
              <a:rPr lang="fr-FR" sz="4400" b="1" dirty="0" smtClean="0">
                <a:latin typeface="Arial Rounded MT Bold" pitchFamily="34" charset="0"/>
              </a:rPr>
              <a:t> mil </a:t>
            </a:r>
            <a:r>
              <a:rPr lang="fr-FR" sz="4400" b="1" dirty="0" err="1" smtClean="0">
                <a:latin typeface="Arial Rounded MT Bold" pitchFamily="34" charset="0"/>
              </a:rPr>
              <a:t>fwa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Rounded MT Bold" pitchFamily="34" charset="0"/>
              </a:rPr>
              <a:t>Lè</a:t>
            </a:r>
            <a:r>
              <a:rPr lang="fr-FR" sz="4400" b="1" dirty="0" smtClean="0">
                <a:latin typeface="Arial Rounded MT Bold" pitchFamily="34" charset="0"/>
              </a:rPr>
              <a:t> sa </a:t>
            </a:r>
            <a:r>
              <a:rPr lang="fr-FR" sz="4400" b="1" dirty="0" err="1" smtClean="0">
                <a:latin typeface="Arial Rounded MT Bold" pitchFamily="34" charset="0"/>
              </a:rPr>
              <a:t>you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vwa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vi-n</a:t>
            </a:r>
            <a:r>
              <a:rPr lang="fr-FR" sz="4400" b="1" dirty="0" smtClean="0">
                <a:latin typeface="Arial Rounded MT Bold" pitchFamily="34" charset="0"/>
              </a:rPr>
              <a:t> pale-m,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Ou pou </a:t>
            </a:r>
            <a:r>
              <a:rPr lang="fr-FR" sz="4400" b="1" dirty="0" err="1" smtClean="0">
                <a:latin typeface="Arial Rounded MT Bold" pitchFamily="34" charset="0"/>
              </a:rPr>
              <a:t>mwen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sètènman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Rounded MT Bold" pitchFamily="34" charset="0"/>
              </a:rPr>
              <a:t>Lè</a:t>
            </a:r>
            <a:r>
              <a:rPr lang="fr-FR" sz="4400" b="1" dirty="0" smtClean="0">
                <a:latin typeface="Arial Rounded MT Bold" pitchFamily="34" charset="0"/>
              </a:rPr>
              <a:t> sa </a:t>
            </a:r>
            <a:r>
              <a:rPr lang="fr-FR" sz="4400" b="1" dirty="0" err="1" smtClean="0">
                <a:latin typeface="Arial Rounded MT Bold" pitchFamily="34" charset="0"/>
              </a:rPr>
              <a:t>Jezu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pran</a:t>
            </a:r>
            <a:r>
              <a:rPr lang="fr-FR" sz="4400" b="1" dirty="0" smtClean="0">
                <a:latin typeface="Arial Rounded MT Bold" pitchFamily="34" charset="0"/>
              </a:rPr>
              <a:t> fado-m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E li te ban-m </a:t>
            </a:r>
            <a:r>
              <a:rPr lang="fr-FR" sz="4400" b="1" dirty="0" err="1" smtClean="0">
                <a:latin typeface="Arial Rounded MT Bold" pitchFamily="34" charset="0"/>
              </a:rPr>
              <a:t>you</a:t>
            </a:r>
            <a:r>
              <a:rPr lang="fr-FR" sz="4400" b="1" dirty="0" smtClean="0">
                <a:latin typeface="Arial Rounded MT Bold" pitchFamily="34" charset="0"/>
              </a:rPr>
              <a:t> chan</a:t>
            </a:r>
            <a:endParaRPr lang="en-US" sz="44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err="1" smtClean="0">
                <a:solidFill>
                  <a:srgbClr val="FFFF00"/>
                </a:solidFill>
                <a:latin typeface="Arial Rounded MT Bold" pitchFamily="34" charset="0"/>
              </a:rPr>
              <a:t>Kè</a:t>
            </a:r>
            <a:endParaRPr lang="en-US" sz="36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Wi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Jezu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te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pran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fado-m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Mwen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pat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kapab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pote,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Wi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Jezu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te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pran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fado-m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Li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peye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dèt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peche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Tout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krent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mwen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yo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te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sòti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,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Li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fè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kè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-m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tou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kontan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;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Paske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Jezu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pran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fado-m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E li te ban-m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you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chan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4.</a:t>
            </a:r>
            <a:endParaRPr lang="en-US" sz="36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Ma met tout </a:t>
            </a:r>
            <a:r>
              <a:rPr lang="fr-FR" sz="4400" b="1" dirty="0" err="1" smtClean="0">
                <a:latin typeface="Arial Rounded MT Bold" pitchFamily="34" charset="0"/>
              </a:rPr>
              <a:t>konfyans</a:t>
            </a:r>
            <a:r>
              <a:rPr lang="fr-FR" sz="4400" b="1" dirty="0" smtClean="0">
                <a:latin typeface="Arial Rounded MT Bold" pitchFamily="34" charset="0"/>
              </a:rPr>
              <a:t> nan li,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Li </a:t>
            </a:r>
            <a:r>
              <a:rPr lang="fr-FR" sz="4400" b="1" dirty="0" err="1" smtClean="0">
                <a:latin typeface="Arial Rounded MT Bold" pitchFamily="34" charset="0"/>
              </a:rPr>
              <a:t>konnen</a:t>
            </a:r>
            <a:r>
              <a:rPr lang="fr-FR" sz="4400" b="1" dirty="0" smtClean="0">
                <a:latin typeface="Arial Rounded MT Bold" pitchFamily="34" charset="0"/>
              </a:rPr>
              <a:t> tout </a:t>
            </a:r>
            <a:r>
              <a:rPr lang="fr-FR" sz="4400" b="1" dirty="0" err="1" smtClean="0">
                <a:latin typeface="Arial Rounded MT Bold" pitchFamily="34" charset="0"/>
              </a:rPr>
              <a:t>chemen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Li va </a:t>
            </a:r>
            <a:r>
              <a:rPr lang="fr-FR" sz="4400" b="1" dirty="0" err="1" smtClean="0">
                <a:latin typeface="Arial Rounded MT Bold" pitchFamily="34" charset="0"/>
              </a:rPr>
              <a:t>gide</a:t>
            </a:r>
            <a:r>
              <a:rPr lang="fr-FR" sz="4400" b="1" dirty="0" smtClean="0">
                <a:latin typeface="Arial Rounded MT Bold" pitchFamily="34" charset="0"/>
              </a:rPr>
              <a:t>-m </a:t>
            </a:r>
            <a:r>
              <a:rPr lang="fr-FR" sz="4400" b="1" dirty="0" err="1" smtClean="0">
                <a:latin typeface="Arial Rounded MT Bold" pitchFamily="34" charset="0"/>
              </a:rPr>
              <a:t>ak</a:t>
            </a:r>
            <a:r>
              <a:rPr lang="fr-FR" sz="4400" b="1" dirty="0" smtClean="0">
                <a:latin typeface="Arial Rounded MT Bold" pitchFamily="34" charset="0"/>
              </a:rPr>
              <a:t> je li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Nan </a:t>
            </a:r>
            <a:r>
              <a:rPr lang="fr-FR" sz="4400" b="1" dirty="0" err="1" smtClean="0">
                <a:latin typeface="Arial Rounded MT Bold" pitchFamily="34" charset="0"/>
              </a:rPr>
              <a:t>pelerinaj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mwen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E ma pale nan </a:t>
            </a:r>
            <a:r>
              <a:rPr lang="fr-FR" sz="4400" b="1" dirty="0" err="1" smtClean="0">
                <a:latin typeface="Arial Rounded MT Bold" pitchFamily="34" charset="0"/>
              </a:rPr>
              <a:t>sièl</a:t>
            </a:r>
            <a:r>
              <a:rPr lang="fr-FR" sz="4400" b="1" dirty="0" smtClean="0">
                <a:latin typeface="Arial Rounded MT Bold" pitchFamily="34" charset="0"/>
              </a:rPr>
              <a:t> la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Pou tout </a:t>
            </a:r>
            <a:r>
              <a:rPr lang="fr-FR" sz="4400" b="1" dirty="0" err="1" smtClean="0">
                <a:latin typeface="Arial Rounded MT Bold" pitchFamily="34" charset="0"/>
              </a:rPr>
              <a:t>sièk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err="1" smtClean="0">
                <a:latin typeface="Arial Rounded MT Bold" pitchFamily="34" charset="0"/>
              </a:rPr>
              <a:t>ak</a:t>
            </a:r>
            <a:r>
              <a:rPr lang="fr-FR" sz="4400" b="1" dirty="0" smtClean="0">
                <a:latin typeface="Arial Rounded MT Bold" pitchFamily="34" charset="0"/>
              </a:rPr>
              <a:t> tout tan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400" b="1" dirty="0" err="1" smtClean="0">
                <a:latin typeface="Arial Rounded MT Bold" pitchFamily="34" charset="0"/>
              </a:rPr>
              <a:t>Koman</a:t>
            </a:r>
            <a:r>
              <a:rPr lang="en-US" sz="4400" b="1" dirty="0" smtClean="0">
                <a:latin typeface="Arial Rounded MT Bold" pitchFamily="34" charset="0"/>
              </a:rPr>
              <a:t> Jezu </a:t>
            </a:r>
            <a:r>
              <a:rPr lang="en-US" sz="4400" b="1" dirty="0" err="1" smtClean="0">
                <a:latin typeface="Arial Rounded MT Bold" pitchFamily="34" charset="0"/>
              </a:rPr>
              <a:t>pran</a:t>
            </a:r>
            <a:r>
              <a:rPr lang="en-US" sz="4400" b="1" dirty="0" smtClean="0">
                <a:latin typeface="Arial Rounded MT Bold" pitchFamily="34" charset="0"/>
              </a:rPr>
              <a:t> </a:t>
            </a:r>
            <a:r>
              <a:rPr lang="en-US" sz="4400" b="1" dirty="0" err="1" smtClean="0">
                <a:latin typeface="Arial Rounded MT Bold" pitchFamily="34" charset="0"/>
              </a:rPr>
              <a:t>fado</a:t>
            </a:r>
            <a:r>
              <a:rPr lang="en-US" sz="4400" b="1" dirty="0" smtClean="0">
                <a:latin typeface="Arial Rounded MT Bold" pitchFamily="34" charset="0"/>
              </a:rPr>
              <a:t>-m</a:t>
            </a:r>
          </a:p>
          <a:p>
            <a:pPr algn="ctr">
              <a:buNone/>
            </a:pPr>
            <a:r>
              <a:rPr lang="en-US" sz="4400" b="1" dirty="0" smtClean="0">
                <a:latin typeface="Arial Rounded MT Bold" pitchFamily="34" charset="0"/>
              </a:rPr>
              <a:t>E </a:t>
            </a:r>
            <a:r>
              <a:rPr lang="en-US" sz="4400" b="1" dirty="0" err="1" smtClean="0">
                <a:latin typeface="Arial Rounded MT Bold" pitchFamily="34" charset="0"/>
              </a:rPr>
              <a:t>plen</a:t>
            </a:r>
            <a:r>
              <a:rPr lang="en-US" sz="4400" b="1" dirty="0" smtClean="0">
                <a:latin typeface="Arial Rounded MT Bold" pitchFamily="34" charset="0"/>
              </a:rPr>
              <a:t> </a:t>
            </a:r>
            <a:r>
              <a:rPr lang="en-US" sz="4400" b="1" dirty="0" err="1" smtClean="0">
                <a:latin typeface="Arial Rounded MT Bold" pitchFamily="34" charset="0"/>
              </a:rPr>
              <a:t>kè</a:t>
            </a:r>
            <a:r>
              <a:rPr lang="en-US" sz="4400" b="1" dirty="0" smtClean="0">
                <a:latin typeface="Arial Rounded MT Bold" pitchFamily="34" charset="0"/>
              </a:rPr>
              <a:t>-m ak you chan.</a:t>
            </a:r>
            <a:endParaRPr lang="en-US" sz="44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err="1" smtClean="0">
                <a:solidFill>
                  <a:srgbClr val="FFFF00"/>
                </a:solidFill>
                <a:latin typeface="Arial Rounded MT Bold" pitchFamily="34" charset="0"/>
              </a:rPr>
              <a:t>Kè</a:t>
            </a:r>
            <a:endParaRPr lang="en-US" sz="36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Wi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Jezu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te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pran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fado-m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Mwen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pat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kapab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pote,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Wi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Jezu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te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pran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fado-m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Li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peye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dèt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peche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Tout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krent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mwen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yo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te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sòti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,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Li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fè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kè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-m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tou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kontan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;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Paske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Jezu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pran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fado-m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E li te ban-m </a:t>
            </a:r>
            <a:r>
              <a:rPr lang="fr-FR" sz="4400" b="1" dirty="0" err="1" smtClean="0">
                <a:solidFill>
                  <a:srgbClr val="66FFFF"/>
                </a:solidFill>
                <a:latin typeface="Arial Rounded MT Bold" pitchFamily="34" charset="0"/>
              </a:rPr>
              <a:t>you</a:t>
            </a: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 chan</a:t>
            </a:r>
            <a:endParaRPr lang="en-US" sz="4400" b="1" dirty="0" smtClean="0">
              <a:solidFill>
                <a:srgbClr val="66FF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Men </a:t>
            </a:r>
            <a:r>
              <a:rPr lang="fr-FR" sz="4400" dirty="0" err="1" smtClean="0">
                <a:solidFill>
                  <a:schemeClr val="tx1"/>
                </a:solidFill>
                <a:latin typeface="Arial Rounded MT Bold" pitchFamily="34" charset="0"/>
              </a:rPr>
              <a:t>mwen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, men </a:t>
            </a:r>
            <a:r>
              <a:rPr lang="fr-FR" sz="4400" dirty="0" err="1" smtClean="0">
                <a:solidFill>
                  <a:schemeClr val="tx1"/>
                </a:solidFill>
                <a:latin typeface="Arial Rounded MT Bold" pitchFamily="34" charset="0"/>
              </a:rPr>
              <a:t>mwen</a:t>
            </a:r>
            <a:endParaRPr lang="en-US" sz="44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M vin </a:t>
            </a:r>
            <a:r>
              <a:rPr lang="fr-FR" sz="4400" dirty="0" err="1" smtClean="0">
                <a:solidFill>
                  <a:schemeClr val="tx1"/>
                </a:solidFill>
                <a:latin typeface="Arial Rounded MT Bold" pitchFamily="34" charset="0"/>
              </a:rPr>
              <a:t>ofri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 ou la vi </a:t>
            </a:r>
            <a:r>
              <a:rPr lang="fr-FR" sz="4400" dirty="0" err="1" smtClean="0">
                <a:solidFill>
                  <a:schemeClr val="tx1"/>
                </a:solidFill>
                <a:latin typeface="Arial Rounded MT Bold" pitchFamily="34" charset="0"/>
              </a:rPr>
              <a:t>mwen</a:t>
            </a:r>
            <a:endParaRPr lang="en-US" sz="44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La vi </a:t>
            </a:r>
            <a:r>
              <a:rPr lang="fr-FR" sz="4400" dirty="0" err="1" smtClean="0">
                <a:solidFill>
                  <a:schemeClr val="tx1"/>
                </a:solidFill>
                <a:latin typeface="Arial Rounded MT Bold" pitchFamily="34" charset="0"/>
              </a:rPr>
              <a:t>mwen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 papa</a:t>
            </a:r>
            <a:endParaRPr lang="en-US" sz="44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solidFill>
                  <a:schemeClr val="tx1"/>
                </a:solidFill>
                <a:latin typeface="Arial Rounded MT Bold" pitchFamily="34" charset="0"/>
              </a:rPr>
              <a:t>Resevwa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chemeClr val="tx1"/>
                </a:solidFill>
                <a:latin typeface="Arial Rounded MT Bold" pitchFamily="34" charset="0"/>
              </a:rPr>
              <a:t>mwen</a:t>
            </a:r>
            <a:endParaRPr lang="en-US" sz="44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400" dirty="0" err="1" smtClean="0">
                <a:solidFill>
                  <a:schemeClr val="tx1"/>
                </a:solidFill>
                <a:latin typeface="Arial Rounded MT Bold" pitchFamily="34" charset="0"/>
              </a:rPr>
              <a:t>Resevwa</a:t>
            </a:r>
            <a:r>
              <a:rPr lang="en-US" sz="44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Arial Rounded MT Bold" pitchFamily="34" charset="0"/>
              </a:rPr>
              <a:t>mwen</a:t>
            </a:r>
            <a:r>
              <a:rPr lang="en-US" sz="4400" dirty="0" smtClean="0">
                <a:solidFill>
                  <a:schemeClr val="tx1"/>
                </a:solidFill>
                <a:latin typeface="Arial Rounded MT Bold" pitchFamily="34" charset="0"/>
              </a:rPr>
              <a:t> no Jezu </a:t>
            </a:r>
            <a:r>
              <a:rPr lang="en-US" sz="4400" dirty="0" err="1" smtClean="0">
                <a:solidFill>
                  <a:schemeClr val="tx1"/>
                </a:solidFill>
                <a:latin typeface="Arial Rounded MT Bold" pitchFamily="34" charset="0"/>
              </a:rPr>
              <a:t>kounyea</a:t>
            </a:r>
            <a:r>
              <a:rPr lang="en-US" sz="4400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</a:p>
          <a:p>
            <a:pPr algn="ctr">
              <a:buNone/>
            </a:pPr>
            <a:r>
              <a:rPr lang="en-US" sz="4400" dirty="0" smtClean="0">
                <a:solidFill>
                  <a:schemeClr val="tx1"/>
                </a:solidFill>
                <a:latin typeface="Arial Rounded MT Bold" pitchFamily="34" charset="0"/>
              </a:rPr>
              <a:t> </a:t>
            </a:r>
          </a:p>
          <a:p>
            <a:pPr algn="ctr">
              <a:buNone/>
            </a:pPr>
            <a:r>
              <a:rPr lang="en-US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Wa</a:t>
            </a:r>
            <a:r>
              <a:rPr lang="en-US" sz="4400" dirty="0" smtClean="0">
                <a:solidFill>
                  <a:srgbClr val="0000CC"/>
                </a:solidFill>
                <a:latin typeface="Arial Rounded MT Bold" pitchFamily="34" charset="0"/>
              </a:rPr>
              <a:t> pase </a:t>
            </a:r>
            <a:r>
              <a:rPr lang="en-US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avem</a:t>
            </a:r>
            <a:r>
              <a:rPr lang="en-US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en-US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anle</a:t>
            </a:r>
            <a:r>
              <a:rPr lang="en-US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en-US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byen</a:t>
            </a:r>
            <a:r>
              <a:rPr lang="en-US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en-US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wo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Wa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pase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avem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sou tout lot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yo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Paske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Ou se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BonDye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Izrael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la.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Wa</a:t>
            </a:r>
            <a:r>
              <a:rPr lang="en-US" sz="4400" dirty="0" smtClean="0">
                <a:solidFill>
                  <a:srgbClr val="0000CC"/>
                </a:solidFill>
                <a:latin typeface="Arial Rounded MT Bold" pitchFamily="34" charset="0"/>
              </a:rPr>
              <a:t> pase </a:t>
            </a:r>
            <a:r>
              <a:rPr lang="en-US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avem</a:t>
            </a:r>
            <a:r>
              <a:rPr lang="en-US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en-US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pito</a:t>
            </a:r>
            <a:r>
              <a:rPr lang="en-US" sz="4400" dirty="0" smtClean="0">
                <a:solidFill>
                  <a:srgbClr val="0000CC"/>
                </a:solidFill>
                <a:latin typeface="Arial Rounded MT Bold" pitchFamily="34" charset="0"/>
              </a:rPr>
              <a:t> pase </a:t>
            </a:r>
            <a:r>
              <a:rPr lang="en-US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yo</a:t>
            </a:r>
            <a:r>
              <a:rPr lang="en-US" sz="44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</a:p>
          <a:p>
            <a:pPr algn="ctr">
              <a:buNone/>
            </a:pPr>
            <a:endParaRPr lang="en-US" sz="4400" b="1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4400" b="1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DEBUT</a:t>
            </a:r>
            <a:endParaRPr lang="en-US" dirty="0"/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 smtClean="0">
                <a:solidFill>
                  <a:srgbClr val="C00000"/>
                </a:solidFill>
              </a:rPr>
              <a:t>Habakuk</a:t>
            </a:r>
            <a:r>
              <a:rPr lang="fr-FR" sz="2800" dirty="0" smtClean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Hab</a:t>
            </a:r>
            <a:r>
              <a:rPr lang="en-US" sz="2800" dirty="0" smtClean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 smtClean="0"/>
              <a:t>."</a:t>
            </a:r>
            <a:endParaRPr lang="en-US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PRIÈRE  POUR  L’OFFRANDE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ET LE SERMON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  <a:solidFill>
            <a:srgbClr val="0D069A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sz="5400" b="1" dirty="0" smtClean="0">
                <a:solidFill>
                  <a:schemeClr val="bg1"/>
                </a:solidFill>
              </a:rPr>
              <a:t>SERMON </a:t>
            </a:r>
          </a:p>
          <a:p>
            <a:pPr algn="ctr">
              <a:buNone/>
            </a:pPr>
            <a:r>
              <a:rPr lang="en-US" sz="5400" b="1" dirty="0" smtClean="0">
                <a:solidFill>
                  <a:srgbClr val="FF3399"/>
                </a:solidFill>
              </a:rPr>
              <a:t>PAR </a:t>
            </a:r>
          </a:p>
          <a:p>
            <a:pPr algn="ctr">
              <a:buNone/>
            </a:pPr>
            <a:r>
              <a:rPr lang="en-US" sz="5400" b="1" dirty="0" smtClean="0">
                <a:solidFill>
                  <a:schemeClr val="bg1"/>
                </a:solidFill>
              </a:rPr>
              <a:t>PASTEUR  </a:t>
            </a:r>
          </a:p>
          <a:p>
            <a:pPr algn="ctr">
              <a:buNone/>
            </a:pPr>
            <a:r>
              <a:rPr lang="en-US" sz="5400" b="1" dirty="0" smtClean="0">
                <a:solidFill>
                  <a:srgbClr val="FC0AFC"/>
                </a:solidFill>
              </a:rPr>
              <a:t>DAMBREVILLE CHERY</a:t>
            </a:r>
            <a:endParaRPr lang="en-US" sz="5400" b="1" dirty="0" smtClean="0">
              <a:solidFill>
                <a:srgbClr val="FC0AFC"/>
              </a:solidFill>
            </a:endParaRPr>
          </a:p>
          <a:p>
            <a:pPr>
              <a:buNone/>
            </a:pPr>
            <a:endParaRPr lang="en-US" sz="4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solidFill>
            <a:srgbClr val="00B0F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CHRIST THE ROCK CONGREGATION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SUNDAY SEPTEMBER </a:t>
            </a:r>
            <a:r>
              <a:rPr lang="en-US" b="1" dirty="0" smtClean="0">
                <a:solidFill>
                  <a:schemeClr val="tx1"/>
                </a:solidFill>
              </a:rPr>
              <a:t>24</a:t>
            </a:r>
            <a:r>
              <a:rPr lang="en-US" b="1" baseline="30000" dirty="0" smtClean="0">
                <a:solidFill>
                  <a:schemeClr val="tx1"/>
                </a:solidFill>
              </a:rPr>
              <a:t>TH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2023 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Sermon by </a:t>
            </a:r>
            <a:r>
              <a:rPr lang="en-US" b="1" dirty="0" err="1" smtClean="0">
                <a:solidFill>
                  <a:srgbClr val="C00000"/>
                </a:solidFill>
              </a:rPr>
              <a:t>Pst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Dambreville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Chery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9144000" cy="4114800"/>
          </a:xfrm>
          <a:solidFill>
            <a:srgbClr val="21291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fr-FR" sz="5400" b="1" dirty="0" smtClean="0">
              <a:solidFill>
                <a:schemeClr val="bg1"/>
              </a:solidFill>
            </a:endParaRPr>
          </a:p>
          <a:p>
            <a:r>
              <a:rPr lang="fr-FR" sz="5400" b="1" dirty="0" smtClean="0">
                <a:solidFill>
                  <a:schemeClr val="bg2"/>
                </a:solidFill>
              </a:rPr>
              <a:t>LES ÉVÈNEMENTS QUE CHRIST PRÉDIT AVANT SON RETOUR</a:t>
            </a:r>
            <a:endParaRPr lang="en-US" sz="54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LECTURE : Mat 24:1-14 et  2 Tim 3:1-9. 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b="1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Mat 24:1-14   </a:t>
            </a:r>
            <a:endParaRPr lang="en-US" sz="4000" dirty="0" smtClean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Mt 24:1 ¶ Comme Jésus s'en allait, au sortir du temple, ses disciples s'approchèrent pour lui en faire remarquer les constructions.</a:t>
            </a:r>
            <a:endParaRPr lang="en-US" sz="40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 2 Mais il leur dit: Voyez-vous tout cela? Je vous le dis en vérité, il ne restera pas ici pierre sur pierre qui ne soit renversée</a:t>
            </a:r>
            <a:r>
              <a:rPr lang="fr-FR" sz="40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3 </a:t>
            </a:r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Il s'assit sur la montagne des oliviers. Et les disciples vinrent en particulier lui faire cette question: Dis-nous, quand cela arrivera-t-il, et quel sera le signe de ton avènement et de la fin du monde?</a:t>
            </a:r>
            <a:endParaRPr lang="en-US" sz="40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4 ¶ Jésus leur répondit: Prenez garde que personne ne vous séduise.</a:t>
            </a:r>
            <a:endParaRPr lang="en-US" sz="4000" dirty="0" smtClean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endParaRPr>
          </a:p>
          <a:p>
            <a:pPr algn="just"/>
            <a:endParaRPr lang="en-US" sz="4000" dirty="0" smtClean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5 </a:t>
            </a:r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Car plusieurs viendront sous mon nom, disant: C'est moi qui suis le Christ. Et ils séduiront beaucoup de gens.</a:t>
            </a:r>
            <a:endParaRPr lang="en-US" sz="40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6 Vous entendrez parler de guerres et de bruits de guerres: gardez-vous d'être troublés, car il faut que ces choses arrivent. Mais ce ne sera pas encore la fin</a:t>
            </a:r>
            <a:r>
              <a:rPr lang="fr-FR" sz="40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7 </a:t>
            </a:r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Une nation s'élèvera contre une nation, et un royaume contre un royaume, et il y aura, en divers lieux, des famines et des tremblements de terre.</a:t>
            </a:r>
            <a:endParaRPr lang="en-US" sz="40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8 Tout cela ne sera que le commencement des douleurs.</a:t>
            </a:r>
            <a:endParaRPr lang="en-US" sz="4000" dirty="0" smtClean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 9 Alors on vous livrera aux tourments, et l'on vous fera mourir; et vous serez haïs de toutes les nations, à cause de mon nom.</a:t>
            </a:r>
            <a:endParaRPr lang="en-US" sz="40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just"/>
            <a:endParaRPr lang="en-US" sz="4000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10 </a:t>
            </a:r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Alors aussi plusieurs succomberont, et ils se trahiront, se haïront les uns les autres.</a:t>
            </a:r>
            <a:endParaRPr lang="en-US" sz="40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11 Plusieurs faux prophètes s'élèveront, et ils séduiront beaucoup de gens.</a:t>
            </a:r>
            <a:endParaRPr lang="en-US" sz="4000" dirty="0" smtClean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 12 Et, parce que l'iniquité se sera accrue, la charité du plus grand nombre se refroidira</a:t>
            </a:r>
            <a:r>
              <a:rPr lang="fr-FR" sz="4000" dirty="0" smtClean="0">
                <a:solidFill>
                  <a:srgbClr val="00206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 smtClean="0">
                <a:solidFill>
                  <a:srgbClr val="002060"/>
                </a:solidFill>
                <a:latin typeface="Arial Rounded MT Bold" pitchFamily="34" charset="0"/>
              </a:rPr>
              <a:t>13 </a:t>
            </a:r>
            <a:r>
              <a:rPr lang="fr-FR" sz="4800" dirty="0" smtClean="0">
                <a:solidFill>
                  <a:srgbClr val="002060"/>
                </a:solidFill>
                <a:latin typeface="Arial Rounded MT Bold" pitchFamily="34" charset="0"/>
              </a:rPr>
              <a:t>Mais celui qui persévérera jusqu'à la fin sera sauvé.</a:t>
            </a:r>
            <a:endParaRPr lang="en-US" sz="48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 14 Cette bonne nouvelle du royaume sera prêchée dans le monde entier, pour servir de témoignage à toutes les nations. Alors viendra la fin.</a:t>
            </a:r>
            <a:endParaRPr lang="en-US" sz="4800" dirty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2 Tim 3:1-9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2Ti 3:1 ¶ Sache que, dans les derniers jours, il y aura des temps difficiles.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2 Car les hommes seront égoïstes, amis de l'argent, fanfarons, hautains, blasphémateurs, rebelles à leurs parents, ingrats, irréligieux,</a:t>
            </a:r>
            <a:endParaRPr lang="en-US" sz="44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just"/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3 </a:t>
            </a:r>
            <a:r>
              <a:rPr lang="fr-FR" sz="4400" dirty="0" smtClean="0">
                <a:latin typeface="Arial Rounded MT Bold" pitchFamily="34" charset="0"/>
              </a:rPr>
              <a:t>insensibles, déloyaux, calomniateurs, intempérants, cruels, ennemis des gens de bien,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 4 traîtres, emportés, enflés d'orgueil, aimant le plaisir plus que Dieu,</a:t>
            </a:r>
            <a:endParaRPr lang="en-US" sz="44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5 ayant l'apparence de la piété, mais reniant ce qui en fait la force. Éloigne-toi de ces hommes-là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6 </a:t>
            </a:r>
            <a:r>
              <a:rPr lang="fr-FR" sz="4400" dirty="0" smtClean="0">
                <a:latin typeface="Arial Rounded MT Bold" pitchFamily="34" charset="0"/>
              </a:rPr>
              <a:t>Il en est parmi eux qui s'introduisent dans les maisons, et qui captivent des femmes d'un esprit faible et borné, chargées de péchés, agitées par des passions de toute espèce,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7 apprenant toujours et ne pouvant jamais arriver à la connaissance de la vérité.</a:t>
            </a:r>
            <a:endParaRPr lang="en-US" sz="44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just"/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8 </a:t>
            </a:r>
            <a:r>
              <a:rPr lang="fr-FR" sz="4400" dirty="0" smtClean="0">
                <a:latin typeface="Arial Rounded MT Bold" pitchFamily="34" charset="0"/>
              </a:rPr>
              <a:t>De même que </a:t>
            </a:r>
            <a:r>
              <a:rPr lang="fr-FR" sz="4400" dirty="0" err="1" smtClean="0">
                <a:latin typeface="Arial Rounded MT Bold" pitchFamily="34" charset="0"/>
              </a:rPr>
              <a:t>Jannès</a:t>
            </a:r>
            <a:r>
              <a:rPr lang="fr-FR" sz="4400" dirty="0" smtClean="0">
                <a:latin typeface="Arial Rounded MT Bold" pitchFamily="34" charset="0"/>
              </a:rPr>
              <a:t> et </a:t>
            </a:r>
            <a:r>
              <a:rPr lang="fr-FR" sz="4400" dirty="0" err="1" smtClean="0">
                <a:latin typeface="Arial Rounded MT Bold" pitchFamily="34" charset="0"/>
              </a:rPr>
              <a:t>Jambrès</a:t>
            </a:r>
            <a:r>
              <a:rPr lang="fr-FR" sz="4400" dirty="0" smtClean="0">
                <a:latin typeface="Arial Rounded MT Bold" pitchFamily="34" charset="0"/>
              </a:rPr>
              <a:t> s'opposèrent à Moïse, de même ces hommes s'opposent à la vérité, étant corrompus d'entendement, réprouvés en ce qui concerne la foi.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 9 Mais ils ne feront pas de plus grands progrès; car leur folie sera manifeste pour tous, comme le fut celle de ces deux hommes.</a:t>
            </a:r>
            <a:endParaRPr lang="en-US" sz="44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just"/>
            <a:endParaRPr lang="en-US" sz="4400" dirty="0" smtClean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2 Tim 3:1-9.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2Ti 3:1 ¶ Sache que, dans les derniers jours, il y aura des temps difficiles.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2 Car les hommes seront égoïstes, amis de l'argent, fanfarons, hautains, blasphémateurs, rebelles à leurs parents, ingrats, irréligieux,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3 insensibles, déloyaux, calomniateurs, intempérants, cruels, ennemis des gens de bien,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4 traîtres, emportés, enflés d'orgueil, aimant le plaisir plus que Dieu,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5 ayant l'apparence de la piété, mais reniant ce qui en fait la force. Éloigne-toi de ces hommes-là.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6 Il en est parmi eux qui s'introduisent dans les maisons, et qui captivent des femmes d'un esprit faible et borné, chargées de péchés, agitées par des passions de toute espèce,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7 apprenant toujours et ne pouvant jamais arriver à la connaissance de la vérité.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8 De même que </a:t>
            </a:r>
            <a:r>
              <a:rPr lang="fr-FR" sz="4400" dirty="0" err="1" smtClean="0">
                <a:latin typeface="Arial Rounded MT Bold" pitchFamily="34" charset="0"/>
              </a:rPr>
              <a:t>Jannès</a:t>
            </a:r>
            <a:r>
              <a:rPr lang="fr-FR" sz="4400" dirty="0" smtClean="0">
                <a:latin typeface="Arial Rounded MT Bold" pitchFamily="34" charset="0"/>
              </a:rPr>
              <a:t> et </a:t>
            </a:r>
            <a:r>
              <a:rPr lang="fr-FR" sz="4400" dirty="0" err="1" smtClean="0">
                <a:latin typeface="Arial Rounded MT Bold" pitchFamily="34" charset="0"/>
              </a:rPr>
              <a:t>Jambrès</a:t>
            </a:r>
            <a:r>
              <a:rPr lang="fr-FR" sz="4400" dirty="0" smtClean="0">
                <a:latin typeface="Arial Rounded MT Bold" pitchFamily="34" charset="0"/>
              </a:rPr>
              <a:t> s'opposèrent à Moïse, de même ces hommes s'opposent à la vérité, étant corrompus d'entendement, réprouvés en ce qui concerne la foi.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9 Mais ils ne feront pas de plus grands progrès; car leur folie sera manifeste pour tous, comme le fut celle de ces deux hommes.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'abandonne </a:t>
            </a:r>
            <a:r>
              <a:rPr lang="fr-FR" sz="4400" dirty="0" smtClean="0">
                <a:latin typeface="Arial Rounded MT Bold" pitchFamily="34" charset="0"/>
              </a:rPr>
              <a:t>pas son héritage;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Les événements précédant le retour du Seigneur sont entrain de se dérouler les uns après les autres à un rythme continu à travers le monde sous différentes formes tantôt sociales, économiques, politiques et culturelles.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( l’ONU voudrait nier l’histoire des juifs 4000 ans de cela avec Abraham, le père de la foi</a:t>
            </a:r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Nous</a:t>
            </a:r>
            <a:r>
              <a:rPr lang="fr-FR" sz="4400" dirty="0" smtClean="0">
                <a:latin typeface="Arial Rounded MT Bold" pitchFamily="34" charset="0"/>
              </a:rPr>
              <a:t>, les chrétiens nous sommes équipés par la Parole de Dieu pour comprendre et supporter avec patience ces événements pluridimensionnels.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Il ne restera pas pierre sur pierre - Le général Titus an l’an 70 de notre ère fit embraser de feu le temple de Jérusalem.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Les </a:t>
            </a:r>
            <a:r>
              <a:rPr lang="fr-FR" sz="4400" dirty="0" smtClean="0">
                <a:latin typeface="Arial Rounded MT Bold" pitchFamily="34" charset="0"/>
              </a:rPr>
              <a:t>bouleversements des choses que vous et moi écoutons, lisons , constatons, ne peuvent nous laisser indifférents sans penser à cette fin inéluctable et nous préparer en conséquence.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Quel sera le signe de ton avènement et la fin du monde ? </a:t>
            </a:r>
            <a:endParaRPr lang="en-US" sz="44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Prenez garde que personne ne vous séduise leur répondit Jésus.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Mais </a:t>
            </a:r>
            <a:r>
              <a:rPr lang="fr-FR" sz="4400" dirty="0" smtClean="0">
                <a:latin typeface="Arial Rounded MT Bold" pitchFamily="34" charset="0"/>
              </a:rPr>
              <a:t>ce ne sera pas encore la fin: les faux prophètes, les guerres, et les rumeurs de guerres sont bien présents en notre temps mais ils deviendront de plus en plus nombreux en nous référant dans 2 Tim 3:13.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Les douleurs, la famine, les tremblements de terre, l’accroissement des souffrances sera le signe de l’arrivée imminente de Christ</a:t>
            </a:r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Quand </a:t>
            </a:r>
            <a:r>
              <a:rPr lang="fr-FR" sz="4400" dirty="0" smtClean="0">
                <a:latin typeface="Arial Rounded MT Bold" pitchFamily="34" charset="0"/>
              </a:rPr>
              <a:t>les hommes diront : paix et sûreté! alors une ruine soudaine les surprendra comme les douleurs de l’enfantement… 1 </a:t>
            </a:r>
            <a:r>
              <a:rPr lang="fr-FR" sz="4400" dirty="0" err="1" smtClean="0">
                <a:latin typeface="Arial Rounded MT Bold" pitchFamily="34" charset="0"/>
              </a:rPr>
              <a:t>thes</a:t>
            </a:r>
            <a:r>
              <a:rPr lang="fr-FR" sz="4400" dirty="0" smtClean="0">
                <a:latin typeface="Arial Rounded MT Bold" pitchFamily="34" charset="0"/>
              </a:rPr>
              <a:t> 5:10 et vous lirez pour votre édification </a:t>
            </a:r>
            <a:r>
              <a:rPr lang="fr-FR" sz="4400" dirty="0" err="1" smtClean="0">
                <a:latin typeface="Arial Rounded MT Bold" pitchFamily="34" charset="0"/>
              </a:rPr>
              <a:t>Apoc</a:t>
            </a:r>
            <a:r>
              <a:rPr lang="fr-FR" sz="4400" dirty="0" smtClean="0">
                <a:latin typeface="Arial Rounded MT Bold" pitchFamily="34" charset="0"/>
              </a:rPr>
              <a:t> 16:1-21.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Beaucoup trébucheront- abandonner la foi, cela prouve qu’ils n’étaient pas de vrais croyants. </a:t>
            </a:r>
            <a:endParaRPr lang="en-US" sz="4400" dirty="0" smtClean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 smtClean="0">
                <a:latin typeface="Arial Rounded MT Bold" pitchFamily="34" charset="0"/>
              </a:rPr>
              <a:t>Nous </a:t>
            </a:r>
            <a:r>
              <a:rPr lang="fr-FR" sz="4800" dirty="0" smtClean="0">
                <a:latin typeface="Arial Rounded MT Bold" pitchFamily="34" charset="0"/>
              </a:rPr>
              <a:t>devons nous attendre à des moments difficiles pendant notre pèlerinage terrestre- 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002060"/>
                </a:solidFill>
                <a:latin typeface="Arial Rounded MT Bold" pitchFamily="34" charset="0"/>
              </a:rPr>
              <a:t>Vous serez haïs a cause de moi : a dit Jésus s’adressant à ses disciples réf Mat 5:10. </a:t>
            </a:r>
            <a:endParaRPr lang="en-US" sz="4800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L’Evangile doit être prêché a travers le monde entier afin qu’il n’y ait pas d’excuse.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Mais comment cela se ferait-il ?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Imaginer à l’époque où Jésus parlait, Cet Évangile ne se limitait qu’en Palestine!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Vous </a:t>
            </a:r>
            <a:r>
              <a:rPr lang="fr-FR" sz="4400" dirty="0" smtClean="0">
                <a:latin typeface="Arial Rounded MT Bold" pitchFamily="34" charset="0"/>
              </a:rPr>
              <a:t>serez mes témoins à Jérusalem…Actes 1:8.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Cela se réalise maintenant par le biais des médias et réseaux sociaux que les disciples d’alors ne pouvaient y penser mais Jésus voyait déjà la fin dès le commencement. </a:t>
            </a:r>
            <a:endParaRPr lang="en-US" sz="4400" dirty="0" smtClean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Vous </a:t>
            </a:r>
            <a:r>
              <a:rPr lang="fr-FR" sz="4400" dirty="0" smtClean="0">
                <a:latin typeface="Arial Rounded MT Bold" pitchFamily="34" charset="0"/>
              </a:rPr>
              <a:t>et moi sommes responsables de répandre cette bonne Nouvelle partout où nous nous retrouvons.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r"/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Amen</a:t>
            </a:r>
            <a:endParaRPr lang="en-US" sz="44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>
              <a:buNone/>
            </a:pP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esus on the Cross - The Timeline of His Final Day"/>
          <p:cNvPicPr/>
          <p:nvPr/>
        </p:nvPicPr>
        <p:blipFill>
          <a:blip r:embed="rId2">
            <a:lum bright="46000"/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686800" cy="6858000"/>
          </a:xfrm>
          <a:solidFill>
            <a:srgbClr val="660066">
              <a:alpha val="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600" dirty="0" smtClean="0">
                <a:solidFill>
                  <a:srgbClr val="009900"/>
                </a:solidFill>
                <a:latin typeface="Arial Rounded MT Bold" pitchFamily="34" charset="0"/>
              </a:rPr>
              <a:t>Tenons Nos Lampes </a:t>
            </a:r>
            <a:r>
              <a:rPr lang="fr-FR" sz="3600" dirty="0" err="1" smtClean="0">
                <a:solidFill>
                  <a:srgbClr val="009900"/>
                </a:solidFill>
                <a:latin typeface="Arial Rounded MT Bold" pitchFamily="34" charset="0"/>
              </a:rPr>
              <a:t>Pretes</a:t>
            </a:r>
            <a:r>
              <a:rPr lang="fr-FR" sz="3600" dirty="0" smtClean="0">
                <a:solidFill>
                  <a:srgbClr val="009900"/>
                </a:solidFill>
                <a:latin typeface="Arial Rounded MT Bold" pitchFamily="34" charset="0"/>
              </a:rPr>
              <a:t> </a:t>
            </a:r>
            <a:br>
              <a:rPr lang="fr-FR" sz="3600" dirty="0" smtClean="0">
                <a:solidFill>
                  <a:srgbClr val="009900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009900"/>
                </a:solidFill>
                <a:latin typeface="Arial Rounded MT Bold" pitchFamily="34" charset="0"/>
              </a:rPr>
              <a:t>99 SA 136, CP 188 </a:t>
            </a:r>
            <a:br>
              <a:rPr lang="fr-FR" sz="3600" dirty="0" smtClean="0">
                <a:solidFill>
                  <a:srgbClr val="009900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009900"/>
                </a:solidFill>
                <a:latin typeface="Arial Rounded MT Bold" pitchFamily="34" charset="0"/>
              </a:rPr>
              <a:t>1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Tenons nos lampes prêtes, </a:t>
            </a:r>
            <a:b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Chrétiens, préparons-nous </a:t>
            </a:r>
            <a:b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Pour l’heure ou les trompettes </a:t>
            </a:r>
            <a:b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Annonceront l’Époux. </a:t>
            </a:r>
            <a:b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3600" dirty="0" err="1" smtClean="0">
                <a:solidFill>
                  <a:srgbClr val="009900"/>
                </a:solidFill>
                <a:latin typeface="Arial Rounded MT Bold" pitchFamily="34" charset="0"/>
              </a:rPr>
              <a:t>Ref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>Qu’à </a:t>
            </a: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>répondre </a:t>
            </a: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>on s’empresse, </a:t>
            </a:r>
            <a:b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>Hosanna! Hosanna! </a:t>
            </a:r>
            <a:b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>Et qu’avec </a:t>
            </a: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allégresse </a:t>
            </a: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on chante Alléluia! (bis) </a:t>
            </a:r>
            <a:b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endParaRPr lang="en-US" sz="36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esus on the Cross - The Timeline of His Final Day"/>
          <p:cNvPicPr/>
          <p:nvPr/>
        </p:nvPicPr>
        <p:blipFill>
          <a:blip r:embed="rId2">
            <a:lum bright="46000"/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686800" cy="6858000"/>
          </a:xfrm>
          <a:solidFill>
            <a:srgbClr val="660066">
              <a:alpha val="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dirty="0" smtClean="0">
                <a:solidFill>
                  <a:srgbClr val="009900"/>
                </a:solidFill>
                <a:latin typeface="Arial Rounded MT Bold" pitchFamily="34" charset="0"/>
              </a:rPr>
              <a:t>2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Voici déjà les anges, </a:t>
            </a:r>
            <a:b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Avec eux les élus, </a:t>
            </a:r>
            <a:b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Unissant leurs louanges</a:t>
            </a:r>
            <a:endParaRPr lang="en-US" sz="36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En l’honneur de Jésus</a:t>
            </a:r>
            <a:endParaRPr lang="en-US" sz="36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err="1" smtClean="0">
                <a:solidFill>
                  <a:srgbClr val="009900"/>
                </a:solidFill>
                <a:latin typeface="Arial Rounded MT Bold" pitchFamily="34" charset="0"/>
              </a:rPr>
              <a:t>Ref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>Qu’à </a:t>
            </a: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>répondre </a:t>
            </a: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>on s’empresse, </a:t>
            </a:r>
            <a:b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>Hosanna! Hosanna! </a:t>
            </a:r>
            <a:b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>Et qu’avec </a:t>
            </a: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allégresse </a:t>
            </a: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on chante Alléluia! (bis) </a:t>
            </a:r>
            <a:endParaRPr lang="en-US" sz="36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esus on the Cross - The Timeline of His Final Day"/>
          <p:cNvPicPr/>
          <p:nvPr/>
        </p:nvPicPr>
        <p:blipFill>
          <a:blip r:embed="rId2">
            <a:lum bright="46000"/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686800" cy="6858000"/>
          </a:xfrm>
          <a:solidFill>
            <a:srgbClr val="660066">
              <a:alpha val="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dirty="0" smtClean="0">
                <a:solidFill>
                  <a:srgbClr val="009900"/>
                </a:solidFill>
                <a:latin typeface="Arial Rounded MT Bold" pitchFamily="34" charset="0"/>
              </a:rPr>
              <a:t>3</a:t>
            </a:r>
            <a:endParaRPr lang="en-US" sz="3600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Voici Jésus Lui-même</a:t>
            </a:r>
            <a:endParaRPr lang="en-US" sz="36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Puissant victorieux !</a:t>
            </a:r>
            <a:endParaRPr lang="en-US" sz="36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De son Pur diadème</a:t>
            </a:r>
            <a:endParaRPr lang="en-US" sz="36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L’éclat remplit les cieux</a:t>
            </a:r>
            <a:endParaRPr lang="en-US" sz="36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err="1" smtClean="0">
                <a:solidFill>
                  <a:srgbClr val="009900"/>
                </a:solidFill>
                <a:latin typeface="Arial Rounded MT Bold" pitchFamily="34" charset="0"/>
              </a:rPr>
              <a:t>Ref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>Qu’à </a:t>
            </a: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>répondre </a:t>
            </a: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>on s’empresse, </a:t>
            </a:r>
            <a:b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>Hosanna! Hosanna! </a:t>
            </a:r>
            <a:b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>Et qu’avec </a:t>
            </a: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allégresse </a:t>
            </a: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on chante Alléluia! (bis) </a:t>
            </a:r>
            <a:endParaRPr lang="en-US" sz="36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esus on the Cross - The Timeline of His Final Day"/>
          <p:cNvPicPr/>
          <p:nvPr/>
        </p:nvPicPr>
        <p:blipFill>
          <a:blip r:embed="rId2">
            <a:lum bright="46000"/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686800" cy="6858000"/>
          </a:xfrm>
          <a:solidFill>
            <a:srgbClr val="660066">
              <a:alpha val="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dirty="0" smtClean="0">
                <a:solidFill>
                  <a:srgbClr val="009900"/>
                </a:solidFill>
                <a:latin typeface="Arial Rounded MT Bold" pitchFamily="34" charset="0"/>
              </a:rPr>
              <a:t>4</a:t>
            </a:r>
            <a:endParaRPr lang="en-US" sz="3600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Venez, bénis du Père</a:t>
            </a:r>
            <a:b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Qui m’avez attendu</a:t>
            </a:r>
            <a:b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Entrez dans la lumière</a:t>
            </a:r>
            <a:b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Le ciel vous est 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>rendu</a:t>
            </a:r>
          </a:p>
          <a:p>
            <a:pPr algn="ctr">
              <a:buNone/>
            </a:pPr>
            <a:r>
              <a:rPr lang="fr-FR" sz="3600" dirty="0" err="1" smtClean="0">
                <a:solidFill>
                  <a:srgbClr val="009900"/>
                </a:solidFill>
                <a:latin typeface="Arial Rounded MT Bold" pitchFamily="34" charset="0"/>
              </a:rPr>
              <a:t>Ref</a:t>
            </a:r>
            <a: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36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>Qu’à </a:t>
            </a: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>répondre </a:t>
            </a: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>on s’empresse, </a:t>
            </a:r>
            <a:b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>Hosanna! Hosanna! </a:t>
            </a:r>
            <a:b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>Et qu’avec </a:t>
            </a: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allégresse </a:t>
            </a: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on chante Alléluia! (bis) </a:t>
            </a:r>
            <a:b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endParaRPr lang="en-US" sz="36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905000"/>
            <a:ext cx="9144000" cy="2514600"/>
          </a:xfrm>
          <a:solidFill>
            <a:srgbClr val="66FFFF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en-US" sz="36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rgbClr val="003300"/>
                </a:solidFill>
              </a:rPr>
              <a:t>PRIERE  FINALE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rgbClr val="003300"/>
                </a:solidFill>
              </a:rPr>
              <a:t>/BENEDICTION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65090</TotalTime>
  <Words>2404</Words>
  <Application>Microsoft Office PowerPoint</Application>
  <PresentationFormat>On-screen Show (4:3)</PresentationFormat>
  <Paragraphs>348</Paragraphs>
  <Slides>70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1" baseType="lpstr">
      <vt:lpstr>Equity</vt:lpstr>
      <vt:lpstr>CHRIST THE ROCK CONGREGATION WORSHIP SERVICE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VISITORS WELCOME</vt:lpstr>
      <vt:lpstr>VISITORS WELCOME</vt:lpstr>
      <vt:lpstr>OFFRANDE</vt:lpstr>
      <vt:lpstr>MOIMENT D’ADORATION AVEC  MAESTRO RENAUD TERZIER 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PRIÈRE  POUR  L’OFFRANDE  ET LE SERMON</vt:lpstr>
      <vt:lpstr>CHRIST THE ROCK CONGREGATION SUNDAY SEPTEMBER 24TH 2023  Sermon by Pst Dambreville Chery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420</cp:revision>
  <dcterms:created xsi:type="dcterms:W3CDTF">2012-11-25T13:28:17Z</dcterms:created>
  <dcterms:modified xsi:type="dcterms:W3CDTF">2023-09-23T02:37:30Z</dcterms:modified>
</cp:coreProperties>
</file>