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9"/>
  </p:notesMasterIdLst>
  <p:sldIdLst>
    <p:sldId id="740" r:id="rId2"/>
    <p:sldId id="741" r:id="rId3"/>
    <p:sldId id="742" r:id="rId4"/>
    <p:sldId id="633" r:id="rId5"/>
    <p:sldId id="673" r:id="rId6"/>
    <p:sldId id="701" r:id="rId7"/>
    <p:sldId id="675" r:id="rId8"/>
    <p:sldId id="635" r:id="rId9"/>
    <p:sldId id="555" r:id="rId10"/>
    <p:sldId id="640" r:id="rId11"/>
    <p:sldId id="743" r:id="rId12"/>
    <p:sldId id="744" r:id="rId13"/>
    <p:sldId id="748" r:id="rId14"/>
    <p:sldId id="745" r:id="rId15"/>
    <p:sldId id="749" r:id="rId16"/>
    <p:sldId id="405" r:id="rId17"/>
    <p:sldId id="411" r:id="rId18"/>
    <p:sldId id="750" r:id="rId19"/>
    <p:sldId id="751" r:id="rId20"/>
    <p:sldId id="752" r:id="rId21"/>
    <p:sldId id="753" r:id="rId22"/>
    <p:sldId id="651" r:id="rId23"/>
    <p:sldId id="656" r:id="rId24"/>
    <p:sldId id="731" r:id="rId25"/>
    <p:sldId id="732" r:id="rId26"/>
    <p:sldId id="733" r:id="rId27"/>
    <p:sldId id="734" r:id="rId28"/>
    <p:sldId id="712" r:id="rId29"/>
    <p:sldId id="754" r:id="rId30"/>
    <p:sldId id="755" r:id="rId31"/>
    <p:sldId id="756" r:id="rId32"/>
    <p:sldId id="603" r:id="rId33"/>
    <p:sldId id="501" r:id="rId34"/>
    <p:sldId id="461" r:id="rId35"/>
    <p:sldId id="471" r:id="rId36"/>
    <p:sldId id="284" r:id="rId37"/>
    <p:sldId id="435" r:id="rId38"/>
    <p:sldId id="757" r:id="rId39"/>
    <p:sldId id="662" r:id="rId40"/>
    <p:sldId id="758" r:id="rId41"/>
    <p:sldId id="759" r:id="rId42"/>
    <p:sldId id="760" r:id="rId43"/>
    <p:sldId id="295" r:id="rId44"/>
    <p:sldId id="763" r:id="rId45"/>
    <p:sldId id="761" r:id="rId46"/>
    <p:sldId id="762" r:id="rId47"/>
    <p:sldId id="330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F00FF"/>
    <a:srgbClr val="66FFFF"/>
    <a:srgbClr val="003300"/>
    <a:srgbClr val="660066"/>
    <a:srgbClr val="00FF00"/>
    <a:srgbClr val="66FF66"/>
    <a:srgbClr val="00D66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91" autoAdjust="0"/>
    <p:restoredTop sz="94576" autoAdjust="0"/>
  </p:normalViewPr>
  <p:slideViewPr>
    <p:cSldViewPr>
      <p:cViewPr varScale="1">
        <p:scale>
          <a:sx n="69" d="100"/>
          <a:sy n="69" d="100"/>
        </p:scale>
        <p:origin x="-110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78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10AB7E-6DAE-4A41-BEBF-ABE55C490742}" type="datetimeFigureOut">
              <a:rPr lang="en-US" smtClean="0"/>
              <a:pPr/>
              <a:t>9/16/2023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0D9FED-CA40-4828-91E1-61761AA6E6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9/16/2023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9/16/2023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9/16/2023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9/16/2023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9/16/2023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9/16/2023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9/16/2023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9/16/2023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9/16/2023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9/16/2023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9/16/2023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9/16/2023</a:t>
            </a:fld>
            <a:endParaRPr lang="en-US" sz="800" dirty="0">
              <a:solidFill>
                <a:schemeClr val="accent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800" dirty="0">
              <a:solidFill>
                <a:schemeClr val="accent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7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ttp://images6.fanpop.com/image/photos/33500000/Tulips-flowers-33551630-1024-76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0"/>
            <a:ext cx="7010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3124200"/>
            <a:ext cx="6934200" cy="3505200"/>
          </a:xfrm>
          <a:solidFill>
            <a:srgbClr val="66FFFF"/>
          </a:solidFill>
        </p:spPr>
        <p:txBody>
          <a:bodyPr>
            <a:normAutofit/>
          </a:bodyPr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  <a:latin typeface="Agency FB" pitchFamily="34" charset="0"/>
              </a:rPr>
              <a:t>SEPTEMBER </a:t>
            </a:r>
            <a:r>
              <a:rPr lang="en-US" sz="5400" b="1" dirty="0" smtClean="0">
                <a:solidFill>
                  <a:schemeClr val="tx1"/>
                </a:solidFill>
                <a:latin typeface="Agency FB" pitchFamily="34" charset="0"/>
              </a:rPr>
              <a:t> 17</a:t>
            </a:r>
            <a:r>
              <a:rPr lang="en-US" sz="5400" b="1" baseline="30000" dirty="0" smtClean="0">
                <a:solidFill>
                  <a:schemeClr val="tx1"/>
                </a:solidFill>
                <a:latin typeface="Agency FB" pitchFamily="34" charset="0"/>
              </a:rPr>
              <a:t>TH</a:t>
            </a:r>
            <a:r>
              <a:rPr lang="en-US" sz="5400" b="1" dirty="0" smtClean="0">
                <a:solidFill>
                  <a:schemeClr val="tx1"/>
                </a:solidFill>
                <a:latin typeface="Agency FB" pitchFamily="34" charset="0"/>
              </a:rPr>
              <a:t> </a:t>
            </a:r>
            <a:r>
              <a:rPr lang="en-US" sz="5400" b="1" dirty="0" smtClean="0">
                <a:solidFill>
                  <a:schemeClr val="tx1"/>
                </a:solidFill>
                <a:latin typeface="Agency FB" pitchFamily="34" charset="0"/>
              </a:rPr>
              <a:t>2023</a:t>
            </a:r>
          </a:p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Agency FB" pitchFamily="34" charset="0"/>
              </a:rPr>
              <a:t>Lead by </a:t>
            </a:r>
          </a:p>
          <a:p>
            <a:pPr algn="ctr"/>
            <a:r>
              <a:rPr lang="en-US" sz="5400" b="1" dirty="0" smtClean="0">
                <a:solidFill>
                  <a:schemeClr val="tx1"/>
                </a:solidFill>
                <a:latin typeface="Agency FB" pitchFamily="34" charset="0"/>
              </a:rPr>
              <a:t>PASTOR MARC SIMEON</a:t>
            </a:r>
            <a:endParaRPr lang="en-US" sz="5400" b="1" dirty="0" smtClean="0">
              <a:solidFill>
                <a:schemeClr val="tx1"/>
              </a:solidFill>
              <a:latin typeface="Agency FB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"/>
            <a:ext cx="2286000" cy="7017306"/>
          </a:xfrm>
          <a:prstGeom prst="rect">
            <a:avLst/>
          </a:prstGeom>
          <a:solidFill>
            <a:srgbClr val="66FFFF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@@@@@@@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@@@@@@@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@@@@@@@</a:t>
            </a:r>
            <a:r>
              <a:rPr lang="en-US" dirty="0" smtClean="0">
                <a:solidFill>
                  <a:srgbClr val="FF00FF"/>
                </a:solidFill>
              </a:rPr>
              <a:t>@@@@@@@@@@@</a:t>
            </a:r>
            <a:r>
              <a:rPr lang="en-US" dirty="0" smtClean="0">
                <a:solidFill>
                  <a:schemeClr val="bg1"/>
                </a:solidFill>
              </a:rPr>
              <a:t>@@@@@@@@@@@@@@@@@@@@@@@@@@@@@</a:t>
            </a:r>
            <a:r>
              <a:rPr lang="en-US" dirty="0" smtClean="0">
                <a:solidFill>
                  <a:srgbClr val="FF00FF"/>
                </a:solidFill>
              </a:rPr>
              <a:t>@@@@@@@@@@@@@@@@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b="1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b="1" dirty="0" smtClean="0">
                <a:solidFill>
                  <a:schemeClr val="tx1"/>
                </a:solidFill>
              </a:rPr>
              <a:t>@@@@@@@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b="1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b="1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b="1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b="1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b="1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b="1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</a:t>
            </a:r>
            <a:r>
              <a:rPr lang="en-US" b="1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@@@</a:t>
            </a:r>
            <a:r>
              <a:rPr lang="en-US" b="1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b="1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</a:t>
            </a:r>
            <a:r>
              <a:rPr lang="en-US" b="1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</a:t>
            </a:r>
            <a:r>
              <a:rPr lang="en-US" b="1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</a:t>
            </a:r>
            <a:r>
              <a:rPr lang="en-US" b="1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b="1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b="1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b="1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</a:t>
            </a:r>
            <a:r>
              <a:rPr lang="en-US" b="1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@@@</a:t>
            </a:r>
            <a:r>
              <a:rPr lang="en-US" b="1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chemeClr val="bg1"/>
                </a:solidFill>
              </a:rPr>
              <a:t>@@</a:t>
            </a:r>
            <a:r>
              <a:rPr lang="en-US" b="1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FF00FF"/>
                </a:solidFill>
              </a:rPr>
              <a:t>@</a:t>
            </a:r>
            <a:r>
              <a:rPr lang="en-US" b="1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chemeClr val="bg1"/>
                </a:solidFill>
              </a:rPr>
              <a:t>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r>
              <a:rPr lang="en-US" dirty="0" smtClean="0">
                <a:solidFill>
                  <a:srgbClr val="99FF33"/>
                </a:solidFill>
              </a:rPr>
              <a:t>@@@</a:t>
            </a:r>
            <a:r>
              <a:rPr lang="en-US" b="1" dirty="0" smtClean="0">
                <a:solidFill>
                  <a:schemeClr val="tx1"/>
                </a:solidFill>
              </a:rPr>
              <a:t>@</a:t>
            </a:r>
            <a:r>
              <a:rPr lang="en-US" dirty="0" smtClean="0">
                <a:solidFill>
                  <a:srgbClr val="99FF33"/>
                </a:solidFill>
              </a:rPr>
              <a:t>@@@</a:t>
            </a:r>
            <a:r>
              <a:rPr lang="en-US" dirty="0" smtClean="0">
                <a:solidFill>
                  <a:srgbClr val="FF00FF"/>
                </a:solidFill>
              </a:rPr>
              <a:t>@@</a:t>
            </a:r>
            <a:endParaRPr lang="en-US" dirty="0">
              <a:solidFill>
                <a:srgbClr val="99FF33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05930"/>
            <a:ext cx="9144000" cy="1470025"/>
          </a:xfrm>
          <a:solidFill>
            <a:srgbClr val="66FFFF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CHRIST THE ROCK CONGREGATION</a:t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WORSHIP SERVICE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57400" y="0"/>
            <a:ext cx="708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2286000" cy="15696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100" b="1" dirty="0" smtClean="0"/>
              <a:t>JESUS</a:t>
            </a:r>
          </a:p>
          <a:p>
            <a:pPr algn="ctr"/>
            <a:r>
              <a:rPr lang="en-US" sz="3100" b="1" dirty="0" smtClean="0"/>
              <a:t>IS</a:t>
            </a:r>
          </a:p>
          <a:p>
            <a:pPr algn="ctr"/>
            <a:r>
              <a:rPr lang="en-US" sz="3100" b="1" dirty="0" smtClean="0"/>
              <a:t>LORD</a:t>
            </a:r>
            <a:endParaRPr lang="en-US" sz="31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:\Users\HPAdmin\Downloads\CTRC_LOGO-01.png"/>
          <p:cNvPicPr>
            <a:picLocks noGrp="1"/>
          </p:cNvPicPr>
          <p:nvPr>
            <p:ph sz="quarter" idx="1"/>
          </p:nvPr>
        </p:nvPicPr>
        <p:blipFill>
          <a:blip r:embed="rId2" cstate="print">
            <a:lum bright="32000" contrast="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images6.fanpop.com/image/photos/33500000/Tulips-flowers-33551630-1024-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5288340"/>
            <a:ext cx="9144000" cy="83099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  <a:latin typeface="Arial Rounded MT Bold" pitchFamily="34" charset="0"/>
              </a:rPr>
              <a:t>1</a:t>
            </a:r>
            <a:r>
              <a:rPr lang="en-US" sz="4800" b="1" dirty="0" smtClean="0">
                <a:solidFill>
                  <a:schemeClr val="bg1"/>
                </a:solidFill>
                <a:latin typeface="Arial Rounded MT Bold" pitchFamily="34" charset="0"/>
              </a:rPr>
              <a:t>7 SEPTEMBRE 2023</a:t>
            </a:r>
            <a:endParaRPr lang="en-US" sz="4800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:\Users\HPAdmin\Downloads\CTRC_LOGO-01.pn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000" dirty="0" smtClean="0">
                <a:latin typeface="Arial Rounded MT Bold" pitchFamily="34" charset="0"/>
              </a:rPr>
              <a:t>L'Eternel est son nom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Arial Rounded MT Bold" pitchFamily="34" charset="0"/>
              </a:rPr>
              <a:t>L'Eternel est son nom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Arial Rounded MT Bold" pitchFamily="34" charset="0"/>
              </a:rPr>
              <a:t>L'Eternel est son nom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Arial Rounded MT Bold" pitchFamily="34" charset="0"/>
              </a:rPr>
              <a:t>L'Eternel est son nom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Arial Rounded MT Bold" pitchFamily="34" charset="0"/>
              </a:rPr>
              <a:t> 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Arial Rounded MT Bold" pitchFamily="34" charset="0"/>
              </a:rPr>
              <a:t>Puissant guerrier,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Arial Rounded MT Bold" pitchFamily="34" charset="0"/>
              </a:rPr>
              <a:t>Fort dans les combats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Arial Rounded MT Bold" pitchFamily="34" charset="0"/>
              </a:rPr>
              <a:t>L'Eternel est son nom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Arial Rounded MT Bold" pitchFamily="34" charset="0"/>
              </a:rPr>
              <a:t> </a:t>
            </a:r>
            <a:endParaRPr lang="en-US" sz="4000" b="1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000" dirty="0" smtClean="0">
                <a:latin typeface="Arial Rounded MT Bold" pitchFamily="34" charset="0"/>
              </a:rPr>
              <a:t>Jehova est son nom (4x)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Arial Rounded MT Bold" pitchFamily="34" charset="0"/>
              </a:rPr>
              <a:t>Puissant guerrier,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Arial Rounded MT Bold" pitchFamily="34" charset="0"/>
              </a:rPr>
              <a:t>fort dans les combats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Arial Rounded MT Bold" pitchFamily="34" charset="0"/>
              </a:rPr>
              <a:t>Jehova est son nom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Arial Rounded MT Bold" pitchFamily="34" charset="0"/>
              </a:rPr>
              <a:t> 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Arial Rounded MT Bold" pitchFamily="34" charset="0"/>
              </a:rPr>
              <a:t>Saint-Esprit est son nom (4x)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Arial Rounded MT Bold" pitchFamily="34" charset="0"/>
              </a:rPr>
              <a:t> 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Arial Rounded MT Bold" pitchFamily="34" charset="0"/>
              </a:rPr>
              <a:t>Puissant guerrier,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Arial Rounded MT Bold" pitchFamily="34" charset="0"/>
              </a:rPr>
              <a:t>fort dans les combats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Arial Rounded MT Bold" pitchFamily="34" charset="0"/>
              </a:rPr>
              <a:t>Saint-Esprit est son nom</a:t>
            </a:r>
            <a:endParaRPr lang="en-US" sz="4000" b="1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3300"/>
          </a:solidFill>
        </p:spPr>
        <p:txBody>
          <a:bodyPr/>
          <a:lstStyle/>
          <a:p>
            <a:pPr algn="ctr">
              <a:buNone/>
            </a:pP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Toi seul est saint, Seigneur, </a:t>
            </a:r>
            <a:endParaRPr lang="en-US" sz="48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toi seul est saint, </a:t>
            </a:r>
            <a:endParaRPr lang="en-US" sz="48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Toi seul est saint, Seigneur</a:t>
            </a:r>
            <a:endParaRPr lang="en-US" sz="48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 </a:t>
            </a:r>
            <a:endParaRPr lang="en-US" sz="48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Ou </a:t>
            </a:r>
            <a:r>
              <a:rPr lang="fr-FR" sz="4800" dirty="0" err="1" smtClean="0">
                <a:solidFill>
                  <a:srgbClr val="FFFF00"/>
                </a:solidFill>
                <a:latin typeface="Arial Rounded MT Bold" pitchFamily="34" charset="0"/>
              </a:rPr>
              <a:t>san</a:t>
            </a: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800" dirty="0" err="1" smtClean="0">
                <a:solidFill>
                  <a:srgbClr val="FFFF00"/>
                </a:solidFill>
                <a:latin typeface="Arial Rounded MT Bold" pitchFamily="34" charset="0"/>
              </a:rPr>
              <a:t>parèy</a:t>
            </a: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, </a:t>
            </a:r>
          </a:p>
          <a:p>
            <a:pPr algn="ctr">
              <a:buNone/>
            </a:pPr>
            <a:r>
              <a:rPr lang="fr-FR" sz="4800" dirty="0" err="1" smtClean="0">
                <a:solidFill>
                  <a:srgbClr val="FFFF00"/>
                </a:solidFill>
                <a:latin typeface="Arial Rounded MT Bold" pitchFamily="34" charset="0"/>
              </a:rPr>
              <a:t>map</a:t>
            </a: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 di-w </a:t>
            </a:r>
            <a:r>
              <a:rPr lang="fr-FR" sz="4800" dirty="0" err="1" smtClean="0">
                <a:solidFill>
                  <a:srgbClr val="FFFF00"/>
                </a:solidFill>
                <a:latin typeface="Arial Rounded MT Bold" pitchFamily="34" charset="0"/>
              </a:rPr>
              <a:t>rnèsi</a:t>
            </a: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. </a:t>
            </a:r>
          </a:p>
          <a:p>
            <a:pPr algn="ctr">
              <a:buNone/>
            </a:pP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A la ou </a:t>
            </a:r>
            <a:r>
              <a:rPr lang="fr-FR" sz="4800" dirty="0" err="1" smtClean="0">
                <a:solidFill>
                  <a:srgbClr val="FFFF00"/>
                </a:solidFill>
                <a:latin typeface="Arial Rounded MT Bold" pitchFamily="34" charset="0"/>
              </a:rPr>
              <a:t>gran</a:t>
            </a:r>
            <a:endParaRPr lang="en-US" sz="48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funchap.com/wp-content/uploads/2014/01/pictures-of-flower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http://previews.123rf.com/images/feverpitched/feverpitched1003/feverpitched100300011/6565908-Worry-Free-Zone-Green-Road-Sign-In-Front-of-Dramatic-Clouds-and-Sky--Stock-Photo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73660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0" y="1"/>
            <a:ext cx="9144000" cy="646331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800" b="1" dirty="0" err="1" smtClean="0">
                <a:solidFill>
                  <a:schemeClr val="tx2">
                    <a:lumMod val="90000"/>
                  </a:schemeClr>
                </a:solidFill>
              </a:rPr>
              <a:t>Php</a:t>
            </a:r>
            <a:r>
              <a:rPr lang="fr-FR" sz="1800" b="1" dirty="0" smtClean="0">
                <a:solidFill>
                  <a:schemeClr val="tx2">
                    <a:lumMod val="90000"/>
                  </a:schemeClr>
                </a:solidFill>
              </a:rPr>
              <a:t> 4:6 Ne vous inquiétez de rien; mais en toute chose faites connaître vos </a:t>
            </a:r>
            <a:r>
              <a:rPr lang="fr-FR" sz="1800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besoins à Dieu par des prières et des supplications, avec des actions de grâces.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5562601"/>
            <a:ext cx="9144000" cy="830997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FFFF00"/>
                </a:solidFill>
              </a:rPr>
              <a:t> </a:t>
            </a:r>
            <a:r>
              <a:rPr lang="fr-FR" sz="2400" b="1" dirty="0" smtClean="0">
                <a:solidFill>
                  <a:srgbClr val="FFFF00"/>
                </a:solidFill>
              </a:rPr>
              <a:t>7 Et la paix de Dieu, qui surpasse toute intelligence, gardera vos </a:t>
            </a:r>
            <a:r>
              <a:rPr lang="fr-FR" sz="2400" b="1" dirty="0" err="1" smtClean="0">
                <a:solidFill>
                  <a:srgbClr val="FFFF00"/>
                </a:solidFill>
              </a:rPr>
              <a:t>coeurs</a:t>
            </a:r>
            <a:r>
              <a:rPr lang="fr-FR" sz="2400" b="1" dirty="0" smtClean="0">
                <a:solidFill>
                  <a:srgbClr val="FFFF00"/>
                </a:solidFill>
              </a:rPr>
              <a:t> et vos pensées en Jésus-Christ.</a:t>
            </a:r>
            <a:endParaRPr lang="en-US" sz="2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txBody>
          <a:bodyPr>
            <a:normAutofit fontScale="55000" lnSpcReduction="20000"/>
          </a:bodyPr>
          <a:lstStyle/>
          <a:p>
            <a:pPr algn="ctr">
              <a:buNone/>
            </a:pPr>
            <a:r>
              <a:rPr lang="fr-FR" sz="71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 133</a:t>
            </a:r>
            <a:r>
              <a:rPr lang="fr-FR" sz="71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</a:t>
            </a:r>
          </a:p>
          <a:p>
            <a:pPr algn="just">
              <a:buNone/>
            </a:pPr>
            <a:r>
              <a:rPr lang="fr-FR" sz="71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 ¶ Cantique des degrés. De David. Voici, oh! qu'il est agréable, qu'il est doux Pour des frères de demeurer ensemble!</a:t>
            </a:r>
            <a:endParaRPr lang="en-US" sz="71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71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 C'est comme l'huile précieuse qui, répandue sur la tête, Descend sur la barbe, sur la barbe d'Aaron, Qui descend sur le bord de ses vêtements.</a:t>
            </a:r>
            <a:endParaRPr lang="en-US" sz="71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71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 C'est comme la rosée de l'Hermon, Qui descend sur les montagnes de Sion; Car c'est là que l'Éternel envoie la bénédiction, La vie, pour l'éternité</a:t>
            </a:r>
            <a:r>
              <a:rPr lang="fr-FR" sz="6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6000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Arial Rounded MT Bold" pitchFamily="34" charset="0"/>
              </a:rPr>
              <a:t>28 Cr CE Amou bon-Dieu pi </a:t>
            </a:r>
            <a:r>
              <a:rPr lang="fr-FR" sz="3600" b="1" dirty="0" err="1" smtClean="0">
                <a:solidFill>
                  <a:srgbClr val="FF0000"/>
                </a:solidFill>
                <a:latin typeface="Arial Rounded MT Bold" pitchFamily="34" charset="0"/>
              </a:rPr>
              <a:t>gran</a:t>
            </a:r>
            <a:r>
              <a:rPr lang="fr-FR" sz="36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sz="3600" b="1" dirty="0" err="1" smtClean="0">
                <a:solidFill>
                  <a:srgbClr val="FF0000"/>
                </a:solidFill>
                <a:latin typeface="Arial Rounded MT Bold" pitchFamily="34" charset="0"/>
              </a:rPr>
              <a:t>pase</a:t>
            </a:r>
            <a:endParaRPr lang="en-US" sz="36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660066"/>
                </a:solidFill>
                <a:latin typeface="Arial Rounded MT Bold" pitchFamily="34" charset="0"/>
              </a:rPr>
              <a:t>1</a:t>
            </a:r>
            <a:endParaRPr lang="en-US" sz="3600" b="1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Amou Bon-Dieu pi </a:t>
            </a:r>
            <a:r>
              <a:rPr lang="fr-FR" sz="3600" b="1" dirty="0" err="1" smtClean="0">
                <a:latin typeface="Arial Rounded MT Bold" pitchFamily="34" charset="0"/>
              </a:rPr>
              <a:t>gran</a:t>
            </a:r>
            <a:r>
              <a:rPr lang="fr-FR" sz="3600" b="1" dirty="0" smtClean="0">
                <a:latin typeface="Arial Rounded MT Bold" pitchFamily="34" charset="0"/>
              </a:rPr>
              <a:t> </a:t>
            </a:r>
            <a:r>
              <a:rPr lang="fr-FR" sz="3600" b="1" dirty="0" err="1" smtClean="0">
                <a:latin typeface="Arial Rounded MT Bold" pitchFamily="34" charset="0"/>
              </a:rPr>
              <a:t>pase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Tout sa </a:t>
            </a:r>
            <a:r>
              <a:rPr lang="fr-FR" sz="3600" b="1" dirty="0" err="1" smtClean="0">
                <a:latin typeface="Arial Rounded MT Bold" pitchFamily="34" charset="0"/>
              </a:rPr>
              <a:t>lang</a:t>
            </a:r>
            <a:r>
              <a:rPr lang="fr-FR" sz="3600" b="1" dirty="0" smtClean="0">
                <a:latin typeface="Arial Rounded MT Bold" pitchFamily="34" charset="0"/>
              </a:rPr>
              <a:t> </a:t>
            </a:r>
            <a:r>
              <a:rPr lang="fr-FR" sz="3600" b="1" dirty="0" err="1" smtClean="0">
                <a:latin typeface="Arial Rounded MT Bold" pitchFamily="34" charset="0"/>
              </a:rPr>
              <a:t>moun</a:t>
            </a:r>
            <a:r>
              <a:rPr lang="fr-FR" sz="3600" b="1" dirty="0" smtClean="0">
                <a:latin typeface="Arial Rounded MT Bold" pitchFamily="34" charset="0"/>
              </a:rPr>
              <a:t> </a:t>
            </a:r>
            <a:r>
              <a:rPr lang="fr-FR" sz="3600" b="1" dirty="0" err="1" smtClean="0">
                <a:latin typeface="Arial Rounded MT Bold" pitchFamily="34" charset="0"/>
              </a:rPr>
              <a:t>ak</a:t>
            </a:r>
            <a:r>
              <a:rPr lang="fr-FR" sz="3600" b="1" dirty="0" smtClean="0">
                <a:latin typeface="Arial Rounded MT Bold" pitchFamily="34" charset="0"/>
              </a:rPr>
              <a:t> </a:t>
            </a:r>
            <a:r>
              <a:rPr lang="fr-FR" sz="3600" b="1" dirty="0" err="1" smtClean="0">
                <a:latin typeface="Arial Rounded MT Bold" pitchFamily="34" charset="0"/>
              </a:rPr>
              <a:t>zanj</a:t>
            </a:r>
            <a:r>
              <a:rPr lang="fr-FR" sz="3600" b="1" dirty="0" smtClean="0">
                <a:latin typeface="Arial Rounded MT Bold" pitchFamily="34" charset="0"/>
              </a:rPr>
              <a:t> </a:t>
            </a:r>
            <a:r>
              <a:rPr lang="fr-FR" sz="3600" b="1" dirty="0" err="1" smtClean="0">
                <a:latin typeface="Arial Rounded MT Bold" pitchFamily="34" charset="0"/>
              </a:rPr>
              <a:t>kap</a:t>
            </a:r>
            <a:r>
              <a:rPr lang="fr-FR" sz="3600" b="1" dirty="0" smtClean="0">
                <a:latin typeface="Arial Rounded MT Bold" pitchFamily="34" charset="0"/>
              </a:rPr>
              <a:t> di ;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l-ale pi loin </a:t>
            </a:r>
            <a:r>
              <a:rPr lang="fr-FR" sz="3600" b="1" dirty="0" err="1" smtClean="0">
                <a:latin typeface="Arial Rounded MT Bold" pitchFamily="34" charset="0"/>
              </a:rPr>
              <a:t>pase</a:t>
            </a:r>
            <a:r>
              <a:rPr lang="fr-FR" sz="3600" b="1" dirty="0" smtClean="0">
                <a:latin typeface="Arial Rounded MT Bold" pitchFamily="34" charset="0"/>
              </a:rPr>
              <a:t> </a:t>
            </a:r>
            <a:r>
              <a:rPr lang="fr-FR" sz="3600" b="1" dirty="0" err="1" smtClean="0">
                <a:latin typeface="Arial Rounded MT Bold" pitchFamily="34" charset="0"/>
              </a:rPr>
              <a:t>zetoual</a:t>
            </a:r>
            <a:r>
              <a:rPr lang="fr-FR" sz="3600" b="1" dirty="0" smtClean="0">
                <a:latin typeface="Arial Rounded MT Bold" pitchFamily="34" charset="0"/>
              </a:rPr>
              <a:t>,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Li </a:t>
            </a:r>
            <a:r>
              <a:rPr lang="fr-FR" sz="3600" b="1" dirty="0" err="1" smtClean="0">
                <a:latin typeface="Arial Rounded MT Bold" pitchFamily="34" charset="0"/>
              </a:rPr>
              <a:t>jouinn</a:t>
            </a:r>
            <a:r>
              <a:rPr lang="fr-FR" sz="3600" b="1" dirty="0" smtClean="0">
                <a:latin typeface="Arial Rounded MT Bold" pitchFamily="34" charset="0"/>
              </a:rPr>
              <a:t> </a:t>
            </a:r>
            <a:r>
              <a:rPr lang="fr-FR" sz="3600" b="1" dirty="0" err="1" smtClean="0">
                <a:latin typeface="Arial Rounded MT Bold" pitchFamily="34" charset="0"/>
              </a:rPr>
              <a:t>moun</a:t>
            </a:r>
            <a:r>
              <a:rPr lang="fr-FR" sz="3600" b="1" dirty="0" smtClean="0">
                <a:latin typeface="Arial Rounded MT Bold" pitchFamily="34" charset="0"/>
              </a:rPr>
              <a:t> </a:t>
            </a:r>
            <a:r>
              <a:rPr lang="fr-FR" sz="3600" b="1" dirty="0" err="1" smtClean="0">
                <a:latin typeface="Arial Rounded MT Bold" pitchFamily="34" charset="0"/>
              </a:rPr>
              <a:t>ki</a:t>
            </a:r>
            <a:r>
              <a:rPr lang="fr-FR" sz="3600" b="1" dirty="0" smtClean="0">
                <a:latin typeface="Arial Rounded MT Bold" pitchFamily="34" charset="0"/>
              </a:rPr>
              <a:t> te </a:t>
            </a:r>
            <a:r>
              <a:rPr lang="fr-FR" sz="3600" b="1" dirty="0" err="1" smtClean="0">
                <a:latin typeface="Arial Rounded MT Bold" pitchFamily="34" charset="0"/>
              </a:rPr>
              <a:t>fin-n</a:t>
            </a:r>
            <a:r>
              <a:rPr lang="fr-FR" sz="3600" b="1" dirty="0" smtClean="0">
                <a:latin typeface="Arial Rounded MT Bold" pitchFamily="34" charset="0"/>
              </a:rPr>
              <a:t> </a:t>
            </a:r>
            <a:r>
              <a:rPr lang="fr-FR" sz="3600" b="1" dirty="0" err="1" smtClean="0">
                <a:latin typeface="Arial Rounded MT Bold" pitchFamily="34" charset="0"/>
              </a:rPr>
              <a:t>pèdi</a:t>
            </a:r>
            <a:r>
              <a:rPr lang="fr-FR" sz="3600" b="1" dirty="0" smtClean="0">
                <a:latin typeface="Arial Rounded MT Bold" pitchFamily="34" charset="0"/>
              </a:rPr>
              <a:t>.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rgbClr val="660066"/>
                </a:solidFill>
                <a:latin typeface="Arial Rounded MT Bold" pitchFamily="34" charset="0"/>
              </a:rPr>
              <a:t>Pitit</a:t>
            </a:r>
            <a:r>
              <a:rPr lang="fr-FR" sz="3600" b="1" dirty="0" smtClean="0">
                <a:solidFill>
                  <a:srgbClr val="660066"/>
                </a:solidFill>
                <a:latin typeface="Arial Rounded MT Bold" pitchFamily="34" charset="0"/>
              </a:rPr>
              <a:t> Bon-Dieu </a:t>
            </a:r>
            <a:r>
              <a:rPr lang="fr-FR" sz="3600" b="1" dirty="0" err="1" smtClean="0">
                <a:solidFill>
                  <a:srgbClr val="660066"/>
                </a:solidFill>
                <a:latin typeface="Arial Rounded MT Bold" pitchFamily="34" charset="0"/>
              </a:rPr>
              <a:t>chache</a:t>
            </a:r>
            <a:r>
              <a:rPr lang="fr-FR" sz="3600" b="1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3600" b="1" dirty="0" err="1" smtClean="0">
                <a:solidFill>
                  <a:srgbClr val="660066"/>
                </a:solidFill>
                <a:latin typeface="Arial Rounded MT Bold" pitchFamily="34" charset="0"/>
              </a:rPr>
              <a:t>moun</a:t>
            </a:r>
            <a:r>
              <a:rPr lang="fr-FR" sz="3600" b="1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3600" b="1" dirty="0" err="1" smtClean="0">
                <a:solidFill>
                  <a:srgbClr val="660066"/>
                </a:solidFill>
                <a:latin typeface="Arial Rounded MT Bold" pitchFamily="34" charset="0"/>
              </a:rPr>
              <a:t>ki</a:t>
            </a:r>
            <a:r>
              <a:rPr lang="fr-FR" sz="3600" b="1" dirty="0" smtClean="0">
                <a:solidFill>
                  <a:srgbClr val="660066"/>
                </a:solidFill>
                <a:latin typeface="Arial Rounded MT Bold" pitchFamily="34" charset="0"/>
              </a:rPr>
              <a:t>,</a:t>
            </a:r>
            <a:endParaRPr lang="en-US" sz="3600" b="1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660066"/>
                </a:solidFill>
                <a:latin typeface="Arial Rounded MT Bold" pitchFamily="34" charset="0"/>
              </a:rPr>
              <a:t>Nan la pin-n </a:t>
            </a:r>
            <a:r>
              <a:rPr lang="fr-FR" sz="3600" b="1" dirty="0" err="1" smtClean="0">
                <a:solidFill>
                  <a:srgbClr val="660066"/>
                </a:solidFill>
                <a:latin typeface="Arial Rounded MT Bold" pitchFamily="34" charset="0"/>
              </a:rPr>
              <a:t>ak</a:t>
            </a:r>
            <a:r>
              <a:rPr lang="fr-FR" sz="3600" b="1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3600" b="1" dirty="0" err="1" smtClean="0">
                <a:solidFill>
                  <a:srgbClr val="660066"/>
                </a:solidFill>
                <a:latin typeface="Arial Rounded MT Bold" pitchFamily="34" charset="0"/>
              </a:rPr>
              <a:t>peche</a:t>
            </a:r>
            <a:r>
              <a:rPr lang="fr-FR" sz="3600" b="1" dirty="0" smtClean="0">
                <a:solidFill>
                  <a:srgbClr val="660066"/>
                </a:solidFill>
                <a:latin typeface="Arial Rounded MT Bold" pitchFamily="34" charset="0"/>
              </a:rPr>
              <a:t> ;</a:t>
            </a:r>
            <a:endParaRPr lang="en-US" sz="3600" b="1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660066"/>
                </a:solidFill>
                <a:latin typeface="Arial Rounded MT Bold" pitchFamily="34" charset="0"/>
              </a:rPr>
              <a:t>Si </a:t>
            </a:r>
            <a:r>
              <a:rPr lang="fr-FR" sz="3600" b="1" dirty="0" err="1" smtClean="0">
                <a:solidFill>
                  <a:srgbClr val="660066"/>
                </a:solidFill>
                <a:latin typeface="Arial Rounded MT Bold" pitchFamily="34" charset="0"/>
              </a:rPr>
              <a:t>yo</a:t>
            </a:r>
            <a:r>
              <a:rPr lang="fr-FR" sz="3600" b="1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3600" b="1" dirty="0" err="1" smtClean="0">
                <a:solidFill>
                  <a:srgbClr val="660066"/>
                </a:solidFill>
                <a:latin typeface="Arial Rounded MT Bold" pitchFamily="34" charset="0"/>
              </a:rPr>
              <a:t>rekonèt</a:t>
            </a:r>
            <a:r>
              <a:rPr lang="fr-FR" sz="3600" b="1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3600" b="1" dirty="0" err="1" smtClean="0">
                <a:solidFill>
                  <a:srgbClr val="660066"/>
                </a:solidFill>
                <a:latin typeface="Arial Rounded MT Bold" pitchFamily="34" charset="0"/>
              </a:rPr>
              <a:t>peche</a:t>
            </a:r>
            <a:r>
              <a:rPr lang="fr-FR" sz="3600" b="1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3600" b="1" dirty="0" err="1" smtClean="0">
                <a:solidFill>
                  <a:srgbClr val="660066"/>
                </a:solidFill>
                <a:latin typeface="Arial Rounded MT Bold" pitchFamily="34" charset="0"/>
              </a:rPr>
              <a:t>yo</a:t>
            </a:r>
            <a:r>
              <a:rPr lang="fr-FR" sz="3600" b="1" dirty="0" smtClean="0">
                <a:solidFill>
                  <a:srgbClr val="660066"/>
                </a:solidFill>
                <a:latin typeface="Arial Rounded MT Bold" pitchFamily="34" charset="0"/>
              </a:rPr>
              <a:t>,</a:t>
            </a:r>
            <a:endParaRPr lang="en-US" sz="3600" b="1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660066"/>
                </a:solidFill>
                <a:latin typeface="Arial Rounded MT Bold" pitchFamily="34" charset="0"/>
              </a:rPr>
              <a:t>Li prêt pou </a:t>
            </a:r>
            <a:r>
              <a:rPr lang="fr-FR" sz="3600" b="1" dirty="0" err="1" smtClean="0">
                <a:solidFill>
                  <a:srgbClr val="660066"/>
                </a:solidFill>
                <a:latin typeface="Arial Rounded MT Bold" pitchFamily="34" charset="0"/>
              </a:rPr>
              <a:t>padonnin</a:t>
            </a:r>
            <a:endParaRPr lang="en-US" sz="3600" b="1" dirty="0" smtClean="0">
              <a:solidFill>
                <a:srgbClr val="66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err="1" smtClean="0">
                <a:solidFill>
                  <a:srgbClr val="FF0000"/>
                </a:solidFill>
                <a:latin typeface="Arial Rounded MT Bold" pitchFamily="34" charset="0"/>
              </a:rPr>
              <a:t>Kè</a:t>
            </a:r>
            <a:endParaRPr lang="en-US" sz="36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3300"/>
                </a:solidFill>
                <a:latin typeface="Arial Rounded MT Bold" pitchFamily="34" charset="0"/>
              </a:rPr>
              <a:t>Amou bon-Dieu se </a:t>
            </a:r>
            <a:r>
              <a:rPr lang="fr-FR" sz="4400" b="1" dirty="0" err="1" smtClean="0">
                <a:solidFill>
                  <a:srgbClr val="003300"/>
                </a:solidFill>
                <a:latin typeface="Arial Rounded MT Bold" pitchFamily="34" charset="0"/>
              </a:rPr>
              <a:t>rich</a:t>
            </a:r>
            <a:r>
              <a:rPr lang="fr-FR" sz="4400" b="1" dirty="0" smtClean="0">
                <a:solidFill>
                  <a:srgbClr val="003300"/>
                </a:solidFill>
                <a:latin typeface="Arial Rounded MT Bold" pitchFamily="34" charset="0"/>
              </a:rPr>
              <a:t>, se pu ;</a:t>
            </a:r>
            <a:endParaRPr lang="en-US" sz="4400" b="1" dirty="0" smtClean="0">
              <a:solidFill>
                <a:srgbClr val="0033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en-US" sz="4400" b="1" dirty="0" smtClean="0">
                <a:solidFill>
                  <a:srgbClr val="003300"/>
                </a:solidFill>
                <a:latin typeface="Arial Rounded MT Bold" pitchFamily="34" charset="0"/>
              </a:rPr>
              <a:t>Li san </a:t>
            </a:r>
            <a:r>
              <a:rPr lang="en-US" sz="4400" b="1" dirty="0" err="1" smtClean="0">
                <a:solidFill>
                  <a:srgbClr val="003300"/>
                </a:solidFill>
                <a:latin typeface="Arial Rounded MT Bold" pitchFamily="34" charset="0"/>
              </a:rPr>
              <a:t>mezi</a:t>
            </a:r>
            <a:r>
              <a:rPr lang="en-US" sz="4400" b="1" dirty="0" smtClean="0">
                <a:solidFill>
                  <a:srgbClr val="003300"/>
                </a:solidFill>
                <a:latin typeface="Arial Rounded MT Bold" pitchFamily="34" charset="0"/>
              </a:rPr>
              <a:t>, </a:t>
            </a:r>
            <a:r>
              <a:rPr lang="en-US" sz="4400" b="1" dirty="0" err="1" smtClean="0">
                <a:solidFill>
                  <a:srgbClr val="003300"/>
                </a:solidFill>
                <a:latin typeface="Arial Rounded MT Bold" pitchFamily="34" charset="0"/>
              </a:rPr>
              <a:t>li</a:t>
            </a:r>
            <a:r>
              <a:rPr lang="en-US" sz="4400" b="1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en-US" sz="4400" b="1" dirty="0" err="1" smtClean="0">
                <a:solidFill>
                  <a:srgbClr val="003300"/>
                </a:solidFill>
                <a:latin typeface="Arial Rounded MT Bold" pitchFamily="34" charset="0"/>
              </a:rPr>
              <a:t>fò</a:t>
            </a:r>
            <a:r>
              <a:rPr lang="en-US" sz="4400" b="1" dirty="0" smtClean="0">
                <a:solidFill>
                  <a:srgbClr val="003300"/>
                </a:solidFill>
                <a:latin typeface="Arial Rounded MT Bold" pitchFamily="34" charset="0"/>
              </a:rPr>
              <a:t> ;</a:t>
            </a:r>
          </a:p>
          <a:p>
            <a:pPr algn="ctr">
              <a:buNone/>
            </a:pPr>
            <a:r>
              <a:rPr lang="fr-FR" sz="4400" b="1" dirty="0" smtClean="0">
                <a:solidFill>
                  <a:srgbClr val="003300"/>
                </a:solidFill>
                <a:latin typeface="Arial Rounded MT Bold" pitchFamily="34" charset="0"/>
              </a:rPr>
              <a:t>Amou sa a dure tout tan.</a:t>
            </a:r>
            <a:endParaRPr lang="en-US" sz="4400" b="1" dirty="0" smtClean="0">
              <a:solidFill>
                <a:srgbClr val="0033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3300"/>
                </a:solidFill>
                <a:latin typeface="Arial Rounded MT Bold" pitchFamily="34" charset="0"/>
              </a:rPr>
              <a:t>Se </a:t>
            </a:r>
            <a:r>
              <a:rPr lang="fr-FR" sz="4400" b="1" dirty="0" err="1" smtClean="0">
                <a:solidFill>
                  <a:srgbClr val="003300"/>
                </a:solidFill>
                <a:latin typeface="Arial Rounded MT Bold" pitchFamily="34" charset="0"/>
              </a:rPr>
              <a:t>kantik</a:t>
            </a:r>
            <a:r>
              <a:rPr lang="fr-FR" sz="4400" b="1" dirty="0" smtClean="0">
                <a:solidFill>
                  <a:srgbClr val="003300"/>
                </a:solidFill>
                <a:latin typeface="Arial Rounded MT Bold" pitchFamily="34" charset="0"/>
              </a:rPr>
              <a:t> tout </a:t>
            </a:r>
            <a:r>
              <a:rPr lang="fr-FR" sz="4400" b="1" dirty="0" err="1" smtClean="0">
                <a:solidFill>
                  <a:srgbClr val="003300"/>
                </a:solidFill>
                <a:latin typeface="Arial Rounded MT Bold" pitchFamily="34" charset="0"/>
              </a:rPr>
              <a:t>zanj</a:t>
            </a:r>
            <a:r>
              <a:rPr lang="fr-FR" sz="4400" b="1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003300"/>
                </a:solidFill>
                <a:latin typeface="Arial Rounded MT Bold" pitchFamily="34" charset="0"/>
              </a:rPr>
              <a:t>yo</a:t>
            </a:r>
            <a:r>
              <a:rPr lang="fr-FR" sz="4400" b="1" dirty="0" smtClean="0">
                <a:solidFill>
                  <a:srgbClr val="003300"/>
                </a:solidFill>
                <a:latin typeface="Arial Rounded MT Bold" pitchFamily="34" charset="0"/>
              </a:rPr>
              <a:t>.</a:t>
            </a:r>
            <a:endParaRPr lang="en-US" sz="4400" b="1" dirty="0" smtClean="0">
              <a:solidFill>
                <a:srgbClr val="0033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3300"/>
                </a:solidFill>
                <a:latin typeface="Arial Rounded MT Bold" pitchFamily="34" charset="0"/>
              </a:rPr>
              <a:t>E </a:t>
            </a:r>
            <a:r>
              <a:rPr lang="fr-FR" sz="4400" b="1" dirty="0" err="1" smtClean="0">
                <a:solidFill>
                  <a:srgbClr val="003300"/>
                </a:solidFill>
                <a:latin typeface="Arial Rounded MT Bold" pitchFamily="34" charset="0"/>
              </a:rPr>
              <a:t>sièl</a:t>
            </a:r>
            <a:r>
              <a:rPr lang="fr-FR" sz="4400" b="1" dirty="0" smtClean="0">
                <a:solidFill>
                  <a:srgbClr val="003300"/>
                </a:solidFill>
                <a:latin typeface="Arial Rounded MT Bold" pitchFamily="34" charset="0"/>
              </a:rPr>
              <a:t> la </a:t>
            </a:r>
            <a:r>
              <a:rPr lang="fr-FR" sz="4400" b="1" dirty="0" err="1" smtClean="0">
                <a:solidFill>
                  <a:srgbClr val="003300"/>
                </a:solidFill>
                <a:latin typeface="Arial Rounded MT Bold" pitchFamily="34" charset="0"/>
              </a:rPr>
              <a:t>pa</a:t>
            </a:r>
            <a:r>
              <a:rPr lang="fr-FR" sz="4400" b="1" dirty="0" smtClean="0">
                <a:solidFill>
                  <a:srgbClr val="003300"/>
                </a:solidFill>
                <a:latin typeface="Arial Rounded MT Bold" pitchFamily="34" charset="0"/>
              </a:rPr>
              <a:t> ta </a:t>
            </a:r>
            <a:r>
              <a:rPr lang="fr-FR" sz="4400" b="1" dirty="0" err="1" smtClean="0">
                <a:solidFill>
                  <a:srgbClr val="003300"/>
                </a:solidFill>
                <a:latin typeface="Arial Rounded MT Bold" pitchFamily="34" charset="0"/>
              </a:rPr>
              <a:t>kap</a:t>
            </a:r>
            <a:r>
              <a:rPr lang="fr-FR" sz="4400" b="1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003300"/>
                </a:solidFill>
                <a:latin typeface="Arial Rounded MT Bold" pitchFamily="34" charset="0"/>
              </a:rPr>
              <a:t>kinbe</a:t>
            </a:r>
            <a:r>
              <a:rPr lang="fr-FR" sz="4400" b="1" dirty="0" smtClean="0">
                <a:solidFill>
                  <a:srgbClr val="003300"/>
                </a:solidFill>
                <a:latin typeface="Arial Rounded MT Bold" pitchFamily="34" charset="0"/>
              </a:rPr>
              <a:t>,</a:t>
            </a:r>
            <a:endParaRPr lang="en-US" sz="4400" b="1" dirty="0" smtClean="0">
              <a:solidFill>
                <a:srgbClr val="0033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3300"/>
                </a:solidFill>
                <a:latin typeface="Arial Rounded MT Bold" pitchFamily="34" charset="0"/>
              </a:rPr>
              <a:t>Tout </a:t>
            </a:r>
            <a:r>
              <a:rPr lang="fr-FR" sz="4400" b="1" dirty="0" err="1" smtClean="0">
                <a:solidFill>
                  <a:srgbClr val="003300"/>
                </a:solidFill>
                <a:latin typeface="Arial Rounded MT Bold" pitchFamily="34" charset="0"/>
              </a:rPr>
              <a:t>zèv</a:t>
            </a:r>
            <a:r>
              <a:rPr lang="fr-FR" sz="4400" b="1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003300"/>
                </a:solidFill>
                <a:latin typeface="Arial Rounded MT Bold" pitchFamily="34" charset="0"/>
              </a:rPr>
              <a:t>lanmou</a:t>
            </a:r>
            <a:r>
              <a:rPr lang="fr-FR" sz="4400" b="1" dirty="0" smtClean="0">
                <a:solidFill>
                  <a:srgbClr val="003300"/>
                </a:solidFill>
                <a:latin typeface="Arial Rounded MT Bold" pitchFamily="34" charset="0"/>
              </a:rPr>
              <a:t> te </a:t>
            </a:r>
            <a:r>
              <a:rPr lang="fr-FR" sz="4400" b="1" dirty="0" err="1" smtClean="0">
                <a:solidFill>
                  <a:srgbClr val="003300"/>
                </a:solidFill>
                <a:latin typeface="Arial Rounded MT Bold" pitchFamily="34" charset="0"/>
              </a:rPr>
              <a:t>fè</a:t>
            </a:r>
            <a:r>
              <a:rPr lang="fr-FR" sz="4400" b="1" dirty="0" smtClean="0">
                <a:solidFill>
                  <a:srgbClr val="003300"/>
                </a:solidFill>
                <a:latin typeface="Arial Rounded MT Bold" pitchFamily="34" charset="0"/>
              </a:rPr>
              <a:t>.</a:t>
            </a:r>
            <a:endParaRPr lang="en-US" sz="4400" b="1" dirty="0">
              <a:solidFill>
                <a:srgbClr val="0033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660066"/>
                </a:solidFill>
                <a:latin typeface="Arial Rounded MT Bold" pitchFamily="34" charset="0"/>
              </a:rPr>
              <a:t>2</a:t>
            </a:r>
            <a:endParaRPr lang="en-US" sz="3600" b="1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latin typeface="Arial Rounded MT Bold" pitchFamily="34" charset="0"/>
              </a:rPr>
              <a:t>Lè</a:t>
            </a:r>
            <a:r>
              <a:rPr lang="fr-FR" sz="4000" b="1" dirty="0" smtClean="0">
                <a:latin typeface="Arial Rounded MT Bold" pitchFamily="34" charset="0"/>
              </a:rPr>
              <a:t> tout </a:t>
            </a:r>
            <a:r>
              <a:rPr lang="fr-FR" sz="4000" b="1" dirty="0" err="1" smtClean="0">
                <a:latin typeface="Arial Rounded MT Bold" pitchFamily="34" charset="0"/>
              </a:rPr>
              <a:t>jou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ak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lanne</a:t>
            </a:r>
            <a:r>
              <a:rPr lang="fr-FR" sz="4000" b="1" dirty="0" smtClean="0">
                <a:latin typeface="Arial Rounded MT Bold" pitchFamily="34" charset="0"/>
              </a:rPr>
              <a:t> passe,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latin typeface="Arial Rounded MT Bold" pitchFamily="34" charset="0"/>
              </a:rPr>
              <a:t>Lè</a:t>
            </a:r>
            <a:r>
              <a:rPr lang="fr-FR" sz="4000" b="1" dirty="0" smtClean="0">
                <a:latin typeface="Arial Rounded MT Bold" pitchFamily="34" charset="0"/>
              </a:rPr>
              <a:t> tout </a:t>
            </a:r>
            <a:r>
              <a:rPr lang="fr-FR" sz="4000" b="1" dirty="0" err="1" smtClean="0">
                <a:latin typeface="Arial Rounded MT Bold" pitchFamily="34" charset="0"/>
              </a:rPr>
              <a:t>tròn</a:t>
            </a:r>
            <a:r>
              <a:rPr lang="fr-FR" sz="4000" b="1" dirty="0" smtClean="0">
                <a:latin typeface="Arial Rounded MT Bold" pitchFamily="34" charset="0"/>
              </a:rPr>
              <a:t>, tout roua </a:t>
            </a:r>
            <a:r>
              <a:rPr lang="fr-FR" sz="4000" b="1" dirty="0" err="1" smtClean="0">
                <a:latin typeface="Arial Rounded MT Bold" pitchFamily="34" charset="0"/>
              </a:rPr>
              <a:t>fi-n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tonbe</a:t>
            </a:r>
            <a:r>
              <a:rPr lang="fr-FR" sz="4000" b="1" dirty="0" smtClean="0">
                <a:latin typeface="Arial Rounded MT Bold" pitchFamily="34" charset="0"/>
              </a:rPr>
              <a:t> ;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Le </a:t>
            </a:r>
            <a:r>
              <a:rPr lang="fr-FR" sz="4000" b="1" dirty="0" err="1" smtClean="0">
                <a:latin typeface="Arial Rounded MT Bold" pitchFamily="34" charset="0"/>
              </a:rPr>
              <a:t>mond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ki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pa</a:t>
            </a:r>
            <a:r>
              <a:rPr lang="fr-FR" sz="4000" b="1" dirty="0" smtClean="0">
                <a:latin typeface="Arial Rounded MT Bold" pitchFamily="34" charset="0"/>
              </a:rPr>
              <a:t> prie </a:t>
            </a:r>
            <a:r>
              <a:rPr lang="fr-FR" sz="4000" b="1" dirty="0" err="1" smtClean="0">
                <a:latin typeface="Arial Rounded MT Bold" pitchFamily="34" charset="0"/>
              </a:rPr>
              <a:t>jodi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Va </a:t>
            </a:r>
            <a:r>
              <a:rPr lang="fr-FR" sz="4000" b="1" dirty="0" err="1" smtClean="0">
                <a:latin typeface="Arial Rounded MT Bold" pitchFamily="34" charset="0"/>
              </a:rPr>
              <a:t>chache</a:t>
            </a:r>
            <a:r>
              <a:rPr lang="fr-FR" sz="4000" b="1" dirty="0" smtClean="0">
                <a:latin typeface="Arial Rounded MT Bold" pitchFamily="34" charset="0"/>
              </a:rPr>
              <a:t> </a:t>
            </a:r>
            <a:r>
              <a:rPr lang="fr-FR" sz="4000" b="1" dirty="0" err="1" smtClean="0">
                <a:latin typeface="Arial Rounded MT Bold" pitchFamily="34" charset="0"/>
              </a:rPr>
              <a:t>mouayin</a:t>
            </a:r>
            <a:r>
              <a:rPr lang="fr-FR" sz="4000" b="1" dirty="0" smtClean="0">
                <a:latin typeface="Arial Rounded MT Bold" pitchFamily="34" charset="0"/>
              </a:rPr>
              <a:t> pou </a:t>
            </a:r>
            <a:r>
              <a:rPr lang="fr-FR" sz="4000" b="1" dirty="0" err="1" smtClean="0">
                <a:latin typeface="Arial Rounded MT Bold" pitchFamily="34" charset="0"/>
              </a:rPr>
              <a:t>sove</a:t>
            </a:r>
            <a:r>
              <a:rPr lang="fr-FR" sz="4000" b="1" dirty="0" smtClean="0">
                <a:latin typeface="Arial Rounded MT Bold" pitchFamily="34" charset="0"/>
              </a:rPr>
              <a:t> ;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660066"/>
                </a:solidFill>
                <a:latin typeface="Arial Rounded MT Bold" pitchFamily="34" charset="0"/>
              </a:rPr>
              <a:t>Lamou</a:t>
            </a:r>
            <a: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</a:rPr>
              <a:t> Bon-Dieu va la </a:t>
            </a:r>
            <a:r>
              <a:rPr lang="fr-FR" sz="4000" b="1" dirty="0" err="1" smtClean="0">
                <a:solidFill>
                  <a:srgbClr val="660066"/>
                </a:solidFill>
                <a:latin typeface="Arial Rounded MT Bold" pitchFamily="34" charset="0"/>
              </a:rPr>
              <a:t>toujou</a:t>
            </a:r>
            <a: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</a:rPr>
              <a:t>,</a:t>
            </a:r>
            <a:endParaRPr lang="en-US" sz="4000" b="1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en-US" sz="4000" b="1" dirty="0" smtClean="0">
                <a:solidFill>
                  <a:srgbClr val="660066"/>
                </a:solidFill>
                <a:latin typeface="Arial Rounded MT Bold" pitchFamily="34" charset="0"/>
              </a:rPr>
              <a:t>L-a san </a:t>
            </a:r>
            <a:r>
              <a:rPr lang="en-US" sz="4000" b="1" dirty="0" err="1" smtClean="0">
                <a:solidFill>
                  <a:srgbClr val="660066"/>
                </a:solidFill>
                <a:latin typeface="Arial Rounded MT Bold" pitchFamily="34" charset="0"/>
              </a:rPr>
              <a:t>mezi</a:t>
            </a:r>
            <a:r>
              <a:rPr lang="en-US" sz="4000" b="1" dirty="0" smtClean="0">
                <a:solidFill>
                  <a:srgbClr val="660066"/>
                </a:solidFill>
                <a:latin typeface="Arial Rounded MT Bold" pitchFamily="34" charset="0"/>
              </a:rPr>
              <a:t>, l-a </a:t>
            </a:r>
            <a:r>
              <a:rPr lang="en-US" sz="4000" b="1" dirty="0" err="1" smtClean="0">
                <a:solidFill>
                  <a:srgbClr val="660066"/>
                </a:solidFill>
                <a:latin typeface="Arial Rounded MT Bold" pitchFamily="34" charset="0"/>
              </a:rPr>
              <a:t>fò</a:t>
            </a:r>
            <a:r>
              <a:rPr lang="en-US" sz="4000" b="1" dirty="0" smtClean="0">
                <a:solidFill>
                  <a:srgbClr val="660066"/>
                </a:solidFill>
                <a:latin typeface="Arial Rounded MT Bold" pitchFamily="34" charset="0"/>
              </a:rPr>
              <a:t> ;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</a:rPr>
              <a:t>L-a </a:t>
            </a:r>
            <a:r>
              <a:rPr lang="fr-FR" sz="4000" b="1" dirty="0" err="1" smtClean="0">
                <a:solidFill>
                  <a:srgbClr val="660066"/>
                </a:solidFill>
                <a:latin typeface="Arial Rounded MT Bold" pitchFamily="34" charset="0"/>
              </a:rPr>
              <a:t>fòs</a:t>
            </a:r>
            <a: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</a:rPr>
              <a:t> Bon-Dieu pou </a:t>
            </a:r>
            <a:r>
              <a:rPr lang="fr-FR" sz="4000" b="1" dirty="0" err="1" smtClean="0">
                <a:solidFill>
                  <a:srgbClr val="660066"/>
                </a:solidFill>
                <a:latin typeface="Arial Rounded MT Bold" pitchFamily="34" charset="0"/>
              </a:rPr>
              <a:t>sove</a:t>
            </a:r>
            <a: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660066"/>
                </a:solidFill>
                <a:latin typeface="Arial Rounded MT Bold" pitchFamily="34" charset="0"/>
              </a:rPr>
              <a:t>nou</a:t>
            </a:r>
            <a: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</a:rPr>
              <a:t>,</a:t>
            </a:r>
            <a:endParaRPr lang="en-US" sz="4000" b="1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</a:rPr>
              <a:t>l-a </a:t>
            </a:r>
            <a:r>
              <a:rPr lang="fr-FR" sz="4000" b="1" dirty="0" err="1" smtClean="0">
                <a:solidFill>
                  <a:srgbClr val="660066"/>
                </a:solidFill>
                <a:latin typeface="Arial Rounded MT Bold" pitchFamily="34" charset="0"/>
              </a:rPr>
              <a:t>kantik</a:t>
            </a:r>
            <a: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</a:rPr>
              <a:t> tout </a:t>
            </a:r>
            <a:r>
              <a:rPr lang="fr-FR" sz="4000" b="1" dirty="0" err="1" smtClean="0">
                <a:solidFill>
                  <a:srgbClr val="660066"/>
                </a:solidFill>
                <a:latin typeface="Arial Rounded MT Bold" pitchFamily="34" charset="0"/>
              </a:rPr>
              <a:t>zanj</a:t>
            </a:r>
            <a: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660066"/>
                </a:solidFill>
                <a:latin typeface="Arial Rounded MT Bold" pitchFamily="34" charset="0"/>
              </a:rPr>
              <a:t>yo</a:t>
            </a:r>
            <a: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</a:rPr>
              <a:t>.</a:t>
            </a:r>
            <a:endParaRPr lang="en-US" sz="4000" b="1" dirty="0" smtClean="0">
              <a:solidFill>
                <a:srgbClr val="66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err="1" smtClean="0">
                <a:solidFill>
                  <a:srgbClr val="FF0000"/>
                </a:solidFill>
                <a:latin typeface="Arial Rounded MT Bold" pitchFamily="34" charset="0"/>
              </a:rPr>
              <a:t>Kè</a:t>
            </a:r>
            <a:endParaRPr lang="en-US" sz="36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3300"/>
                </a:solidFill>
                <a:latin typeface="Arial Rounded MT Bold" pitchFamily="34" charset="0"/>
              </a:rPr>
              <a:t>Amou bon-Dieu se </a:t>
            </a:r>
            <a:r>
              <a:rPr lang="fr-FR" sz="4400" b="1" dirty="0" err="1" smtClean="0">
                <a:solidFill>
                  <a:srgbClr val="003300"/>
                </a:solidFill>
                <a:latin typeface="Arial Rounded MT Bold" pitchFamily="34" charset="0"/>
              </a:rPr>
              <a:t>rich</a:t>
            </a:r>
            <a:r>
              <a:rPr lang="fr-FR" sz="4400" b="1" dirty="0" smtClean="0">
                <a:solidFill>
                  <a:srgbClr val="003300"/>
                </a:solidFill>
                <a:latin typeface="Arial Rounded MT Bold" pitchFamily="34" charset="0"/>
              </a:rPr>
              <a:t>, se pu ;</a:t>
            </a:r>
            <a:endParaRPr lang="en-US" sz="4400" b="1" dirty="0" smtClean="0">
              <a:solidFill>
                <a:srgbClr val="0033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en-US" sz="4400" b="1" dirty="0" smtClean="0">
                <a:solidFill>
                  <a:srgbClr val="003300"/>
                </a:solidFill>
                <a:latin typeface="Arial Rounded MT Bold" pitchFamily="34" charset="0"/>
              </a:rPr>
              <a:t>Li san </a:t>
            </a:r>
            <a:r>
              <a:rPr lang="en-US" sz="4400" b="1" dirty="0" err="1" smtClean="0">
                <a:solidFill>
                  <a:srgbClr val="003300"/>
                </a:solidFill>
                <a:latin typeface="Arial Rounded MT Bold" pitchFamily="34" charset="0"/>
              </a:rPr>
              <a:t>mezi</a:t>
            </a:r>
            <a:r>
              <a:rPr lang="en-US" sz="4400" b="1" dirty="0" smtClean="0">
                <a:solidFill>
                  <a:srgbClr val="003300"/>
                </a:solidFill>
                <a:latin typeface="Arial Rounded MT Bold" pitchFamily="34" charset="0"/>
              </a:rPr>
              <a:t>, </a:t>
            </a:r>
            <a:r>
              <a:rPr lang="en-US" sz="4400" b="1" dirty="0" err="1" smtClean="0">
                <a:solidFill>
                  <a:srgbClr val="003300"/>
                </a:solidFill>
                <a:latin typeface="Arial Rounded MT Bold" pitchFamily="34" charset="0"/>
              </a:rPr>
              <a:t>li</a:t>
            </a:r>
            <a:r>
              <a:rPr lang="en-US" sz="4400" b="1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en-US" sz="4400" b="1" dirty="0" err="1" smtClean="0">
                <a:solidFill>
                  <a:srgbClr val="003300"/>
                </a:solidFill>
                <a:latin typeface="Arial Rounded MT Bold" pitchFamily="34" charset="0"/>
              </a:rPr>
              <a:t>fò</a:t>
            </a:r>
            <a:r>
              <a:rPr lang="en-US" sz="4400" b="1" dirty="0" smtClean="0">
                <a:solidFill>
                  <a:srgbClr val="003300"/>
                </a:solidFill>
                <a:latin typeface="Arial Rounded MT Bold" pitchFamily="34" charset="0"/>
              </a:rPr>
              <a:t> ;</a:t>
            </a:r>
          </a:p>
          <a:p>
            <a:pPr algn="ctr">
              <a:buNone/>
            </a:pPr>
            <a:r>
              <a:rPr lang="fr-FR" sz="4400" b="1" dirty="0" smtClean="0">
                <a:solidFill>
                  <a:srgbClr val="003300"/>
                </a:solidFill>
                <a:latin typeface="Arial Rounded MT Bold" pitchFamily="34" charset="0"/>
              </a:rPr>
              <a:t>Amou sa a dure tout tan.</a:t>
            </a:r>
            <a:endParaRPr lang="en-US" sz="4400" b="1" dirty="0" smtClean="0">
              <a:solidFill>
                <a:srgbClr val="0033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3300"/>
                </a:solidFill>
                <a:latin typeface="Arial Rounded MT Bold" pitchFamily="34" charset="0"/>
              </a:rPr>
              <a:t>Se </a:t>
            </a:r>
            <a:r>
              <a:rPr lang="fr-FR" sz="4400" b="1" dirty="0" err="1" smtClean="0">
                <a:solidFill>
                  <a:srgbClr val="003300"/>
                </a:solidFill>
                <a:latin typeface="Arial Rounded MT Bold" pitchFamily="34" charset="0"/>
              </a:rPr>
              <a:t>kantik</a:t>
            </a:r>
            <a:r>
              <a:rPr lang="fr-FR" sz="4400" b="1" dirty="0" smtClean="0">
                <a:solidFill>
                  <a:srgbClr val="003300"/>
                </a:solidFill>
                <a:latin typeface="Arial Rounded MT Bold" pitchFamily="34" charset="0"/>
              </a:rPr>
              <a:t> tout </a:t>
            </a:r>
            <a:r>
              <a:rPr lang="fr-FR" sz="4400" b="1" dirty="0" err="1" smtClean="0">
                <a:solidFill>
                  <a:srgbClr val="003300"/>
                </a:solidFill>
                <a:latin typeface="Arial Rounded MT Bold" pitchFamily="34" charset="0"/>
              </a:rPr>
              <a:t>zanj</a:t>
            </a:r>
            <a:r>
              <a:rPr lang="fr-FR" sz="4400" b="1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003300"/>
                </a:solidFill>
                <a:latin typeface="Arial Rounded MT Bold" pitchFamily="34" charset="0"/>
              </a:rPr>
              <a:t>yo</a:t>
            </a:r>
            <a:r>
              <a:rPr lang="fr-FR" sz="4400" b="1" dirty="0" smtClean="0">
                <a:solidFill>
                  <a:srgbClr val="003300"/>
                </a:solidFill>
                <a:latin typeface="Arial Rounded MT Bold" pitchFamily="34" charset="0"/>
              </a:rPr>
              <a:t>.</a:t>
            </a:r>
            <a:endParaRPr lang="en-US" sz="4400" b="1" dirty="0" smtClean="0">
              <a:solidFill>
                <a:srgbClr val="0033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3300"/>
                </a:solidFill>
                <a:latin typeface="Arial Rounded MT Bold" pitchFamily="34" charset="0"/>
              </a:rPr>
              <a:t>E </a:t>
            </a:r>
            <a:r>
              <a:rPr lang="fr-FR" sz="4400" b="1" dirty="0" err="1" smtClean="0">
                <a:solidFill>
                  <a:srgbClr val="003300"/>
                </a:solidFill>
                <a:latin typeface="Arial Rounded MT Bold" pitchFamily="34" charset="0"/>
              </a:rPr>
              <a:t>sièl</a:t>
            </a:r>
            <a:r>
              <a:rPr lang="fr-FR" sz="4400" b="1" dirty="0" smtClean="0">
                <a:solidFill>
                  <a:srgbClr val="003300"/>
                </a:solidFill>
                <a:latin typeface="Arial Rounded MT Bold" pitchFamily="34" charset="0"/>
              </a:rPr>
              <a:t> la </a:t>
            </a:r>
            <a:r>
              <a:rPr lang="fr-FR" sz="4400" b="1" dirty="0" err="1" smtClean="0">
                <a:solidFill>
                  <a:srgbClr val="003300"/>
                </a:solidFill>
                <a:latin typeface="Arial Rounded MT Bold" pitchFamily="34" charset="0"/>
              </a:rPr>
              <a:t>pa</a:t>
            </a:r>
            <a:r>
              <a:rPr lang="fr-FR" sz="4400" b="1" dirty="0" smtClean="0">
                <a:solidFill>
                  <a:srgbClr val="003300"/>
                </a:solidFill>
                <a:latin typeface="Arial Rounded MT Bold" pitchFamily="34" charset="0"/>
              </a:rPr>
              <a:t> ta </a:t>
            </a:r>
            <a:r>
              <a:rPr lang="fr-FR" sz="4400" b="1" dirty="0" err="1" smtClean="0">
                <a:solidFill>
                  <a:srgbClr val="003300"/>
                </a:solidFill>
                <a:latin typeface="Arial Rounded MT Bold" pitchFamily="34" charset="0"/>
              </a:rPr>
              <a:t>kap</a:t>
            </a:r>
            <a:r>
              <a:rPr lang="fr-FR" sz="4400" b="1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003300"/>
                </a:solidFill>
                <a:latin typeface="Arial Rounded MT Bold" pitchFamily="34" charset="0"/>
              </a:rPr>
              <a:t>kinbe</a:t>
            </a:r>
            <a:r>
              <a:rPr lang="fr-FR" sz="4400" b="1" dirty="0" smtClean="0">
                <a:solidFill>
                  <a:srgbClr val="003300"/>
                </a:solidFill>
                <a:latin typeface="Arial Rounded MT Bold" pitchFamily="34" charset="0"/>
              </a:rPr>
              <a:t>,</a:t>
            </a:r>
            <a:endParaRPr lang="en-US" sz="4400" b="1" dirty="0" smtClean="0">
              <a:solidFill>
                <a:srgbClr val="0033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3300"/>
                </a:solidFill>
                <a:latin typeface="Arial Rounded MT Bold" pitchFamily="34" charset="0"/>
              </a:rPr>
              <a:t>Tout </a:t>
            </a:r>
            <a:r>
              <a:rPr lang="fr-FR" sz="4400" b="1" dirty="0" err="1" smtClean="0">
                <a:solidFill>
                  <a:srgbClr val="003300"/>
                </a:solidFill>
                <a:latin typeface="Arial Rounded MT Bold" pitchFamily="34" charset="0"/>
              </a:rPr>
              <a:t>zèv</a:t>
            </a:r>
            <a:r>
              <a:rPr lang="fr-FR" sz="4400" b="1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003300"/>
                </a:solidFill>
                <a:latin typeface="Arial Rounded MT Bold" pitchFamily="34" charset="0"/>
              </a:rPr>
              <a:t>lanmou</a:t>
            </a:r>
            <a:r>
              <a:rPr lang="fr-FR" sz="4400" b="1" dirty="0" smtClean="0">
                <a:solidFill>
                  <a:srgbClr val="003300"/>
                </a:solidFill>
                <a:latin typeface="Arial Rounded MT Bold" pitchFamily="34" charset="0"/>
              </a:rPr>
              <a:t> te </a:t>
            </a:r>
            <a:r>
              <a:rPr lang="fr-FR" sz="4400" b="1" dirty="0" err="1" smtClean="0">
                <a:solidFill>
                  <a:srgbClr val="003300"/>
                </a:solidFill>
                <a:latin typeface="Arial Rounded MT Bold" pitchFamily="34" charset="0"/>
              </a:rPr>
              <a:t>fè</a:t>
            </a:r>
            <a:r>
              <a:rPr lang="fr-FR" sz="4400" b="1" dirty="0" smtClean="0">
                <a:solidFill>
                  <a:srgbClr val="003300"/>
                </a:solidFill>
                <a:latin typeface="Arial Rounded MT Bold" pitchFamily="34" charset="0"/>
              </a:rPr>
              <a:t>.</a:t>
            </a:r>
            <a:endParaRPr lang="en-US" sz="4400" b="1" dirty="0">
              <a:solidFill>
                <a:srgbClr val="0033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660066"/>
                </a:solidFill>
                <a:latin typeface="Arial Rounded MT Bold" pitchFamily="34" charset="0"/>
              </a:rPr>
              <a:t>3</a:t>
            </a:r>
            <a:endParaRPr lang="en-US" sz="3600" b="1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Si </a:t>
            </a:r>
            <a:r>
              <a:rPr lang="fr-FR" sz="3600" b="1" dirty="0" err="1" smtClean="0">
                <a:latin typeface="Arial Rounded MT Bold" pitchFamily="34" charset="0"/>
              </a:rPr>
              <a:t>nou</a:t>
            </a:r>
            <a:r>
              <a:rPr lang="fr-FR" sz="3600" b="1" dirty="0" smtClean="0">
                <a:latin typeface="Arial Rounded MT Bold" pitchFamily="34" charset="0"/>
              </a:rPr>
              <a:t> te </a:t>
            </a:r>
            <a:r>
              <a:rPr lang="fr-FR" sz="3600" b="1" dirty="0" err="1" smtClean="0">
                <a:latin typeface="Arial Rounded MT Bold" pitchFamily="34" charset="0"/>
              </a:rPr>
              <a:t>kap</a:t>
            </a:r>
            <a:r>
              <a:rPr lang="fr-FR" sz="3600" b="1" dirty="0" smtClean="0">
                <a:latin typeface="Arial Rounded MT Bold" pitchFamily="34" charset="0"/>
              </a:rPr>
              <a:t> </a:t>
            </a:r>
            <a:r>
              <a:rPr lang="fr-FR" sz="3600" b="1" dirty="0" err="1" smtClean="0">
                <a:latin typeface="Arial Rounded MT Bold" pitchFamily="34" charset="0"/>
              </a:rPr>
              <a:t>chanje</a:t>
            </a:r>
            <a:r>
              <a:rPr lang="fr-FR" sz="3600" b="1" dirty="0" smtClean="0">
                <a:latin typeface="Arial Rounded MT Bold" pitchFamily="34" charset="0"/>
              </a:rPr>
              <a:t> </a:t>
            </a:r>
            <a:r>
              <a:rPr lang="fr-FR" sz="3600" b="1" dirty="0" err="1" smtClean="0">
                <a:latin typeface="Arial Rounded MT Bold" pitchFamily="34" charset="0"/>
              </a:rPr>
              <a:t>lanmè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err="1" smtClean="0">
                <a:latin typeface="Arial Rounded MT Bold" pitchFamily="34" charset="0"/>
              </a:rPr>
              <a:t>Kon</a:t>
            </a:r>
            <a:r>
              <a:rPr lang="fr-FR" sz="3600" b="1" dirty="0" smtClean="0">
                <a:latin typeface="Arial Rounded MT Bold" pitchFamily="34" charset="0"/>
              </a:rPr>
              <a:t> </a:t>
            </a:r>
            <a:r>
              <a:rPr lang="fr-FR" sz="3600" b="1" dirty="0" err="1" smtClean="0">
                <a:latin typeface="Arial Rounded MT Bold" pitchFamily="34" charset="0"/>
              </a:rPr>
              <a:t>lank</a:t>
            </a:r>
            <a:r>
              <a:rPr lang="fr-FR" sz="3600" b="1" dirty="0" smtClean="0">
                <a:latin typeface="Arial Rounded MT Bold" pitchFamily="34" charset="0"/>
              </a:rPr>
              <a:t>, nan </a:t>
            </a:r>
            <a:r>
              <a:rPr lang="fr-FR" sz="3600" b="1" dirty="0" err="1" smtClean="0">
                <a:latin typeface="Arial Rounded MT Bold" pitchFamily="34" charset="0"/>
              </a:rPr>
              <a:t>siel</a:t>
            </a:r>
            <a:r>
              <a:rPr lang="fr-FR" sz="3600" b="1" dirty="0" smtClean="0">
                <a:latin typeface="Arial Rounded MT Bold" pitchFamily="34" charset="0"/>
              </a:rPr>
              <a:t> la pou-n </a:t>
            </a:r>
            <a:r>
              <a:rPr lang="fr-FR" sz="3600" b="1" dirty="0" err="1" smtClean="0">
                <a:latin typeface="Arial Rounded MT Bold" pitchFamily="34" charset="0"/>
              </a:rPr>
              <a:t>ekri</a:t>
            </a:r>
            <a:r>
              <a:rPr lang="fr-FR" sz="3600" b="1" dirty="0" smtClean="0">
                <a:latin typeface="Arial Rounded MT Bold" pitchFamily="34" charset="0"/>
              </a:rPr>
              <a:t> ;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Si tout </a:t>
            </a:r>
            <a:r>
              <a:rPr lang="fr-FR" sz="3600" b="1" dirty="0" err="1" smtClean="0">
                <a:latin typeface="Arial Rounded MT Bold" pitchFamily="34" charset="0"/>
              </a:rPr>
              <a:t>boua</a:t>
            </a:r>
            <a:r>
              <a:rPr lang="fr-FR" sz="3600" b="1" dirty="0" smtClean="0">
                <a:latin typeface="Arial Rounded MT Bold" pitchFamily="34" charset="0"/>
              </a:rPr>
              <a:t> sou la </a:t>
            </a:r>
            <a:r>
              <a:rPr lang="fr-FR" sz="3600" b="1" dirty="0" err="1" smtClean="0">
                <a:latin typeface="Arial Rounded MT Bold" pitchFamily="34" charset="0"/>
              </a:rPr>
              <a:t>tè</a:t>
            </a:r>
            <a:r>
              <a:rPr lang="fr-FR" sz="3600" b="1" dirty="0" smtClean="0">
                <a:latin typeface="Arial Rounded MT Bold" pitchFamily="34" charset="0"/>
              </a:rPr>
              <a:t> te plu-m,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Arial Rounded MT Bold" pitchFamily="34" charset="0"/>
              </a:rPr>
              <a:t>E tout </a:t>
            </a:r>
            <a:r>
              <a:rPr lang="fr-FR" sz="3600" b="1" dirty="0" err="1" smtClean="0">
                <a:latin typeface="Arial Rounded MT Bold" pitchFamily="34" charset="0"/>
              </a:rPr>
              <a:t>moun</a:t>
            </a:r>
            <a:r>
              <a:rPr lang="fr-FR" sz="3600" b="1" dirty="0" smtClean="0">
                <a:latin typeface="Arial Rounded MT Bold" pitchFamily="34" charset="0"/>
              </a:rPr>
              <a:t> te </a:t>
            </a:r>
            <a:r>
              <a:rPr lang="fr-FR" sz="3600" b="1" dirty="0" err="1" smtClean="0">
                <a:latin typeface="Arial Rounded MT Bold" pitchFamily="34" charset="0"/>
              </a:rPr>
              <a:t>kapab</a:t>
            </a:r>
            <a:r>
              <a:rPr lang="fr-FR" sz="3600" b="1" dirty="0" smtClean="0">
                <a:latin typeface="Arial Rounded MT Bold" pitchFamily="34" charset="0"/>
              </a:rPr>
              <a:t> </a:t>
            </a:r>
            <a:r>
              <a:rPr lang="fr-FR" sz="3600" b="1" dirty="0" err="1" smtClean="0">
                <a:latin typeface="Arial Rounded MT Bold" pitchFamily="34" charset="0"/>
              </a:rPr>
              <a:t>ekri</a:t>
            </a:r>
            <a:r>
              <a:rPr lang="fr-FR" sz="3600" b="1" dirty="0" smtClean="0">
                <a:latin typeface="Arial Rounded MT Bold" pitchFamily="34" charset="0"/>
              </a:rPr>
              <a:t> ;</a:t>
            </a:r>
            <a:endParaRPr lang="en-US" sz="36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660066"/>
                </a:solidFill>
                <a:latin typeface="Arial Rounded MT Bold" pitchFamily="34" charset="0"/>
              </a:rPr>
              <a:t>Pou  </a:t>
            </a:r>
            <a:r>
              <a:rPr lang="fr-FR" sz="3600" b="1" dirty="0" err="1" smtClean="0">
                <a:solidFill>
                  <a:srgbClr val="660066"/>
                </a:solidFill>
                <a:latin typeface="Arial Rounded MT Bold" pitchFamily="34" charset="0"/>
              </a:rPr>
              <a:t>yo</a:t>
            </a:r>
            <a:r>
              <a:rPr lang="fr-FR" sz="3600" b="1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3600" b="1" dirty="0" err="1" smtClean="0">
                <a:solidFill>
                  <a:srgbClr val="660066"/>
                </a:solidFill>
                <a:latin typeface="Arial Rounded MT Bold" pitchFamily="34" charset="0"/>
              </a:rPr>
              <a:t>ekri</a:t>
            </a:r>
            <a:r>
              <a:rPr lang="fr-FR" sz="3600" b="1" dirty="0" smtClean="0">
                <a:solidFill>
                  <a:srgbClr val="660066"/>
                </a:solidFill>
                <a:latin typeface="Arial Rounded MT Bold" pitchFamily="34" charset="0"/>
              </a:rPr>
              <a:t>, </a:t>
            </a:r>
            <a:r>
              <a:rPr lang="fr-FR" sz="3600" b="1" dirty="0" err="1" smtClean="0">
                <a:solidFill>
                  <a:srgbClr val="660066"/>
                </a:solidFill>
                <a:latin typeface="Arial Rounded MT Bold" pitchFamily="34" charset="0"/>
              </a:rPr>
              <a:t>lamou</a:t>
            </a:r>
            <a:r>
              <a:rPr lang="fr-FR" sz="3600" b="1" dirty="0" smtClean="0">
                <a:solidFill>
                  <a:srgbClr val="660066"/>
                </a:solidFill>
                <a:latin typeface="Arial Rounded MT Bold" pitchFamily="34" charset="0"/>
              </a:rPr>
              <a:t> bon-Dieu</a:t>
            </a:r>
            <a:endParaRPr lang="en-US" sz="3600" b="1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660066"/>
                </a:solidFill>
                <a:latin typeface="Arial Rounded MT Bold" pitchFamily="34" charset="0"/>
              </a:rPr>
              <a:t>Ta </a:t>
            </a:r>
            <a:r>
              <a:rPr lang="fr-FR" sz="3600" b="1" dirty="0" err="1" smtClean="0">
                <a:solidFill>
                  <a:srgbClr val="660066"/>
                </a:solidFill>
                <a:latin typeface="Arial Rounded MT Bold" pitchFamily="34" charset="0"/>
              </a:rPr>
              <a:t>fi-n</a:t>
            </a:r>
            <a:r>
              <a:rPr lang="fr-FR" sz="3600" b="1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3600" b="1" dirty="0" err="1" smtClean="0">
                <a:solidFill>
                  <a:srgbClr val="660066"/>
                </a:solidFill>
                <a:latin typeface="Arial Rounded MT Bold" pitchFamily="34" charset="0"/>
              </a:rPr>
              <a:t>seche</a:t>
            </a:r>
            <a:r>
              <a:rPr lang="fr-FR" sz="3600" b="1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3600" b="1" dirty="0" err="1" smtClean="0">
                <a:solidFill>
                  <a:srgbClr val="660066"/>
                </a:solidFill>
                <a:latin typeface="Arial Rounded MT Bold" pitchFamily="34" charset="0"/>
              </a:rPr>
              <a:t>lamè</a:t>
            </a:r>
            <a:r>
              <a:rPr lang="fr-FR" sz="3600" b="1" dirty="0" smtClean="0">
                <a:solidFill>
                  <a:srgbClr val="660066"/>
                </a:solidFill>
                <a:latin typeface="Arial Rounded MT Bold" pitchFamily="34" charset="0"/>
              </a:rPr>
              <a:t>,</a:t>
            </a:r>
            <a:endParaRPr lang="en-US" sz="3600" b="1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660066"/>
                </a:solidFill>
                <a:latin typeface="Arial Rounded MT Bold" pitchFamily="34" charset="0"/>
              </a:rPr>
              <a:t>E </a:t>
            </a:r>
            <a:r>
              <a:rPr lang="fr-FR" sz="3600" b="1" dirty="0" err="1" smtClean="0">
                <a:solidFill>
                  <a:srgbClr val="660066"/>
                </a:solidFill>
                <a:latin typeface="Arial Rounded MT Bold" pitchFamily="34" charset="0"/>
              </a:rPr>
              <a:t>sièl</a:t>
            </a:r>
            <a:r>
              <a:rPr lang="fr-FR" sz="3600" b="1" dirty="0" smtClean="0">
                <a:solidFill>
                  <a:srgbClr val="660066"/>
                </a:solidFill>
                <a:latin typeface="Arial Rounded MT Bold" pitchFamily="34" charset="0"/>
              </a:rPr>
              <a:t> la </a:t>
            </a:r>
            <a:r>
              <a:rPr lang="fr-FR" sz="3600" b="1" dirty="0" err="1" smtClean="0">
                <a:solidFill>
                  <a:srgbClr val="660066"/>
                </a:solidFill>
                <a:latin typeface="Arial Rounded MT Bold" pitchFamily="34" charset="0"/>
              </a:rPr>
              <a:t>pa</a:t>
            </a:r>
            <a:r>
              <a:rPr lang="fr-FR" sz="3600" b="1" dirty="0" smtClean="0">
                <a:solidFill>
                  <a:srgbClr val="660066"/>
                </a:solidFill>
                <a:latin typeface="Arial Rounded MT Bold" pitchFamily="34" charset="0"/>
              </a:rPr>
              <a:t> ta </a:t>
            </a:r>
            <a:r>
              <a:rPr lang="fr-FR" sz="3600" b="1" dirty="0" err="1" smtClean="0">
                <a:solidFill>
                  <a:srgbClr val="660066"/>
                </a:solidFill>
                <a:latin typeface="Arial Rounded MT Bold" pitchFamily="34" charset="0"/>
              </a:rPr>
              <a:t>kap</a:t>
            </a:r>
            <a:r>
              <a:rPr lang="fr-FR" sz="3600" b="1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3600" b="1" dirty="0" err="1" smtClean="0">
                <a:solidFill>
                  <a:srgbClr val="660066"/>
                </a:solidFill>
                <a:latin typeface="Arial Rounded MT Bold" pitchFamily="34" charset="0"/>
              </a:rPr>
              <a:t>kinbe</a:t>
            </a:r>
            <a:r>
              <a:rPr lang="fr-FR" sz="3600" b="1" dirty="0" smtClean="0">
                <a:solidFill>
                  <a:srgbClr val="660066"/>
                </a:solidFill>
                <a:latin typeface="Arial Rounded MT Bold" pitchFamily="34" charset="0"/>
              </a:rPr>
              <a:t>,</a:t>
            </a:r>
            <a:endParaRPr lang="en-US" sz="3600" b="1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660066"/>
                </a:solidFill>
                <a:latin typeface="Arial Rounded MT Bold" pitchFamily="34" charset="0"/>
              </a:rPr>
              <a:t>Tout </a:t>
            </a:r>
            <a:r>
              <a:rPr lang="fr-FR" sz="3600" b="1" dirty="0" err="1" smtClean="0">
                <a:solidFill>
                  <a:srgbClr val="660066"/>
                </a:solidFill>
                <a:latin typeface="Arial Rounded MT Bold" pitchFamily="34" charset="0"/>
              </a:rPr>
              <a:t>zèv</a:t>
            </a:r>
            <a:r>
              <a:rPr lang="fr-FR" sz="3600" b="1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3600" b="1" dirty="0" err="1" smtClean="0">
                <a:solidFill>
                  <a:srgbClr val="660066"/>
                </a:solidFill>
                <a:latin typeface="Arial Rounded MT Bold" pitchFamily="34" charset="0"/>
              </a:rPr>
              <a:t>lanmou</a:t>
            </a:r>
            <a:r>
              <a:rPr lang="fr-FR" sz="3600" b="1" dirty="0" smtClean="0">
                <a:solidFill>
                  <a:srgbClr val="660066"/>
                </a:solidFill>
                <a:latin typeface="Arial Rounded MT Bold" pitchFamily="34" charset="0"/>
              </a:rPr>
              <a:t> te </a:t>
            </a:r>
            <a:r>
              <a:rPr lang="fr-FR" sz="3600" b="1" dirty="0" err="1" smtClean="0">
                <a:solidFill>
                  <a:srgbClr val="660066"/>
                </a:solidFill>
                <a:latin typeface="Arial Rounded MT Bold" pitchFamily="34" charset="0"/>
              </a:rPr>
              <a:t>fè</a:t>
            </a:r>
            <a:r>
              <a:rPr lang="fr-FR" sz="3600" b="1" dirty="0" smtClean="0">
                <a:solidFill>
                  <a:srgbClr val="660066"/>
                </a:solidFill>
                <a:latin typeface="Arial Rounded MT Bold" pitchFamily="34" charset="0"/>
              </a:rPr>
              <a:t>.</a:t>
            </a:r>
            <a:endParaRPr lang="en-US" sz="3600" b="1" dirty="0">
              <a:solidFill>
                <a:srgbClr val="66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err="1" smtClean="0">
                <a:solidFill>
                  <a:srgbClr val="FF0000"/>
                </a:solidFill>
                <a:latin typeface="Arial Rounded MT Bold" pitchFamily="34" charset="0"/>
              </a:rPr>
              <a:t>Kè</a:t>
            </a:r>
            <a:endParaRPr lang="en-US" sz="36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3300"/>
                </a:solidFill>
                <a:latin typeface="Arial Rounded MT Bold" pitchFamily="34" charset="0"/>
              </a:rPr>
              <a:t>Amou bon-Dieu se </a:t>
            </a:r>
            <a:r>
              <a:rPr lang="fr-FR" sz="4400" b="1" dirty="0" err="1" smtClean="0">
                <a:solidFill>
                  <a:srgbClr val="003300"/>
                </a:solidFill>
                <a:latin typeface="Arial Rounded MT Bold" pitchFamily="34" charset="0"/>
              </a:rPr>
              <a:t>rich</a:t>
            </a:r>
            <a:r>
              <a:rPr lang="fr-FR" sz="4400" b="1" dirty="0" smtClean="0">
                <a:solidFill>
                  <a:srgbClr val="003300"/>
                </a:solidFill>
                <a:latin typeface="Arial Rounded MT Bold" pitchFamily="34" charset="0"/>
              </a:rPr>
              <a:t>, se pu ;</a:t>
            </a:r>
            <a:endParaRPr lang="en-US" sz="4400" b="1" dirty="0" smtClean="0">
              <a:solidFill>
                <a:srgbClr val="0033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en-US" sz="4400" b="1" dirty="0" smtClean="0">
                <a:solidFill>
                  <a:srgbClr val="003300"/>
                </a:solidFill>
                <a:latin typeface="Arial Rounded MT Bold" pitchFamily="34" charset="0"/>
              </a:rPr>
              <a:t>Li san </a:t>
            </a:r>
            <a:r>
              <a:rPr lang="en-US" sz="4400" b="1" dirty="0" err="1" smtClean="0">
                <a:solidFill>
                  <a:srgbClr val="003300"/>
                </a:solidFill>
                <a:latin typeface="Arial Rounded MT Bold" pitchFamily="34" charset="0"/>
              </a:rPr>
              <a:t>mezi</a:t>
            </a:r>
            <a:r>
              <a:rPr lang="en-US" sz="4400" b="1" dirty="0" smtClean="0">
                <a:solidFill>
                  <a:srgbClr val="003300"/>
                </a:solidFill>
                <a:latin typeface="Arial Rounded MT Bold" pitchFamily="34" charset="0"/>
              </a:rPr>
              <a:t>, </a:t>
            </a:r>
            <a:r>
              <a:rPr lang="en-US" sz="4400" b="1" dirty="0" err="1" smtClean="0">
                <a:solidFill>
                  <a:srgbClr val="003300"/>
                </a:solidFill>
                <a:latin typeface="Arial Rounded MT Bold" pitchFamily="34" charset="0"/>
              </a:rPr>
              <a:t>li</a:t>
            </a:r>
            <a:r>
              <a:rPr lang="en-US" sz="4400" b="1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en-US" sz="4400" b="1" dirty="0" err="1" smtClean="0">
                <a:solidFill>
                  <a:srgbClr val="003300"/>
                </a:solidFill>
                <a:latin typeface="Arial Rounded MT Bold" pitchFamily="34" charset="0"/>
              </a:rPr>
              <a:t>fò</a:t>
            </a:r>
            <a:r>
              <a:rPr lang="en-US" sz="4400" b="1" dirty="0" smtClean="0">
                <a:solidFill>
                  <a:srgbClr val="003300"/>
                </a:solidFill>
                <a:latin typeface="Arial Rounded MT Bold" pitchFamily="34" charset="0"/>
              </a:rPr>
              <a:t> ;</a:t>
            </a:r>
          </a:p>
          <a:p>
            <a:pPr algn="ctr">
              <a:buNone/>
            </a:pPr>
            <a:r>
              <a:rPr lang="fr-FR" sz="4400" b="1" dirty="0" smtClean="0">
                <a:solidFill>
                  <a:srgbClr val="003300"/>
                </a:solidFill>
                <a:latin typeface="Arial Rounded MT Bold" pitchFamily="34" charset="0"/>
              </a:rPr>
              <a:t>Amou sa a dure tout tan.</a:t>
            </a:r>
            <a:endParaRPr lang="en-US" sz="4400" b="1" dirty="0" smtClean="0">
              <a:solidFill>
                <a:srgbClr val="0033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3300"/>
                </a:solidFill>
                <a:latin typeface="Arial Rounded MT Bold" pitchFamily="34" charset="0"/>
              </a:rPr>
              <a:t>Se </a:t>
            </a:r>
            <a:r>
              <a:rPr lang="fr-FR" sz="4400" b="1" dirty="0" err="1" smtClean="0">
                <a:solidFill>
                  <a:srgbClr val="003300"/>
                </a:solidFill>
                <a:latin typeface="Arial Rounded MT Bold" pitchFamily="34" charset="0"/>
              </a:rPr>
              <a:t>kantik</a:t>
            </a:r>
            <a:r>
              <a:rPr lang="fr-FR" sz="4400" b="1" dirty="0" smtClean="0">
                <a:solidFill>
                  <a:srgbClr val="003300"/>
                </a:solidFill>
                <a:latin typeface="Arial Rounded MT Bold" pitchFamily="34" charset="0"/>
              </a:rPr>
              <a:t> tout </a:t>
            </a:r>
            <a:r>
              <a:rPr lang="fr-FR" sz="4400" b="1" dirty="0" err="1" smtClean="0">
                <a:solidFill>
                  <a:srgbClr val="003300"/>
                </a:solidFill>
                <a:latin typeface="Arial Rounded MT Bold" pitchFamily="34" charset="0"/>
              </a:rPr>
              <a:t>zanj</a:t>
            </a:r>
            <a:r>
              <a:rPr lang="fr-FR" sz="4400" b="1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003300"/>
                </a:solidFill>
                <a:latin typeface="Arial Rounded MT Bold" pitchFamily="34" charset="0"/>
              </a:rPr>
              <a:t>yo</a:t>
            </a:r>
            <a:r>
              <a:rPr lang="fr-FR" sz="4400" b="1" dirty="0" smtClean="0">
                <a:solidFill>
                  <a:srgbClr val="003300"/>
                </a:solidFill>
                <a:latin typeface="Arial Rounded MT Bold" pitchFamily="34" charset="0"/>
              </a:rPr>
              <a:t>.</a:t>
            </a:r>
            <a:endParaRPr lang="en-US" sz="4400" b="1" dirty="0" smtClean="0">
              <a:solidFill>
                <a:srgbClr val="0033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3300"/>
                </a:solidFill>
                <a:latin typeface="Arial Rounded MT Bold" pitchFamily="34" charset="0"/>
              </a:rPr>
              <a:t>E </a:t>
            </a:r>
            <a:r>
              <a:rPr lang="fr-FR" sz="4400" b="1" dirty="0" err="1" smtClean="0">
                <a:solidFill>
                  <a:srgbClr val="003300"/>
                </a:solidFill>
                <a:latin typeface="Arial Rounded MT Bold" pitchFamily="34" charset="0"/>
              </a:rPr>
              <a:t>sièl</a:t>
            </a:r>
            <a:r>
              <a:rPr lang="fr-FR" sz="4400" b="1" dirty="0" smtClean="0">
                <a:solidFill>
                  <a:srgbClr val="003300"/>
                </a:solidFill>
                <a:latin typeface="Arial Rounded MT Bold" pitchFamily="34" charset="0"/>
              </a:rPr>
              <a:t> la </a:t>
            </a:r>
            <a:r>
              <a:rPr lang="fr-FR" sz="4400" b="1" dirty="0" err="1" smtClean="0">
                <a:solidFill>
                  <a:srgbClr val="003300"/>
                </a:solidFill>
                <a:latin typeface="Arial Rounded MT Bold" pitchFamily="34" charset="0"/>
              </a:rPr>
              <a:t>pa</a:t>
            </a:r>
            <a:r>
              <a:rPr lang="fr-FR" sz="4400" b="1" dirty="0" smtClean="0">
                <a:solidFill>
                  <a:srgbClr val="003300"/>
                </a:solidFill>
                <a:latin typeface="Arial Rounded MT Bold" pitchFamily="34" charset="0"/>
              </a:rPr>
              <a:t> ta </a:t>
            </a:r>
            <a:r>
              <a:rPr lang="fr-FR" sz="4400" b="1" dirty="0" err="1" smtClean="0">
                <a:solidFill>
                  <a:srgbClr val="003300"/>
                </a:solidFill>
                <a:latin typeface="Arial Rounded MT Bold" pitchFamily="34" charset="0"/>
              </a:rPr>
              <a:t>kap</a:t>
            </a:r>
            <a:r>
              <a:rPr lang="fr-FR" sz="4400" b="1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003300"/>
                </a:solidFill>
                <a:latin typeface="Arial Rounded MT Bold" pitchFamily="34" charset="0"/>
              </a:rPr>
              <a:t>kinbe</a:t>
            </a:r>
            <a:r>
              <a:rPr lang="fr-FR" sz="4400" b="1" dirty="0" smtClean="0">
                <a:solidFill>
                  <a:srgbClr val="003300"/>
                </a:solidFill>
                <a:latin typeface="Arial Rounded MT Bold" pitchFamily="34" charset="0"/>
              </a:rPr>
              <a:t>,</a:t>
            </a:r>
            <a:endParaRPr lang="en-US" sz="4400" b="1" dirty="0" smtClean="0">
              <a:solidFill>
                <a:srgbClr val="0033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3300"/>
                </a:solidFill>
                <a:latin typeface="Arial Rounded MT Bold" pitchFamily="34" charset="0"/>
              </a:rPr>
              <a:t>Tout </a:t>
            </a:r>
            <a:r>
              <a:rPr lang="fr-FR" sz="4400" b="1" dirty="0" err="1" smtClean="0">
                <a:solidFill>
                  <a:srgbClr val="003300"/>
                </a:solidFill>
                <a:latin typeface="Arial Rounded MT Bold" pitchFamily="34" charset="0"/>
              </a:rPr>
              <a:t>zèv</a:t>
            </a:r>
            <a:r>
              <a:rPr lang="fr-FR" sz="4400" b="1" dirty="0" smtClean="0">
                <a:solidFill>
                  <a:srgbClr val="003300"/>
                </a:solidFill>
                <a:latin typeface="Arial Rounded MT Bold" pitchFamily="34" charset="0"/>
              </a:rPr>
              <a:t> </a:t>
            </a:r>
            <a:r>
              <a:rPr lang="fr-FR" sz="4400" b="1" dirty="0" err="1" smtClean="0">
                <a:solidFill>
                  <a:srgbClr val="003300"/>
                </a:solidFill>
                <a:latin typeface="Arial Rounded MT Bold" pitchFamily="34" charset="0"/>
              </a:rPr>
              <a:t>lanmou</a:t>
            </a:r>
            <a:r>
              <a:rPr lang="fr-FR" sz="4400" b="1" dirty="0" smtClean="0">
                <a:solidFill>
                  <a:srgbClr val="003300"/>
                </a:solidFill>
                <a:latin typeface="Arial Rounded MT Bold" pitchFamily="34" charset="0"/>
              </a:rPr>
              <a:t> te </a:t>
            </a:r>
            <a:r>
              <a:rPr lang="fr-FR" sz="4400" b="1" dirty="0" err="1" smtClean="0">
                <a:solidFill>
                  <a:srgbClr val="003300"/>
                </a:solidFill>
                <a:latin typeface="Arial Rounded MT Bold" pitchFamily="34" charset="0"/>
              </a:rPr>
              <a:t>fè</a:t>
            </a:r>
            <a:r>
              <a:rPr lang="fr-FR" sz="4400" b="1" dirty="0" smtClean="0">
                <a:solidFill>
                  <a:srgbClr val="003300"/>
                </a:solidFill>
                <a:latin typeface="Arial Rounded MT Bold" pitchFamily="34" charset="0"/>
              </a:rPr>
              <a:t>.</a:t>
            </a:r>
            <a:endParaRPr lang="en-US" sz="4400" b="1" dirty="0">
              <a:solidFill>
                <a:srgbClr val="0033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0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t1.gstatic.com/images?q=tbn:ANd9GcQx-_Wimv9HGRYp4BM50g7r5t3Mw_wYIrWhWkxuZ49yWsTCK9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2209800"/>
            <a:ext cx="6629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  <a:t>PRIÈRE D’INTERCESSION</a:t>
            </a:r>
            <a:endParaRPr lang="en-US" sz="5400" b="1" dirty="0">
              <a:solidFill>
                <a:schemeClr val="accent2">
                  <a:lumMod val="50000"/>
                </a:schemeClr>
              </a:solidFill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00B050"/>
                </a:solidFill>
                <a:latin typeface="Arial Rounded MT Bold" pitchFamily="34" charset="0"/>
              </a:rPr>
              <a:t>25 Fr CE : Vers Toi Monte Notre Hommage</a:t>
            </a:r>
            <a:endParaRPr lang="en-US" sz="4400" b="1" dirty="0" smtClean="0">
              <a:solidFill>
                <a:srgbClr val="00B05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B050"/>
                </a:solidFill>
                <a:latin typeface="Arial Rounded MT Bold" pitchFamily="34" charset="0"/>
              </a:rPr>
              <a:t>1</a:t>
            </a:r>
            <a:endParaRPr lang="en-US" sz="4400" b="1" dirty="0" smtClean="0">
              <a:solidFill>
                <a:srgbClr val="00B05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5200" b="1" dirty="0" smtClean="0">
                <a:solidFill>
                  <a:srgbClr val="002060"/>
                </a:solidFill>
                <a:latin typeface="Arial Rounded MT Bold" pitchFamily="34" charset="0"/>
              </a:rPr>
              <a:t>Vers Toi monte notre hommage,</a:t>
            </a:r>
            <a:endParaRPr lang="en-US" sz="5200" b="1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5200" b="1" dirty="0" smtClean="0">
                <a:solidFill>
                  <a:srgbClr val="002060"/>
                </a:solidFill>
                <a:latin typeface="Arial Rounded MT Bold" pitchFamily="34" charset="0"/>
              </a:rPr>
              <a:t>Fils de Dieu, puissant Sauveur,</a:t>
            </a:r>
            <a:endParaRPr lang="en-US" sz="5200" b="1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5200" b="1" dirty="0" smtClean="0">
                <a:solidFill>
                  <a:srgbClr val="002060"/>
                </a:solidFill>
                <a:latin typeface="Arial Rounded MT Bold" pitchFamily="34" charset="0"/>
              </a:rPr>
              <a:t>Qui demeures d'âge en âge</a:t>
            </a:r>
            <a:endParaRPr lang="en-US" sz="5200" b="1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5200" b="1" dirty="0" smtClean="0">
                <a:solidFill>
                  <a:srgbClr val="002060"/>
                </a:solidFill>
                <a:latin typeface="Arial Rounded MT Bold" pitchFamily="34" charset="0"/>
              </a:rPr>
              <a:t>Le refuge du pécheur.</a:t>
            </a:r>
            <a:endParaRPr lang="en-US" sz="5200" b="1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B050"/>
                </a:solidFill>
                <a:latin typeface="Arial Rounded MT Bold" pitchFamily="34" charset="0"/>
              </a:rPr>
              <a:t>Refrain</a:t>
            </a:r>
            <a:endParaRPr lang="en-US" sz="4400" b="1" dirty="0" smtClean="0">
              <a:solidFill>
                <a:srgbClr val="00B05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FF0000"/>
                </a:solidFill>
                <a:latin typeface="Arial Rounded MT Bold" pitchFamily="34" charset="0"/>
              </a:rPr>
              <a:t>Loué soit ton amour, loués soient à jamais</a:t>
            </a:r>
            <a:endParaRPr lang="en-US" sz="44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FF0000"/>
                </a:solidFill>
                <a:latin typeface="Arial Rounded MT Bold" pitchFamily="34" charset="0"/>
              </a:rPr>
              <a:t>Ton nom, Jésus, ta gloire et tes bienfaits ;</a:t>
            </a:r>
            <a:endParaRPr lang="en-US" sz="44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FF0000"/>
                </a:solidFill>
                <a:latin typeface="Arial Rounded MT Bold" pitchFamily="34" charset="0"/>
              </a:rPr>
              <a:t>Loué soit ton amour, loués soient à jamais</a:t>
            </a:r>
            <a:endParaRPr lang="en-US" sz="44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FF0000"/>
                </a:solidFill>
                <a:latin typeface="Arial Rounded MT Bold" pitchFamily="34" charset="0"/>
              </a:rPr>
              <a:t>Ton Nom, ta gloire et tes bienfaits </a:t>
            </a:r>
            <a:r>
              <a:rPr lang="fr-FR" sz="4400" b="1" dirty="0" smtClean="0">
                <a:solidFill>
                  <a:srgbClr val="FF0000"/>
                </a:solidFill>
                <a:latin typeface="Arial Rounded MT Bold" pitchFamily="34" charset="0"/>
              </a:rPr>
              <a:t>!</a:t>
            </a:r>
            <a:endParaRPr lang="en-US" sz="4400" b="1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00B050"/>
                </a:solidFill>
                <a:latin typeface="Arial Rounded MT Bold" pitchFamily="34" charset="0"/>
              </a:rPr>
              <a:t>2</a:t>
            </a:r>
            <a:endParaRPr lang="en-US" sz="4400" b="1" dirty="0" smtClean="0">
              <a:solidFill>
                <a:srgbClr val="00B05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2060"/>
                </a:solidFill>
                <a:latin typeface="Arial Rounded MT Bold" pitchFamily="34" charset="0"/>
              </a:rPr>
              <a:t>De Toi vient la délivrance :</a:t>
            </a:r>
            <a:endParaRPr lang="en-US" sz="4400" b="1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2060"/>
                </a:solidFill>
                <a:latin typeface="Arial Rounded MT Bold" pitchFamily="34" charset="0"/>
              </a:rPr>
              <a:t>Tu payas notre rançon.</a:t>
            </a:r>
            <a:endParaRPr lang="en-US" sz="4400" b="1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2060"/>
                </a:solidFill>
                <a:latin typeface="Arial Rounded MT Bold" pitchFamily="34" charset="0"/>
              </a:rPr>
              <a:t>C'est en Toi qu'est l'espérance,</a:t>
            </a:r>
            <a:endParaRPr lang="en-US" sz="4400" b="1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2060"/>
                </a:solidFill>
                <a:latin typeface="Arial Rounded MT Bold" pitchFamily="34" charset="0"/>
              </a:rPr>
              <a:t>La paix et la guérison.</a:t>
            </a:r>
            <a:endParaRPr lang="en-US" sz="4400" b="1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B050"/>
                </a:solidFill>
                <a:latin typeface="Arial Rounded MT Bold" pitchFamily="34" charset="0"/>
              </a:rPr>
              <a:t>Refrain</a:t>
            </a:r>
            <a:endParaRPr lang="en-US" sz="4400" b="1" dirty="0" smtClean="0">
              <a:solidFill>
                <a:srgbClr val="00B05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FF0000"/>
                </a:solidFill>
                <a:latin typeface="Arial Rounded MT Bold" pitchFamily="34" charset="0"/>
              </a:rPr>
              <a:t>Loué soit ton amour, </a:t>
            </a:r>
            <a:endParaRPr lang="fr-FR" sz="44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FF0000"/>
                </a:solidFill>
                <a:latin typeface="Arial Rounded MT Bold" pitchFamily="34" charset="0"/>
              </a:rPr>
              <a:t>loués</a:t>
            </a:r>
            <a:r>
              <a:rPr lang="fr-FR" sz="4400" b="1" dirty="0" smtClean="0">
                <a:solidFill>
                  <a:srgbClr val="FF0000"/>
                </a:solidFill>
                <a:latin typeface="Arial Rounded MT Bold" pitchFamily="34" charset="0"/>
              </a:rPr>
              <a:t> soient à jamais</a:t>
            </a:r>
            <a:endParaRPr lang="en-US" sz="44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FF0000"/>
                </a:solidFill>
                <a:latin typeface="Arial Rounded MT Bold" pitchFamily="34" charset="0"/>
              </a:rPr>
              <a:t>Ton nom, Jésus, </a:t>
            </a:r>
            <a:endParaRPr lang="fr-FR" sz="44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FF0000"/>
                </a:solidFill>
                <a:latin typeface="Arial Rounded MT Bold" pitchFamily="34" charset="0"/>
              </a:rPr>
              <a:t>ta</a:t>
            </a:r>
            <a:r>
              <a:rPr lang="fr-FR" sz="4400" b="1" dirty="0" smtClean="0">
                <a:solidFill>
                  <a:srgbClr val="FF0000"/>
                </a:solidFill>
                <a:latin typeface="Arial Rounded MT Bold" pitchFamily="34" charset="0"/>
              </a:rPr>
              <a:t> gloire et tes bienfaits ;</a:t>
            </a:r>
            <a:endParaRPr lang="en-US" sz="44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FF0000"/>
                </a:solidFill>
                <a:latin typeface="Arial Rounded MT Bold" pitchFamily="34" charset="0"/>
              </a:rPr>
              <a:t>Loué soit ton amour, </a:t>
            </a:r>
            <a:endParaRPr lang="fr-FR" sz="44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FF0000"/>
                </a:solidFill>
                <a:latin typeface="Arial Rounded MT Bold" pitchFamily="34" charset="0"/>
              </a:rPr>
              <a:t>loués</a:t>
            </a:r>
            <a:r>
              <a:rPr lang="fr-FR" sz="4400" b="1" dirty="0" smtClean="0">
                <a:solidFill>
                  <a:srgbClr val="FF0000"/>
                </a:solidFill>
                <a:latin typeface="Arial Rounded MT Bold" pitchFamily="34" charset="0"/>
              </a:rPr>
              <a:t> soient à jamais</a:t>
            </a:r>
            <a:endParaRPr lang="en-US" sz="44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FF0000"/>
                </a:solidFill>
                <a:latin typeface="Arial Rounded MT Bold" pitchFamily="34" charset="0"/>
              </a:rPr>
              <a:t>Ton Nom, ta gloire et tes bienfaits !</a:t>
            </a:r>
            <a:endParaRPr lang="en-US" sz="4400" b="1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ctr">
              <a:buNone/>
            </a:pPr>
            <a:endParaRPr lang="en-US" sz="4400" dirty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00B050"/>
                </a:solidFill>
                <a:latin typeface="Arial Rounded MT Bold" pitchFamily="34" charset="0"/>
              </a:rPr>
              <a:t>3</a:t>
            </a:r>
            <a:endParaRPr lang="en-US" sz="4400" b="1" dirty="0" smtClean="0">
              <a:solidFill>
                <a:srgbClr val="00B05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2060"/>
                </a:solidFill>
                <a:latin typeface="Arial Rounded MT Bold" pitchFamily="34" charset="0"/>
              </a:rPr>
              <a:t>Oh ! Qu’heureux sous ta bannière</a:t>
            </a:r>
            <a:endParaRPr lang="en-US" sz="4400" b="1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2060"/>
                </a:solidFill>
                <a:latin typeface="Arial Rounded MT Bold" pitchFamily="34" charset="0"/>
              </a:rPr>
              <a:t>Est le peuple racheté</a:t>
            </a:r>
            <a:endParaRPr lang="en-US" sz="4400" b="1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2060"/>
                </a:solidFill>
                <a:latin typeface="Arial Rounded MT Bold" pitchFamily="34" charset="0"/>
              </a:rPr>
              <a:t>Qui marche, dans la lumière</a:t>
            </a:r>
            <a:endParaRPr lang="en-US" sz="4400" b="1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2060"/>
                </a:solidFill>
                <a:latin typeface="Arial Rounded MT Bold" pitchFamily="34" charset="0"/>
              </a:rPr>
              <a:t>Vers la céleste cité.</a:t>
            </a:r>
            <a:endParaRPr lang="en-US" sz="4400" b="1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B050"/>
                </a:solidFill>
                <a:latin typeface="Arial Rounded MT Bold" pitchFamily="34" charset="0"/>
              </a:rPr>
              <a:t>Refrain</a:t>
            </a:r>
            <a:endParaRPr lang="en-US" sz="4400" b="1" dirty="0" smtClean="0">
              <a:solidFill>
                <a:srgbClr val="00B05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FF0000"/>
                </a:solidFill>
                <a:latin typeface="Arial Rounded MT Bold" pitchFamily="34" charset="0"/>
              </a:rPr>
              <a:t>Loué soit ton amour, </a:t>
            </a:r>
          </a:p>
          <a:p>
            <a:pPr algn="ctr">
              <a:buNone/>
            </a:pPr>
            <a:r>
              <a:rPr lang="fr-FR" sz="4400" b="1" dirty="0" smtClean="0">
                <a:solidFill>
                  <a:srgbClr val="FF0000"/>
                </a:solidFill>
                <a:latin typeface="Arial Rounded MT Bold" pitchFamily="34" charset="0"/>
              </a:rPr>
              <a:t>loués soient à jamais</a:t>
            </a:r>
            <a:endParaRPr lang="en-US" sz="44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FF0000"/>
                </a:solidFill>
                <a:latin typeface="Arial Rounded MT Bold" pitchFamily="34" charset="0"/>
              </a:rPr>
              <a:t>Ton nom, Jésus, </a:t>
            </a:r>
          </a:p>
          <a:p>
            <a:pPr algn="ctr">
              <a:buNone/>
            </a:pPr>
            <a:r>
              <a:rPr lang="fr-FR" sz="4400" b="1" dirty="0" smtClean="0">
                <a:solidFill>
                  <a:srgbClr val="FF0000"/>
                </a:solidFill>
                <a:latin typeface="Arial Rounded MT Bold" pitchFamily="34" charset="0"/>
              </a:rPr>
              <a:t>ta gloire et tes bienfaits ;</a:t>
            </a:r>
            <a:endParaRPr lang="en-US" sz="44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FF0000"/>
                </a:solidFill>
                <a:latin typeface="Arial Rounded MT Bold" pitchFamily="34" charset="0"/>
              </a:rPr>
              <a:t>Loué soit ton amour, </a:t>
            </a:r>
          </a:p>
          <a:p>
            <a:pPr algn="ctr">
              <a:buNone/>
            </a:pPr>
            <a:r>
              <a:rPr lang="fr-FR" sz="4400" b="1" dirty="0" smtClean="0">
                <a:solidFill>
                  <a:srgbClr val="FF0000"/>
                </a:solidFill>
                <a:latin typeface="Arial Rounded MT Bold" pitchFamily="34" charset="0"/>
              </a:rPr>
              <a:t>loués soient à jamais</a:t>
            </a:r>
            <a:endParaRPr lang="en-US" sz="44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FF0000"/>
                </a:solidFill>
                <a:latin typeface="Arial Rounded MT Bold" pitchFamily="34" charset="0"/>
              </a:rPr>
              <a:t>Ton Nom, ta gloire et tes bienfaits !</a:t>
            </a:r>
            <a:endParaRPr lang="en-US" sz="4400" b="1" dirty="0" smtClean="0">
              <a:solidFill>
                <a:srgbClr val="00206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00B050"/>
                </a:solidFill>
                <a:latin typeface="Arial Rounded MT Bold" pitchFamily="34" charset="0"/>
              </a:rPr>
              <a:t>4</a:t>
            </a:r>
            <a:endParaRPr lang="en-US" sz="4400" b="1" dirty="0" smtClean="0">
              <a:solidFill>
                <a:srgbClr val="00B05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2060"/>
                </a:solidFill>
                <a:latin typeface="Arial Rounded MT Bold" pitchFamily="34" charset="0"/>
              </a:rPr>
              <a:t>Par ta divine Parole</a:t>
            </a:r>
            <a:endParaRPr lang="en-US" sz="4400" b="1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2060"/>
                </a:solidFill>
                <a:latin typeface="Arial Rounded MT Bold" pitchFamily="34" charset="0"/>
              </a:rPr>
              <a:t>Tu l'enseignes, tu l'instruis,</a:t>
            </a:r>
            <a:endParaRPr lang="en-US" sz="4400" b="1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2060"/>
                </a:solidFill>
                <a:latin typeface="Arial Rounded MT Bold" pitchFamily="34" charset="0"/>
              </a:rPr>
              <a:t>Et, par l'Esprit qui console,</a:t>
            </a:r>
            <a:endParaRPr lang="en-US" sz="4400" b="1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2060"/>
                </a:solidFill>
                <a:latin typeface="Arial Rounded MT Bold" pitchFamily="34" charset="0"/>
              </a:rPr>
              <a:t>Sûrement tu le conduis</a:t>
            </a:r>
            <a:r>
              <a:rPr lang="fr-FR" sz="4400" b="1" dirty="0" smtClean="0">
                <a:solidFill>
                  <a:srgbClr val="002060"/>
                </a:solidFill>
                <a:latin typeface="Arial Rounded MT Bold" pitchFamily="34" charset="0"/>
              </a:rPr>
              <a:t>.</a:t>
            </a:r>
          </a:p>
          <a:p>
            <a:pPr algn="ctr">
              <a:buNone/>
            </a:pPr>
            <a:r>
              <a:rPr lang="fr-FR" sz="4400" b="1" dirty="0" smtClean="0">
                <a:solidFill>
                  <a:srgbClr val="00B050"/>
                </a:solidFill>
                <a:latin typeface="Arial Rounded MT Bold" pitchFamily="34" charset="0"/>
              </a:rPr>
              <a:t>Refrain</a:t>
            </a:r>
            <a:endParaRPr lang="en-US" sz="4400" b="1" dirty="0" smtClean="0">
              <a:solidFill>
                <a:srgbClr val="00B05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FF0000"/>
                </a:solidFill>
                <a:latin typeface="Arial Rounded MT Bold" pitchFamily="34" charset="0"/>
              </a:rPr>
              <a:t>Loué soit ton amour, </a:t>
            </a:r>
          </a:p>
          <a:p>
            <a:pPr algn="ctr">
              <a:buNone/>
            </a:pPr>
            <a:r>
              <a:rPr lang="fr-FR" sz="4400" b="1" dirty="0" smtClean="0">
                <a:solidFill>
                  <a:srgbClr val="FF0000"/>
                </a:solidFill>
                <a:latin typeface="Arial Rounded MT Bold" pitchFamily="34" charset="0"/>
              </a:rPr>
              <a:t>loués soient à jamais</a:t>
            </a:r>
            <a:endParaRPr lang="en-US" sz="44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FF0000"/>
                </a:solidFill>
                <a:latin typeface="Arial Rounded MT Bold" pitchFamily="34" charset="0"/>
              </a:rPr>
              <a:t>Ton nom, Jésus, </a:t>
            </a:r>
          </a:p>
          <a:p>
            <a:pPr algn="ctr">
              <a:buNone/>
            </a:pPr>
            <a:r>
              <a:rPr lang="fr-FR" sz="4400" b="1" dirty="0" smtClean="0">
                <a:solidFill>
                  <a:srgbClr val="FF0000"/>
                </a:solidFill>
                <a:latin typeface="Arial Rounded MT Bold" pitchFamily="34" charset="0"/>
              </a:rPr>
              <a:t>ta gloire et tes bienfaits ;</a:t>
            </a:r>
            <a:endParaRPr lang="en-US" sz="44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FF0000"/>
                </a:solidFill>
                <a:latin typeface="Arial Rounded MT Bold" pitchFamily="34" charset="0"/>
              </a:rPr>
              <a:t>Loué soit ton amour, </a:t>
            </a:r>
          </a:p>
          <a:p>
            <a:pPr algn="ctr">
              <a:buNone/>
            </a:pPr>
            <a:r>
              <a:rPr lang="fr-FR" sz="4400" b="1" dirty="0" smtClean="0">
                <a:solidFill>
                  <a:srgbClr val="FF0000"/>
                </a:solidFill>
                <a:latin typeface="Arial Rounded MT Bold" pitchFamily="34" charset="0"/>
              </a:rPr>
              <a:t>loués soient à jamais</a:t>
            </a:r>
            <a:endParaRPr lang="en-US" sz="44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FF0000"/>
                </a:solidFill>
                <a:latin typeface="Arial Rounded MT Bold" pitchFamily="34" charset="0"/>
              </a:rPr>
              <a:t>Ton Nom, ta gloire et tes bienfaits !</a:t>
            </a:r>
            <a:endParaRPr lang="en-US" sz="4400" b="1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ctr">
              <a:buNone/>
            </a:pPr>
            <a:endParaRPr lang="en-US" sz="4400" b="1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ctr">
              <a:buNone/>
            </a:pPr>
            <a:endParaRPr lang="en-US" sz="4400" dirty="0">
              <a:solidFill>
                <a:srgbClr val="0033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133600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US" sz="4400" b="1" dirty="0" smtClean="0">
                <a:solidFill>
                  <a:srgbClr val="00B050"/>
                </a:solidFill>
              </a:rPr>
              <a:t>LECTURE ALTERNATIVE</a:t>
            </a:r>
            <a:br>
              <a:rPr lang="en-US" sz="4400" b="1" dirty="0" smtClean="0">
                <a:solidFill>
                  <a:srgbClr val="00B050"/>
                </a:solidFill>
              </a:rPr>
            </a:br>
            <a:endParaRPr lang="en-US" sz="4400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2209800"/>
            <a:ext cx="9144000" cy="46482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9600" dirty="0" smtClean="0">
                <a:solidFill>
                  <a:srgbClr val="002060"/>
                </a:solidFill>
              </a:rPr>
              <a:t>PSALM 96</a:t>
            </a:r>
          </a:p>
          <a:p>
            <a:pPr algn="ctr">
              <a:buNone/>
            </a:pPr>
            <a:r>
              <a:rPr lang="en-US" sz="9600" dirty="0" smtClean="0">
                <a:solidFill>
                  <a:srgbClr val="002060"/>
                </a:solidFill>
              </a:rPr>
              <a:t>1-13</a:t>
            </a:r>
            <a:endParaRPr lang="en-US" sz="9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400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 96:</a:t>
            </a:r>
          </a:p>
          <a:p>
            <a:pPr algn="just">
              <a:buNone/>
            </a:pP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 ¶ Chantez à l'Éternel un cantique nouveau! Chantez à l'Éternel, vous tous, habitants de la terre!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 Chantez à l'Éternel, bénissez son nom, Annoncez de jour en jour son salut!</a:t>
            </a:r>
            <a:endParaRPr lang="en-US" sz="4400" b="1" dirty="0" smtClean="0">
              <a:solidFill>
                <a:srgbClr val="0070C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 Racontez parmi les nations sa gloire, Parmi tous les peuples ses merveilles!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en-US" sz="32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 Car l'Éternel est grand et très digne de louange, Il est redoutable par-dessus tous les dieux;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5 Car tous les dieux des peuples sont des idoles, Et l'Éternel a fait les cieux.</a:t>
            </a:r>
            <a:endParaRPr lang="en-US" sz="4400" b="1" dirty="0" smtClean="0">
              <a:solidFill>
                <a:srgbClr val="0070C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6 La splendeur et la magnificence sont devant sa face, La gloire et la majesté sont dans son sanctuaire.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en-US" sz="32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>
              <a:buNone/>
            </a:pP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 Familles des peuples, rendez à l'Éternel, Rendez à l'Éternel gloire et honneur!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 Rendez à l'Éternel gloire pour son nom! Apportez des offrandes, et entrez dans ses parvis!</a:t>
            </a:r>
            <a:endParaRPr lang="en-US" sz="4000" b="1" dirty="0" smtClean="0">
              <a:solidFill>
                <a:srgbClr val="0070C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9 Prosternez-vous devant l'Éternel avec des ornements sacrés. Tremblez devant lui, vous tous, habitants de la terre!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en-US" sz="32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 ¶ Dites parmi les nations: L'Éternel règne; Aussi le monde est ferme, il ne chancelle pas; L'Éternel juge les peuples avec droiture.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11 Que les cieux se réjouissent, et que la terre soit dans l'allégresse, Que la mer retentisse avec tout ce qu'elle contient,</a:t>
            </a:r>
            <a:endParaRPr lang="en-US" sz="4400" b="1" dirty="0" smtClean="0">
              <a:solidFill>
                <a:srgbClr val="0070C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32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>
              <a:buNone/>
            </a:pPr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12 Que la campagne s'égaie avec tout ce qu'elle renferme, Que tous les arbres des forêts poussent des cris de joie,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13 Devant l'Éternel! Car il vient, Car il vient pour juger la terre; Il jugera le monde avec justice, Et les peuples selon sa fidélité.</a:t>
            </a:r>
            <a:endParaRPr lang="en-US" sz="4400" b="1" dirty="0">
              <a:solidFill>
                <a:srgbClr val="0070C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161 Fr CE : </a:t>
            </a:r>
            <a:r>
              <a:rPr lang="fr-FR" sz="4000" b="1" u="sng" dirty="0" smtClean="0">
                <a:solidFill>
                  <a:srgbClr val="FF0000"/>
                </a:solidFill>
                <a:latin typeface="Arial Rounded MT Bold" pitchFamily="34" charset="0"/>
              </a:rPr>
              <a:t>Comme Une Terre </a:t>
            </a:r>
            <a:r>
              <a:rPr lang="fr-FR" sz="4000" b="1" u="sng" dirty="0" err="1" smtClean="0">
                <a:solidFill>
                  <a:srgbClr val="FF0000"/>
                </a:solidFill>
                <a:latin typeface="Arial Rounded MT Bold" pitchFamily="34" charset="0"/>
              </a:rPr>
              <a:t>Alterée</a:t>
            </a:r>
            <a:endParaRPr lang="en-US" sz="40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1</a:t>
            </a:r>
            <a:endParaRPr lang="en-US" sz="40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Comme une terre </a:t>
            </a:r>
            <a:r>
              <a:rPr lang="fr-FR" sz="4000" b="1" dirty="0" smtClean="0">
                <a:latin typeface="Arial Rounded MT Bold" pitchFamily="34" charset="0"/>
              </a:rPr>
              <a:t>altérée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Soupire après l’eau du ciel,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Nous appelons la rosée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De ta grâce Emmanuel !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Ref</a:t>
            </a:r>
            <a:endParaRPr lang="en-US" sz="40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2060"/>
                </a:solidFill>
                <a:latin typeface="Arial Rounded MT Bold" pitchFamily="34" charset="0"/>
              </a:rPr>
              <a:t>Fraîches, fraîches rosées,</a:t>
            </a:r>
            <a:endParaRPr lang="en-US" sz="4000" b="1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2060"/>
                </a:solidFill>
                <a:latin typeface="Arial Rounded MT Bold" pitchFamily="34" charset="0"/>
              </a:rPr>
              <a:t>Descendez sur nous tous !</a:t>
            </a:r>
            <a:endParaRPr lang="en-US" sz="4000" b="1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2060"/>
                </a:solidFill>
                <a:latin typeface="Arial Rounded MT Bold" pitchFamily="34" charset="0"/>
              </a:rPr>
              <a:t>0 divines ondées,</a:t>
            </a:r>
            <a:endParaRPr lang="en-US" sz="4000" b="1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2060"/>
                </a:solidFill>
                <a:latin typeface="Arial Rounded MT Bold" pitchFamily="34" charset="0"/>
              </a:rPr>
              <a:t>Venez, arrosez-nous </a:t>
            </a:r>
            <a:r>
              <a:rPr lang="fr-FR" sz="4000" b="1" dirty="0" smtClean="0">
                <a:solidFill>
                  <a:srgbClr val="002060"/>
                </a:solidFill>
                <a:latin typeface="Arial Rounded MT Bold" pitchFamily="34" charset="0"/>
              </a:rPr>
              <a:t>!</a:t>
            </a:r>
            <a:endParaRPr lang="en-US" sz="4000" b="1" dirty="0" smtClean="0">
              <a:solidFill>
                <a:srgbClr val="00206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2</a:t>
            </a:r>
            <a:endParaRPr lang="en-US" sz="40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Descends o pluie abondante,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Coule à flots dans notre cœur,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Donne à l’âme languissante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Une nouvelle fraîcheur.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Ref</a:t>
            </a:r>
            <a:endParaRPr lang="en-US" sz="40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2060"/>
                </a:solidFill>
                <a:latin typeface="Arial Rounded MT Bold" pitchFamily="34" charset="0"/>
              </a:rPr>
              <a:t>Fraîches, fraîches rosées,</a:t>
            </a:r>
            <a:endParaRPr lang="en-US" sz="4000" b="1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2060"/>
                </a:solidFill>
                <a:latin typeface="Arial Rounded MT Bold" pitchFamily="34" charset="0"/>
              </a:rPr>
              <a:t>Descendez sur nous tous !</a:t>
            </a:r>
            <a:endParaRPr lang="en-US" sz="4000" b="1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2060"/>
                </a:solidFill>
                <a:latin typeface="Arial Rounded MT Bold" pitchFamily="34" charset="0"/>
              </a:rPr>
              <a:t>0 divines ondées,</a:t>
            </a:r>
            <a:endParaRPr lang="en-US" sz="4000" b="1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2060"/>
                </a:solidFill>
                <a:latin typeface="Arial Rounded MT Bold" pitchFamily="34" charset="0"/>
              </a:rPr>
              <a:t>Venez, arrosez-nous !</a:t>
            </a:r>
            <a:endParaRPr lang="en-US" sz="4000" b="1" dirty="0" smtClean="0">
              <a:solidFill>
                <a:srgbClr val="00206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3</a:t>
            </a:r>
            <a:endParaRPr lang="en-US" sz="40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Ne laisse en nous rien d’aride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Qui ne soit fertilisé ;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Que le cœur le plus avide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Soit pleinement arrosé !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Ref</a:t>
            </a:r>
            <a:endParaRPr lang="en-US" sz="40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2060"/>
                </a:solidFill>
                <a:latin typeface="Arial Rounded MT Bold" pitchFamily="34" charset="0"/>
              </a:rPr>
              <a:t>Fraîches, fraîches rosées,</a:t>
            </a:r>
            <a:endParaRPr lang="en-US" sz="4000" b="1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2060"/>
                </a:solidFill>
                <a:latin typeface="Arial Rounded MT Bold" pitchFamily="34" charset="0"/>
              </a:rPr>
              <a:t>Descendez sur nous tous !</a:t>
            </a:r>
            <a:endParaRPr lang="en-US" sz="4000" b="1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2060"/>
                </a:solidFill>
                <a:latin typeface="Arial Rounded MT Bold" pitchFamily="34" charset="0"/>
              </a:rPr>
              <a:t>0 divines ondées,</a:t>
            </a:r>
            <a:endParaRPr lang="en-US" sz="4000" b="1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2060"/>
                </a:solidFill>
                <a:latin typeface="Arial Rounded MT Bold" pitchFamily="34" charset="0"/>
              </a:rPr>
              <a:t>Venez, arrosez-nous !</a:t>
            </a:r>
            <a:endParaRPr lang="en-US" sz="4000" b="1" dirty="0" smtClean="0">
              <a:solidFill>
                <a:srgbClr val="00206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4</a:t>
            </a:r>
            <a:endParaRPr lang="en-US" sz="40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Oui, que les déserts fleurissent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Sous tes bienfaisantes eaux ;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Que les lieux secs reverdissent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Et portent des fruits nouveaux</a:t>
            </a:r>
            <a:r>
              <a:rPr lang="fr-FR" sz="4000" b="1" dirty="0" smtClean="0">
                <a:latin typeface="Arial Rounded MT Bold" pitchFamily="34" charset="0"/>
              </a:rPr>
              <a:t>.</a:t>
            </a: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Rounded MT Bold" pitchFamily="34" charset="0"/>
              </a:rPr>
              <a:t>Ref</a:t>
            </a:r>
            <a:endParaRPr lang="en-US" sz="40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2060"/>
                </a:solidFill>
                <a:latin typeface="Arial Rounded MT Bold" pitchFamily="34" charset="0"/>
              </a:rPr>
              <a:t>Fraîches, fraîches rosées,</a:t>
            </a:r>
            <a:endParaRPr lang="en-US" sz="4000" b="1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2060"/>
                </a:solidFill>
                <a:latin typeface="Arial Rounded MT Bold" pitchFamily="34" charset="0"/>
              </a:rPr>
              <a:t>Descendez sur nous tous !</a:t>
            </a:r>
            <a:endParaRPr lang="en-US" sz="4000" b="1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2060"/>
                </a:solidFill>
                <a:latin typeface="Arial Rounded MT Bold" pitchFamily="34" charset="0"/>
              </a:rPr>
              <a:t>0 divines ondées,</a:t>
            </a:r>
            <a:endParaRPr lang="en-US" sz="4000" b="1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2060"/>
                </a:solidFill>
                <a:latin typeface="Arial Rounded MT Bold" pitchFamily="34" charset="0"/>
              </a:rPr>
              <a:t>Venez, arrosez-nous !</a:t>
            </a:r>
            <a:endParaRPr lang="en-US" sz="4000" b="1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ctr">
              <a:buNone/>
            </a:pPr>
            <a:endParaRPr lang="en-US" sz="4000" b="1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22960"/>
          </a:xfrm>
        </p:spPr>
        <p:txBody>
          <a:bodyPr/>
          <a:lstStyle/>
          <a:p>
            <a:pPr algn="ctr"/>
            <a:r>
              <a:rPr lang="en-US" dirty="0" smtClean="0"/>
              <a:t>PRIERE COMMUNE</a:t>
            </a:r>
            <a:endParaRPr lang="en-US" dirty="0"/>
          </a:p>
        </p:txBody>
      </p:sp>
      <p:pic>
        <p:nvPicPr>
          <p:cNvPr id="3077" name="Picture 5" descr="C:\Users\Admin\Pictures\2012-08-12\159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>
            <a:lum bright="29000" contrast="37000"/>
          </a:blip>
          <a:srcRect/>
          <a:stretch>
            <a:fillRect/>
          </a:stretch>
        </p:blipFill>
        <p:spPr bwMode="auto">
          <a:xfrm>
            <a:off x="0" y="1123951"/>
            <a:ext cx="8153400" cy="57340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1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421284" cy="706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http://3.bp.blogspot.com/-Uf9Kozou0TM/URl_hKQfyfI/AAAAAAAABio/bXN3rl-DgD4/s1600/qui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200400"/>
            <a:ext cx="4978576" cy="3314702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4343400"/>
            <a:ext cx="1764792" cy="533400"/>
          </a:xfrm>
        </p:spPr>
        <p:txBody>
          <a:bodyPr>
            <a:normAutofit/>
          </a:bodyPr>
          <a:lstStyle/>
          <a:p>
            <a:r>
              <a:rPr lang="en-US" dirty="0" smtClean="0"/>
              <a:t>DEBUT</a:t>
            </a:r>
            <a:endParaRPr lang="en-US" dirty="0"/>
          </a:p>
        </p:txBody>
      </p:sp>
      <p:pic>
        <p:nvPicPr>
          <p:cNvPr id="23554" name="Picture 2" descr="http://www.do2learn.com/picturecards/images/imageschedule/quiet_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90600"/>
            <a:ext cx="1022373" cy="2209800"/>
          </a:xfrm>
          <a:prstGeom prst="rect">
            <a:avLst/>
          </a:prstGeom>
          <a:noFill/>
        </p:spPr>
      </p:pic>
      <p:pic>
        <p:nvPicPr>
          <p:cNvPr id="23558" name="Picture 6" descr="http://t3.gstatic.com/images?q=tbn:ANd9GcQI57rNEucrFCC3Z7h86ZyDWNHVZnoM022uSZCVdLQDrXZfIXodL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838200"/>
            <a:ext cx="2057400" cy="2215770"/>
          </a:xfrm>
          <a:prstGeom prst="rect">
            <a:avLst/>
          </a:prstGeom>
          <a:noFill/>
        </p:spPr>
      </p:pic>
      <p:pic>
        <p:nvPicPr>
          <p:cNvPr id="23560" name="Picture 8" descr="http://t2.gstatic.com/images?q=tbn:ANd9GcRH-eLhinjX66AJ6PcTpoZfoYtIJoxPCYM3HjyLkw5H7gCvkKV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7600" y="762000"/>
            <a:ext cx="2570875" cy="2364755"/>
          </a:xfrm>
          <a:prstGeom prst="rect">
            <a:avLst/>
          </a:prstGeom>
          <a:noFill/>
        </p:spPr>
      </p:pic>
      <p:pic>
        <p:nvPicPr>
          <p:cNvPr id="23562" name="Picture 10" descr="http://addictionblog.org/wp-content/uploads/2011/04/Are-video-games-harmful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66800" y="762000"/>
            <a:ext cx="2381250" cy="238125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solidFill>
                  <a:srgbClr val="C00000"/>
                </a:solidFill>
              </a:rPr>
              <a:t>L'Éternel est dans son saint temple. Que toute la terre fasse silence devant lui! </a:t>
            </a:r>
            <a:r>
              <a:rPr lang="fr-FR" sz="2800" dirty="0" err="1" smtClean="0">
                <a:solidFill>
                  <a:srgbClr val="C00000"/>
                </a:solidFill>
              </a:rPr>
              <a:t>Habakuk</a:t>
            </a:r>
            <a:r>
              <a:rPr lang="fr-FR" sz="2800" dirty="0" smtClean="0">
                <a:solidFill>
                  <a:srgbClr val="C00000"/>
                </a:solidFill>
              </a:rPr>
              <a:t> 2:20 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5791200"/>
            <a:ext cx="899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C00000"/>
                </a:solidFill>
              </a:rPr>
              <a:t>Hab</a:t>
            </a:r>
            <a:r>
              <a:rPr lang="en-US" sz="2800" dirty="0" smtClean="0">
                <a:solidFill>
                  <a:srgbClr val="C00000"/>
                </a:solidFill>
              </a:rPr>
              <a:t> 2:20 But the LORD is in His holy temple. Let all the earth keep silence before Him</a:t>
            </a:r>
            <a:r>
              <a:rPr lang="en-US" dirty="0" smtClean="0"/>
              <a:t>."</a:t>
            </a:r>
            <a:endParaRPr lang="en-US" dirty="0"/>
          </a:p>
        </p:txBody>
      </p:sp>
      <p:pic>
        <p:nvPicPr>
          <p:cNvPr id="75778" name="Picture 2" descr="http://4.bp.blogspot.com/_DFrMr4DymwY/TFsgougEgCI/AAAAAAAABoY/ccozAC-AIJ4/s400/NoTalking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48401" y="3200400"/>
            <a:ext cx="2590800" cy="266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13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 result for THE UNIVERSE picture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76400"/>
            <a:ext cx="91440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76400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ctr"/>
            <a:r>
              <a:rPr lang="en-US" sz="6600" b="1" dirty="0" smtClean="0">
                <a:solidFill>
                  <a:schemeClr val="bg1"/>
                </a:solidFill>
              </a:rPr>
              <a:t>VISITORS WELCOME</a:t>
            </a:r>
            <a:endParaRPr lang="en-US" sz="66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676400"/>
            <a:ext cx="9144000" cy="5181600"/>
          </a:xfrm>
        </p:spPr>
        <p:txBody>
          <a:bodyPr/>
          <a:lstStyle/>
          <a:p>
            <a:r>
              <a:rPr lang="en-US" sz="6000" dirty="0" smtClean="0">
                <a:solidFill>
                  <a:srgbClr val="FFFF00"/>
                </a:solidFill>
              </a:rPr>
              <a:t>ANNOUNCEMENT</a:t>
            </a:r>
          </a:p>
          <a:p>
            <a:endParaRPr lang="en-US" sz="6000" dirty="0" smtClean="0">
              <a:solidFill>
                <a:srgbClr val="FFFF00"/>
              </a:solidFill>
            </a:endParaRPr>
          </a:p>
          <a:p>
            <a:r>
              <a:rPr lang="en-US" sz="6000" dirty="0" smtClean="0">
                <a:solidFill>
                  <a:srgbClr val="FFFF00"/>
                </a:solidFill>
              </a:rPr>
              <a:t>MUSICAL PROGRAM</a:t>
            </a:r>
          </a:p>
          <a:p>
            <a:endParaRPr lang="en-US" sz="4400" dirty="0" smtClean="0"/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762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OFFRANDE</a:t>
            </a:r>
            <a:endParaRPr lang="en-US" dirty="0"/>
          </a:p>
        </p:txBody>
      </p:sp>
      <p:pic>
        <p:nvPicPr>
          <p:cNvPr id="17410" name="Picture 2" descr="https://encrypted-tbn2.gstatic.com/images?q=tbn:ANd9GcRkqjSBsQl6bFutg4nw_AUCF4OCF8n0EhQ3cMoy4sxBU0Jl2YRRL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066800"/>
            <a:ext cx="5066435" cy="205739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28600" y="3200400"/>
            <a:ext cx="7924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</a:rPr>
              <a:t>Malachie 3:10 </a:t>
            </a:r>
          </a:p>
          <a:p>
            <a:pPr algn="just"/>
            <a:r>
              <a:rPr lang="fr-FR" sz="2800" b="1" i="1" dirty="0" smtClean="0"/>
              <a:t>Apportez à la maison du trésor toutes les dîmes, Afin qu'il y ait de la nourriture dans ma maison; Mettez-moi de la sorte à l'épreuve, Dit l'Éternel des armées. Et vous verrez si je n'ouvre pas pour vous les écluses des cieux, Si je ne répands pas sur vous la bénédiction en abondance</a:t>
            </a:r>
            <a:r>
              <a:rPr lang="fr-FR" i="1" dirty="0" smtClean="0"/>
              <a:t>.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00"/>
            <a:ext cx="9144000" cy="38862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rgbClr val="002060"/>
                </a:solidFill>
              </a:rPr>
              <a:t>MOIMENT D’ADORATION</a:t>
            </a:r>
            <a:br>
              <a:rPr lang="en-US" b="1" dirty="0" smtClean="0">
                <a:solidFill>
                  <a:srgbClr val="002060"/>
                </a:solidFill>
              </a:rPr>
            </a:br>
            <a:r>
              <a:rPr lang="en-US" b="1" dirty="0" smtClean="0">
                <a:solidFill>
                  <a:srgbClr val="002060"/>
                </a:solidFill>
              </a:rPr>
              <a:t>AVEC </a:t>
            </a:r>
            <a:br>
              <a:rPr lang="en-US" b="1" dirty="0" smtClean="0">
                <a:solidFill>
                  <a:srgbClr val="002060"/>
                </a:solidFill>
              </a:rPr>
            </a:br>
            <a:r>
              <a:rPr lang="en-US" b="1" dirty="0" smtClean="0">
                <a:solidFill>
                  <a:srgbClr val="002060"/>
                </a:solidFill>
              </a:rPr>
              <a:t>MAESTRO</a:t>
            </a:r>
            <a:br>
              <a:rPr lang="en-US" b="1" dirty="0" smtClean="0">
                <a:solidFill>
                  <a:srgbClr val="002060"/>
                </a:solidFill>
              </a:rPr>
            </a:br>
            <a:r>
              <a:rPr lang="en-US" b="1" dirty="0" smtClean="0">
                <a:solidFill>
                  <a:srgbClr val="002060"/>
                </a:solidFill>
              </a:rPr>
              <a:t>RENAUD TERZIER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00B0F0"/>
                </a:solidFill>
                <a:latin typeface="Arial Rounded MT Bold" pitchFamily="34" charset="0"/>
              </a:rPr>
              <a:t>126 Fr CE:  </a:t>
            </a:r>
            <a:r>
              <a:rPr lang="fr-FR" b="1" u="sng" dirty="0" smtClean="0">
                <a:solidFill>
                  <a:srgbClr val="00B0F0"/>
                </a:solidFill>
                <a:latin typeface="Arial Rounded MT Bold" pitchFamily="34" charset="0"/>
              </a:rPr>
              <a:t>Quand Le Vol De La </a:t>
            </a:r>
            <a:r>
              <a:rPr lang="fr-FR" b="1" u="sng" dirty="0" smtClean="0">
                <a:solidFill>
                  <a:srgbClr val="00B0F0"/>
                </a:solidFill>
                <a:latin typeface="Arial Rounded MT Bold" pitchFamily="34" charset="0"/>
              </a:rPr>
              <a:t>Tempête</a:t>
            </a:r>
          </a:p>
          <a:p>
            <a:pPr algn="ctr">
              <a:buNone/>
            </a:pPr>
            <a:r>
              <a:rPr lang="fr-FR" b="1" u="sng" dirty="0" smtClean="0">
                <a:solidFill>
                  <a:srgbClr val="00B0F0"/>
                </a:solidFill>
                <a:latin typeface="Arial Rounded MT Bold" pitchFamily="34" charset="0"/>
              </a:rPr>
              <a:t>1</a:t>
            </a:r>
            <a:endParaRPr lang="en-US" b="1" dirty="0" smtClean="0">
              <a:solidFill>
                <a:srgbClr val="00B0F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Quand le vol de la tempête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Vient assombrir ton ciel bleu,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Au lieu de baisser la tête,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Compte les bienfaits de Dieu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B0F0"/>
                </a:solidFill>
                <a:latin typeface="Arial Rounded MT Bold" pitchFamily="34" charset="0"/>
              </a:rPr>
              <a:t>Ref</a:t>
            </a:r>
            <a:endParaRPr lang="en-US" sz="4000" b="1" dirty="0" smtClean="0">
              <a:solidFill>
                <a:srgbClr val="00B0F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Compte les bienfaits de Dieu,</a:t>
            </a:r>
            <a:endParaRPr lang="en-US" sz="4000" b="1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Mets-les tous devant tes yeux,</a:t>
            </a:r>
            <a:endParaRPr lang="en-US" sz="4000" b="1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Tu verras, en adorant,</a:t>
            </a:r>
            <a:endParaRPr lang="en-US" sz="4000" b="1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Combien le nombre en est grand</a:t>
            </a:r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.</a:t>
            </a:r>
            <a:endParaRPr lang="en-US" sz="4000" b="1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00B0F0"/>
                </a:solidFill>
                <a:latin typeface="Arial Rounded MT Bold" pitchFamily="34" charset="0"/>
              </a:rPr>
              <a:t>2-</a:t>
            </a:r>
            <a:endParaRPr lang="en-US" b="1" dirty="0" smtClean="0">
              <a:solidFill>
                <a:srgbClr val="00B0F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Quand sur la route glissante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Tu chancelles sous ta croix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Pense à cette main puissante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Qui t’a béni tant de fois.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B0F0"/>
                </a:solidFill>
                <a:latin typeface="Arial Rounded MT Bold" pitchFamily="34" charset="0"/>
              </a:rPr>
              <a:t>Ref</a:t>
            </a:r>
            <a:endParaRPr lang="en-US" sz="4000" b="1" dirty="0" smtClean="0">
              <a:solidFill>
                <a:srgbClr val="00B0F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Compte les bienfaits de Dieu,</a:t>
            </a:r>
            <a:endParaRPr lang="en-US" sz="4000" b="1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Mets-les tous devant tes yeux,</a:t>
            </a:r>
            <a:endParaRPr lang="en-US" sz="4000" b="1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Tu verras, en adorant,</a:t>
            </a:r>
            <a:endParaRPr lang="en-US" sz="4000" b="1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Combien le nombre en est grand.</a:t>
            </a:r>
            <a:endParaRPr lang="en-US" sz="4000" b="1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>
              <a:buNone/>
            </a:pPr>
            <a:r>
              <a:rPr lang="fr-FR" sz="1800" b="1" dirty="0" smtClean="0">
                <a:solidFill>
                  <a:srgbClr val="00B0F0"/>
                </a:solidFill>
                <a:latin typeface="Arial Rounded MT Bold" pitchFamily="34" charset="0"/>
              </a:rPr>
              <a:t>3-</a:t>
            </a:r>
            <a:endParaRPr lang="en-US" sz="1800" b="1" dirty="0" smtClean="0">
              <a:solidFill>
                <a:srgbClr val="00B0F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Si tu perds dans le voyage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Plus d’un cher et doux trésor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Pense au divin héritage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Qui là-haut te reste encor.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B0F0"/>
                </a:solidFill>
                <a:latin typeface="Arial Rounded MT Bold" pitchFamily="34" charset="0"/>
              </a:rPr>
              <a:t>Ref</a:t>
            </a:r>
            <a:endParaRPr lang="en-US" sz="4000" b="1" dirty="0" smtClean="0">
              <a:solidFill>
                <a:srgbClr val="00B0F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Compte les bienfaits de Dieu,</a:t>
            </a:r>
            <a:endParaRPr lang="en-US" sz="4000" b="1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Mets-les tous devant tes yeux,</a:t>
            </a:r>
            <a:endParaRPr lang="en-US" sz="4000" b="1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Tu verras, en adorant,</a:t>
            </a:r>
            <a:endParaRPr lang="en-US" sz="4000" b="1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Combien le nombre en est grand.</a:t>
            </a:r>
            <a:endParaRPr lang="en-US" sz="4000" b="1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00B0F0"/>
                </a:solidFill>
                <a:latin typeface="Arial Rounded MT Bold" pitchFamily="34" charset="0"/>
              </a:rPr>
              <a:t>4-</a:t>
            </a:r>
            <a:endParaRPr lang="en-US" b="1" dirty="0" smtClean="0">
              <a:solidFill>
                <a:srgbClr val="00B0F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Bénis donc, bénis sans cesse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Ce Père qui, chaque jour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Répand sur toi la richesse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Arial Rounded MT Bold" pitchFamily="34" charset="0"/>
              </a:rPr>
              <a:t>De son merveilleux amour</a:t>
            </a:r>
            <a:r>
              <a:rPr lang="fr-FR" sz="4000" b="1" dirty="0" smtClean="0">
                <a:latin typeface="Arial Rounded MT Bold" pitchFamily="34" charset="0"/>
              </a:rPr>
              <a:t>.</a:t>
            </a: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B0F0"/>
                </a:solidFill>
                <a:latin typeface="Arial Rounded MT Bold" pitchFamily="34" charset="0"/>
              </a:rPr>
              <a:t>Ref</a:t>
            </a:r>
            <a:endParaRPr lang="en-US" sz="4000" b="1" dirty="0" smtClean="0">
              <a:solidFill>
                <a:srgbClr val="00B0F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Compte les bienfaits de Dieu,</a:t>
            </a:r>
            <a:endParaRPr lang="en-US" sz="4000" b="1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Mets-les tous devant tes yeux,</a:t>
            </a:r>
            <a:endParaRPr lang="en-US" sz="4000" b="1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Tu verras, en adorant,</a:t>
            </a:r>
            <a:endParaRPr lang="en-US" sz="4000" b="1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Combien le nombre en est grand.</a:t>
            </a:r>
            <a:endParaRPr lang="en-US" sz="4000" b="1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ctr">
              <a:buNone/>
            </a:pPr>
            <a:endParaRPr lang="en-US" b="1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rgbClr val="FF00FF"/>
          </a:solidFill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PRIERE POUR L’OFFRANDE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ET LE SERMON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447800"/>
            <a:ext cx="9144000" cy="54102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b="1" dirty="0" smtClean="0"/>
              <a:t>SERMON</a:t>
            </a:r>
          </a:p>
          <a:p>
            <a:pPr algn="ctr">
              <a:buNone/>
            </a:pPr>
            <a:r>
              <a:rPr lang="en-US" b="1" dirty="0" smtClean="0"/>
              <a:t> </a:t>
            </a:r>
          </a:p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</a:rPr>
              <a:t>PAR</a:t>
            </a:r>
          </a:p>
          <a:p>
            <a:pPr algn="ctr">
              <a:buNone/>
            </a:pPr>
            <a:endParaRPr lang="en-US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US" b="1" dirty="0" smtClean="0"/>
              <a:t>PASTEUR</a:t>
            </a:r>
            <a:endParaRPr lang="en-US" b="1" dirty="0" smtClean="0"/>
          </a:p>
          <a:p>
            <a:pPr algn="ctr"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b="1" dirty="0" smtClean="0">
                <a:solidFill>
                  <a:srgbClr val="003300"/>
                </a:solidFill>
              </a:rPr>
              <a:t>ULRICK DESTINOBLE</a:t>
            </a:r>
            <a:endParaRPr lang="en-US" b="1" dirty="0">
              <a:solidFill>
                <a:srgbClr val="00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2">
              <a:lumMod val="50000"/>
            </a:schemeClr>
          </a:solid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FFFF00"/>
                </a:solidFill>
                <a:latin typeface="Arial Rounded MT Bold" pitchFamily="34" charset="0"/>
              </a:rPr>
              <a:t>50 KCD </a:t>
            </a:r>
            <a:r>
              <a:rPr lang="fr-FR" b="1" dirty="0" smtClean="0">
                <a:solidFill>
                  <a:srgbClr val="FFFF00"/>
                </a:solidFill>
                <a:latin typeface="Arial Rounded MT Bold" pitchFamily="34" charset="0"/>
              </a:rPr>
              <a:t/>
            </a:r>
            <a:br>
              <a:rPr lang="fr-FR" b="1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1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/>
            </a:r>
            <a:b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</a:b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Pran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la vi-m,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Ségnè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Jézu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, </a:t>
            </a:r>
            <a:b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</a:b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Mouin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vlé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konsakré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-l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ba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Ou. </a:t>
            </a:r>
            <a:b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</a:b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Pran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chak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è é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pran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chak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jou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, </a:t>
            </a:r>
            <a:b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Tout tan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mouin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vlé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loué Ou. ( 2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foua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) </a:t>
            </a:r>
            <a:b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2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/>
            </a:r>
            <a:b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</a:br>
            <a:r>
              <a:rPr lang="fr-FR" sz="4000" b="1" dirty="0" err="1" smtClean="0">
                <a:solidFill>
                  <a:srgbClr val="FFFF00"/>
                </a:solidFill>
                <a:latin typeface="Arial Rounded MT Bold" pitchFamily="34" charset="0"/>
              </a:rPr>
              <a:t>Pran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 min </a:t>
            </a:r>
            <a:r>
              <a:rPr lang="fr-FR" sz="4000" b="1" dirty="0" err="1" smtClean="0">
                <a:solidFill>
                  <a:srgbClr val="FFFF00"/>
                </a:solidFill>
                <a:latin typeface="Arial Rounded MT Bold" pitchFamily="34" charset="0"/>
              </a:rPr>
              <a:t>mouin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Rounded MT Bold" pitchFamily="34" charset="0"/>
              </a:rPr>
              <a:t>yo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, </a:t>
            </a:r>
            <a:r>
              <a:rPr lang="fr-FR" sz="4000" b="1" dirty="0" err="1" smtClean="0">
                <a:solidFill>
                  <a:srgbClr val="FFFF00"/>
                </a:solidFill>
                <a:latin typeface="Arial Rounded MT Bold" pitchFamily="34" charset="0"/>
              </a:rPr>
              <a:t>Jézu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Rounded MT Bold" pitchFamily="34" charset="0"/>
              </a:rPr>
              <a:t>Kri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, </a:t>
            </a:r>
            <a:b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E </a:t>
            </a:r>
            <a:r>
              <a:rPr lang="fr-FR" sz="4000" b="1" dirty="0" err="1" smtClean="0">
                <a:solidFill>
                  <a:srgbClr val="FFFF00"/>
                </a:solidFill>
                <a:latin typeface="Arial Rounded MT Bold" pitchFamily="34" charset="0"/>
              </a:rPr>
              <a:t>sèvi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Rounded MT Bold" pitchFamily="34" charset="0"/>
              </a:rPr>
              <a:t>ak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Rounded MT Bold" pitchFamily="34" charset="0"/>
              </a:rPr>
              <a:t>yo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 tan </a:t>
            </a:r>
            <a:r>
              <a:rPr lang="fr-FR" sz="4000" b="1" dirty="0" err="1" smtClean="0">
                <a:solidFill>
                  <a:srgbClr val="FFFF00"/>
                </a:solidFill>
                <a:latin typeface="Arial Rounded MT Bold" pitchFamily="34" charset="0"/>
              </a:rPr>
              <a:t>pri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. </a:t>
            </a:r>
            <a:b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000" b="1" dirty="0" err="1" smtClean="0">
                <a:solidFill>
                  <a:srgbClr val="FFFF00"/>
                </a:solidFill>
                <a:latin typeface="Arial Rounded MT Bold" pitchFamily="34" charset="0"/>
              </a:rPr>
              <a:t>Pran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Rounded MT Bold" pitchFamily="34" charset="0"/>
              </a:rPr>
              <a:t>pié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Rounded MT Bold" pitchFamily="34" charset="0"/>
              </a:rPr>
              <a:t>mouin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Rounded MT Bold" pitchFamily="34" charset="0"/>
              </a:rPr>
              <a:t>yo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Rounded MT Bold" pitchFamily="34" charset="0"/>
              </a:rPr>
              <a:t>tou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, </a:t>
            </a:r>
            <a:r>
              <a:rPr lang="fr-FR" sz="4000" b="1" dirty="0" err="1" smtClean="0">
                <a:solidFill>
                  <a:srgbClr val="FFFF00"/>
                </a:solidFill>
                <a:latin typeface="Arial Rounded MT Bold" pitchFamily="34" charset="0"/>
              </a:rPr>
              <a:t>Ségné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, </a:t>
            </a:r>
            <a:b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Pou </a:t>
            </a:r>
            <a:r>
              <a:rPr lang="fr-FR" sz="4000" b="1" dirty="0" err="1" smtClean="0">
                <a:solidFill>
                  <a:srgbClr val="FFFF00"/>
                </a:solidFill>
                <a:latin typeface="Arial Rounded MT Bold" pitchFamily="34" charset="0"/>
              </a:rPr>
              <a:t>kouri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 pou Ou tout è ( 2 </a:t>
            </a:r>
            <a:r>
              <a:rPr lang="fr-FR" sz="4000" b="1" dirty="0" err="1" smtClean="0">
                <a:solidFill>
                  <a:srgbClr val="FFFF00"/>
                </a:solidFill>
                <a:latin typeface="Arial Rounded MT Bold" pitchFamily="34" charset="0"/>
              </a:rPr>
              <a:t>foua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) </a:t>
            </a:r>
            <a:r>
              <a:rPr lang="fr-FR" b="1" dirty="0" smtClean="0">
                <a:solidFill>
                  <a:schemeClr val="bg1"/>
                </a:solidFill>
                <a:latin typeface="Arial Rounded MT Bold" pitchFamily="34" charset="0"/>
              </a:rPr>
              <a:t/>
            </a:r>
            <a:br>
              <a:rPr lang="fr-FR" b="1" dirty="0" smtClean="0">
                <a:solidFill>
                  <a:schemeClr val="bg1"/>
                </a:solidFill>
                <a:latin typeface="Arial Rounded MT Bold" pitchFamily="34" charset="0"/>
              </a:rPr>
            </a:br>
            <a:endParaRPr lang="en-US" b="1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2">
              <a:lumMod val="50000"/>
            </a:schemeClr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3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/>
            </a:r>
            <a:b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</a:b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Pran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voua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mouin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, é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kité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mouin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b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Chanté pou Ou,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ki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Roua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mouin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. </a:t>
            </a:r>
            <a:b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</a:br>
            <a:r>
              <a:rPr lang="en-US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Pran</a:t>
            </a:r>
            <a:r>
              <a:rPr lang="en-US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lèv</a:t>
            </a:r>
            <a:r>
              <a:rPr lang="en-US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mouin</a:t>
            </a:r>
            <a:r>
              <a:rPr lang="en-US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yo</a:t>
            </a:r>
            <a:r>
              <a:rPr lang="en-US" sz="4000" b="1" dirty="0" smtClean="0">
                <a:solidFill>
                  <a:schemeClr val="bg1"/>
                </a:solidFill>
                <a:latin typeface="Arial Rounded MT Bold" pitchFamily="34" charset="0"/>
              </a:rPr>
              <a:t>, </a:t>
            </a:r>
            <a:r>
              <a:rPr lang="en-US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ranpli</a:t>
            </a:r>
            <a:r>
              <a:rPr lang="en-US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yo</a:t>
            </a:r>
            <a:r>
              <a:rPr lang="en-US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br>
              <a:rPr lang="en-US" sz="4000" b="1" dirty="0" smtClean="0">
                <a:solidFill>
                  <a:schemeClr val="bg1"/>
                </a:solidFill>
                <a:latin typeface="Arial Rounded MT Bold" pitchFamily="34" charset="0"/>
              </a:rPr>
            </a:br>
            <a:r>
              <a:rPr lang="en-US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Ak</a:t>
            </a:r>
            <a:r>
              <a:rPr lang="en-US" sz="4000" b="1" dirty="0" smtClean="0">
                <a:solidFill>
                  <a:schemeClr val="bg1"/>
                </a:solidFill>
                <a:latin typeface="Arial Rounded MT Bold" pitchFamily="34" charset="0"/>
              </a:rPr>
              <a:t> mo </a:t>
            </a:r>
            <a:r>
              <a:rPr lang="en-US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ki</a:t>
            </a:r>
            <a:r>
              <a:rPr lang="en-US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sòti</a:t>
            </a:r>
            <a:r>
              <a:rPr lang="en-US" sz="4000" b="1" dirty="0" smtClean="0">
                <a:solidFill>
                  <a:schemeClr val="bg1"/>
                </a:solidFill>
                <a:latin typeface="Arial Rounded MT Bold" pitchFamily="34" charset="0"/>
              </a:rPr>
              <a:t> an ro. 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(2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foua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) </a:t>
            </a:r>
            <a:b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4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/>
            </a:r>
            <a:b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000" b="1" dirty="0" err="1" smtClean="0">
                <a:solidFill>
                  <a:srgbClr val="FFFF00"/>
                </a:solidFill>
                <a:latin typeface="Arial Rounded MT Bold" pitchFamily="34" charset="0"/>
              </a:rPr>
              <a:t>Pran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Rounded MT Bold" pitchFamily="34" charset="0"/>
              </a:rPr>
              <a:t>lò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Rounded MT Bold" pitchFamily="34" charset="0"/>
              </a:rPr>
              <a:t>mouin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Rounded MT Bold" pitchFamily="34" charset="0"/>
              </a:rPr>
              <a:t>ak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Rounded MT Bold" pitchFamily="34" charset="0"/>
              </a:rPr>
              <a:t>lajan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Rounded MT Bold" pitchFamily="34" charset="0"/>
              </a:rPr>
              <a:t>tou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, </a:t>
            </a:r>
            <a:b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000" b="1" dirty="0" err="1" smtClean="0">
                <a:solidFill>
                  <a:srgbClr val="FFFF00"/>
                </a:solidFill>
                <a:latin typeface="Arial Rounded MT Bold" pitchFamily="34" charset="0"/>
              </a:rPr>
              <a:t>Tou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 sa m-</a:t>
            </a:r>
            <a:r>
              <a:rPr lang="fr-FR" sz="4000" b="1" dirty="0" err="1" smtClean="0">
                <a:solidFill>
                  <a:srgbClr val="FFFF00"/>
                </a:solidFill>
                <a:latin typeface="Arial Rounded MT Bold" pitchFamily="34" charset="0"/>
              </a:rPr>
              <a:t>gignin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Rounded MT Bold" pitchFamily="34" charset="0"/>
              </a:rPr>
              <a:t>sé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 pou Ou. </a:t>
            </a:r>
            <a:b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000" b="1" dirty="0" err="1" smtClean="0">
                <a:solidFill>
                  <a:srgbClr val="FFFF00"/>
                </a:solidFill>
                <a:latin typeface="Arial Rounded MT Bold" pitchFamily="34" charset="0"/>
              </a:rPr>
              <a:t>Pran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Rounded MT Bold" pitchFamily="34" charset="0"/>
              </a:rPr>
              <a:t>léspri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-m </a:t>
            </a:r>
            <a:r>
              <a:rPr lang="fr-FR" sz="4000" b="1" dirty="0" err="1" smtClean="0">
                <a:solidFill>
                  <a:srgbClr val="FFFF00"/>
                </a:solidFill>
                <a:latin typeface="Arial Rounded MT Bold" pitchFamily="34" charset="0"/>
              </a:rPr>
              <a:t>ak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 tout </a:t>
            </a:r>
            <a:r>
              <a:rPr lang="fr-FR" sz="4000" b="1" dirty="0" err="1" smtClean="0">
                <a:solidFill>
                  <a:srgbClr val="FFFF00"/>
                </a:solidFill>
                <a:latin typeface="Arial Rounded MT Bold" pitchFamily="34" charset="0"/>
              </a:rPr>
              <a:t>fòs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Rounded MT Bold" pitchFamily="34" charset="0"/>
              </a:rPr>
              <a:t>mouin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, </a:t>
            </a:r>
            <a:b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000" b="1" dirty="0" err="1" smtClean="0">
                <a:solidFill>
                  <a:srgbClr val="FFFF00"/>
                </a:solidFill>
                <a:latin typeface="Arial Rounded MT Bold" pitchFamily="34" charset="0"/>
              </a:rPr>
              <a:t>Sèvi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Rounded MT Bold" pitchFamily="34" charset="0"/>
              </a:rPr>
              <a:t>ak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Rounded MT Bold" pitchFamily="34" charset="0"/>
              </a:rPr>
              <a:t>yo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Rounded MT Bold" pitchFamily="34" charset="0"/>
              </a:rPr>
              <a:t>Jouk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 la fin. (2 </a:t>
            </a:r>
            <a:r>
              <a:rPr lang="fr-FR" sz="4000" b="1" dirty="0" err="1" smtClean="0">
                <a:solidFill>
                  <a:srgbClr val="FFFF00"/>
                </a:solidFill>
                <a:latin typeface="Arial Rounded MT Bold" pitchFamily="34" charset="0"/>
              </a:rPr>
              <a:t>foua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) </a:t>
            </a:r>
            <a:r>
              <a:rPr lang="fr-FR" b="1" dirty="0" smtClean="0">
                <a:solidFill>
                  <a:schemeClr val="bg1"/>
                </a:solidFill>
                <a:latin typeface="Arial Rounded MT Bold" pitchFamily="34" charset="0"/>
              </a:rPr>
              <a:t/>
            </a:r>
            <a:br>
              <a:rPr lang="fr-FR" b="1" dirty="0" smtClean="0">
                <a:solidFill>
                  <a:schemeClr val="bg1"/>
                </a:solidFill>
                <a:latin typeface="Arial Rounded MT Bold" pitchFamily="34" charset="0"/>
              </a:rPr>
            </a:br>
            <a:endParaRPr lang="en-US" b="1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2">
              <a:lumMod val="50000"/>
            </a:schemeClr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5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/>
            </a:r>
            <a:b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</a:b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Pran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volonté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pa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-m,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Ségné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; </a:t>
            </a:r>
            <a:b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Sa Ou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vlé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,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sé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sa ma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fé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. </a:t>
            </a:r>
            <a:b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</a:b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Pran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ké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mouin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, li pou Ou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tou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, </a:t>
            </a:r>
            <a:b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Li va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sèvi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la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kay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 Ou. (2 </a:t>
            </a:r>
            <a:r>
              <a:rPr lang="fr-FR" sz="4000" b="1" dirty="0" err="1" smtClean="0">
                <a:solidFill>
                  <a:schemeClr val="bg1"/>
                </a:solidFill>
                <a:latin typeface="Arial Rounded MT Bold" pitchFamily="34" charset="0"/>
              </a:rPr>
              <a:t>foua</a:t>
            </a:r>
            <a: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  <a:t>) </a:t>
            </a:r>
            <a:br>
              <a:rPr lang="fr-FR" sz="4000" b="1" dirty="0" smtClean="0">
                <a:solidFill>
                  <a:schemeClr val="bg1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6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/>
            </a:r>
            <a:b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000" b="1" dirty="0" err="1" smtClean="0">
                <a:solidFill>
                  <a:srgbClr val="FFFF00"/>
                </a:solidFill>
                <a:latin typeface="Arial Rounded MT Bold" pitchFamily="34" charset="0"/>
              </a:rPr>
              <a:t>Pran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Rounded MT Bold" pitchFamily="34" charset="0"/>
              </a:rPr>
              <a:t>amou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Rounded MT Bold" pitchFamily="34" charset="0"/>
              </a:rPr>
              <a:t>mouin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, </a:t>
            </a:r>
            <a:r>
              <a:rPr lang="fr-FR" sz="4000" b="1" dirty="0" err="1" smtClean="0">
                <a:solidFill>
                  <a:srgbClr val="FFFF00"/>
                </a:solidFill>
                <a:latin typeface="Arial Rounded MT Bold" pitchFamily="34" charset="0"/>
              </a:rPr>
              <a:t>Ségné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Rounded MT Bold" pitchFamily="34" charset="0"/>
              </a:rPr>
              <a:t>mouin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, </a:t>
            </a:r>
            <a:b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000" b="1" dirty="0" err="1" smtClean="0">
                <a:solidFill>
                  <a:srgbClr val="FFFF00"/>
                </a:solidFill>
                <a:latin typeface="Arial Rounded MT Bold" pitchFamily="34" charset="0"/>
              </a:rPr>
              <a:t>Fè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-l pou Ou gnou </a:t>
            </a:r>
            <a:r>
              <a:rPr lang="fr-FR" sz="4000" b="1" dirty="0" err="1" smtClean="0">
                <a:solidFill>
                  <a:srgbClr val="FFFF00"/>
                </a:solidFill>
                <a:latin typeface="Arial Rounded MT Bold" pitchFamily="34" charset="0"/>
              </a:rPr>
              <a:t>bagay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 sin. </a:t>
            </a:r>
            <a:b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000" b="1" dirty="0" err="1" smtClean="0">
                <a:solidFill>
                  <a:srgbClr val="FFFF00"/>
                </a:solidFill>
                <a:latin typeface="Arial Rounded MT Bold" pitchFamily="34" charset="0"/>
              </a:rPr>
              <a:t>Pran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Rounded MT Bold" pitchFamily="34" charset="0"/>
              </a:rPr>
              <a:t>mouin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Rounded MT Bold" pitchFamily="34" charset="0"/>
              </a:rPr>
              <a:t>minm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, m-</a:t>
            </a:r>
            <a:r>
              <a:rPr lang="fr-FR" sz="4000" b="1" dirty="0" err="1" smtClean="0">
                <a:solidFill>
                  <a:srgbClr val="FFFF00"/>
                </a:solidFill>
                <a:latin typeface="Arial Rounded MT Bold" pitchFamily="34" charset="0"/>
              </a:rPr>
              <a:t>vlé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Rounded MT Bold" pitchFamily="34" charset="0"/>
              </a:rPr>
              <a:t>viv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Rounded MT Bold" pitchFamily="34" charset="0"/>
              </a:rPr>
              <a:t>toujou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b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000" b="1" dirty="0" err="1" smtClean="0">
                <a:solidFill>
                  <a:srgbClr val="FFFF00"/>
                </a:solidFill>
                <a:latin typeface="Arial Rounded MT Bold" pitchFamily="34" charset="0"/>
              </a:rPr>
              <a:t>Ak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 tout </a:t>
            </a:r>
            <a:r>
              <a:rPr lang="fr-FR" sz="4000" b="1" dirty="0" err="1" smtClean="0">
                <a:solidFill>
                  <a:srgbClr val="FFFF00"/>
                </a:solidFill>
                <a:latin typeface="Arial Rounded MT Bold" pitchFamily="34" charset="0"/>
              </a:rPr>
              <a:t>fos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fr-FR" sz="4000" b="1" dirty="0" err="1" smtClean="0">
                <a:solidFill>
                  <a:srgbClr val="FFFF00"/>
                </a:solidFill>
                <a:latin typeface="Arial Rounded MT Bold" pitchFamily="34" charset="0"/>
              </a:rPr>
              <a:t>Sèlman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 pou Ou. (2 </a:t>
            </a:r>
            <a:r>
              <a:rPr lang="fr-FR" sz="4000" b="1" dirty="0" err="1" smtClean="0">
                <a:solidFill>
                  <a:srgbClr val="FFFF00"/>
                </a:solidFill>
                <a:latin typeface="Arial Rounded MT Bold" pitchFamily="34" charset="0"/>
              </a:rPr>
              <a:t>foua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)</a:t>
            </a:r>
            <a:endParaRPr lang="en-US" sz="40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endParaRPr lang="en-US" sz="4000" b="1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ctr">
              <a:buNone/>
            </a:pPr>
            <a:endParaRPr lang="en-US" b="1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90600"/>
            <a:ext cx="9144000" cy="2057400"/>
          </a:xfrm>
          <a:solidFill>
            <a:schemeClr val="accent2">
              <a:lumMod val="5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800" dirty="0" smtClean="0">
                <a:solidFill>
                  <a:schemeClr val="bg1"/>
                </a:solidFill>
              </a:rPr>
              <a:t>PRIERE </a:t>
            </a:r>
            <a:r>
              <a:rPr lang="en-US" sz="4800" dirty="0" smtClean="0">
                <a:solidFill>
                  <a:schemeClr val="bg1"/>
                </a:solidFill>
              </a:rPr>
              <a:t>FINALE / BENEDICTION</a:t>
            </a:r>
            <a:endParaRPr lang="en-US" sz="4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29106</TotalTime>
  <Words>988</Words>
  <Application>Microsoft Office PowerPoint</Application>
  <PresentationFormat>On-screen Show (4:3)</PresentationFormat>
  <Paragraphs>271</Paragraphs>
  <Slides>47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Equity</vt:lpstr>
      <vt:lpstr>CHRIST THE ROCK CONGREGATION WORSHIP SERVICE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LECTURE ALTERNATIVE 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PRIERE COMMUNE</vt:lpstr>
      <vt:lpstr>Slide 33</vt:lpstr>
      <vt:lpstr>Slide 34</vt:lpstr>
      <vt:lpstr>Slide 35</vt:lpstr>
      <vt:lpstr>VISITORS WELCOME</vt:lpstr>
      <vt:lpstr>OFFRANDE</vt:lpstr>
      <vt:lpstr>MOIMENT D’ADORATION AVEC  MAESTRO RENAUD TERZIER </vt:lpstr>
      <vt:lpstr>Slide 39</vt:lpstr>
      <vt:lpstr>Slide 40</vt:lpstr>
      <vt:lpstr>Slide 41</vt:lpstr>
      <vt:lpstr>Slide 42</vt:lpstr>
      <vt:lpstr>PRIERE POUR L’OFFRANDE  ET LE SERMON</vt:lpstr>
      <vt:lpstr>Slide 44</vt:lpstr>
      <vt:lpstr>Slide 45</vt:lpstr>
      <vt:lpstr>Slide 46</vt:lpstr>
      <vt:lpstr>PRIERE FINALE / BENEDICTION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 WORSHIP SERVICE</dc:title>
  <dc:creator>Admin</dc:creator>
  <cp:lastModifiedBy>MARC EDOUARD SIMEON</cp:lastModifiedBy>
  <cp:revision>85</cp:revision>
  <dcterms:created xsi:type="dcterms:W3CDTF">2012-11-25T13:28:17Z</dcterms:created>
  <dcterms:modified xsi:type="dcterms:W3CDTF">2023-09-16T23:03:04Z</dcterms:modified>
</cp:coreProperties>
</file>