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359" r:id="rId3"/>
    <p:sldId id="476" r:id="rId4"/>
    <p:sldId id="477" r:id="rId5"/>
    <p:sldId id="471" r:id="rId6"/>
    <p:sldId id="478" r:id="rId7"/>
    <p:sldId id="479" r:id="rId8"/>
    <p:sldId id="480" r:id="rId9"/>
    <p:sldId id="481" r:id="rId10"/>
    <p:sldId id="482" r:id="rId11"/>
    <p:sldId id="472" r:id="rId12"/>
    <p:sldId id="483" r:id="rId13"/>
    <p:sldId id="486" r:id="rId14"/>
    <p:sldId id="484" r:id="rId15"/>
    <p:sldId id="485" r:id="rId16"/>
    <p:sldId id="487" r:id="rId17"/>
    <p:sldId id="491" r:id="rId18"/>
    <p:sldId id="470" r:id="rId19"/>
    <p:sldId id="488" r:id="rId20"/>
    <p:sldId id="473" r:id="rId21"/>
    <p:sldId id="492" r:id="rId22"/>
    <p:sldId id="493" r:id="rId23"/>
    <p:sldId id="494" r:id="rId24"/>
    <p:sldId id="474" r:id="rId25"/>
    <p:sldId id="495" r:id="rId26"/>
    <p:sldId id="496" r:id="rId27"/>
    <p:sldId id="497" r:id="rId28"/>
    <p:sldId id="475" r:id="rId29"/>
    <p:sldId id="498" r:id="rId30"/>
    <p:sldId id="499" r:id="rId31"/>
    <p:sldId id="503" r:id="rId32"/>
    <p:sldId id="500" r:id="rId33"/>
    <p:sldId id="504" r:id="rId34"/>
    <p:sldId id="50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33"/>
    <a:srgbClr val="003300"/>
    <a:srgbClr val="212911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2034" autoAdjust="0"/>
  </p:normalViewPr>
  <p:slideViewPr>
    <p:cSldViewPr>
      <p:cViewPr varScale="1">
        <p:scale>
          <a:sx n="67" d="100"/>
          <a:sy n="67" d="100"/>
        </p:scale>
        <p:origin x="-11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18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D4BBE-1302-4CB8-BD3E-2EE8E9F902DB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B8D4B-FBE5-4947-BE83-3BA3FCF0F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06342-519B-44B4-BD6C-43AA2680CE12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 Timothy 6:6 - Bible verse - DailyVerses.ne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14600"/>
            <a:ext cx="9144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514599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AUGUST </a:t>
            </a:r>
            <a:r>
              <a:rPr lang="en-US" b="1" dirty="0" smtClean="0">
                <a:solidFill>
                  <a:schemeClr val="tx1"/>
                </a:solidFill>
              </a:rPr>
              <a:t>27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2023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  <a:latin typeface="Arial Rounded MT Bold" pitchFamily="34" charset="0"/>
              </a:rPr>
              <a:t>Sermon BY Marc Simeon</a:t>
            </a:r>
            <a:endParaRPr lang="en-US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Calibri" pitchFamily="34" charset="0"/>
                <a:cs typeface="Arial" pitchFamily="34" charset="0"/>
              </a:rPr>
              <a:t>LEARNING TO BE SATISFIED WITH WHAT GOD GIVES YOU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rgbClr val="FF0000"/>
                </a:solidFill>
                <a:latin typeface="Copperplate Gothic Bold" pitchFamily="34" charset="0"/>
              </a:rPr>
              <a:t>1Tim 6:6-12 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1Ti 6:6 ¶ Now godliness with contentment is great gain.</a:t>
            </a:r>
          </a:p>
          <a:p>
            <a:pPr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 7 For we brought nothing into this world, and it is certain we can carry nothing out</a:t>
            </a:r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 8 And having food and clothing, with these we shall be content.</a:t>
            </a:r>
          </a:p>
          <a:p>
            <a:pPr algn="just"/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9 </a:t>
            </a:r>
            <a:r>
              <a:rPr lang="en-US" sz="4800" dirty="0" smtClean="0">
                <a:latin typeface="Arial Rounded MT Bold" pitchFamily="34" charset="0"/>
              </a:rPr>
              <a:t>But those who desire to be rich fall into temptation and a snare, and into many foolish and harmful lusts which drown men in destruction and perdition.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10 For the love of money is a root of all kinds of evil, for which some have strayed from the faith in their greediness, and pierced themselves through with many sorrows.</a:t>
            </a:r>
          </a:p>
          <a:p>
            <a:pPr algn="just"/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11 </a:t>
            </a:r>
            <a:r>
              <a:rPr lang="en-US" sz="4800" dirty="0" smtClean="0">
                <a:latin typeface="Arial Rounded MT Bold" pitchFamily="34" charset="0"/>
              </a:rPr>
              <a:t>But you, O man of God, flee these things and pursue righteousness, godliness, faith, love, patience, gentleness.</a:t>
            </a:r>
          </a:p>
          <a:p>
            <a:pPr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 12 Fight the good fight of faith, lay hold on eternal life, to which you were also called and have confessed the good confession in the presence of many witnesses.</a:t>
            </a:r>
            <a:endParaRPr lang="en-US" sz="48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INTRODUCTION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Our world is run by greed and an insatiable thirst for dominance.</a:t>
            </a:r>
          </a:p>
          <a:p>
            <a:pPr lvl="0"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Our generation suffers the disease of dissatisfaction.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Since most people are not connected with God, they are left with vacuum that nothing in this life can substitute for it</a:t>
            </a:r>
            <a:r>
              <a:rPr lang="en-US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Some </a:t>
            </a:r>
            <a:r>
              <a:rPr lang="en-US" sz="4800" dirty="0" smtClean="0">
                <a:latin typeface="Arial Rounded MT Bold" pitchFamily="34" charset="0"/>
              </a:rPr>
              <a:t>try to accumulate as much wealth as they can only to widen the gulf within them.</a:t>
            </a:r>
          </a:p>
          <a:p>
            <a:pPr lvl="0"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The dream house on the hill or by the ocean could not do it for them.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The many degrees from the learning institutions could not do it for them</a:t>
            </a:r>
            <a:r>
              <a:rPr lang="en-US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Reaching </a:t>
            </a:r>
            <a:r>
              <a:rPr lang="en-US" sz="4800" dirty="0" smtClean="0">
                <a:latin typeface="Arial Rounded MT Bold" pitchFamily="34" charset="0"/>
              </a:rPr>
              <a:t>the pinnacle in the social ladder also fails to fill the gap.</a:t>
            </a:r>
          </a:p>
          <a:p>
            <a:pPr lvl="0"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The many luxurious cars and collectible items could not do it for </a:t>
            </a:r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them.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King Salomon, an avid thrill seeker tried it all to no avail. He saw them as vanity</a:t>
            </a:r>
            <a:r>
              <a:rPr lang="en-US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The </a:t>
            </a:r>
            <a:r>
              <a:rPr lang="en-US" sz="4800" dirty="0" smtClean="0">
                <a:latin typeface="Arial Rounded MT Bold" pitchFamily="34" charset="0"/>
              </a:rPr>
              <a:t>vicious cycle is that the next adventures keep on promising falsely that you will find that wholeness if you give them a try.</a:t>
            </a:r>
          </a:p>
          <a:p>
            <a:pPr lvl="0"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Some are on their 5</a:t>
            </a:r>
            <a:r>
              <a:rPr lang="en-US" sz="4800" baseline="30000" dirty="0" smtClean="0">
                <a:solidFill>
                  <a:srgbClr val="0000FF"/>
                </a:solidFill>
                <a:latin typeface="Arial Rounded MT Bold" pitchFamily="34" charset="0"/>
              </a:rPr>
              <a:t>th</a:t>
            </a:r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 divorce because they cannot be contented.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Some have from country to country in search for that click</a:t>
            </a:r>
            <a:r>
              <a:rPr lang="en-US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Many </a:t>
            </a:r>
            <a:r>
              <a:rPr lang="en-US" sz="4800" dirty="0" smtClean="0">
                <a:latin typeface="Arial Rounded MT Bold" pitchFamily="34" charset="0"/>
              </a:rPr>
              <a:t>develop compulsive behaviors in search for contentment resulting in all sorts of addiction.</a:t>
            </a:r>
          </a:p>
          <a:p>
            <a:pPr lvl="0"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Gambling, Eating, Drinking, Shopping, Sexual pleasure, Exercising and Sleeping just to name a few can quickly get out of hand because of the inability for some to be contented</a:t>
            </a:r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It’s </a:t>
            </a:r>
            <a:r>
              <a:rPr lang="en-US" sz="4800" dirty="0" smtClean="0">
                <a:latin typeface="Arial Rounded MT Bold" pitchFamily="34" charset="0"/>
              </a:rPr>
              <a:t>as if one keeps on eating and never feels full.</a:t>
            </a:r>
          </a:p>
          <a:p>
            <a:pPr lvl="0"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The Bible has a simple solution for those who wish to live a fulfilled and contented life. </a:t>
            </a:r>
          </a:p>
          <a:p>
            <a:pPr lvl="0" algn="just"/>
            <a:r>
              <a:rPr lang="en-US" sz="4800" b="1" dirty="0" smtClean="0">
                <a:latin typeface="Arial Rounded MT Bold" pitchFamily="34" charset="0"/>
              </a:rPr>
              <a:t>Today in the light of the Bible, we will consider the effect of contentment.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endParaRPr lang="en-US" sz="5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800" b="1" dirty="0" smtClean="0">
                <a:latin typeface="Arial Rounded MT Bold" pitchFamily="34" charset="0"/>
              </a:rPr>
              <a:t>LEARNING TO BE CONTENTED IN LIFE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en-US" sz="4800" i="1" dirty="0" smtClean="0">
                <a:latin typeface="Arial Rounded MT Bold" pitchFamily="34" charset="0"/>
              </a:rPr>
              <a:t>1Ti 6:6 ¶ Now </a:t>
            </a:r>
            <a:r>
              <a:rPr lang="en-US" sz="4800" b="1" i="1" dirty="0" smtClean="0">
                <a:latin typeface="Arial Rounded MT Bold" pitchFamily="34" charset="0"/>
              </a:rPr>
              <a:t>godliness</a:t>
            </a:r>
            <a:r>
              <a:rPr lang="en-US" sz="4800" i="1" dirty="0" smtClean="0">
                <a:latin typeface="Arial Rounded MT Bold" pitchFamily="34" charset="0"/>
              </a:rPr>
              <a:t> with </a:t>
            </a:r>
            <a:r>
              <a:rPr lang="en-US" sz="4800" b="1" i="1" dirty="0" smtClean="0">
                <a:latin typeface="Arial Rounded MT Bold" pitchFamily="34" charset="0"/>
              </a:rPr>
              <a:t>contentment</a:t>
            </a:r>
            <a:r>
              <a:rPr lang="en-US" sz="4800" i="1" dirty="0" smtClean="0">
                <a:latin typeface="Arial Rounded MT Bold" pitchFamily="34" charset="0"/>
              </a:rPr>
              <a:t> is </a:t>
            </a:r>
            <a:r>
              <a:rPr lang="en-US" sz="4800" b="1" i="1" dirty="0" smtClean="0">
                <a:latin typeface="Arial Rounded MT Bold" pitchFamily="34" charset="0"/>
              </a:rPr>
              <a:t>great gain</a:t>
            </a:r>
            <a:r>
              <a:rPr lang="en-US" sz="4800" i="1" dirty="0" smtClean="0">
                <a:latin typeface="Arial Rounded MT Bold" pitchFamily="34" charset="0"/>
              </a:rPr>
              <a:t>. (NKJV)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Example of the fisherman and the </a:t>
            </a:r>
            <a:r>
              <a:rPr lang="en-US" sz="4800" dirty="0" smtClean="0">
                <a:latin typeface="Arial Rounded MT Bold" pitchFamily="34" charset="0"/>
              </a:rPr>
              <a:t>businessman.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A fisherman was enjoying his afternoon watching the kids play at the at the park after his routine morning fishing.</a:t>
            </a:r>
            <a:endParaRPr lang="en-US" sz="48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Upon being informed of his trade, the businessman suggests to him to go to the bank ; borrow money, buy many fishing boats, grow the company, and after two years, sell the company so that you would never have to go fishing again.</a:t>
            </a:r>
          </a:p>
          <a:p>
            <a:pPr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The fisherman replied. “ Then what will I do will all that free time?”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The businessman answered. Then you can come and sit down and watch the kids play all you want.</a:t>
            </a:r>
          </a:p>
          <a:p>
            <a:pPr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“That’s what I am doing right now” the fisherman replied; “and you want me to wait for twenty years to enjoy life.”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800" b="1" u="sng" dirty="0" smtClean="0">
                <a:solidFill>
                  <a:srgbClr val="0000FF"/>
                </a:solidFill>
                <a:latin typeface="Arial Rounded MT Bold" pitchFamily="34" charset="0"/>
              </a:rPr>
              <a:t>“But </a:t>
            </a:r>
            <a:r>
              <a:rPr lang="en-US" sz="4800" b="1" u="sng" dirty="0" smtClean="0">
                <a:solidFill>
                  <a:srgbClr val="0000FF"/>
                </a:solidFill>
                <a:latin typeface="Arial Rounded MT Bold" pitchFamily="34" charset="0"/>
              </a:rPr>
              <a:t>godliness</a:t>
            </a:r>
            <a:r>
              <a:rPr lang="en-US" sz="4800" b="1" dirty="0" smtClean="0">
                <a:solidFill>
                  <a:srgbClr val="0000FF"/>
                </a:solidFill>
                <a:latin typeface="Arial Rounded MT Bold" pitchFamily="34" charset="0"/>
              </a:rPr>
              <a:t>. </a:t>
            </a:r>
            <a:r>
              <a:rPr lang="en-US" sz="4800" b="1" dirty="0" smtClean="0">
                <a:latin typeface="Arial Rounded MT Bold" pitchFamily="34" charset="0"/>
              </a:rPr>
              <a:t>Piety; religion. The meaning is, that real faith in God should be regarded as the greatest and most valuable acquisition</a:t>
            </a:r>
            <a:r>
              <a:rPr lang="en-US" sz="4800" b="1" dirty="0" smtClean="0">
                <a:latin typeface="Arial Rounded MT Bold" pitchFamily="34" charset="0"/>
              </a:rPr>
              <a:t>.”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en-US" sz="4800" b="1" u="sng" dirty="0" smtClean="0">
                <a:solidFill>
                  <a:srgbClr val="0000FF"/>
                </a:solidFill>
                <a:latin typeface="Arial Rounded MT Bold" pitchFamily="34" charset="0"/>
              </a:rPr>
              <a:t>“With </a:t>
            </a:r>
            <a:r>
              <a:rPr lang="en-US" sz="4800" b="1" u="sng" dirty="0" smtClean="0">
                <a:solidFill>
                  <a:srgbClr val="0000FF"/>
                </a:solidFill>
                <a:latin typeface="Arial Rounded MT Bold" pitchFamily="34" charset="0"/>
              </a:rPr>
              <a:t>contentment</a:t>
            </a:r>
            <a:r>
              <a:rPr lang="en-US" sz="4800" b="1" u="sng" dirty="0" smtClean="0">
                <a:latin typeface="Arial Rounded MT Bold" pitchFamily="34" charset="0"/>
              </a:rPr>
              <a:t>.</a:t>
            </a:r>
            <a:r>
              <a:rPr lang="en-US" sz="4800" dirty="0" smtClean="0">
                <a:latin typeface="Arial Rounded MT Bold" pitchFamily="34" charset="0"/>
              </a:rPr>
              <a:t> This word, as now used, refers to a state of mind</a:t>
            </a:r>
            <a:r>
              <a:rPr lang="en-US" sz="4800" dirty="0" smtClean="0">
                <a:latin typeface="Arial Rounded MT Bold" pitchFamily="34" charset="0"/>
              </a:rPr>
              <a:t>;”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“A </a:t>
            </a:r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calm and satisfied feeling</a:t>
            </a:r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;” 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“A </a:t>
            </a:r>
            <a:r>
              <a:rPr lang="en-US" sz="4800" dirty="0" smtClean="0">
                <a:latin typeface="Arial Rounded MT Bold" pitchFamily="34" charset="0"/>
              </a:rPr>
              <a:t>freedom from murmuring and complaining</a:t>
            </a:r>
            <a:r>
              <a:rPr lang="en-US" sz="4800" dirty="0" smtClean="0">
                <a:latin typeface="Arial Rounded MT Bold" pitchFamily="34" charset="0"/>
              </a:rPr>
              <a:t>.” 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“The </a:t>
            </a:r>
            <a:r>
              <a:rPr lang="en-US" sz="4800" dirty="0" smtClean="0">
                <a:latin typeface="Arial Rounded MT Bold" pitchFamily="34" charset="0"/>
              </a:rPr>
              <a:t>word contentment which is used here--</a:t>
            </a:r>
            <a:r>
              <a:rPr lang="en-US" sz="4800" dirty="0" err="1" smtClean="0">
                <a:solidFill>
                  <a:srgbClr val="0000FF"/>
                </a:solidFill>
                <a:latin typeface="Arial Rounded MT Bold" pitchFamily="34" charset="0"/>
              </a:rPr>
              <a:t>autarkeia</a:t>
            </a:r>
            <a:r>
              <a:rPr lang="en-US" sz="4800" dirty="0" smtClean="0">
                <a:latin typeface="Arial Rounded MT Bold" pitchFamily="34" charset="0"/>
              </a:rPr>
              <a:t> --means, properly, self-sufficiency, and is used here, in a good sense, to denote a mind satisfied with its lot</a:t>
            </a:r>
            <a:r>
              <a:rPr lang="en-US" sz="4800" dirty="0" smtClean="0">
                <a:latin typeface="Arial Rounded MT Bold" pitchFamily="34" charset="0"/>
              </a:rPr>
              <a:t>.”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en-US" sz="4800" b="1" dirty="0" smtClean="0">
                <a:solidFill>
                  <a:srgbClr val="0000FF"/>
                </a:solidFill>
                <a:latin typeface="Arial Rounded MT Bold" pitchFamily="34" charset="0"/>
              </a:rPr>
              <a:t>“A </a:t>
            </a:r>
            <a:r>
              <a:rPr lang="en-US" sz="4800" b="1" dirty="0" smtClean="0">
                <a:solidFill>
                  <a:srgbClr val="0000FF"/>
                </a:solidFill>
                <a:latin typeface="Arial Rounded MT Bold" pitchFamily="34" charset="0"/>
              </a:rPr>
              <a:t>contented person</a:t>
            </a:r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 is a person who is satisfied, joyful, and grateful even with the least material blessing</a:t>
            </a:r>
            <a:r>
              <a:rPr lang="en-US" sz="4800" dirty="0" smtClean="0">
                <a:latin typeface="Arial Rounded MT Bold" pitchFamily="34" charset="0"/>
              </a:rPr>
              <a:t>.”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5400" dirty="0" smtClean="0">
                <a:latin typeface="Arial Rounded MT Bold" pitchFamily="34" charset="0"/>
              </a:rPr>
              <a:t>1Ti </a:t>
            </a:r>
            <a:r>
              <a:rPr lang="en-US" sz="5400" dirty="0" smtClean="0">
                <a:latin typeface="Arial Rounded MT Bold" pitchFamily="34" charset="0"/>
              </a:rPr>
              <a:t>4:8 For bodily exercise profits a little, </a:t>
            </a:r>
            <a:r>
              <a:rPr lang="en-US" sz="5400" dirty="0" smtClean="0">
                <a:solidFill>
                  <a:srgbClr val="0000FF"/>
                </a:solidFill>
                <a:latin typeface="Arial Rounded MT Bold" pitchFamily="34" charset="0"/>
              </a:rPr>
              <a:t>but godliness is profitable for all things</a:t>
            </a:r>
            <a:r>
              <a:rPr lang="en-US" sz="5400" dirty="0" smtClean="0">
                <a:latin typeface="Arial Rounded MT Bold" pitchFamily="34" charset="0"/>
              </a:rPr>
              <a:t>, having promise of the life that now is and of that which is to come.</a:t>
            </a:r>
            <a:endParaRPr lang="en-US" sz="5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en-US" sz="4800" b="1" dirty="0" smtClean="0">
                <a:solidFill>
                  <a:srgbClr val="7030A0"/>
                </a:solidFill>
                <a:latin typeface="Arial Rounded MT Bold" pitchFamily="34" charset="0"/>
              </a:rPr>
              <a:t>REACTION WHEN GODLINESS IS MIXED WITH CONTENTMENT</a:t>
            </a:r>
            <a:endParaRPr lang="en-US" sz="48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r>
              <a:rPr lang="en-US" sz="4800" b="1" dirty="0" smtClean="0">
                <a:solidFill>
                  <a:srgbClr val="C00000"/>
                </a:solidFill>
                <a:latin typeface="Arial Rounded MT Bold" pitchFamily="34" charset="0"/>
              </a:rPr>
              <a:t>Godliness is to be: 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solidFill>
                  <a:srgbClr val="7030A0"/>
                </a:solidFill>
                <a:latin typeface="Arial Rounded MT Bold" pitchFamily="34" charset="0"/>
              </a:rPr>
              <a:t>In good standing with God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Being an upright person</a:t>
            </a:r>
          </a:p>
          <a:p>
            <a:pPr lvl="0" algn="just"/>
            <a:r>
              <a:rPr lang="en-US" sz="4800" dirty="0" smtClean="0">
                <a:solidFill>
                  <a:srgbClr val="7030A0"/>
                </a:solidFill>
                <a:latin typeface="Arial Rounded MT Bold" pitchFamily="34" charset="0"/>
              </a:rPr>
              <a:t>Being a pious </a:t>
            </a:r>
            <a:r>
              <a:rPr lang="en-US" sz="4800" dirty="0" smtClean="0">
                <a:solidFill>
                  <a:srgbClr val="7030A0"/>
                </a:solidFill>
                <a:latin typeface="Arial Rounded MT Bold" pitchFamily="34" charset="0"/>
              </a:rPr>
              <a:t>person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Being a person who practices the true religion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A </a:t>
            </a:r>
            <a:r>
              <a:rPr lang="en-US" sz="4800" dirty="0" smtClean="0">
                <a:latin typeface="Arial Rounded MT Bold" pitchFamily="34" charset="0"/>
              </a:rPr>
              <a:t>person of faith in God</a:t>
            </a:r>
          </a:p>
          <a:p>
            <a:pPr lvl="0" algn="just"/>
            <a:r>
              <a:rPr lang="en-US" sz="4800" dirty="0" smtClean="0">
                <a:solidFill>
                  <a:srgbClr val="7030A0"/>
                </a:solidFill>
                <a:latin typeface="Arial Rounded MT Bold" pitchFamily="34" charset="0"/>
              </a:rPr>
              <a:t>A person who lives a life beyond reproach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A religious person inside and </a:t>
            </a:r>
            <a:r>
              <a:rPr lang="en-US" sz="4800" dirty="0" smtClean="0">
                <a:latin typeface="Arial Rounded MT Bold" pitchFamily="34" charset="0"/>
              </a:rPr>
              <a:t>outside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en-US" sz="4800" b="1" dirty="0" smtClean="0">
                <a:solidFill>
                  <a:srgbClr val="C00000"/>
                </a:solidFill>
                <a:latin typeface="Arial Rounded MT Bold" pitchFamily="34" charset="0"/>
              </a:rPr>
              <a:t>Contentment has to do with: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Quietness of </a:t>
            </a:r>
            <a:r>
              <a:rPr lang="en-US" sz="4800" dirty="0" smtClean="0">
                <a:latin typeface="Arial Rounded MT Bold" pitchFamily="34" charset="0"/>
              </a:rPr>
              <a:t>heart</a:t>
            </a:r>
          </a:p>
          <a:p>
            <a:pPr lvl="0" algn="just"/>
            <a:r>
              <a:rPr lang="en-US" sz="4800" dirty="0" smtClean="0">
                <a:solidFill>
                  <a:srgbClr val="7030A0"/>
                </a:solidFill>
                <a:latin typeface="Arial Rounded MT Bold" pitchFamily="34" charset="0"/>
              </a:rPr>
              <a:t>Satisfied with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Pleased </a:t>
            </a:r>
            <a:r>
              <a:rPr lang="en-US" sz="4800" dirty="0" smtClean="0">
                <a:latin typeface="Arial Rounded MT Bold" pitchFamily="34" charset="0"/>
              </a:rPr>
              <a:t>with God</a:t>
            </a:r>
          </a:p>
          <a:p>
            <a:pPr lvl="0" algn="just"/>
            <a:r>
              <a:rPr lang="en-US" sz="4800" dirty="0" smtClean="0">
                <a:solidFill>
                  <a:srgbClr val="7030A0"/>
                </a:solidFill>
                <a:latin typeface="Arial Rounded MT Bold" pitchFamily="34" charset="0"/>
              </a:rPr>
              <a:t>A sense of feeling blessed at all time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An attitude of having no lack</a:t>
            </a:r>
          </a:p>
          <a:p>
            <a:pPr lvl="0" algn="just"/>
            <a:r>
              <a:rPr lang="en-US" sz="4800" dirty="0" smtClean="0">
                <a:solidFill>
                  <a:srgbClr val="7030A0"/>
                </a:solidFill>
                <a:latin typeface="Arial Rounded MT Bold" pitchFamily="34" charset="0"/>
              </a:rPr>
              <a:t>Being easily pleased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A focus on the positive side of things</a:t>
            </a:r>
          </a:p>
          <a:p>
            <a:pPr lvl="0" algn="just"/>
            <a:r>
              <a:rPr lang="en-US" sz="4800" dirty="0" smtClean="0">
                <a:solidFill>
                  <a:srgbClr val="7030A0"/>
                </a:solidFill>
                <a:latin typeface="Arial Rounded MT Bold" pitchFamily="34" charset="0"/>
              </a:rPr>
              <a:t>A sense of being happy with what you get</a:t>
            </a:r>
            <a:endParaRPr lang="en-US" sz="48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0000FF"/>
                </a:solidFill>
                <a:latin typeface="Arial Rounded MT Bold" pitchFamily="34" charset="0"/>
              </a:rPr>
              <a:t>THE GREAT GAIN PRODUCED BY GODLINESS ADDED </a:t>
            </a:r>
            <a:r>
              <a:rPr lang="en-US" sz="4800" b="1" dirty="0" smtClean="0">
                <a:solidFill>
                  <a:srgbClr val="0000FF"/>
                </a:solidFill>
                <a:latin typeface="Arial Rounded MT Bold" pitchFamily="34" charset="0"/>
              </a:rPr>
              <a:t>TO CONTENTMENT 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Great gain because:</a:t>
            </a:r>
          </a:p>
          <a:p>
            <a:pPr lvl="1" algn="just"/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It keeps the doctor away</a:t>
            </a:r>
          </a:p>
          <a:p>
            <a:pPr lvl="1" algn="just"/>
            <a:r>
              <a:rPr lang="en-US" sz="4400" dirty="0" smtClean="0">
                <a:latin typeface="Arial Rounded MT Bold" pitchFamily="34" charset="0"/>
              </a:rPr>
              <a:t>It keeps anxiety away</a:t>
            </a:r>
          </a:p>
          <a:p>
            <a:pPr lvl="1" algn="just"/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It keeps worry away</a:t>
            </a:r>
          </a:p>
          <a:p>
            <a:pPr lvl="1" algn="just"/>
            <a:r>
              <a:rPr lang="en-US" sz="4400" dirty="0" smtClean="0">
                <a:latin typeface="Arial Rounded MT Bold" pitchFamily="34" charset="0"/>
              </a:rPr>
              <a:t>It keeps greed </a:t>
            </a:r>
            <a:r>
              <a:rPr lang="en-US" sz="4400" dirty="0" smtClean="0">
                <a:latin typeface="Arial Rounded MT Bold" pitchFamily="34" charset="0"/>
              </a:rPr>
              <a:t>away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en-US" sz="4400" dirty="0" smtClean="0">
                <a:latin typeface="Arial Rounded MT Bold" pitchFamily="34" charset="0"/>
              </a:rPr>
              <a:t>It </a:t>
            </a:r>
            <a:r>
              <a:rPr lang="en-US" sz="4400" dirty="0" smtClean="0">
                <a:latin typeface="Arial Rounded MT Bold" pitchFamily="34" charset="0"/>
              </a:rPr>
              <a:t>keeps envy away</a:t>
            </a:r>
          </a:p>
          <a:p>
            <a:pPr lvl="1" algn="just"/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It keeps resentment away</a:t>
            </a:r>
          </a:p>
          <a:p>
            <a:pPr lvl="1" algn="just"/>
            <a:r>
              <a:rPr lang="en-US" sz="4400" dirty="0" smtClean="0">
                <a:latin typeface="Arial Rounded MT Bold" pitchFamily="34" charset="0"/>
              </a:rPr>
              <a:t>It keeps low self esteem away</a:t>
            </a:r>
          </a:p>
          <a:p>
            <a:pPr lvl="1" algn="just"/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It keeps covetousness away</a:t>
            </a:r>
          </a:p>
          <a:p>
            <a:pPr lvl="1" algn="just"/>
            <a:r>
              <a:rPr lang="en-US" sz="4400" dirty="0" smtClean="0">
                <a:latin typeface="Arial Rounded MT Bold" pitchFamily="34" charset="0"/>
              </a:rPr>
              <a:t>It keeps jealousy </a:t>
            </a:r>
            <a:r>
              <a:rPr lang="en-US" sz="4400" dirty="0" smtClean="0">
                <a:latin typeface="Arial Rounded MT Bold" pitchFamily="34" charset="0"/>
              </a:rPr>
              <a:t>away</a:t>
            </a:r>
          </a:p>
          <a:p>
            <a:pPr lvl="1" algn="just"/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It keeps pride away</a:t>
            </a:r>
          </a:p>
          <a:p>
            <a:pPr lvl="1" algn="just"/>
            <a:r>
              <a:rPr lang="en-US" sz="4400" dirty="0" smtClean="0">
                <a:latin typeface="Arial Rounded MT Bold" pitchFamily="34" charset="0"/>
              </a:rPr>
              <a:t>It keeps prison away</a:t>
            </a:r>
          </a:p>
          <a:p>
            <a:pPr lvl="1" algn="just"/>
            <a:r>
              <a:rPr lang="en-US" sz="4400" dirty="0" smtClean="0">
                <a:solidFill>
                  <a:srgbClr val="0000FF"/>
                </a:solidFill>
                <a:latin typeface="Arial Rounded MT Bold" pitchFamily="34" charset="0"/>
              </a:rPr>
              <a:t>It keeps shame away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It </a:t>
            </a:r>
            <a:r>
              <a:rPr lang="en-US" sz="4800" dirty="0" smtClean="0">
                <a:latin typeface="Arial Rounded MT Bold" pitchFamily="34" charset="0"/>
              </a:rPr>
              <a:t>keeps anger away</a:t>
            </a:r>
          </a:p>
          <a:p>
            <a:pPr lvl="0"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It keeps you from feeling victimized all the </a:t>
            </a:r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time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It allows you to enjoy life</a:t>
            </a:r>
          </a:p>
          <a:p>
            <a:pPr lvl="0"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It allows you to accept your lot in life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It allows to be a positive </a:t>
            </a:r>
            <a:r>
              <a:rPr lang="en-US" sz="4800" dirty="0" smtClean="0">
                <a:latin typeface="Arial Rounded MT Bold" pitchFamily="34" charset="0"/>
              </a:rPr>
              <a:t>person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It </a:t>
            </a:r>
            <a:r>
              <a:rPr lang="en-US" sz="4800" dirty="0" smtClean="0">
                <a:latin typeface="Arial Rounded MT Bold" pitchFamily="34" charset="0"/>
              </a:rPr>
              <a:t>makes you a pleasant person to be around all the time</a:t>
            </a:r>
          </a:p>
          <a:p>
            <a:pPr lvl="0" algn="just"/>
            <a:r>
              <a:rPr lang="en-US" sz="4800" dirty="0" smtClean="0">
                <a:solidFill>
                  <a:srgbClr val="0000FF"/>
                </a:solidFill>
                <a:latin typeface="Arial Rounded MT Bold" pitchFamily="34" charset="0"/>
              </a:rPr>
              <a:t>It makes you a generous person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It makes you a role model for this </a:t>
            </a:r>
            <a:r>
              <a:rPr lang="en-US" sz="4800" dirty="0" smtClean="0">
                <a:latin typeface="Arial Rounded MT Bold" pitchFamily="34" charset="0"/>
              </a:rPr>
              <a:t>generation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WISDOM FROM THE BIBLE ON CONTENTMENT AND GODLINESS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b="1" dirty="0" smtClean="0">
                <a:solidFill>
                  <a:schemeClr val="bg1"/>
                </a:solidFill>
                <a:latin typeface="Arial Rounded MT Bold" pitchFamily="34" charset="0"/>
              </a:rPr>
              <a:t>Ps 37:16 </a:t>
            </a:r>
            <a:r>
              <a:rPr lang="fr-FR" sz="4800" b="1" dirty="0" smtClean="0">
                <a:latin typeface="Arial Rounded MT Bold" pitchFamily="34" charset="0"/>
              </a:rPr>
              <a:t>A </a:t>
            </a:r>
            <a:r>
              <a:rPr lang="fr-FR" sz="4800" b="1" dirty="0" err="1" smtClean="0">
                <a:latin typeface="Arial Rounded MT Bold" pitchFamily="34" charset="0"/>
              </a:rPr>
              <a:t>little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that</a:t>
            </a:r>
            <a:r>
              <a:rPr lang="fr-FR" sz="4800" b="1" dirty="0" smtClean="0">
                <a:latin typeface="Arial Rounded MT Bold" pitchFamily="34" charset="0"/>
              </a:rPr>
              <a:t> a </a:t>
            </a:r>
            <a:r>
              <a:rPr lang="fr-FR" sz="4800" b="1" dirty="0" err="1" smtClean="0">
                <a:latin typeface="Arial Rounded MT Bold" pitchFamily="34" charset="0"/>
              </a:rPr>
              <a:t>righteous</a:t>
            </a:r>
            <a:r>
              <a:rPr lang="fr-FR" sz="4800" b="1" dirty="0" smtClean="0">
                <a:latin typeface="Arial Rounded MT Bold" pitchFamily="34" charset="0"/>
              </a:rPr>
              <a:t> man has Is </a:t>
            </a:r>
            <a:r>
              <a:rPr lang="fr-FR" sz="4800" b="1" dirty="0" err="1" smtClean="0">
                <a:latin typeface="Arial Rounded MT Bold" pitchFamily="34" charset="0"/>
              </a:rPr>
              <a:t>better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than</a:t>
            </a:r>
            <a:r>
              <a:rPr lang="fr-FR" sz="4800" b="1" dirty="0" smtClean="0">
                <a:latin typeface="Arial Rounded MT Bold" pitchFamily="34" charset="0"/>
              </a:rPr>
              <a:t> the riches of </a:t>
            </a:r>
            <a:r>
              <a:rPr lang="fr-FR" sz="4800" b="1" dirty="0" err="1" smtClean="0">
                <a:latin typeface="Arial Rounded MT Bold" pitchFamily="34" charset="0"/>
              </a:rPr>
              <a:t>many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wicked</a:t>
            </a:r>
            <a:r>
              <a:rPr lang="fr-FR" sz="4800" b="1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b="1" dirty="0" smtClean="0">
                <a:solidFill>
                  <a:schemeClr val="bg1"/>
                </a:solidFill>
                <a:latin typeface="Arial Rounded MT Bold" pitchFamily="34" charset="0"/>
              </a:rPr>
              <a:t>Pr 15:16 </a:t>
            </a:r>
            <a:r>
              <a:rPr lang="fr-FR" sz="4800" b="1" dirty="0" smtClean="0">
                <a:latin typeface="Arial Rounded MT Bold" pitchFamily="34" charset="0"/>
              </a:rPr>
              <a:t>¶ </a:t>
            </a:r>
            <a:r>
              <a:rPr lang="fr-FR" sz="4800" b="1" dirty="0" err="1" smtClean="0">
                <a:latin typeface="Arial Rounded MT Bold" pitchFamily="34" charset="0"/>
              </a:rPr>
              <a:t>Better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is</a:t>
            </a:r>
            <a:r>
              <a:rPr lang="fr-FR" sz="4800" b="1" dirty="0" smtClean="0">
                <a:latin typeface="Arial Rounded MT Bold" pitchFamily="34" charset="0"/>
              </a:rPr>
              <a:t> a </a:t>
            </a:r>
            <a:r>
              <a:rPr lang="fr-FR" sz="4800" b="1" dirty="0" err="1" smtClean="0">
                <a:latin typeface="Arial Rounded MT Bold" pitchFamily="34" charset="0"/>
              </a:rPr>
              <a:t>little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with</a:t>
            </a:r>
            <a:r>
              <a:rPr lang="fr-FR" sz="4800" b="1" dirty="0" smtClean="0">
                <a:latin typeface="Arial Rounded MT Bold" pitchFamily="34" charset="0"/>
              </a:rPr>
              <a:t> the </a:t>
            </a:r>
            <a:r>
              <a:rPr lang="fr-FR" sz="4800" b="1" dirty="0" err="1" smtClean="0">
                <a:latin typeface="Arial Rounded MT Bold" pitchFamily="34" charset="0"/>
              </a:rPr>
              <a:t>fear</a:t>
            </a:r>
            <a:r>
              <a:rPr lang="fr-FR" sz="4800" b="1" dirty="0" smtClean="0">
                <a:latin typeface="Arial Rounded MT Bold" pitchFamily="34" charset="0"/>
              </a:rPr>
              <a:t> of the LORD, </a:t>
            </a:r>
            <a:r>
              <a:rPr lang="fr-FR" sz="4800" b="1" dirty="0" err="1" smtClean="0">
                <a:latin typeface="Arial Rounded MT Bold" pitchFamily="34" charset="0"/>
              </a:rPr>
              <a:t>Than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great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treasure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with</a:t>
            </a:r>
            <a:r>
              <a:rPr lang="fr-FR" sz="4800" b="1" dirty="0" smtClean="0">
                <a:latin typeface="Arial Rounded MT Bold" pitchFamily="34" charset="0"/>
              </a:rPr>
              <a:t> trouble</a:t>
            </a:r>
            <a:r>
              <a:rPr lang="fr-FR" sz="4800" b="1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dirty="0" smtClean="0">
                <a:solidFill>
                  <a:schemeClr val="bg1"/>
                </a:solidFill>
                <a:latin typeface="Arial Rounded MT Bold" pitchFamily="34" charset="0"/>
              </a:rPr>
              <a:t>Pr </a:t>
            </a:r>
            <a:r>
              <a:rPr lang="fr-FR" sz="4800" b="1" dirty="0" smtClean="0">
                <a:solidFill>
                  <a:schemeClr val="bg1"/>
                </a:solidFill>
                <a:latin typeface="Arial Rounded MT Bold" pitchFamily="34" charset="0"/>
              </a:rPr>
              <a:t>16:8 </a:t>
            </a:r>
            <a:r>
              <a:rPr lang="fr-FR" sz="4800" b="1" dirty="0" smtClean="0">
                <a:latin typeface="Arial Rounded MT Bold" pitchFamily="34" charset="0"/>
              </a:rPr>
              <a:t>¶ </a:t>
            </a:r>
            <a:r>
              <a:rPr lang="fr-FR" sz="4800" b="1" dirty="0" err="1" smtClean="0">
                <a:latin typeface="Arial Rounded MT Bold" pitchFamily="34" charset="0"/>
              </a:rPr>
              <a:t>Better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is</a:t>
            </a:r>
            <a:r>
              <a:rPr lang="fr-FR" sz="4800" b="1" dirty="0" smtClean="0">
                <a:latin typeface="Arial Rounded MT Bold" pitchFamily="34" charset="0"/>
              </a:rPr>
              <a:t> a </a:t>
            </a:r>
            <a:r>
              <a:rPr lang="fr-FR" sz="4800" b="1" dirty="0" err="1" smtClean="0">
                <a:latin typeface="Arial Rounded MT Bold" pitchFamily="34" charset="0"/>
              </a:rPr>
              <a:t>little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with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righteousness</a:t>
            </a:r>
            <a:r>
              <a:rPr lang="fr-FR" sz="4800" b="1" dirty="0" smtClean="0">
                <a:latin typeface="Arial Rounded MT Bold" pitchFamily="34" charset="0"/>
              </a:rPr>
              <a:t>, </a:t>
            </a:r>
            <a:r>
              <a:rPr lang="fr-FR" sz="4800" b="1" dirty="0" err="1" smtClean="0">
                <a:latin typeface="Arial Rounded MT Bold" pitchFamily="34" charset="0"/>
              </a:rPr>
              <a:t>Than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vast</a:t>
            </a:r>
            <a:r>
              <a:rPr lang="fr-FR" sz="4800" b="1" dirty="0" smtClean="0">
                <a:latin typeface="Arial Rounded MT Bold" pitchFamily="34" charset="0"/>
              </a:rPr>
              <a:t> revenues </a:t>
            </a:r>
            <a:r>
              <a:rPr lang="fr-FR" sz="4800" b="1" dirty="0" err="1" smtClean="0">
                <a:latin typeface="Arial Rounded MT Bold" pitchFamily="34" charset="0"/>
              </a:rPr>
              <a:t>without</a:t>
            </a:r>
            <a:r>
              <a:rPr lang="fr-FR" sz="4800" b="1" dirty="0" smtClean="0">
                <a:latin typeface="Arial Rounded MT Bold" pitchFamily="34" charset="0"/>
              </a:rPr>
              <a:t> justice.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Heb 13:5 </a:t>
            </a:r>
            <a:r>
              <a:rPr lang="en-US" sz="4800" b="1" dirty="0" smtClean="0">
                <a:latin typeface="Arial Rounded MT Bold" pitchFamily="34" charset="0"/>
              </a:rPr>
              <a:t>Let your conduct be without covetousness; be content with such things as you have. </a:t>
            </a:r>
            <a:r>
              <a:rPr lang="fr-FR" sz="4800" b="1" dirty="0" smtClean="0">
                <a:latin typeface="Arial Rounded MT Bold" pitchFamily="34" charset="0"/>
              </a:rPr>
              <a:t>For He </a:t>
            </a:r>
            <a:r>
              <a:rPr lang="fr-FR" sz="4800" b="1" dirty="0" err="1" smtClean="0">
                <a:latin typeface="Arial Rounded MT Bold" pitchFamily="34" charset="0"/>
              </a:rPr>
              <a:t>Himself</a:t>
            </a:r>
            <a:r>
              <a:rPr lang="fr-FR" sz="4800" b="1" dirty="0" smtClean="0">
                <a:latin typeface="Arial Rounded MT Bold" pitchFamily="34" charset="0"/>
              </a:rPr>
              <a:t> has </a:t>
            </a:r>
            <a:r>
              <a:rPr lang="fr-FR" sz="4800" b="1" dirty="0" err="1" smtClean="0">
                <a:latin typeface="Arial Rounded MT Bold" pitchFamily="34" charset="0"/>
              </a:rPr>
              <a:t>said</a:t>
            </a:r>
            <a:r>
              <a:rPr lang="fr-FR" sz="4800" b="1" dirty="0" smtClean="0">
                <a:latin typeface="Arial Rounded MT Bold" pitchFamily="34" charset="0"/>
              </a:rPr>
              <a:t>, "I </a:t>
            </a:r>
            <a:r>
              <a:rPr lang="fr-FR" sz="4800" b="1" dirty="0" err="1" smtClean="0">
                <a:latin typeface="Arial Rounded MT Bold" pitchFamily="34" charset="0"/>
              </a:rPr>
              <a:t>will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never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leave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you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nor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forsake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you</a:t>
            </a:r>
            <a:r>
              <a:rPr lang="fr-FR" sz="4800" b="1" dirty="0" smtClean="0">
                <a:latin typeface="Arial Rounded MT Bold" pitchFamily="34" charset="0"/>
              </a:rPr>
              <a:t>."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The </a:t>
            </a:r>
            <a:r>
              <a:rPr lang="en-US" sz="4800" dirty="0" smtClean="0">
                <a:latin typeface="Arial Rounded MT Bold" pitchFamily="34" charset="0"/>
              </a:rPr>
              <a:t>prosperity Gospel being preached these days is anti-scriptural.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The quest for more and more and more is not of God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Contentment is not the absence of a yearning to achieve your dream in </a:t>
            </a:r>
            <a:r>
              <a:rPr lang="en-US" sz="4800" dirty="0" smtClean="0">
                <a:latin typeface="Arial Rounded MT Bold" pitchFamily="34" charset="0"/>
              </a:rPr>
              <a:t>life.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Contentment </a:t>
            </a:r>
            <a:r>
              <a:rPr lang="en-US" sz="4800" dirty="0" smtClean="0">
                <a:latin typeface="Arial Rounded MT Bold" pitchFamily="34" charset="0"/>
              </a:rPr>
              <a:t>is not a free ticket to laziness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Contentment is not a free ticket to underachievement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Contentment is the exhibit of a great faith in </a:t>
            </a:r>
            <a:r>
              <a:rPr lang="en-US" sz="4800" dirty="0" smtClean="0">
                <a:latin typeface="Arial Rounded MT Bold" pitchFamily="34" charset="0"/>
              </a:rPr>
              <a:t>God while working diligently to accomplish your call in life.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CONCLUSION</a:t>
            </a:r>
          </a:p>
          <a:p>
            <a:pPr algn="just"/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1Ti 6:6-12 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¶ Now godliness with contentment is great gain.</a:t>
            </a:r>
          </a:p>
          <a:p>
            <a:pPr algn="just"/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7 For we brought nothing into this world, and it is certain we can carry nothing out.</a:t>
            </a:r>
          </a:p>
          <a:p>
            <a:pPr algn="just"/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 8 And having food and clothing, with these we shall be content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6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algn="just"/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9 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But those who desire to be rich fall into temptation and a snare, and into many foolish and harmful lusts which drown men in destruction and perdition.</a:t>
            </a:r>
          </a:p>
          <a:p>
            <a:pPr algn="just"/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 10 For the love of money is a root of all kinds of evil, for which some have strayed from the faith in their greediness, and pierced themselves through with many sorrows</a:t>
            </a:r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.</a:t>
            </a:r>
            <a:endParaRPr lang="en-US" sz="6000" dirty="0" smtClean="0">
              <a:solidFill>
                <a:srgbClr val="00B0F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11 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But you, O man of God, flee these things and pursue righteousness, godliness, faith, love, patience, gentleness.</a:t>
            </a:r>
          </a:p>
          <a:p>
            <a:pPr algn="just"/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 12 Fight the good fight of faith, lay hold on eternal life, to which you were also called and have confessed the good confession in the presence of many witnesses</a:t>
            </a:r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.</a:t>
            </a:r>
            <a:endParaRPr lang="en-US" sz="6000" dirty="0" smtClean="0">
              <a:solidFill>
                <a:srgbClr val="00B0F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Don’t fall for the deceptions of the world.</a:t>
            </a:r>
          </a:p>
          <a:p>
            <a:pPr algn="just"/>
            <a:r>
              <a:rPr lang="en-US" sz="6000" dirty="0" smtClean="0">
                <a:solidFill>
                  <a:schemeClr val="bg1"/>
                </a:solidFill>
                <a:latin typeface="Arial Rounded MT Bold" pitchFamily="34" charset="0"/>
              </a:rPr>
              <a:t>Life is much more precious than silver and gold.</a:t>
            </a:r>
          </a:p>
          <a:p>
            <a:pPr algn="just"/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Take time to absorb  and appreciate every season that you are in.</a:t>
            </a:r>
          </a:p>
          <a:p>
            <a:pPr algn="just"/>
            <a:r>
              <a:rPr lang="en-US" sz="6000" dirty="0" smtClean="0">
                <a:solidFill>
                  <a:schemeClr val="bg1"/>
                </a:solidFill>
                <a:latin typeface="Arial Rounded MT Bold" pitchFamily="34" charset="0"/>
              </a:rPr>
              <a:t>Don’t rush life by postponing contentment for the latter part of your life.  </a:t>
            </a:r>
            <a:endParaRPr lang="en-US" sz="6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Do not trade godliness for any material gain.</a:t>
            </a:r>
          </a:p>
          <a:p>
            <a:pPr algn="just"/>
            <a:r>
              <a:rPr lang="en-US" sz="6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The blessings of God are not followed by any sorrow.</a:t>
            </a:r>
          </a:p>
          <a:p>
            <a:pPr algn="just"/>
            <a:r>
              <a:rPr lang="en-US" sz="6000" b="1" u="sng" dirty="0" smtClean="0">
                <a:solidFill>
                  <a:srgbClr val="00B0F0"/>
                </a:solidFill>
                <a:latin typeface="Arial Rounded MT Bold" pitchFamily="34" charset="0"/>
              </a:rPr>
              <a:t>Romans </a:t>
            </a:r>
            <a:r>
              <a:rPr lang="en-US" sz="6000" b="1" u="sng" dirty="0" smtClean="0">
                <a:solidFill>
                  <a:srgbClr val="00B0F0"/>
                </a:solidFill>
                <a:latin typeface="Arial Rounded MT Bold" pitchFamily="34" charset="0"/>
              </a:rPr>
              <a:t>12:1-3</a:t>
            </a:r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  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¶ I beseech you therefore, brethren, by the mercies of God, that you present your bodies a living sacrifice, holy, acceptable to God, which is your reasonable service.</a:t>
            </a:r>
          </a:p>
          <a:p>
            <a:pPr algn="just"/>
            <a:endParaRPr lang="en-US" sz="6000" dirty="0" smtClean="0">
              <a:solidFill>
                <a:srgbClr val="00B0F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2</a:t>
            </a:r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And do not be conformed to this world, but be transformed by the renewing of your mind, 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that you may prove what is that good and acceptable and perfect will of God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6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3 </a:t>
            </a:r>
            <a:r>
              <a:rPr lang="en-US" sz="6000" dirty="0" smtClean="0">
                <a:solidFill>
                  <a:srgbClr val="00B0F0"/>
                </a:solidFill>
                <a:latin typeface="Arial Rounded MT Bold" pitchFamily="34" charset="0"/>
              </a:rPr>
              <a:t>For I say, through the grace given to me, to everyone who is among you, not to think of himself more highly than he ought to think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, but to think soberly, as God has dealt to each one a measure of faith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. Amen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 !</a:t>
            </a:r>
            <a:endParaRPr lang="en-US" sz="6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33175</TotalTime>
  <Words>1547</Words>
  <Application>Microsoft Office PowerPoint</Application>
  <PresentationFormat>On-screen Show (4:3)</PresentationFormat>
  <Paragraphs>111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CHRIST THE ROCK CONGREGATION SUNDAY AUGUST 27TH 2023  Sermon BY Marc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15TH 2020  Sermon by Pastor Marc E Simeon</dc:title>
  <dc:creator>MARC EDOUARD SIMEON</dc:creator>
  <cp:lastModifiedBy>MARC EDOUARD SIMEON</cp:lastModifiedBy>
  <cp:revision>89</cp:revision>
  <dcterms:created xsi:type="dcterms:W3CDTF">2020-11-14T18:23:53Z</dcterms:created>
  <dcterms:modified xsi:type="dcterms:W3CDTF">2023-08-24T22:33:03Z</dcterms:modified>
</cp:coreProperties>
</file>