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359" r:id="rId3"/>
    <p:sldId id="439" r:id="rId4"/>
    <p:sldId id="440" r:id="rId5"/>
    <p:sldId id="441" r:id="rId6"/>
    <p:sldId id="442" r:id="rId7"/>
    <p:sldId id="443" r:id="rId8"/>
    <p:sldId id="435" r:id="rId9"/>
    <p:sldId id="444" r:id="rId10"/>
    <p:sldId id="445" r:id="rId11"/>
    <p:sldId id="446" r:id="rId12"/>
    <p:sldId id="447" r:id="rId13"/>
    <p:sldId id="448" r:id="rId14"/>
    <p:sldId id="436" r:id="rId15"/>
    <p:sldId id="449" r:id="rId16"/>
    <p:sldId id="450" r:id="rId17"/>
    <p:sldId id="437" r:id="rId18"/>
    <p:sldId id="451" r:id="rId19"/>
    <p:sldId id="452" r:id="rId20"/>
    <p:sldId id="453" r:id="rId21"/>
    <p:sldId id="454" r:id="rId22"/>
    <p:sldId id="438" r:id="rId23"/>
    <p:sldId id="455" r:id="rId24"/>
    <p:sldId id="456" r:id="rId25"/>
    <p:sldId id="457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33"/>
    <a:srgbClr val="21291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2034" autoAdjust="0"/>
  </p:normalViewPr>
  <p:slideViewPr>
    <p:cSldViewPr>
      <p:cViewPr varScale="1">
        <p:scale>
          <a:sx n="67" d="100"/>
          <a:sy n="67" d="100"/>
        </p:scale>
        <p:origin x="-1164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DD4BBE-1302-4CB8-BD3E-2EE8E9F902DB}" type="datetimeFigureOut">
              <a:rPr lang="en-US" smtClean="0"/>
              <a:pPr/>
              <a:t>7/22/2023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B8D4B-FBE5-4947-BE83-3BA3FCF0F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7/22/2023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7/22/2023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7/22/2023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7/22/2023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7/22/2023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7/22/2023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06342-519B-44B4-BD6C-43AA2680CE12}" type="datetimeFigureOut">
              <a:rPr lang="en-US" smtClean="0"/>
              <a:pPr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CHRIST THE ROCK CONGREGATION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SUNDAY JULY </a:t>
            </a:r>
            <a:r>
              <a:rPr lang="en-US" b="1" dirty="0" smtClean="0">
                <a:solidFill>
                  <a:schemeClr val="tx1"/>
                </a:solidFill>
              </a:rPr>
              <a:t>23</a:t>
            </a:r>
            <a:r>
              <a:rPr lang="en-US" b="1" baseline="30000" dirty="0" smtClean="0">
                <a:solidFill>
                  <a:schemeClr val="tx1"/>
                </a:solidFill>
              </a:rPr>
              <a:t>RD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2023 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Agency FB" pitchFamily="34" charset="0"/>
              </a:rPr>
              <a:t>Sermon Par Pasteur 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Agency FB" pitchFamily="34" charset="0"/>
              </a:rPr>
              <a:t>DAMBREVILLE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Agency FB" pitchFamily="34" charset="0"/>
              </a:rPr>
              <a:t> CHÉRY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Agency FB" pitchFamily="34" charset="0"/>
            </a:endParaRPr>
          </a:p>
        </p:txBody>
      </p:sp>
      <p:pic>
        <p:nvPicPr>
          <p:cNvPr id="5" name="Picture 4" descr="Grace and Peace to You..Do Not Be Afraid – Evening Worship ..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432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2971800"/>
            <a:ext cx="891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Copperplate Gothic Bold" pitchFamily="34" charset="0"/>
              </a:rPr>
              <a:t>LA  GRACE  ET  LA  PAIX</a:t>
            </a:r>
            <a:endParaRPr lang="en-US" sz="4000" dirty="0"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FF0000"/>
                </a:solidFill>
                <a:latin typeface="Copperplate Gothic Bold" pitchFamily="34" charset="0"/>
              </a:rPr>
              <a:t>lectures</a:t>
            </a:r>
            <a:r>
              <a:rPr lang="fr-FR" sz="4400" dirty="0" smtClean="0">
                <a:solidFill>
                  <a:srgbClr val="FF0000"/>
                </a:solidFill>
                <a:latin typeface="Copperplate Gothic Bold" pitchFamily="34" charset="0"/>
              </a:rPr>
              <a:t>: Jean 14:15-27; </a:t>
            </a:r>
            <a:endParaRPr lang="en-US" sz="4400" dirty="0" smtClean="0">
              <a:solidFill>
                <a:srgbClr val="FF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FF"/>
                </a:solidFill>
                <a:latin typeface="Arial Rounded MT Bold" pitchFamily="34" charset="0"/>
              </a:rPr>
              <a:t>Jean </a:t>
            </a:r>
            <a:r>
              <a:rPr lang="fr-FR" sz="4800" dirty="0" smtClean="0">
                <a:solidFill>
                  <a:srgbClr val="0000FF"/>
                </a:solidFill>
                <a:latin typeface="Arial Rounded MT Bold" pitchFamily="34" charset="0"/>
              </a:rPr>
              <a:t>14:15 ¶ Si vous m'aimez, gardez mes commandements.</a:t>
            </a:r>
            <a:endParaRPr lang="en-US" sz="48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800" dirty="0" smtClean="0">
                <a:solidFill>
                  <a:srgbClr val="FF0000"/>
                </a:solidFill>
                <a:latin typeface="Arial Rounded MT Bold" pitchFamily="34" charset="0"/>
              </a:rPr>
              <a:t>16 Et moi, je prierai le Père, et il vous donnera un autre consolateur, afin qu'il demeure éternellement avec vous</a:t>
            </a:r>
            <a:r>
              <a:rPr lang="fr-FR" sz="4800" dirty="0" smtClean="0">
                <a:solidFill>
                  <a:srgbClr val="FF0000"/>
                </a:solidFill>
                <a:latin typeface="Arial Rounded MT Bold" pitchFamily="34" charset="0"/>
              </a:rPr>
              <a:t>,</a:t>
            </a:r>
            <a:endParaRPr lang="en-US" sz="48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17 </a:t>
            </a:r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l'Esprit de vérité, que le monde ne peut recevoir, parce qu'il ne le voit point et ne le connaît point; mais vous, vous le connaissez, car il demeure avec vous, et il sera en vous.</a:t>
            </a: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18 ¶ Je ne vous laisserai pas orphelins, je viendrai à vous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19 </a:t>
            </a:r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Encore un peu de temps, et le monde ne me verra plus; mais vous, vous me verrez, car je vis, et vous vivrez aussi.</a:t>
            </a: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20 En ce jour-là, vous connaîtrez que je suis en mon Père, que vous êtes en moi, et que je suis en vous.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21 </a:t>
            </a:r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Celui qui a mes commandements et qui les garde, c'est celui qui m'aime; et celui qui m'aime sera aimé de mon Père, je l'aimerai, et je me ferai connaître à lui.</a:t>
            </a: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22 Jude, non pas l'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Iscariot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, lui dit: Seigneur, d'où vient que tu te feras connaître à nous, et non au monde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?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23 </a:t>
            </a:r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Jésus lui répondit: Si quelqu'un m'aime, il gardera ma parole, et mon Père l'aimera; nous viendrons à lui, et nous ferons notre demeure chez lui.</a:t>
            </a: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24 Celui qui ne m'aime pas ne garde point mes paroles. Et la parole que vous entendez n'est pas de moi, mais du Père qui m'a envoyé.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sz="44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25 </a:t>
            </a:r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¶ Je vous ai dit ces choses pendant que je demeure avec vous.</a:t>
            </a: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26 Mais le consolateur, l'Esprit-Saint, que le Père enverra en mon nom, vous enseignera toutes choses, et vous rappellera tout ce que je vous ai dit.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 27 Je vous laisse la paix, je vous donne ma paix. Je ne vous donne pas comme le monde donne. Que votre </a:t>
            </a:r>
            <a:r>
              <a:rPr lang="fr-FR" sz="4400" dirty="0" err="1" smtClean="0">
                <a:solidFill>
                  <a:srgbClr val="0000FF"/>
                </a:solidFill>
                <a:latin typeface="Arial Rounded MT Bold" pitchFamily="34" charset="0"/>
              </a:rPr>
              <a:t>coeur</a:t>
            </a:r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 ne se trouble point, et ne s'alarme point.</a:t>
            </a:r>
            <a:endParaRPr lang="en-US" sz="44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dirty="0" err="1" smtClean="0">
                <a:solidFill>
                  <a:srgbClr val="0000FF"/>
                </a:solidFill>
                <a:latin typeface="Copperplate Gothic Bold" pitchFamily="34" charset="0"/>
              </a:rPr>
              <a:t>Ephesiens</a:t>
            </a:r>
            <a:r>
              <a:rPr lang="fr-FR" sz="4400" dirty="0" smtClean="0">
                <a:solidFill>
                  <a:srgbClr val="0000FF"/>
                </a:solidFill>
                <a:latin typeface="Copperplate Gothic Bold" pitchFamily="34" charset="0"/>
              </a:rPr>
              <a:t> 1:1-14. </a:t>
            </a:r>
            <a:endParaRPr lang="en-US" sz="4400" dirty="0" smtClean="0">
              <a:solidFill>
                <a:srgbClr val="0000FF"/>
              </a:solidFill>
              <a:latin typeface="Copperplate Gothic Bold" pitchFamily="34" charset="0"/>
            </a:endParaRPr>
          </a:p>
          <a:p>
            <a:pPr algn="just"/>
            <a:r>
              <a:rPr lang="fr-FR" sz="4400" dirty="0" err="1" smtClean="0">
                <a:latin typeface="Arial Rounded MT Bold" pitchFamily="34" charset="0"/>
              </a:rPr>
              <a:t>Eph</a:t>
            </a:r>
            <a:r>
              <a:rPr lang="fr-FR" sz="4400" dirty="0" smtClean="0">
                <a:latin typeface="Arial Rounded MT Bold" pitchFamily="34" charset="0"/>
              </a:rPr>
              <a:t> 1:1 ¶ Paul, apôtre de Jésus-Christ par la volonté de Dieu, aux saints qui sont à Éphèse et aux fidèles en Jésus-Christ: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2 Que la grâce et la paix vous soient données de la part de Dieu notre Père et du Seigneur Jésus-Christ</a:t>
            </a:r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!</a:t>
            </a: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3 </a:t>
            </a:r>
            <a:r>
              <a:rPr lang="fr-FR" sz="4400" dirty="0" smtClean="0">
                <a:latin typeface="Arial Rounded MT Bold" pitchFamily="34" charset="0"/>
              </a:rPr>
              <a:t>¶ Béni soit Dieu, le Père de notre Seigneur Jésus-Christ, qui nous a bénis de toutes sortes de bénédictions spirituelles dans les lieux célestes en Christ!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4 En lui Dieu nous a élus avant la fondation du monde, pour que nous soyons saints et irrépréhensibles devant lui</a:t>
            </a:r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,</a:t>
            </a: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5 </a:t>
            </a:r>
            <a:r>
              <a:rPr lang="fr-FR" sz="4400" dirty="0" smtClean="0">
                <a:latin typeface="Arial Rounded MT Bold" pitchFamily="34" charset="0"/>
              </a:rPr>
              <a:t>nous ayant prédestinés dans son amour à être ses enfants d'adoption par Jésus-Christ, selon le bon plaisir de sa volonté,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 6 à la louange de la gloire de sa grâce qu'il nous a accordée en son bien-aimé.</a:t>
            </a: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7 En lui nous avons la rédemption par son sang, la rémission des péchés, selon la richesse de sa grâce</a:t>
            </a:r>
            <a:r>
              <a:rPr lang="fr-FR" sz="4400" dirty="0" smtClean="0">
                <a:latin typeface="Arial Rounded MT Bold" pitchFamily="34" charset="0"/>
              </a:rPr>
              <a:t>,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8 </a:t>
            </a:r>
            <a:r>
              <a:rPr lang="fr-FR" sz="4400" dirty="0" smtClean="0">
                <a:latin typeface="Arial Rounded MT Bold" pitchFamily="34" charset="0"/>
              </a:rPr>
              <a:t>que Dieu a répandue abondamment sur nous par toute espèce de sagesse et d'intelligence,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9 nous faisant connaître le mystère de sa volonté, selon le bienveillant dessein qu'il avait formé en lui-même,</a:t>
            </a: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10 </a:t>
            </a:r>
            <a:r>
              <a:rPr lang="fr-FR" sz="4400" dirty="0" smtClean="0">
                <a:latin typeface="Arial Rounded MT Bold" pitchFamily="34" charset="0"/>
              </a:rPr>
              <a:t>pour le mettre à exécution lorsque les temps seraient accomplis, de réunir toutes choses en Christ, celles qui sont dans les cieux et celles qui sont sur la terre.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11 En lui nous sommes aussi devenus héritiers, ayant été prédestinés suivant la résolution de celui qui opère toutes choses d'après le conseil de sa volonté</a:t>
            </a:r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,</a:t>
            </a: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12 </a:t>
            </a:r>
            <a:r>
              <a:rPr lang="fr-FR" sz="4400" dirty="0" smtClean="0">
                <a:latin typeface="Arial Rounded MT Bold" pitchFamily="34" charset="0"/>
              </a:rPr>
              <a:t>afin que nous servions à la louange de sa gloire, nous qui d'avance avons espéré en Christ.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 13 En lui vous aussi, après avoir entendu la parole de la vérité, l'Évangile de votre salut, en lui vous avez cru et vous avez été scellés du Saint-Esprit qui avait été promis,</a:t>
            </a: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14 lequel est un gage de notre héritage, pour la rédemption de ceux que Dieu s'est acquis, à la louange de sa gloire</a:t>
            </a:r>
            <a:r>
              <a:rPr lang="fr-FR" sz="4400" dirty="0" smtClean="0"/>
              <a:t>.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00FF"/>
                </a:solidFill>
                <a:latin typeface="Copperplate Gothic Bold" pitchFamily="34" charset="0"/>
              </a:rPr>
              <a:t>INTRODUCTION</a:t>
            </a:r>
            <a:endParaRPr lang="en-US" sz="4400" dirty="0" smtClean="0">
              <a:solidFill>
                <a:srgbClr val="0000FF"/>
              </a:solidFill>
              <a:latin typeface="Copperplate Gothic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allons faire un survol des treize salutations dans les livres de l’apôtre Paul- que La grâce et la paix vous soient données de la part de notre Dieu notre père et du Seigneur </a:t>
            </a:r>
            <a:r>
              <a:rPr lang="fr-FR" sz="4400" dirty="0" smtClean="0">
                <a:latin typeface="Arial Rounded MT Bold" pitchFamily="34" charset="0"/>
              </a:rPr>
              <a:t>Jésus-Christ.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La grâce, faveur imméritée comme preuve du Salut- grâce, un temps accordé pour un paiement d’une somme exigée par la loi. </a:t>
            </a: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La </a:t>
            </a:r>
            <a:r>
              <a:rPr lang="fr-FR" sz="4400" dirty="0" smtClean="0">
                <a:latin typeface="Arial Rounded MT Bold" pitchFamily="34" charset="0"/>
              </a:rPr>
              <a:t>grâce ne peut être gagnée. Nous comptons sur la grâce divine qui représente un pont en la personne de Christ pour notre relation avec Dieu.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La grâce nous donne une nouvelle vie , </a:t>
            </a:r>
            <a:r>
              <a:rPr lang="fr-FR" sz="4400" dirty="0" err="1" smtClean="0">
                <a:solidFill>
                  <a:srgbClr val="0000FF"/>
                </a:solidFill>
                <a:latin typeface="Arial Rounded MT Bold" pitchFamily="34" charset="0"/>
              </a:rPr>
              <a:t>Ephesiens</a:t>
            </a:r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 2:8. </a:t>
            </a:r>
            <a:endParaRPr lang="fr-FR" sz="44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err="1" smtClean="0">
                <a:latin typeface="Arial Rounded MT Bold" pitchFamily="34" charset="0"/>
              </a:rPr>
              <a:t>Eph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2:8 Car c'est par la grâce que vous êtes sauvés, par le moyen de la foi. Et cela ne vient pas de vous, c'est le don de Dieu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</a:t>
            </a:r>
            <a:r>
              <a:rPr lang="fr-FR" sz="4400" dirty="0" smtClean="0">
                <a:latin typeface="Arial Rounded MT Bold" pitchFamily="34" charset="0"/>
              </a:rPr>
              <a:t>expérimentons la grâce à travers la Sanctification par l’Esprit et la croyance dans la vérité 2 </a:t>
            </a:r>
            <a:r>
              <a:rPr lang="fr-FR" sz="4400" dirty="0" err="1" smtClean="0">
                <a:latin typeface="Arial Rounded MT Bold" pitchFamily="34" charset="0"/>
              </a:rPr>
              <a:t>Thes</a:t>
            </a:r>
            <a:r>
              <a:rPr lang="fr-FR" sz="4400" dirty="0" smtClean="0">
                <a:latin typeface="Arial Rounded MT Bold" pitchFamily="34" charset="0"/>
              </a:rPr>
              <a:t> 2:13.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2Th 2:13 ¶ Pour nous, frères bien-aimés du Seigneur, nous devons à votre sujet rendre continuellement grâces à Dieu, parce que Dieu vous a choisis dès le commencement pour le salut, par la sanctification de l'Esprit et par la foi en la vérité.</a:t>
            </a:r>
            <a:endParaRPr lang="en-US" sz="44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La grâce: faveur, pardon, clémence. Vous ne pouvez pas ressentir la paix sans la grâce. 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Une définition de Paix: rapport entre personnes qui ne sont pas en conflit ( accord, Concorde).paix sociale: rapport calme entre citoyens; 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absence de troubles, de violences/ tranquillité/ fin de guerre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err="1" smtClean="0">
                <a:latin typeface="Arial Rounded MT Bold" pitchFamily="34" charset="0"/>
              </a:rPr>
              <a:t>Treaty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or agreement </a:t>
            </a:r>
            <a:r>
              <a:rPr lang="fr-FR" sz="4400" dirty="0" err="1" smtClean="0">
                <a:latin typeface="Arial Rounded MT Bold" pitchFamily="34" charset="0"/>
              </a:rPr>
              <a:t>which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brings</a:t>
            </a:r>
            <a:r>
              <a:rPr lang="fr-FR" sz="4400" dirty="0" smtClean="0">
                <a:latin typeface="Arial Rounded MT Bold" pitchFamily="34" charset="0"/>
              </a:rPr>
              <a:t> time of </a:t>
            </a:r>
            <a:r>
              <a:rPr lang="fr-FR" sz="4400" dirty="0" err="1" smtClean="0">
                <a:latin typeface="Arial Rounded MT Bold" pitchFamily="34" charset="0"/>
              </a:rPr>
              <a:t>peace</a:t>
            </a:r>
            <a:r>
              <a:rPr lang="fr-FR" sz="4400" dirty="0" smtClean="0">
                <a:latin typeface="Arial Rounded MT Bold" pitchFamily="34" charset="0"/>
              </a:rPr>
              <a:t>- </a:t>
            </a:r>
            <a:r>
              <a:rPr lang="fr-FR" sz="4400" dirty="0" err="1" smtClean="0">
                <a:latin typeface="Arial Rounded MT Bold" pitchFamily="34" charset="0"/>
              </a:rPr>
              <a:t>peace</a:t>
            </a:r>
            <a:r>
              <a:rPr lang="fr-FR" sz="4400" dirty="0" smtClean="0">
                <a:latin typeface="Arial Rounded MT Bold" pitchFamily="34" charset="0"/>
              </a:rPr>
              <a:t> time.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err="1" smtClean="0">
                <a:solidFill>
                  <a:srgbClr val="FFFF00"/>
                </a:solidFill>
                <a:latin typeface="Arial Rounded MT Bold" pitchFamily="34" charset="0"/>
              </a:rPr>
              <a:t>Amazing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Grace, écrit par John Newton touche le cœur de tout le monde de toute confession religieuse. 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Cet hymne a été chanté les artistes: Johnny Cash, and Elvis Presley, </a:t>
            </a:r>
            <a:r>
              <a:rPr lang="fr-FR" sz="4400" dirty="0" err="1" smtClean="0">
                <a:latin typeface="Arial Rounded MT Bold" pitchFamily="34" charset="0"/>
              </a:rPr>
              <a:t>great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singers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Le </a:t>
            </a:r>
            <a:r>
              <a:rPr lang="fr-FR" sz="4400" dirty="0" smtClean="0">
                <a:latin typeface="Arial Rounded MT Bold" pitchFamily="34" charset="0"/>
              </a:rPr>
              <a:t>concept de grâce trouve dans la Bible est multiforme pour certaines religions. Mais la vérité- nous sommes sauvés par la grâce de Dieu à travers Christ.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Grâce infinie a gagné presque l’acceptation universelle. 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admettons que nous avons failli et que seulement la grâce divine nous est de toute urgence pour nous sortir du chaos du péché.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Beaucoup </a:t>
            </a:r>
            <a:r>
              <a:rPr lang="fr-FR" sz="4400" dirty="0" smtClean="0">
                <a:latin typeface="Arial Rounded MT Bold" pitchFamily="34" charset="0"/>
              </a:rPr>
              <a:t>pensent qu’ils puissent obtenir le pardon par leur propre effort (œuvres).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Pour d’autres: présence à l’église, baptême, donner des offrandes et faire de bonnes œuvres suffisent- c’est important mais sans la grâce tout est nul. 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Illustration </a:t>
            </a:r>
            <a:r>
              <a:rPr lang="fr-FR" sz="4400" dirty="0" smtClean="0">
                <a:latin typeface="Arial Rounded MT Bold" pitchFamily="34" charset="0"/>
              </a:rPr>
              <a:t>d’un teenager travaillant durant tout l’été pour s’acheter une voiture mais à la fin de l’été, ça ne lui a pas suffi.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Jésus à illustré grâce à travers l’enfant prodigue, Luc 25:11-24. 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sommes tous comme des impurs et toute notre justice est comme un vêtement souillé. 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err="1" smtClean="0">
                <a:solidFill>
                  <a:srgbClr val="0000FF"/>
                </a:solidFill>
                <a:latin typeface="Arial Rounded MT Bold" pitchFamily="34" charset="0"/>
              </a:rPr>
              <a:t>Esaie</a:t>
            </a:r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 64:5- </a:t>
            </a: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Isa ¶ (64:5) Nous sommes tous comme des impurs, Et toute notre justice est comme un vêtement souillé; Nous sommes tous flétris comme une feuille, Et nos crimes nous emportent comme le vent.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Romains 3:23</a:t>
            </a:r>
            <a:r>
              <a:rPr lang="fr-FR" sz="4400" dirty="0" smtClean="0">
                <a:latin typeface="Arial Rounded MT Bold" pitchFamily="34" charset="0"/>
              </a:rPr>
              <a:t>;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err="1" smtClean="0">
                <a:solidFill>
                  <a:srgbClr val="0000FF"/>
                </a:solidFill>
                <a:latin typeface="Arial Rounded MT Bold" pitchFamily="34" charset="0"/>
              </a:rPr>
              <a:t>Ro</a:t>
            </a:r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 3:23 Car tous ont péché et sont privés de la gloire de Dieu; </a:t>
            </a: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err="1" smtClean="0">
                <a:latin typeface="Arial Rounded MT Bold" pitchFamily="34" charset="0"/>
              </a:rPr>
              <a:t>Ro</a:t>
            </a:r>
            <a:r>
              <a:rPr lang="fr-FR" sz="4400" dirty="0" smtClean="0">
                <a:latin typeface="Arial Rounded MT Bold" pitchFamily="34" charset="0"/>
              </a:rPr>
              <a:t> 6:23 Car le salaire du péché, c'est la mort; mais le don gratuit de Dieu, c'est la vie éternelle en Jésus-Christ notre Seigneur.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L’enfant </a:t>
            </a:r>
            <a:r>
              <a:rPr lang="fr-FR" sz="4800" dirty="0" smtClean="0">
                <a:latin typeface="Arial Rounded MT Bold" pitchFamily="34" charset="0"/>
              </a:rPr>
              <a:t>qui est allaité par sa mère ne s’inquiète pas de tout ce qui se passe ailleurs. 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0000FF"/>
                </a:solidFill>
                <a:latin typeface="Arial Rounded MT Bold" pitchFamily="34" charset="0"/>
              </a:rPr>
              <a:t>C’est la quiétude d’esprit. C’est la paix. La grâce c’est avant tout la puissance, la présence et la bénédiction de Dieu</a:t>
            </a:r>
            <a:r>
              <a:rPr lang="fr-FR" sz="4800" dirty="0" smtClean="0">
                <a:solidFill>
                  <a:srgbClr val="0000FF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 smtClean="0">
                <a:latin typeface="Arial Rounded MT Bold" pitchFamily="34" charset="0"/>
              </a:rPr>
              <a:t>n’y aura de paix que lorsque Jésus sera de retour pour établir son Royaume de paix sur la terre. Laissons la grâce et la paix de Dieu inondée notre vie.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endParaRPr lang="fr-FR" sz="4400" dirty="0" smtClean="0">
              <a:latin typeface="Arial Rounded MT Bold" pitchFamily="34" charset="0"/>
            </a:endParaRPr>
          </a:p>
          <a:p>
            <a:pPr lvl="0" algn="r"/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Amen</a:t>
            </a:r>
            <a:r>
              <a:rPr lang="fr-FR" sz="4400" dirty="0" smtClean="0">
                <a:solidFill>
                  <a:srgbClr val="0000FF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19657</TotalTime>
  <Words>1366</Words>
  <Application>Microsoft Office PowerPoint</Application>
  <PresentationFormat>On-screen Show (4:3)</PresentationFormat>
  <Paragraphs>62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CHRIST THE ROCK CONGREGATION SUNDAY JULY 23RD 2023  Sermon Par Pasteur DAMBREVILLE CHÉRY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NOVEMBER 15TH 2020  Sermon by Pastor Marc E Simeon</dc:title>
  <dc:creator>MARC EDOUARD SIMEON</dc:creator>
  <cp:lastModifiedBy>MARC EDOUARD SIMEON</cp:lastModifiedBy>
  <cp:revision>51</cp:revision>
  <dcterms:created xsi:type="dcterms:W3CDTF">2020-11-14T18:23:53Z</dcterms:created>
  <dcterms:modified xsi:type="dcterms:W3CDTF">2023-07-22T22:39:17Z</dcterms:modified>
</cp:coreProperties>
</file>