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9"/>
  </p:notesMasterIdLst>
  <p:sldIdLst>
    <p:sldId id="256" r:id="rId2"/>
    <p:sldId id="667" r:id="rId3"/>
    <p:sldId id="936" r:id="rId4"/>
    <p:sldId id="1440" r:id="rId5"/>
    <p:sldId id="1783" r:id="rId6"/>
    <p:sldId id="1784" r:id="rId7"/>
    <p:sldId id="1614" r:id="rId8"/>
    <p:sldId id="1824" r:id="rId9"/>
    <p:sldId id="716" r:id="rId10"/>
    <p:sldId id="1733" r:id="rId11"/>
    <p:sldId id="1779" r:id="rId12"/>
    <p:sldId id="1780" r:id="rId13"/>
    <p:sldId id="1781" r:id="rId14"/>
    <p:sldId id="1782" r:id="rId15"/>
    <p:sldId id="1464" r:id="rId16"/>
    <p:sldId id="1060" r:id="rId17"/>
    <p:sldId id="1735" r:id="rId18"/>
    <p:sldId id="1776" r:id="rId19"/>
    <p:sldId id="1777" r:id="rId20"/>
    <p:sldId id="1778" r:id="rId21"/>
    <p:sldId id="1691" r:id="rId22"/>
    <p:sldId id="1622" r:id="rId23"/>
    <p:sldId id="1769" r:id="rId24"/>
    <p:sldId id="1770" r:id="rId25"/>
    <p:sldId id="1771" r:id="rId26"/>
    <p:sldId id="1772" r:id="rId27"/>
    <p:sldId id="1773" r:id="rId28"/>
    <p:sldId id="1774" r:id="rId29"/>
    <p:sldId id="1775" r:id="rId30"/>
    <p:sldId id="1723" r:id="rId31"/>
    <p:sldId id="1767" r:id="rId32"/>
    <p:sldId id="1768" r:id="rId33"/>
    <p:sldId id="1716" r:id="rId34"/>
    <p:sldId id="1365" r:id="rId35"/>
    <p:sldId id="1366" r:id="rId36"/>
    <p:sldId id="1367" r:id="rId37"/>
    <p:sldId id="1711" r:id="rId38"/>
    <p:sldId id="1766" r:id="rId39"/>
    <p:sldId id="1761" r:id="rId40"/>
    <p:sldId id="1765" r:id="rId41"/>
    <p:sldId id="1756" r:id="rId42"/>
    <p:sldId id="1763" r:id="rId43"/>
    <p:sldId id="1764" r:id="rId44"/>
    <p:sldId id="1762" r:id="rId45"/>
    <p:sldId id="461" r:id="rId46"/>
    <p:sldId id="949" r:id="rId47"/>
    <p:sldId id="634" r:id="rId48"/>
    <p:sldId id="1788" r:id="rId49"/>
    <p:sldId id="1789" r:id="rId50"/>
    <p:sldId id="1790" r:id="rId51"/>
    <p:sldId id="1791" r:id="rId52"/>
    <p:sldId id="1792" r:id="rId53"/>
    <p:sldId id="1793" r:id="rId54"/>
    <p:sldId id="1794" r:id="rId55"/>
    <p:sldId id="1795" r:id="rId56"/>
    <p:sldId id="1796" r:id="rId57"/>
    <p:sldId id="1797" r:id="rId58"/>
    <p:sldId id="1798" r:id="rId59"/>
    <p:sldId id="1799" r:id="rId60"/>
    <p:sldId id="1800" r:id="rId61"/>
    <p:sldId id="1801" r:id="rId62"/>
    <p:sldId id="1802" r:id="rId63"/>
    <p:sldId id="1803" r:id="rId64"/>
    <p:sldId id="1804" r:id="rId65"/>
    <p:sldId id="1805" r:id="rId66"/>
    <p:sldId id="1806" r:id="rId67"/>
    <p:sldId id="1807" r:id="rId68"/>
    <p:sldId id="1808" r:id="rId69"/>
    <p:sldId id="1809" r:id="rId70"/>
    <p:sldId id="1810" r:id="rId71"/>
    <p:sldId id="1811" r:id="rId72"/>
    <p:sldId id="1812" r:id="rId73"/>
    <p:sldId id="1813" r:id="rId74"/>
    <p:sldId id="1814" r:id="rId75"/>
    <p:sldId id="1815" r:id="rId76"/>
    <p:sldId id="1816" r:id="rId77"/>
    <p:sldId id="1817" r:id="rId78"/>
    <p:sldId id="1818" r:id="rId79"/>
    <p:sldId id="1819" r:id="rId80"/>
    <p:sldId id="1820" r:id="rId81"/>
    <p:sldId id="1821" r:id="rId82"/>
    <p:sldId id="1822" r:id="rId83"/>
    <p:sldId id="1823" r:id="rId84"/>
    <p:sldId id="1785" r:id="rId85"/>
    <p:sldId id="1786" r:id="rId86"/>
    <p:sldId id="1787" r:id="rId87"/>
    <p:sldId id="1650"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00CC"/>
    <a:srgbClr val="0D069A"/>
    <a:srgbClr val="009900"/>
    <a:srgbClr val="003300"/>
    <a:srgbClr val="00FF99"/>
    <a:srgbClr val="99FF33"/>
    <a:srgbClr val="FC0AFC"/>
    <a:srgbClr val="FF00FF"/>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8/17/2023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8/17/2023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8/17/2023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8/17/2023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8/17/2023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8/17/2023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lyricstranslate.com/"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60000"/>
              <a:lumOff val="40000"/>
            </a:schemeClr>
          </a:solidFill>
        </p:spPr>
        <p:txBody>
          <a:bodyPr>
            <a:normAutofit/>
          </a:bodyPr>
          <a:lstStyle/>
          <a:p>
            <a:pPr algn="ctr"/>
            <a:r>
              <a:rPr lang="en-US" sz="5400" b="1" dirty="0" smtClean="0">
                <a:solidFill>
                  <a:srgbClr val="0000CC"/>
                </a:solidFill>
                <a:latin typeface="Agency FB" pitchFamily="34" charset="0"/>
              </a:rPr>
              <a:t>AUGUST </a:t>
            </a:r>
            <a:r>
              <a:rPr lang="en-US" sz="5400" b="1" dirty="0" smtClean="0">
                <a:solidFill>
                  <a:srgbClr val="0000CC"/>
                </a:solidFill>
                <a:latin typeface="Agency FB" pitchFamily="34" charset="0"/>
              </a:rPr>
              <a:t>20</a:t>
            </a:r>
            <a:r>
              <a:rPr lang="en-US" sz="5400" b="1" baseline="30000" dirty="0" smtClean="0">
                <a:solidFill>
                  <a:srgbClr val="0000CC"/>
                </a:solidFill>
                <a:latin typeface="Agency FB" pitchFamily="34" charset="0"/>
              </a:rPr>
              <a:t>TH</a:t>
            </a:r>
            <a:r>
              <a:rPr lang="en-US" sz="5400" b="1" dirty="0" smtClean="0">
                <a:solidFill>
                  <a:srgbClr val="0000CC"/>
                </a:solidFill>
                <a:latin typeface="Agency FB" pitchFamily="34" charset="0"/>
              </a:rPr>
              <a:t> </a:t>
            </a:r>
            <a:r>
              <a:rPr lang="en-US" sz="5400" b="1" dirty="0" smtClean="0">
                <a:solidFill>
                  <a:srgbClr val="0000CC"/>
                </a:solidFill>
                <a:latin typeface="Agency FB" pitchFamily="34" charset="0"/>
              </a:rPr>
              <a:t>2023</a:t>
            </a:r>
          </a:p>
          <a:p>
            <a:pPr algn="ctr"/>
            <a:r>
              <a:rPr lang="en-US" sz="2800" b="1" dirty="0" smtClean="0">
                <a:solidFill>
                  <a:srgbClr val="FC0AFC"/>
                </a:solidFill>
                <a:latin typeface="Agency FB" pitchFamily="34" charset="0"/>
              </a:rPr>
              <a:t>Lead by </a:t>
            </a:r>
          </a:p>
          <a:p>
            <a:pPr algn="ctr"/>
            <a:r>
              <a:rPr lang="en-US" sz="5400" b="1" dirty="0" smtClean="0">
                <a:solidFill>
                  <a:srgbClr val="0000CC"/>
                </a:solidFill>
                <a:latin typeface="Agency FB" pitchFamily="34" charset="0"/>
              </a:rPr>
              <a:t>Maestro </a:t>
            </a:r>
            <a:r>
              <a:rPr lang="en-US" sz="5400" b="1" dirty="0" err="1" smtClean="0">
                <a:solidFill>
                  <a:srgbClr val="0000CC"/>
                </a:solidFill>
                <a:latin typeface="Agency FB" pitchFamily="34" charset="0"/>
              </a:rPr>
              <a:t>Renaud</a:t>
            </a:r>
            <a:r>
              <a:rPr lang="en-US" sz="5400" b="1" dirty="0" smtClean="0">
                <a:solidFill>
                  <a:srgbClr val="0000CC"/>
                </a:solidFill>
                <a:latin typeface="Agency FB" pitchFamily="34" charset="0"/>
              </a:rPr>
              <a:t> </a:t>
            </a:r>
            <a:r>
              <a:rPr lang="en-US" sz="5400" b="1" dirty="0" err="1" smtClean="0">
                <a:solidFill>
                  <a:srgbClr val="0000CC"/>
                </a:solidFill>
                <a:latin typeface="Agency FB" pitchFamily="34" charset="0"/>
              </a:rPr>
              <a:t>Terzier</a:t>
            </a:r>
            <a:endParaRPr lang="en-US" sz="5400" b="1" dirty="0" smtClean="0">
              <a:solidFill>
                <a:srgbClr val="0000CC"/>
              </a:solidFill>
              <a:latin typeface="Agency FB" pitchFamily="34" charset="0"/>
            </a:endParaRPr>
          </a:p>
        </p:txBody>
      </p:sp>
      <p:sp>
        <p:nvSpPr>
          <p:cNvPr id="7" name="TextBox 6"/>
          <p:cNvSpPr txBox="1"/>
          <p:nvPr/>
        </p:nvSpPr>
        <p:spPr>
          <a:xfrm>
            <a:off x="0" y="1"/>
            <a:ext cx="2286000" cy="7017306"/>
          </a:xfrm>
          <a:prstGeom prst="rect">
            <a:avLst/>
          </a:prstGeo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b="1" dirty="0" smtClean="0">
                <a:solidFill>
                  <a:schemeClr val="tx1"/>
                </a:solidFill>
              </a:rPr>
              <a:t>@</a:t>
            </a:r>
            <a:r>
              <a:rPr lang="en-US" dirty="0" smtClean="0">
                <a:solidFill>
                  <a:srgbClr val="FF00FF"/>
                </a:solidFill>
              </a:rPr>
              <a:t>@</a:t>
            </a:r>
            <a:r>
              <a:rPr lang="en-US" b="1"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b="1" dirty="0" smtClean="0">
                <a:solidFill>
                  <a:schemeClr val="tx1"/>
                </a:solidFill>
              </a:rPr>
              <a:t>@</a:t>
            </a:r>
            <a:r>
              <a:rPr lang="en-US" dirty="0" smtClean="0">
                <a:solidFill>
                  <a:srgbClr val="99FF33"/>
                </a:solidFill>
              </a:rPr>
              <a:t>@@@</a:t>
            </a:r>
            <a:r>
              <a:rPr lang="en-US" dirty="0" smtClean="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rgbClr val="003300"/>
                </a:solidFill>
              </a:rPr>
              <a:t>CHRIST THE ROCK CONGREGATION</a:t>
            </a:r>
            <a:r>
              <a:rPr lang="en-US" b="1" dirty="0" smtClean="0">
                <a:solidFill>
                  <a:srgbClr val="C00000"/>
                </a:solidFill>
              </a:rPr>
              <a:t/>
            </a:r>
            <a:br>
              <a:rPr lang="en-US" b="1" dirty="0" smtClean="0">
                <a:solidFill>
                  <a:srgbClr val="C00000"/>
                </a:solidFill>
              </a:rPr>
            </a:br>
            <a:r>
              <a:rPr lang="en-US" b="1" dirty="0" smtClean="0">
                <a:solidFill>
                  <a:srgbClr val="003300"/>
                </a:solidFill>
              </a:rPr>
              <a:t>WORSHIP SERVICE</a:t>
            </a:r>
            <a:endParaRPr lang="en-US" b="1" dirty="0">
              <a:solidFill>
                <a:srgbClr val="003300"/>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69660"/>
          </a:xfrm>
          <a:prstGeom prst="rect">
            <a:avLst/>
          </a:prstGeom>
          <a:blipFill>
            <a:blip r:embed="rId3"/>
            <a:tile tx="0" ty="0" sx="100000" sy="100000" flip="none" algn="tl"/>
          </a:blipFill>
        </p:spPr>
        <p:txBody>
          <a:bodyPr wrap="square" rtlCol="0">
            <a:spAutoFit/>
          </a:bodyPr>
          <a:lstStyle/>
          <a:p>
            <a:pPr algn="ctr"/>
            <a:r>
              <a:rPr lang="en-US" sz="3100" b="1" dirty="0" smtClean="0">
                <a:solidFill>
                  <a:srgbClr val="0000CC"/>
                </a:solidFill>
              </a:rPr>
              <a:t>JESUS</a:t>
            </a:r>
          </a:p>
          <a:p>
            <a:pPr algn="ctr"/>
            <a:r>
              <a:rPr lang="en-US" sz="3100" b="1" dirty="0" smtClean="0">
                <a:solidFill>
                  <a:srgbClr val="0000CC"/>
                </a:solidFill>
              </a:rPr>
              <a:t>IS</a:t>
            </a:r>
          </a:p>
          <a:p>
            <a:pPr algn="ctr"/>
            <a:r>
              <a:rPr lang="en-US" sz="3100" b="1" dirty="0" smtClean="0">
                <a:solidFill>
                  <a:srgbClr val="0000CC"/>
                </a:solidFill>
              </a:rPr>
              <a:t>LORD</a:t>
            </a:r>
            <a:endParaRPr lang="en-US" sz="3100" b="1" dirty="0">
              <a:solidFill>
                <a:srgbClr val="0000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lum bright="32000" contrast="40000"/>
            </a:blip>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830997"/>
          </a:xfrm>
          <a:prstGeom prst="rect">
            <a:avLst/>
          </a:prstGeom>
          <a:solidFill>
            <a:schemeClr val="accent4">
              <a:lumMod val="75000"/>
            </a:schemeClr>
          </a:solidFill>
        </p:spPr>
        <p:txBody>
          <a:bodyPr wrap="square" rtlCol="0">
            <a:spAutoFit/>
          </a:bodyPr>
          <a:lstStyle/>
          <a:p>
            <a:pPr algn="ctr"/>
            <a:r>
              <a:rPr lang="en-US" sz="4800" b="1" dirty="0" smtClean="0">
                <a:solidFill>
                  <a:schemeClr val="bg1"/>
                </a:solidFill>
                <a:latin typeface="Arial Rounded MT Bold" pitchFamily="34" charset="0"/>
              </a:rPr>
              <a:t>20 </a:t>
            </a:r>
            <a:r>
              <a:rPr lang="en-US" sz="4800" b="1" dirty="0" smtClean="0">
                <a:solidFill>
                  <a:schemeClr val="bg1"/>
                </a:solidFill>
                <a:latin typeface="Arial Rounded MT Bold" pitchFamily="34" charset="0"/>
              </a:rPr>
              <a:t>AOUT2023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fontScale="92500" lnSpcReduction="10000"/>
          </a:bodyPr>
          <a:lstStyle/>
          <a:p>
            <a:pPr algn="ctr">
              <a:buNone/>
            </a:pPr>
            <a:r>
              <a:rPr lang="fr-FR" sz="3600" dirty="0" smtClean="0">
                <a:solidFill>
                  <a:srgbClr val="C00000"/>
                </a:solidFill>
                <a:latin typeface="Arial Rounded MT Bold" pitchFamily="34" charset="0"/>
              </a:rPr>
              <a:t>JEZU RWA DE RWA</a:t>
            </a:r>
            <a:endParaRPr lang="en-US" sz="3600" dirty="0" smtClean="0">
              <a:solidFill>
                <a:srgbClr val="C00000"/>
              </a:solidFill>
              <a:latin typeface="Arial Rounded MT Bold" pitchFamily="34" charset="0"/>
            </a:endParaRPr>
          </a:p>
          <a:p>
            <a:pPr algn="ctr">
              <a:buNone/>
            </a:pPr>
            <a:r>
              <a:rPr lang="fr-FR" sz="3600" dirty="0" smtClean="0">
                <a:solidFill>
                  <a:srgbClr val="C00000"/>
                </a:solidFill>
                <a:latin typeface="Arial Rounded MT Bold" pitchFamily="34" charset="0"/>
              </a:rPr>
              <a:t>1</a:t>
            </a:r>
            <a:endParaRPr lang="en-US" sz="3600" dirty="0" smtClean="0">
              <a:solidFill>
                <a:srgbClr val="C00000"/>
              </a:solidFill>
              <a:latin typeface="Arial Rounded MT Bold" pitchFamily="34" charset="0"/>
            </a:endParaRPr>
          </a:p>
          <a:p>
            <a:pPr algn="ctr">
              <a:buNone/>
            </a:pPr>
            <a:r>
              <a:rPr lang="fr-FR" sz="3600" b="1" dirty="0" err="1" smtClean="0">
                <a:latin typeface="Arial Rounded MT Bold" pitchFamily="34" charset="0"/>
              </a:rPr>
              <a:t>Jezu</a:t>
            </a:r>
            <a:r>
              <a:rPr lang="fr-FR" sz="3600" b="1" dirty="0" smtClean="0">
                <a:latin typeface="Arial Rounded MT Bold" pitchFamily="34" charset="0"/>
              </a:rPr>
              <a:t> </a:t>
            </a:r>
            <a:r>
              <a:rPr lang="fr-FR" sz="3600" b="1" dirty="0" err="1" smtClean="0">
                <a:latin typeface="Arial Rounded MT Bold" pitchFamily="34" charset="0"/>
              </a:rPr>
              <a:t>Rwa</a:t>
            </a:r>
            <a:r>
              <a:rPr lang="fr-FR" sz="3600" b="1" dirty="0" smtClean="0">
                <a:latin typeface="Arial Rounded MT Bold" pitchFamily="34" charset="0"/>
              </a:rPr>
              <a:t> </a:t>
            </a:r>
            <a:r>
              <a:rPr lang="fr-FR" sz="3600" b="1" dirty="0" err="1" smtClean="0">
                <a:latin typeface="Arial Rounded MT Bold" pitchFamily="34" charset="0"/>
              </a:rPr>
              <a:t>dè</a:t>
            </a:r>
            <a:r>
              <a:rPr lang="fr-FR" sz="3600" b="1" dirty="0" smtClean="0">
                <a:latin typeface="Arial Rounded MT Bold" pitchFamily="34" charset="0"/>
              </a:rPr>
              <a:t> </a:t>
            </a:r>
            <a:r>
              <a:rPr lang="fr-FR" sz="3600" b="1" dirty="0" err="1" smtClean="0">
                <a:latin typeface="Arial Rounded MT Bold" pitchFamily="34" charset="0"/>
              </a:rPr>
              <a:t>rwa</a:t>
            </a:r>
            <a:r>
              <a:rPr lang="en-US" sz="3600" b="1" dirty="0" smtClean="0">
                <a:latin typeface="Arial Rounded MT Bold" pitchFamily="34" charset="0"/>
              </a:rPr>
              <a:t> </a:t>
            </a:r>
            <a:r>
              <a:rPr lang="fr-FR" sz="3600" b="1" dirty="0" err="1" smtClean="0">
                <a:latin typeface="Arial Rounded MT Bold" pitchFamily="34" charset="0"/>
              </a:rPr>
              <a:t>Mwen</a:t>
            </a:r>
            <a:r>
              <a:rPr lang="fr-FR" sz="3600" b="1" dirty="0" smtClean="0">
                <a:latin typeface="Arial Rounded MT Bold" pitchFamily="34" charset="0"/>
              </a:rPr>
              <a:t> </a:t>
            </a:r>
            <a:r>
              <a:rPr lang="fr-FR" sz="3600" b="1" dirty="0" err="1" smtClean="0">
                <a:latin typeface="Arial Rounded MT Bold" pitchFamily="34" charset="0"/>
              </a:rPr>
              <a:t>beni</a:t>
            </a:r>
            <a:r>
              <a:rPr lang="fr-FR" sz="3600" b="1" dirty="0" smtClean="0">
                <a:latin typeface="Arial Rounded MT Bold" pitchFamily="34" charset="0"/>
              </a:rPr>
              <a:t> non Ou</a:t>
            </a:r>
            <a:endParaRPr lang="en-US" sz="3600" b="1" dirty="0" smtClean="0">
              <a:latin typeface="Arial Rounded MT Bold" pitchFamily="34" charset="0"/>
            </a:endParaRPr>
          </a:p>
          <a:p>
            <a:pPr algn="ctr">
              <a:buNone/>
            </a:pPr>
            <a:r>
              <a:rPr lang="fr-FR" sz="3600" b="1" dirty="0" smtClean="0">
                <a:latin typeface="Arial Rounded MT Bold" pitchFamily="34" charset="0"/>
              </a:rPr>
              <a:t>Pou sa Ou </a:t>
            </a:r>
            <a:r>
              <a:rPr lang="fr-FR" sz="3600" b="1" dirty="0" err="1" smtClean="0">
                <a:latin typeface="Arial Rounded MT Bold" pitchFamily="34" charset="0"/>
              </a:rPr>
              <a:t>fè</a:t>
            </a:r>
            <a:r>
              <a:rPr lang="fr-FR" sz="3600" b="1" dirty="0" smtClean="0">
                <a:latin typeface="Arial Rounded MT Bold" pitchFamily="34" charset="0"/>
              </a:rPr>
              <a:t> pou </a:t>
            </a:r>
            <a:r>
              <a:rPr lang="fr-FR" sz="3600" b="1" dirty="0" err="1" smtClean="0">
                <a:latin typeface="Arial Rounded MT Bold" pitchFamily="34" charset="0"/>
              </a:rPr>
              <a:t>mwen</a:t>
            </a:r>
            <a:endParaRPr lang="en-US" sz="3600" b="1" dirty="0" smtClean="0">
              <a:latin typeface="Arial Rounded MT Bold" pitchFamily="34" charset="0"/>
            </a:endParaRPr>
          </a:p>
          <a:p>
            <a:pPr algn="ctr">
              <a:buNone/>
            </a:pPr>
            <a:r>
              <a:rPr lang="fr-FR" sz="3600" b="1" dirty="0" smtClean="0">
                <a:latin typeface="Arial Rounded MT Bold" pitchFamily="34" charset="0"/>
              </a:rPr>
              <a:t>Pou sa </a:t>
            </a:r>
            <a:r>
              <a:rPr lang="fr-FR" sz="3600" b="1" dirty="0" err="1" smtClean="0">
                <a:latin typeface="Arial Rounded MT Bold" pitchFamily="34" charset="0"/>
              </a:rPr>
              <a:t>Ouap</a:t>
            </a:r>
            <a:r>
              <a:rPr lang="fr-FR" sz="3600" b="1" dirty="0" smtClean="0">
                <a:latin typeface="Arial Rounded MT Bold" pitchFamily="34" charset="0"/>
              </a:rPr>
              <a:t> </a:t>
            </a:r>
            <a:r>
              <a:rPr lang="fr-FR" sz="3600" b="1" dirty="0" err="1" smtClean="0">
                <a:latin typeface="Arial Rounded MT Bold" pitchFamily="34" charset="0"/>
              </a:rPr>
              <a:t>fè</a:t>
            </a:r>
            <a:r>
              <a:rPr lang="fr-FR" sz="3600" b="1" dirty="0" smtClean="0">
                <a:latin typeface="Arial Rounded MT Bold" pitchFamily="34" charset="0"/>
              </a:rPr>
              <a:t> </a:t>
            </a:r>
            <a:r>
              <a:rPr lang="fr-FR" sz="3600" b="1" dirty="0" err="1" smtClean="0">
                <a:latin typeface="Arial Rounded MT Bold" pitchFamily="34" charset="0"/>
              </a:rPr>
              <a:t>toujou</a:t>
            </a:r>
            <a:endParaRPr lang="en-US" sz="3600" b="1" dirty="0" smtClean="0">
              <a:latin typeface="Arial Rounded MT Bold" pitchFamily="34" charset="0"/>
            </a:endParaRPr>
          </a:p>
          <a:p>
            <a:pPr algn="ctr">
              <a:buNone/>
            </a:pPr>
            <a:r>
              <a:rPr lang="fr-FR" sz="3600" b="1" dirty="0" smtClean="0">
                <a:latin typeface="Arial Rounded MT Bold" pitchFamily="34" charset="0"/>
              </a:rPr>
              <a:t>Ou ban </a:t>
            </a:r>
            <a:r>
              <a:rPr lang="fr-FR" sz="3600" b="1" dirty="0" err="1" smtClean="0">
                <a:latin typeface="Arial Rounded MT Bold" pitchFamily="34" charset="0"/>
              </a:rPr>
              <a:t>mwen</a:t>
            </a:r>
            <a:r>
              <a:rPr lang="fr-FR" sz="3600" b="1" dirty="0" smtClean="0">
                <a:latin typeface="Arial Rounded MT Bold" pitchFamily="34" charset="0"/>
              </a:rPr>
              <a:t> la </a:t>
            </a:r>
            <a:r>
              <a:rPr lang="fr-FR" sz="3600" b="1" dirty="0" err="1" smtClean="0">
                <a:latin typeface="Arial Rounded MT Bold" pitchFamily="34" charset="0"/>
              </a:rPr>
              <a:t>pè</a:t>
            </a:r>
            <a:r>
              <a:rPr lang="en-US" sz="3600" b="1" dirty="0" smtClean="0">
                <a:latin typeface="Arial Rounded MT Bold" pitchFamily="34" charset="0"/>
              </a:rPr>
              <a:t> </a:t>
            </a:r>
            <a:r>
              <a:rPr lang="fr-FR" sz="3600" b="1" dirty="0" smtClean="0">
                <a:latin typeface="Arial Rounded MT Bold" pitchFamily="34" charset="0"/>
              </a:rPr>
              <a:t>Ou </a:t>
            </a:r>
            <a:r>
              <a:rPr lang="fr-FR" sz="3600" b="1" dirty="0" smtClean="0">
                <a:latin typeface="Arial Rounded MT Bold" pitchFamily="34" charset="0"/>
              </a:rPr>
              <a:t>ban </a:t>
            </a:r>
            <a:r>
              <a:rPr lang="fr-FR" sz="3600" b="1" dirty="0" err="1" smtClean="0">
                <a:latin typeface="Arial Rounded MT Bold" pitchFamily="34" charset="0"/>
              </a:rPr>
              <a:t>mwen</a:t>
            </a:r>
            <a:r>
              <a:rPr lang="fr-FR" sz="3600" b="1" dirty="0" smtClean="0">
                <a:latin typeface="Arial Rounded MT Bold" pitchFamily="34" charset="0"/>
              </a:rPr>
              <a:t> la </a:t>
            </a:r>
            <a:r>
              <a:rPr lang="fr-FR" sz="3600" b="1" dirty="0" err="1" smtClean="0">
                <a:latin typeface="Arial Rounded MT Bold" pitchFamily="34" charset="0"/>
              </a:rPr>
              <a:t>jwa</a:t>
            </a:r>
            <a:endParaRPr lang="en-US" sz="3600" b="1" dirty="0" smtClean="0">
              <a:latin typeface="Arial Rounded MT Bold" pitchFamily="34" charset="0"/>
            </a:endParaRPr>
          </a:p>
          <a:p>
            <a:pPr algn="ctr">
              <a:buNone/>
            </a:pPr>
            <a:r>
              <a:rPr lang="fr-FR" sz="3600" b="1" dirty="0" smtClean="0">
                <a:latin typeface="Arial Rounded MT Bold" pitchFamily="34" charset="0"/>
              </a:rPr>
              <a:t>La vi </a:t>
            </a:r>
            <a:r>
              <a:rPr lang="fr-FR" sz="3600" b="1" dirty="0" err="1" smtClean="0">
                <a:latin typeface="Arial Rounded MT Bold" pitchFamily="34" charset="0"/>
              </a:rPr>
              <a:t>etènèl</a:t>
            </a:r>
            <a:r>
              <a:rPr lang="fr-FR" sz="3600" b="1" dirty="0" smtClean="0">
                <a:latin typeface="Arial Rounded MT Bold" pitchFamily="34" charset="0"/>
              </a:rPr>
              <a:t> </a:t>
            </a:r>
            <a:r>
              <a:rPr lang="fr-FR" sz="3600" b="1" dirty="0" err="1" smtClean="0">
                <a:latin typeface="Arial Rounded MT Bold" pitchFamily="34" charset="0"/>
              </a:rPr>
              <a:t>mwen</a:t>
            </a:r>
            <a:r>
              <a:rPr lang="fr-FR" sz="3600" b="1" dirty="0" smtClean="0">
                <a:latin typeface="Arial Rounded MT Bold" pitchFamily="34" charset="0"/>
              </a:rPr>
              <a:t> </a:t>
            </a:r>
            <a:r>
              <a:rPr lang="fr-FR" sz="3600" b="1" dirty="0" err="1" smtClean="0">
                <a:latin typeface="Arial Rounded MT Bold" pitchFamily="34" charset="0"/>
              </a:rPr>
              <a:t>pa</a:t>
            </a:r>
            <a:r>
              <a:rPr lang="fr-FR" sz="3600" b="1" dirty="0" smtClean="0">
                <a:latin typeface="Arial Rounded MT Bold" pitchFamily="34" charset="0"/>
              </a:rPr>
              <a:t> </a:t>
            </a:r>
            <a:r>
              <a:rPr lang="fr-FR" sz="3600" b="1" dirty="0" err="1" smtClean="0">
                <a:latin typeface="Arial Rounded MT Bold" pitchFamily="34" charset="0"/>
              </a:rPr>
              <a:t>kapab</a:t>
            </a:r>
            <a:r>
              <a:rPr lang="fr-FR" sz="3600" b="1" dirty="0" smtClean="0">
                <a:latin typeface="Arial Rounded MT Bold" pitchFamily="34" charset="0"/>
              </a:rPr>
              <a:t> </a:t>
            </a:r>
            <a:r>
              <a:rPr lang="fr-FR" sz="3600" b="1" dirty="0" err="1" smtClean="0">
                <a:latin typeface="Arial Rounded MT Bold" pitchFamily="34" charset="0"/>
              </a:rPr>
              <a:t>achte</a:t>
            </a:r>
            <a:r>
              <a:rPr lang="fr-FR" sz="3600" b="1" dirty="0" smtClean="0">
                <a:latin typeface="Arial Rounded MT Bold" pitchFamily="34" charset="0"/>
              </a:rPr>
              <a:t>.</a:t>
            </a:r>
            <a:endParaRPr lang="en-US" sz="3600" b="1" dirty="0" smtClean="0">
              <a:latin typeface="Arial Rounded MT Bold" pitchFamily="34" charset="0"/>
            </a:endParaRPr>
          </a:p>
          <a:p>
            <a:pPr algn="ctr">
              <a:buNone/>
            </a:pPr>
            <a:r>
              <a:rPr lang="fr-FR" sz="3600" b="1" dirty="0" err="1" smtClean="0">
                <a:solidFill>
                  <a:srgbClr val="C00000"/>
                </a:solidFill>
                <a:latin typeface="Arial Rounded MT Bold" pitchFamily="34" charset="0"/>
              </a:rPr>
              <a:t>Ke</a:t>
            </a:r>
            <a:endParaRPr lang="en-US" sz="3600" b="1" dirty="0" smtClean="0">
              <a:solidFill>
                <a:srgbClr val="C00000"/>
              </a:solidFill>
              <a:latin typeface="Arial Rounded MT Bold" pitchFamily="34" charset="0"/>
            </a:endParaRPr>
          </a:p>
          <a:p>
            <a:pPr algn="ctr">
              <a:buNone/>
            </a:pPr>
            <a:r>
              <a:rPr lang="fr-FR" sz="3600" b="1" dirty="0" err="1" smtClean="0">
                <a:solidFill>
                  <a:srgbClr val="0070C0"/>
                </a:solidFill>
                <a:latin typeface="Arial Rounded MT Bold" pitchFamily="34" charset="0"/>
              </a:rPr>
              <a:t>Mwen</a:t>
            </a:r>
            <a:r>
              <a:rPr lang="fr-FR" sz="3600" b="1" dirty="0" smtClean="0">
                <a:solidFill>
                  <a:srgbClr val="0070C0"/>
                </a:solidFill>
                <a:latin typeface="Arial Rounded MT Bold" pitchFamily="34" charset="0"/>
              </a:rPr>
              <a:t> </a:t>
            </a:r>
            <a:r>
              <a:rPr lang="fr-FR" sz="3600" b="1" dirty="0" err="1" smtClean="0">
                <a:solidFill>
                  <a:srgbClr val="0070C0"/>
                </a:solidFill>
                <a:latin typeface="Arial Rounded MT Bold" pitchFamily="34" charset="0"/>
              </a:rPr>
              <a:t>beni</a:t>
            </a:r>
            <a:r>
              <a:rPr lang="fr-FR" sz="3600" b="1" dirty="0" smtClean="0">
                <a:solidFill>
                  <a:srgbClr val="0070C0"/>
                </a:solidFill>
                <a:latin typeface="Arial Rounded MT Bold" pitchFamily="34" charset="0"/>
              </a:rPr>
              <a:t> non Ou (3 </a:t>
            </a:r>
            <a:r>
              <a:rPr lang="fr-FR" sz="3600" b="1" dirty="0" err="1" smtClean="0">
                <a:solidFill>
                  <a:srgbClr val="0070C0"/>
                </a:solidFill>
                <a:latin typeface="Arial Rounded MT Bold" pitchFamily="34" charset="0"/>
              </a:rPr>
              <a:t>fwa</a:t>
            </a:r>
            <a:r>
              <a:rPr lang="fr-FR" sz="3600" b="1" dirty="0" smtClean="0">
                <a:solidFill>
                  <a:srgbClr val="0070C0"/>
                </a:solidFill>
                <a:latin typeface="Arial Rounded MT Bold" pitchFamily="34" charset="0"/>
              </a:rPr>
              <a:t>)</a:t>
            </a:r>
            <a:endParaRPr lang="en-US" sz="3600" b="1" dirty="0" smtClean="0">
              <a:solidFill>
                <a:srgbClr val="0070C0"/>
              </a:solidFill>
              <a:latin typeface="Arial Rounded MT Bold" pitchFamily="34" charset="0"/>
            </a:endParaRPr>
          </a:p>
          <a:p>
            <a:pPr algn="ctr">
              <a:buNone/>
            </a:pPr>
            <a:r>
              <a:rPr lang="fr-FR" sz="3600" b="1" dirty="0" smtClean="0">
                <a:solidFill>
                  <a:srgbClr val="0070C0"/>
                </a:solidFill>
                <a:latin typeface="Arial Rounded MT Bold" pitchFamily="34" charset="0"/>
              </a:rPr>
              <a:t>Pou sa ou </a:t>
            </a:r>
            <a:r>
              <a:rPr lang="fr-FR" sz="3600" b="1" dirty="0" err="1" smtClean="0">
                <a:solidFill>
                  <a:srgbClr val="0070C0"/>
                </a:solidFill>
                <a:latin typeface="Arial Rounded MT Bold" pitchFamily="34" charset="0"/>
              </a:rPr>
              <a:t>fè</a:t>
            </a:r>
            <a:r>
              <a:rPr lang="fr-FR" sz="3600" b="1" dirty="0" smtClean="0">
                <a:solidFill>
                  <a:srgbClr val="0070C0"/>
                </a:solidFill>
                <a:latin typeface="Arial Rounded MT Bold" pitchFamily="34" charset="0"/>
              </a:rPr>
              <a:t> pou </a:t>
            </a:r>
            <a:r>
              <a:rPr lang="fr-FR" sz="3600" b="1" dirty="0" err="1" smtClean="0">
                <a:solidFill>
                  <a:srgbClr val="0070C0"/>
                </a:solidFill>
                <a:latin typeface="Arial Rounded MT Bold" pitchFamily="34" charset="0"/>
              </a:rPr>
              <a:t>mwen</a:t>
            </a:r>
            <a:endParaRPr lang="en-US" sz="3600" b="1" dirty="0" smtClean="0">
              <a:solidFill>
                <a:srgbClr val="0070C0"/>
              </a:solidFill>
              <a:latin typeface="Arial Rounded MT Bold" pitchFamily="34" charset="0"/>
            </a:endParaRPr>
          </a:p>
          <a:p>
            <a:pPr algn="ctr">
              <a:buNone/>
            </a:pPr>
            <a:r>
              <a:rPr lang="fr-FR" sz="3600" b="1" dirty="0" err="1" smtClean="0">
                <a:solidFill>
                  <a:srgbClr val="0070C0"/>
                </a:solidFill>
                <a:latin typeface="Arial Rounded MT Bold" pitchFamily="34" charset="0"/>
              </a:rPr>
              <a:t>Mwen</a:t>
            </a:r>
            <a:r>
              <a:rPr lang="fr-FR" sz="3600" b="1" dirty="0" smtClean="0">
                <a:solidFill>
                  <a:srgbClr val="0070C0"/>
                </a:solidFill>
                <a:latin typeface="Arial Rounded MT Bold" pitchFamily="34" charset="0"/>
              </a:rPr>
              <a:t> </a:t>
            </a:r>
            <a:r>
              <a:rPr lang="fr-FR" sz="3600" b="1" dirty="0" err="1" smtClean="0">
                <a:solidFill>
                  <a:srgbClr val="0070C0"/>
                </a:solidFill>
                <a:latin typeface="Arial Rounded MT Bold" pitchFamily="34" charset="0"/>
              </a:rPr>
              <a:t>beni</a:t>
            </a:r>
            <a:r>
              <a:rPr lang="fr-FR" sz="3600" b="1" dirty="0" smtClean="0">
                <a:solidFill>
                  <a:srgbClr val="0070C0"/>
                </a:solidFill>
                <a:latin typeface="Arial Rounded MT Bold" pitchFamily="34" charset="0"/>
              </a:rPr>
              <a:t> non Ou (3 </a:t>
            </a:r>
            <a:r>
              <a:rPr lang="fr-FR" sz="3600" b="1" dirty="0" err="1" smtClean="0">
                <a:solidFill>
                  <a:srgbClr val="0070C0"/>
                </a:solidFill>
                <a:latin typeface="Arial Rounded MT Bold" pitchFamily="34" charset="0"/>
              </a:rPr>
              <a:t>fwa</a:t>
            </a:r>
            <a:r>
              <a:rPr lang="fr-FR" sz="3600" b="1" dirty="0" smtClean="0">
                <a:solidFill>
                  <a:srgbClr val="0070C0"/>
                </a:solidFill>
                <a:latin typeface="Arial Rounded MT Bold" pitchFamily="34" charset="0"/>
              </a:rPr>
              <a:t>)</a:t>
            </a:r>
            <a:endParaRPr lang="en-US" sz="3600" b="1" dirty="0" smtClean="0">
              <a:solidFill>
                <a:srgbClr val="0070C0"/>
              </a:solidFill>
              <a:latin typeface="Arial Rounded MT Bold" pitchFamily="34" charset="0"/>
            </a:endParaRPr>
          </a:p>
          <a:p>
            <a:pPr algn="ctr">
              <a:buNone/>
            </a:pPr>
            <a:r>
              <a:rPr lang="fr-FR" sz="3600" b="1" dirty="0" smtClean="0">
                <a:solidFill>
                  <a:srgbClr val="0070C0"/>
                </a:solidFill>
                <a:latin typeface="Arial Rounded MT Bold" pitchFamily="34" charset="0"/>
              </a:rPr>
              <a:t>Pou sa ou </a:t>
            </a:r>
            <a:r>
              <a:rPr lang="fr-FR" sz="3600" b="1" dirty="0" err="1" smtClean="0">
                <a:solidFill>
                  <a:srgbClr val="0070C0"/>
                </a:solidFill>
                <a:latin typeface="Arial Rounded MT Bold" pitchFamily="34" charset="0"/>
              </a:rPr>
              <a:t>fè</a:t>
            </a:r>
            <a:r>
              <a:rPr lang="fr-FR" sz="3600" b="1" dirty="0" smtClean="0">
                <a:solidFill>
                  <a:srgbClr val="0070C0"/>
                </a:solidFill>
                <a:latin typeface="Arial Rounded MT Bold" pitchFamily="34" charset="0"/>
              </a:rPr>
              <a:t> pou </a:t>
            </a:r>
            <a:r>
              <a:rPr lang="fr-FR" sz="3600" b="1" dirty="0" err="1" smtClean="0">
                <a:solidFill>
                  <a:srgbClr val="0070C0"/>
                </a:solidFill>
                <a:latin typeface="Arial Rounded MT Bold" pitchFamily="34" charset="0"/>
              </a:rPr>
              <a:t>mwen</a:t>
            </a:r>
            <a:endParaRPr lang="en-US" sz="3600" b="1" dirty="0" smtClean="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fontScale="92500" lnSpcReduction="20000"/>
          </a:bodyPr>
          <a:lstStyle/>
          <a:p>
            <a:pPr algn="ctr">
              <a:buNone/>
            </a:pPr>
            <a:r>
              <a:rPr lang="fr-FR" sz="3600" dirty="0" smtClean="0">
                <a:solidFill>
                  <a:srgbClr val="C00000"/>
                </a:solidFill>
                <a:latin typeface="Arial Rounded MT Bold" pitchFamily="34" charset="0"/>
              </a:rPr>
              <a:t>2</a:t>
            </a:r>
            <a:endParaRPr lang="en-US" sz="3600" dirty="0" smtClean="0">
              <a:solidFill>
                <a:srgbClr val="C00000"/>
              </a:solidFill>
              <a:latin typeface="Arial Rounded MT Bold" pitchFamily="34" charset="0"/>
            </a:endParaRPr>
          </a:p>
          <a:p>
            <a:pPr algn="ctr">
              <a:buNone/>
            </a:pPr>
            <a:r>
              <a:rPr lang="fr-FR" sz="3600" b="1" dirty="0" smtClean="0">
                <a:latin typeface="Arial Rounded MT Bold" pitchFamily="34" charset="0"/>
              </a:rPr>
              <a:t>Wi </a:t>
            </a:r>
            <a:r>
              <a:rPr lang="fr-FR" sz="3600" b="1" dirty="0" err="1" smtClean="0">
                <a:latin typeface="Arial Rounded MT Bold" pitchFamily="34" charset="0"/>
              </a:rPr>
              <a:t>mèsi</a:t>
            </a:r>
            <a:r>
              <a:rPr lang="fr-FR" sz="3600" b="1" dirty="0" smtClean="0">
                <a:latin typeface="Arial Rounded MT Bold" pitchFamily="34" charset="0"/>
              </a:rPr>
              <a:t>, </a:t>
            </a:r>
            <a:r>
              <a:rPr lang="fr-FR" sz="3600" b="1" dirty="0" err="1" smtClean="0">
                <a:latin typeface="Arial Rounded MT Bold" pitchFamily="34" charset="0"/>
              </a:rPr>
              <a:t>mèsi</a:t>
            </a:r>
            <a:endParaRPr lang="en-US" sz="3600" b="1" dirty="0" smtClean="0">
              <a:latin typeface="Arial Rounded MT Bold" pitchFamily="34" charset="0"/>
            </a:endParaRPr>
          </a:p>
          <a:p>
            <a:pPr algn="ctr">
              <a:buNone/>
            </a:pPr>
            <a:r>
              <a:rPr lang="fr-FR" sz="3600" b="1" dirty="0" err="1" smtClean="0">
                <a:latin typeface="Arial Rounded MT Bold" pitchFamily="34" charset="0"/>
              </a:rPr>
              <a:t>Mesi</a:t>
            </a:r>
            <a:r>
              <a:rPr lang="fr-FR" sz="3600" b="1" dirty="0" smtClean="0">
                <a:latin typeface="Arial Rounded MT Bold" pitchFamily="34" charset="0"/>
              </a:rPr>
              <a:t> Papa </a:t>
            </a:r>
            <a:r>
              <a:rPr lang="fr-FR" sz="3600" b="1" dirty="0" err="1" smtClean="0">
                <a:latin typeface="Arial Rounded MT Bold" pitchFamily="34" charset="0"/>
              </a:rPr>
              <a:t>BonDieu</a:t>
            </a:r>
            <a:endParaRPr lang="en-US" sz="3600" b="1" dirty="0" smtClean="0">
              <a:latin typeface="Arial Rounded MT Bold" pitchFamily="34" charset="0"/>
            </a:endParaRPr>
          </a:p>
          <a:p>
            <a:pPr algn="ctr">
              <a:buNone/>
            </a:pPr>
            <a:r>
              <a:rPr lang="fr-FR" sz="3600" b="1" dirty="0" smtClean="0">
                <a:latin typeface="Arial Rounded MT Bold" pitchFamily="34" charset="0"/>
              </a:rPr>
              <a:t>Ou </a:t>
            </a:r>
            <a:r>
              <a:rPr lang="fr-FR" sz="3600" b="1" dirty="0" err="1" smtClean="0">
                <a:latin typeface="Arial Rounded MT Bold" pitchFamily="34" charset="0"/>
              </a:rPr>
              <a:t>voye</a:t>
            </a:r>
            <a:r>
              <a:rPr lang="fr-FR" sz="3600" b="1" dirty="0" smtClean="0">
                <a:latin typeface="Arial Rounded MT Bold" pitchFamily="34" charset="0"/>
              </a:rPr>
              <a:t> </a:t>
            </a:r>
            <a:r>
              <a:rPr lang="fr-FR" sz="3600" b="1" dirty="0" err="1" smtClean="0">
                <a:latin typeface="Arial Rounded MT Bold" pitchFamily="34" charset="0"/>
              </a:rPr>
              <a:t>Jezukri</a:t>
            </a:r>
            <a:endParaRPr lang="en-US" sz="3600" b="1" dirty="0" smtClean="0">
              <a:latin typeface="Arial Rounded MT Bold" pitchFamily="34" charset="0"/>
            </a:endParaRPr>
          </a:p>
          <a:p>
            <a:pPr algn="ctr">
              <a:buNone/>
            </a:pPr>
            <a:r>
              <a:rPr lang="fr-FR" sz="3600" b="1" dirty="0" err="1" smtClean="0">
                <a:latin typeface="Arial Rounded MT Bold" pitchFamily="34" charset="0"/>
              </a:rPr>
              <a:t>Vi’n</a:t>
            </a:r>
            <a:r>
              <a:rPr lang="fr-FR" sz="3600" b="1" dirty="0" smtClean="0">
                <a:latin typeface="Arial Rounded MT Bold" pitchFamily="34" charset="0"/>
              </a:rPr>
              <a:t> </a:t>
            </a:r>
            <a:r>
              <a:rPr lang="fr-FR" sz="3600" b="1" dirty="0" err="1" smtClean="0">
                <a:latin typeface="Arial Rounded MT Bold" pitchFamily="34" charset="0"/>
              </a:rPr>
              <a:t>mouri</a:t>
            </a:r>
            <a:r>
              <a:rPr lang="fr-FR" sz="3600" b="1" dirty="0" smtClean="0">
                <a:latin typeface="Arial Rounded MT Bold" pitchFamily="34" charset="0"/>
              </a:rPr>
              <a:t> sou la </a:t>
            </a:r>
            <a:r>
              <a:rPr lang="fr-FR" sz="3600" b="1" dirty="0" err="1" smtClean="0">
                <a:latin typeface="Arial Rounded MT Bold" pitchFamily="34" charset="0"/>
              </a:rPr>
              <a:t>kwa</a:t>
            </a:r>
            <a:endParaRPr lang="en-US" sz="3600" b="1" dirty="0" smtClean="0">
              <a:latin typeface="Arial Rounded MT Bold" pitchFamily="34" charset="0"/>
            </a:endParaRPr>
          </a:p>
          <a:p>
            <a:pPr algn="ctr">
              <a:buNone/>
            </a:pPr>
            <a:r>
              <a:rPr lang="fr-FR" sz="3600" b="1" dirty="0" smtClean="0">
                <a:latin typeface="Arial Rounded MT Bold" pitchFamily="34" charset="0"/>
              </a:rPr>
              <a:t>Pou </a:t>
            </a:r>
            <a:r>
              <a:rPr lang="fr-FR" sz="3600" b="1" dirty="0" err="1" smtClean="0">
                <a:latin typeface="Arial Rounded MT Bold" pitchFamily="34" charset="0"/>
              </a:rPr>
              <a:t>delivre</a:t>
            </a:r>
            <a:r>
              <a:rPr lang="fr-FR" sz="3600" b="1" dirty="0" smtClean="0">
                <a:latin typeface="Arial Rounded MT Bold" pitchFamily="34" charset="0"/>
              </a:rPr>
              <a:t> </a:t>
            </a:r>
            <a:r>
              <a:rPr lang="fr-FR" sz="3600" b="1" dirty="0" err="1" smtClean="0">
                <a:latin typeface="Arial Rounded MT Bold" pitchFamily="34" charset="0"/>
              </a:rPr>
              <a:t>nou</a:t>
            </a:r>
            <a:r>
              <a:rPr lang="fr-FR" sz="3600" b="1" dirty="0" smtClean="0">
                <a:latin typeface="Arial Rounded MT Bold" pitchFamily="34" charset="0"/>
              </a:rPr>
              <a:t> </a:t>
            </a:r>
            <a:endParaRPr lang="fr-FR" sz="3600" b="1" dirty="0" smtClean="0">
              <a:latin typeface="Arial Rounded MT Bold" pitchFamily="34" charset="0"/>
            </a:endParaRPr>
          </a:p>
          <a:p>
            <a:pPr algn="ctr">
              <a:buNone/>
            </a:pPr>
            <a:r>
              <a:rPr lang="fr-FR" sz="3600" b="1" dirty="0" err="1" smtClean="0">
                <a:latin typeface="Arial Rounded MT Bold" pitchFamily="34" charset="0"/>
              </a:rPr>
              <a:t>anba</a:t>
            </a:r>
            <a:r>
              <a:rPr lang="fr-FR" sz="3600" b="1" dirty="0" smtClean="0">
                <a:latin typeface="Arial Rounded MT Bold" pitchFamily="34" charset="0"/>
              </a:rPr>
              <a:t> </a:t>
            </a:r>
            <a:r>
              <a:rPr lang="fr-FR" sz="3600" b="1" dirty="0" err="1" smtClean="0">
                <a:latin typeface="Arial Rounded MT Bold" pitchFamily="34" charset="0"/>
              </a:rPr>
              <a:t>pwisans</a:t>
            </a:r>
            <a:r>
              <a:rPr lang="fr-FR" sz="3600" b="1" dirty="0" smtClean="0">
                <a:latin typeface="Arial Rounded MT Bold" pitchFamily="34" charset="0"/>
              </a:rPr>
              <a:t> Satan</a:t>
            </a:r>
            <a:endParaRPr lang="en-US" sz="3600" b="1" dirty="0" smtClean="0">
              <a:latin typeface="Arial Rounded MT Bold" pitchFamily="34" charset="0"/>
            </a:endParaRPr>
          </a:p>
          <a:p>
            <a:pPr algn="ctr">
              <a:buNone/>
            </a:pPr>
            <a:r>
              <a:rPr lang="fr-FR" sz="3600" b="1" dirty="0" smtClean="0">
                <a:latin typeface="Arial Rounded MT Bold" pitchFamily="34" charset="0"/>
              </a:rPr>
              <a:t>Se </a:t>
            </a:r>
            <a:r>
              <a:rPr lang="fr-FR" sz="3600" b="1" dirty="0" err="1" smtClean="0">
                <a:latin typeface="Arial Rounded MT Bold" pitchFamily="34" charset="0"/>
              </a:rPr>
              <a:t>pou’n</a:t>
            </a:r>
            <a:r>
              <a:rPr lang="fr-FR" sz="3600" b="1" dirty="0" smtClean="0">
                <a:latin typeface="Arial Rounded MT Bold" pitchFamily="34" charset="0"/>
              </a:rPr>
              <a:t> </a:t>
            </a:r>
            <a:r>
              <a:rPr lang="fr-FR" sz="3600" b="1" dirty="0" err="1" smtClean="0">
                <a:latin typeface="Arial Rounded MT Bold" pitchFamily="34" charset="0"/>
              </a:rPr>
              <a:t>beni</a:t>
            </a:r>
            <a:r>
              <a:rPr lang="fr-FR" sz="3600" b="1" dirty="0" smtClean="0">
                <a:latin typeface="Arial Rounded MT Bold" pitchFamily="34" charset="0"/>
              </a:rPr>
              <a:t> non Ou</a:t>
            </a:r>
            <a:endParaRPr lang="en-US" sz="3600" b="1" dirty="0" smtClean="0">
              <a:latin typeface="Arial Rounded MT Bold" pitchFamily="34" charset="0"/>
            </a:endParaRPr>
          </a:p>
          <a:p>
            <a:pPr algn="ctr">
              <a:buNone/>
            </a:pPr>
            <a:r>
              <a:rPr lang="fr-FR" sz="3600" b="1" dirty="0" smtClean="0">
                <a:latin typeface="Arial Rounded MT Bold" pitchFamily="34" charset="0"/>
              </a:rPr>
              <a:t>Pou tout </a:t>
            </a:r>
            <a:r>
              <a:rPr lang="fr-FR" sz="3600" b="1" dirty="0" err="1" smtClean="0">
                <a:latin typeface="Arial Rounded MT Bold" pitchFamily="34" charset="0"/>
              </a:rPr>
              <a:t>letènite</a:t>
            </a:r>
            <a:endParaRPr lang="en-US" sz="3600" b="1" dirty="0" smtClean="0">
              <a:latin typeface="Arial Rounded MT Bold" pitchFamily="34" charset="0"/>
            </a:endParaRPr>
          </a:p>
          <a:p>
            <a:pPr algn="ctr">
              <a:buNone/>
            </a:pPr>
            <a:r>
              <a:rPr lang="fr-FR" sz="3600" b="1" dirty="0" err="1" smtClean="0">
                <a:solidFill>
                  <a:srgbClr val="C00000"/>
                </a:solidFill>
                <a:latin typeface="Arial Rounded MT Bold" pitchFamily="34" charset="0"/>
              </a:rPr>
              <a:t>Ke</a:t>
            </a:r>
            <a:endParaRPr lang="en-US" sz="3600" b="1" dirty="0" smtClean="0">
              <a:solidFill>
                <a:srgbClr val="C00000"/>
              </a:solidFill>
              <a:latin typeface="Arial Rounded MT Bold" pitchFamily="34" charset="0"/>
            </a:endParaRPr>
          </a:p>
          <a:p>
            <a:pPr algn="ctr">
              <a:buNone/>
            </a:pPr>
            <a:r>
              <a:rPr lang="fr-FR" sz="3600" b="1" dirty="0" err="1" smtClean="0">
                <a:solidFill>
                  <a:srgbClr val="0070C0"/>
                </a:solidFill>
                <a:latin typeface="Arial Rounded MT Bold" pitchFamily="34" charset="0"/>
              </a:rPr>
              <a:t>Mwen</a:t>
            </a:r>
            <a:r>
              <a:rPr lang="fr-FR" sz="3600" b="1" dirty="0" smtClean="0">
                <a:solidFill>
                  <a:srgbClr val="0070C0"/>
                </a:solidFill>
                <a:latin typeface="Arial Rounded MT Bold" pitchFamily="34" charset="0"/>
              </a:rPr>
              <a:t> </a:t>
            </a:r>
            <a:r>
              <a:rPr lang="fr-FR" sz="3600" b="1" dirty="0" err="1" smtClean="0">
                <a:solidFill>
                  <a:srgbClr val="0070C0"/>
                </a:solidFill>
                <a:latin typeface="Arial Rounded MT Bold" pitchFamily="34" charset="0"/>
              </a:rPr>
              <a:t>beni</a:t>
            </a:r>
            <a:r>
              <a:rPr lang="fr-FR" sz="3600" b="1" dirty="0" smtClean="0">
                <a:solidFill>
                  <a:srgbClr val="0070C0"/>
                </a:solidFill>
                <a:latin typeface="Arial Rounded MT Bold" pitchFamily="34" charset="0"/>
              </a:rPr>
              <a:t> non Ou (3 </a:t>
            </a:r>
            <a:r>
              <a:rPr lang="fr-FR" sz="3600" b="1" dirty="0" err="1" smtClean="0">
                <a:solidFill>
                  <a:srgbClr val="0070C0"/>
                </a:solidFill>
                <a:latin typeface="Arial Rounded MT Bold" pitchFamily="34" charset="0"/>
              </a:rPr>
              <a:t>fwa</a:t>
            </a:r>
            <a:r>
              <a:rPr lang="fr-FR" sz="3600" b="1" dirty="0" smtClean="0">
                <a:solidFill>
                  <a:srgbClr val="0070C0"/>
                </a:solidFill>
                <a:latin typeface="Arial Rounded MT Bold" pitchFamily="34" charset="0"/>
              </a:rPr>
              <a:t>)</a:t>
            </a:r>
            <a:endParaRPr lang="en-US" sz="3600" b="1" dirty="0" smtClean="0">
              <a:solidFill>
                <a:srgbClr val="0070C0"/>
              </a:solidFill>
              <a:latin typeface="Arial Rounded MT Bold" pitchFamily="34" charset="0"/>
            </a:endParaRPr>
          </a:p>
          <a:p>
            <a:pPr algn="ctr">
              <a:buNone/>
            </a:pPr>
            <a:r>
              <a:rPr lang="fr-FR" sz="3600" b="1" dirty="0" smtClean="0">
                <a:solidFill>
                  <a:srgbClr val="0070C0"/>
                </a:solidFill>
                <a:latin typeface="Arial Rounded MT Bold" pitchFamily="34" charset="0"/>
              </a:rPr>
              <a:t>Pou sa ou </a:t>
            </a:r>
            <a:r>
              <a:rPr lang="fr-FR" sz="3600" b="1" dirty="0" err="1" smtClean="0">
                <a:solidFill>
                  <a:srgbClr val="0070C0"/>
                </a:solidFill>
                <a:latin typeface="Arial Rounded MT Bold" pitchFamily="34" charset="0"/>
              </a:rPr>
              <a:t>fè</a:t>
            </a:r>
            <a:r>
              <a:rPr lang="fr-FR" sz="3600" b="1" dirty="0" smtClean="0">
                <a:solidFill>
                  <a:srgbClr val="0070C0"/>
                </a:solidFill>
                <a:latin typeface="Arial Rounded MT Bold" pitchFamily="34" charset="0"/>
              </a:rPr>
              <a:t> pou </a:t>
            </a:r>
            <a:r>
              <a:rPr lang="fr-FR" sz="3600" b="1" dirty="0" err="1" smtClean="0">
                <a:solidFill>
                  <a:srgbClr val="0070C0"/>
                </a:solidFill>
                <a:latin typeface="Arial Rounded MT Bold" pitchFamily="34" charset="0"/>
              </a:rPr>
              <a:t>mwen</a:t>
            </a:r>
            <a:endParaRPr lang="en-US" sz="3600" b="1" dirty="0" smtClean="0">
              <a:solidFill>
                <a:srgbClr val="0070C0"/>
              </a:solidFill>
              <a:latin typeface="Arial Rounded MT Bold" pitchFamily="34" charset="0"/>
            </a:endParaRPr>
          </a:p>
          <a:p>
            <a:pPr algn="ctr">
              <a:buNone/>
            </a:pPr>
            <a:r>
              <a:rPr lang="fr-FR" sz="3600" b="1" dirty="0" err="1" smtClean="0">
                <a:solidFill>
                  <a:srgbClr val="0070C0"/>
                </a:solidFill>
                <a:latin typeface="Arial Rounded MT Bold" pitchFamily="34" charset="0"/>
              </a:rPr>
              <a:t>Mwen</a:t>
            </a:r>
            <a:r>
              <a:rPr lang="fr-FR" sz="3600" b="1" dirty="0" smtClean="0">
                <a:solidFill>
                  <a:srgbClr val="0070C0"/>
                </a:solidFill>
                <a:latin typeface="Arial Rounded MT Bold" pitchFamily="34" charset="0"/>
              </a:rPr>
              <a:t> </a:t>
            </a:r>
            <a:r>
              <a:rPr lang="fr-FR" sz="3600" b="1" dirty="0" err="1" smtClean="0">
                <a:solidFill>
                  <a:srgbClr val="0070C0"/>
                </a:solidFill>
                <a:latin typeface="Arial Rounded MT Bold" pitchFamily="34" charset="0"/>
              </a:rPr>
              <a:t>beni</a:t>
            </a:r>
            <a:r>
              <a:rPr lang="fr-FR" sz="3600" b="1" dirty="0" smtClean="0">
                <a:solidFill>
                  <a:srgbClr val="0070C0"/>
                </a:solidFill>
                <a:latin typeface="Arial Rounded MT Bold" pitchFamily="34" charset="0"/>
              </a:rPr>
              <a:t> non Ou (3 </a:t>
            </a:r>
            <a:r>
              <a:rPr lang="fr-FR" sz="3600" b="1" dirty="0" err="1" smtClean="0">
                <a:solidFill>
                  <a:srgbClr val="0070C0"/>
                </a:solidFill>
                <a:latin typeface="Arial Rounded MT Bold" pitchFamily="34" charset="0"/>
              </a:rPr>
              <a:t>fwa</a:t>
            </a:r>
            <a:r>
              <a:rPr lang="fr-FR" sz="3600" b="1" dirty="0" smtClean="0">
                <a:solidFill>
                  <a:srgbClr val="0070C0"/>
                </a:solidFill>
                <a:latin typeface="Arial Rounded MT Bold" pitchFamily="34" charset="0"/>
              </a:rPr>
              <a:t>)</a:t>
            </a:r>
            <a:endParaRPr lang="en-US" sz="3600" b="1" dirty="0" smtClean="0">
              <a:solidFill>
                <a:srgbClr val="0070C0"/>
              </a:solidFill>
              <a:latin typeface="Arial Rounded MT Bold" pitchFamily="34" charset="0"/>
            </a:endParaRPr>
          </a:p>
          <a:p>
            <a:pPr algn="ctr">
              <a:buNone/>
            </a:pPr>
            <a:r>
              <a:rPr lang="fr-FR" sz="3600" b="1" dirty="0" smtClean="0">
                <a:solidFill>
                  <a:srgbClr val="0070C0"/>
                </a:solidFill>
                <a:latin typeface="Arial Rounded MT Bold" pitchFamily="34" charset="0"/>
              </a:rPr>
              <a:t>Pou sa ou </a:t>
            </a:r>
            <a:r>
              <a:rPr lang="fr-FR" sz="3600" b="1" dirty="0" err="1" smtClean="0">
                <a:solidFill>
                  <a:srgbClr val="0070C0"/>
                </a:solidFill>
                <a:latin typeface="Arial Rounded MT Bold" pitchFamily="34" charset="0"/>
              </a:rPr>
              <a:t>fè</a:t>
            </a:r>
            <a:r>
              <a:rPr lang="fr-FR" sz="3600" b="1" dirty="0" smtClean="0">
                <a:solidFill>
                  <a:srgbClr val="0070C0"/>
                </a:solidFill>
                <a:latin typeface="Arial Rounded MT Bold" pitchFamily="34" charset="0"/>
              </a:rPr>
              <a:t> pou </a:t>
            </a:r>
            <a:r>
              <a:rPr lang="fr-FR" sz="3600" b="1" dirty="0" err="1" smtClean="0">
                <a:solidFill>
                  <a:srgbClr val="0070C0"/>
                </a:solidFill>
                <a:latin typeface="Arial Rounded MT Bold" pitchFamily="34" charset="0"/>
              </a:rPr>
              <a:t>mwen</a:t>
            </a:r>
            <a:endParaRPr lang="en-US" sz="3600" b="1" dirty="0" smtClean="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20000"/>
              <a:lumOff val="80000"/>
            </a:schemeClr>
          </a:solidFill>
        </p:spPr>
        <p:txBody>
          <a:bodyPr>
            <a:normAutofit fontScale="92500" lnSpcReduction="20000"/>
          </a:bodyPr>
          <a:lstStyle/>
          <a:p>
            <a:pPr algn="ctr">
              <a:buNone/>
            </a:pPr>
            <a:r>
              <a:rPr lang="fr-FR" sz="3600" dirty="0" smtClean="0">
                <a:solidFill>
                  <a:srgbClr val="C00000"/>
                </a:solidFill>
                <a:latin typeface="Arial Rounded MT Bold" pitchFamily="34" charset="0"/>
              </a:rPr>
              <a:t>3</a:t>
            </a:r>
            <a:endParaRPr lang="en-US" sz="3600" dirty="0" smtClean="0">
              <a:solidFill>
                <a:srgbClr val="C00000"/>
              </a:solidFill>
              <a:latin typeface="Arial Rounded MT Bold" pitchFamily="34" charset="0"/>
            </a:endParaRPr>
          </a:p>
          <a:p>
            <a:pPr algn="ctr">
              <a:buNone/>
            </a:pPr>
            <a:r>
              <a:rPr lang="fr-FR" sz="3600" b="1" dirty="0" err="1" smtClean="0">
                <a:latin typeface="Arial Rounded MT Bold" pitchFamily="34" charset="0"/>
              </a:rPr>
              <a:t>Ala</a:t>
            </a:r>
            <a:r>
              <a:rPr lang="fr-FR" sz="3600" b="1" dirty="0" smtClean="0">
                <a:latin typeface="Arial Rounded MT Bold" pitchFamily="34" charset="0"/>
              </a:rPr>
              <a:t> bon sa bon,</a:t>
            </a:r>
            <a:endParaRPr lang="en-US" sz="3600" b="1" dirty="0" smtClean="0">
              <a:latin typeface="Arial Rounded MT Bold" pitchFamily="34" charset="0"/>
            </a:endParaRPr>
          </a:p>
          <a:p>
            <a:pPr algn="ctr">
              <a:buNone/>
            </a:pPr>
            <a:r>
              <a:rPr lang="fr-FR" sz="3600" b="1" dirty="0" err="1" smtClean="0">
                <a:latin typeface="Arial Rounded MT Bold" pitchFamily="34" charset="0"/>
              </a:rPr>
              <a:t>Lè</a:t>
            </a:r>
            <a:r>
              <a:rPr lang="fr-FR" sz="3600" b="1" dirty="0" smtClean="0">
                <a:latin typeface="Arial Rounded MT Bold" pitchFamily="34" charset="0"/>
              </a:rPr>
              <a:t> n’</a:t>
            </a:r>
            <a:r>
              <a:rPr lang="fr-FR" sz="3600" b="1" dirty="0" err="1" smtClean="0">
                <a:latin typeface="Arial Rounded MT Bold" pitchFamily="34" charset="0"/>
              </a:rPr>
              <a:t>ap</a:t>
            </a:r>
            <a:r>
              <a:rPr lang="fr-FR" sz="3600" b="1" dirty="0" smtClean="0">
                <a:latin typeface="Arial Rounded MT Bold" pitchFamily="34" charset="0"/>
              </a:rPr>
              <a:t> </a:t>
            </a:r>
            <a:r>
              <a:rPr lang="fr-FR" sz="3600" b="1" dirty="0" err="1" smtClean="0">
                <a:latin typeface="Arial Rounded MT Bold" pitchFamily="34" charset="0"/>
              </a:rPr>
              <a:t>sèvi</a:t>
            </a:r>
            <a:r>
              <a:rPr lang="fr-FR" sz="3600" b="1" dirty="0" smtClean="0">
                <a:latin typeface="Arial Rounded MT Bold" pitchFamily="34" charset="0"/>
              </a:rPr>
              <a:t> </a:t>
            </a:r>
            <a:r>
              <a:rPr lang="fr-FR" sz="3600" b="1" dirty="0" err="1" smtClean="0">
                <a:latin typeface="Arial Rounded MT Bold" pitchFamily="34" charset="0"/>
              </a:rPr>
              <a:t>BonDieu</a:t>
            </a:r>
            <a:endParaRPr lang="en-US" sz="3600" b="1" dirty="0" smtClean="0">
              <a:latin typeface="Arial Rounded MT Bold" pitchFamily="34" charset="0"/>
            </a:endParaRPr>
          </a:p>
          <a:p>
            <a:pPr algn="ctr">
              <a:buNone/>
            </a:pPr>
            <a:r>
              <a:rPr lang="fr-FR" sz="3600" b="1" dirty="0" err="1" smtClean="0">
                <a:latin typeface="Arial Rounded MT Bold" pitchFamily="34" charset="0"/>
              </a:rPr>
              <a:t>Traka</a:t>
            </a:r>
            <a:r>
              <a:rPr lang="fr-FR" sz="3600" b="1" dirty="0" smtClean="0">
                <a:latin typeface="Arial Rounded MT Bold" pitchFamily="34" charset="0"/>
              </a:rPr>
              <a:t> </a:t>
            </a:r>
            <a:r>
              <a:rPr lang="fr-FR" sz="3600" b="1" dirty="0" err="1" smtClean="0">
                <a:latin typeface="Arial Rounded MT Bold" pitchFamily="34" charset="0"/>
              </a:rPr>
              <a:t>tèt</a:t>
            </a:r>
            <a:r>
              <a:rPr lang="fr-FR" sz="3600" b="1" dirty="0" smtClean="0">
                <a:latin typeface="Arial Rounded MT Bold" pitchFamily="34" charset="0"/>
              </a:rPr>
              <a:t> </a:t>
            </a:r>
            <a:r>
              <a:rPr lang="fr-FR" sz="3600" b="1" dirty="0" err="1" smtClean="0">
                <a:latin typeface="Arial Rounded MT Bold" pitchFamily="34" charset="0"/>
              </a:rPr>
              <a:t>chage</a:t>
            </a:r>
            <a:r>
              <a:rPr lang="fr-FR" sz="3600" b="1" dirty="0" smtClean="0">
                <a:latin typeface="Arial Rounded MT Bold" pitchFamily="34" charset="0"/>
              </a:rPr>
              <a:t>, </a:t>
            </a:r>
            <a:endParaRPr lang="fr-FR" sz="3600" b="1" dirty="0" smtClean="0">
              <a:latin typeface="Arial Rounded MT Bold" pitchFamily="34" charset="0"/>
            </a:endParaRPr>
          </a:p>
          <a:p>
            <a:pPr algn="ctr">
              <a:buNone/>
            </a:pPr>
            <a:r>
              <a:rPr lang="fr-FR" sz="3600" b="1" dirty="0" smtClean="0">
                <a:latin typeface="Arial Rounded MT Bold" pitchFamily="34" charset="0"/>
              </a:rPr>
              <a:t>se </a:t>
            </a:r>
            <a:r>
              <a:rPr lang="fr-FR" sz="3600" b="1" dirty="0" smtClean="0">
                <a:latin typeface="Arial Rounded MT Bold" pitchFamily="34" charset="0"/>
              </a:rPr>
              <a:t>pou </a:t>
            </a:r>
            <a:r>
              <a:rPr lang="fr-FR" sz="3600" b="1" dirty="0" err="1" smtClean="0">
                <a:latin typeface="Arial Rounded MT Bold" pitchFamily="34" charset="0"/>
              </a:rPr>
              <a:t>yon</a:t>
            </a:r>
            <a:r>
              <a:rPr lang="fr-FR" sz="3600" b="1" dirty="0" smtClean="0">
                <a:latin typeface="Arial Rounded MT Bold" pitchFamily="34" charset="0"/>
              </a:rPr>
              <a:t> ti </a:t>
            </a:r>
            <a:r>
              <a:rPr lang="fr-FR" sz="3600" b="1" dirty="0" err="1" smtClean="0">
                <a:latin typeface="Arial Rounded MT Bold" pitchFamily="34" charset="0"/>
              </a:rPr>
              <a:t>moman</a:t>
            </a:r>
            <a:endParaRPr lang="en-US" sz="3600" b="1" dirty="0" smtClean="0">
              <a:latin typeface="Arial Rounded MT Bold" pitchFamily="34" charset="0"/>
            </a:endParaRPr>
          </a:p>
          <a:p>
            <a:pPr algn="ctr">
              <a:buNone/>
            </a:pPr>
            <a:r>
              <a:rPr lang="en-US" sz="3600" b="1" dirty="0" smtClean="0">
                <a:latin typeface="Arial Rounded MT Bold" pitchFamily="34" charset="0"/>
              </a:rPr>
              <a:t>Pa </a:t>
            </a:r>
            <a:r>
              <a:rPr lang="en-US" sz="3600" b="1" dirty="0" err="1" smtClean="0">
                <a:latin typeface="Arial Rounded MT Bold" pitchFamily="34" charset="0"/>
              </a:rPr>
              <a:t>gingnin</a:t>
            </a:r>
            <a:r>
              <a:rPr lang="en-US" sz="3600" b="1" dirty="0" smtClean="0">
                <a:latin typeface="Arial Rounded MT Bold" pitchFamily="34" charset="0"/>
              </a:rPr>
              <a:t> </a:t>
            </a:r>
            <a:r>
              <a:rPr lang="en-US" sz="3600" b="1" dirty="0" err="1" smtClean="0">
                <a:latin typeface="Arial Rounded MT Bold" pitchFamily="34" charset="0"/>
              </a:rPr>
              <a:t>baryè</a:t>
            </a:r>
            <a:endParaRPr lang="en-US" sz="3600" b="1" dirty="0" smtClean="0">
              <a:latin typeface="Arial Rounded MT Bold" pitchFamily="34" charset="0"/>
            </a:endParaRPr>
          </a:p>
          <a:p>
            <a:pPr algn="ctr">
              <a:buNone/>
            </a:pPr>
            <a:r>
              <a:rPr lang="en-US" sz="3600" b="1" dirty="0" err="1" smtClean="0">
                <a:latin typeface="Arial Rounded MT Bold" pitchFamily="34" charset="0"/>
              </a:rPr>
              <a:t>Letènèl</a:t>
            </a:r>
            <a:r>
              <a:rPr lang="en-US" sz="3600" b="1" dirty="0" smtClean="0">
                <a:latin typeface="Arial Rounded MT Bold" pitchFamily="34" charset="0"/>
              </a:rPr>
              <a:t> pa </a:t>
            </a:r>
            <a:r>
              <a:rPr lang="en-US" sz="3600" b="1" dirty="0" err="1" smtClean="0">
                <a:latin typeface="Arial Rounded MT Bold" pitchFamily="34" charset="0"/>
              </a:rPr>
              <a:t>kraze</a:t>
            </a:r>
            <a:endParaRPr lang="en-US" sz="3600" b="1" dirty="0" smtClean="0">
              <a:latin typeface="Arial Rounded MT Bold" pitchFamily="34" charset="0"/>
            </a:endParaRPr>
          </a:p>
          <a:p>
            <a:pPr algn="ctr">
              <a:buNone/>
            </a:pPr>
            <a:r>
              <a:rPr lang="fr-FR" sz="3600" b="1" dirty="0" err="1" smtClean="0">
                <a:latin typeface="Arial Rounded MT Bold" pitchFamily="34" charset="0"/>
              </a:rPr>
              <a:t>Menm</a:t>
            </a:r>
            <a:r>
              <a:rPr lang="fr-FR" sz="3600" b="1" dirty="0" smtClean="0">
                <a:latin typeface="Arial Rounded MT Bold" pitchFamily="34" charset="0"/>
              </a:rPr>
              <a:t> </a:t>
            </a:r>
            <a:r>
              <a:rPr lang="fr-FR" sz="3600" b="1" dirty="0" err="1" smtClean="0">
                <a:latin typeface="Arial Rounded MT Bold" pitchFamily="34" charset="0"/>
              </a:rPr>
              <a:t>lè</a:t>
            </a:r>
            <a:r>
              <a:rPr lang="fr-FR" sz="3600" b="1" dirty="0" smtClean="0">
                <a:latin typeface="Arial Rounded MT Bold" pitchFamily="34" charset="0"/>
              </a:rPr>
              <a:t> li </a:t>
            </a:r>
            <a:r>
              <a:rPr lang="fr-FR" sz="3600" b="1" dirty="0" err="1" smtClean="0">
                <a:latin typeface="Arial Rounded MT Bold" pitchFamily="34" charset="0"/>
              </a:rPr>
              <a:t>fè</a:t>
            </a:r>
            <a:r>
              <a:rPr lang="fr-FR" sz="3600" b="1" dirty="0" smtClean="0">
                <a:latin typeface="Arial Rounded MT Bold" pitchFamily="34" charset="0"/>
              </a:rPr>
              <a:t> </a:t>
            </a:r>
            <a:r>
              <a:rPr lang="fr-FR" sz="3600" b="1" dirty="0" err="1" smtClean="0">
                <a:latin typeface="Arial Rounded MT Bold" pitchFamily="34" charset="0"/>
              </a:rPr>
              <a:t>nwa</a:t>
            </a:r>
            <a:r>
              <a:rPr lang="fr-FR" sz="3600" b="1" dirty="0" smtClean="0">
                <a:latin typeface="Arial Rounded MT Bold" pitchFamily="34" charset="0"/>
              </a:rPr>
              <a:t>,</a:t>
            </a:r>
            <a:endParaRPr lang="en-US" sz="3600" b="1" dirty="0" smtClean="0">
              <a:latin typeface="Arial Rounded MT Bold" pitchFamily="34" charset="0"/>
            </a:endParaRPr>
          </a:p>
          <a:p>
            <a:pPr algn="ctr">
              <a:buNone/>
            </a:pPr>
            <a:r>
              <a:rPr lang="fr-FR" sz="3600" b="1" dirty="0" err="1" smtClean="0">
                <a:latin typeface="Arial Rounded MT Bold" pitchFamily="34" charset="0"/>
              </a:rPr>
              <a:t>Beni</a:t>
            </a:r>
            <a:r>
              <a:rPr lang="fr-FR" sz="3600" b="1" dirty="0" smtClean="0">
                <a:latin typeface="Arial Rounded MT Bold" pitchFamily="34" charset="0"/>
              </a:rPr>
              <a:t> non </a:t>
            </a:r>
            <a:r>
              <a:rPr lang="fr-FR" sz="3600" b="1" dirty="0" err="1" smtClean="0">
                <a:latin typeface="Arial Rounded MT Bold" pitchFamily="34" charset="0"/>
              </a:rPr>
              <a:t>Letènèl</a:t>
            </a:r>
            <a:endParaRPr lang="fr-FR" sz="3600" b="1" dirty="0" smtClean="0">
              <a:latin typeface="Arial Rounded MT Bold" pitchFamily="34" charset="0"/>
            </a:endParaRPr>
          </a:p>
          <a:p>
            <a:pPr algn="ctr">
              <a:buNone/>
            </a:pPr>
            <a:r>
              <a:rPr lang="fr-FR" sz="3600" b="1" dirty="0" err="1" smtClean="0">
                <a:solidFill>
                  <a:srgbClr val="C00000"/>
                </a:solidFill>
                <a:latin typeface="Arial Rounded MT Bold" pitchFamily="34" charset="0"/>
              </a:rPr>
              <a:t>Ke</a:t>
            </a:r>
            <a:endParaRPr lang="en-US" sz="3600" b="1" dirty="0" smtClean="0">
              <a:solidFill>
                <a:srgbClr val="C00000"/>
              </a:solidFill>
              <a:latin typeface="Arial Rounded MT Bold" pitchFamily="34" charset="0"/>
            </a:endParaRPr>
          </a:p>
          <a:p>
            <a:pPr algn="ctr">
              <a:buNone/>
            </a:pPr>
            <a:r>
              <a:rPr lang="fr-FR" sz="3600" b="1" dirty="0" err="1" smtClean="0">
                <a:solidFill>
                  <a:srgbClr val="0070C0"/>
                </a:solidFill>
                <a:latin typeface="Arial Rounded MT Bold" pitchFamily="34" charset="0"/>
              </a:rPr>
              <a:t>Mwen</a:t>
            </a:r>
            <a:r>
              <a:rPr lang="fr-FR" sz="3600" b="1" dirty="0" smtClean="0">
                <a:solidFill>
                  <a:srgbClr val="0070C0"/>
                </a:solidFill>
                <a:latin typeface="Arial Rounded MT Bold" pitchFamily="34" charset="0"/>
              </a:rPr>
              <a:t> </a:t>
            </a:r>
            <a:r>
              <a:rPr lang="fr-FR" sz="3600" b="1" dirty="0" err="1" smtClean="0">
                <a:solidFill>
                  <a:srgbClr val="0070C0"/>
                </a:solidFill>
                <a:latin typeface="Arial Rounded MT Bold" pitchFamily="34" charset="0"/>
              </a:rPr>
              <a:t>beni</a:t>
            </a:r>
            <a:r>
              <a:rPr lang="fr-FR" sz="3600" b="1" dirty="0" smtClean="0">
                <a:solidFill>
                  <a:srgbClr val="0070C0"/>
                </a:solidFill>
                <a:latin typeface="Arial Rounded MT Bold" pitchFamily="34" charset="0"/>
              </a:rPr>
              <a:t> non Ou (3 </a:t>
            </a:r>
            <a:r>
              <a:rPr lang="fr-FR" sz="3600" b="1" dirty="0" err="1" smtClean="0">
                <a:solidFill>
                  <a:srgbClr val="0070C0"/>
                </a:solidFill>
                <a:latin typeface="Arial Rounded MT Bold" pitchFamily="34" charset="0"/>
              </a:rPr>
              <a:t>fwa</a:t>
            </a:r>
            <a:r>
              <a:rPr lang="fr-FR" sz="3600" b="1" dirty="0" smtClean="0">
                <a:solidFill>
                  <a:srgbClr val="0070C0"/>
                </a:solidFill>
                <a:latin typeface="Arial Rounded MT Bold" pitchFamily="34" charset="0"/>
              </a:rPr>
              <a:t>)</a:t>
            </a:r>
            <a:endParaRPr lang="en-US" sz="3600" b="1" dirty="0" smtClean="0">
              <a:solidFill>
                <a:srgbClr val="0070C0"/>
              </a:solidFill>
              <a:latin typeface="Arial Rounded MT Bold" pitchFamily="34" charset="0"/>
            </a:endParaRPr>
          </a:p>
          <a:p>
            <a:pPr algn="ctr">
              <a:buNone/>
            </a:pPr>
            <a:r>
              <a:rPr lang="fr-FR" sz="3600" b="1" dirty="0" smtClean="0">
                <a:solidFill>
                  <a:srgbClr val="0070C0"/>
                </a:solidFill>
                <a:latin typeface="Arial Rounded MT Bold" pitchFamily="34" charset="0"/>
              </a:rPr>
              <a:t>Pou sa ou </a:t>
            </a:r>
            <a:r>
              <a:rPr lang="fr-FR" sz="3600" b="1" dirty="0" err="1" smtClean="0">
                <a:solidFill>
                  <a:srgbClr val="0070C0"/>
                </a:solidFill>
                <a:latin typeface="Arial Rounded MT Bold" pitchFamily="34" charset="0"/>
              </a:rPr>
              <a:t>fè</a:t>
            </a:r>
            <a:r>
              <a:rPr lang="fr-FR" sz="3600" b="1" dirty="0" smtClean="0">
                <a:solidFill>
                  <a:srgbClr val="0070C0"/>
                </a:solidFill>
                <a:latin typeface="Arial Rounded MT Bold" pitchFamily="34" charset="0"/>
              </a:rPr>
              <a:t> pou </a:t>
            </a:r>
            <a:r>
              <a:rPr lang="fr-FR" sz="3600" b="1" dirty="0" err="1" smtClean="0">
                <a:solidFill>
                  <a:srgbClr val="0070C0"/>
                </a:solidFill>
                <a:latin typeface="Arial Rounded MT Bold" pitchFamily="34" charset="0"/>
              </a:rPr>
              <a:t>mwen</a:t>
            </a:r>
            <a:endParaRPr lang="en-US" sz="3600" b="1" dirty="0" smtClean="0">
              <a:solidFill>
                <a:srgbClr val="0070C0"/>
              </a:solidFill>
              <a:latin typeface="Arial Rounded MT Bold" pitchFamily="34" charset="0"/>
            </a:endParaRPr>
          </a:p>
          <a:p>
            <a:pPr algn="ctr">
              <a:buNone/>
            </a:pPr>
            <a:r>
              <a:rPr lang="fr-FR" sz="3600" b="1" dirty="0" err="1" smtClean="0">
                <a:solidFill>
                  <a:srgbClr val="0070C0"/>
                </a:solidFill>
                <a:latin typeface="Arial Rounded MT Bold" pitchFamily="34" charset="0"/>
              </a:rPr>
              <a:t>Mwen</a:t>
            </a:r>
            <a:r>
              <a:rPr lang="fr-FR" sz="3600" b="1" dirty="0" smtClean="0">
                <a:solidFill>
                  <a:srgbClr val="0070C0"/>
                </a:solidFill>
                <a:latin typeface="Arial Rounded MT Bold" pitchFamily="34" charset="0"/>
              </a:rPr>
              <a:t> </a:t>
            </a:r>
            <a:r>
              <a:rPr lang="fr-FR" sz="3600" b="1" dirty="0" err="1" smtClean="0">
                <a:solidFill>
                  <a:srgbClr val="0070C0"/>
                </a:solidFill>
                <a:latin typeface="Arial Rounded MT Bold" pitchFamily="34" charset="0"/>
              </a:rPr>
              <a:t>beni</a:t>
            </a:r>
            <a:r>
              <a:rPr lang="fr-FR" sz="3600" b="1" dirty="0" smtClean="0">
                <a:solidFill>
                  <a:srgbClr val="0070C0"/>
                </a:solidFill>
                <a:latin typeface="Arial Rounded MT Bold" pitchFamily="34" charset="0"/>
              </a:rPr>
              <a:t> non Ou (3 </a:t>
            </a:r>
            <a:r>
              <a:rPr lang="fr-FR" sz="3600" b="1" dirty="0" err="1" smtClean="0">
                <a:solidFill>
                  <a:srgbClr val="0070C0"/>
                </a:solidFill>
                <a:latin typeface="Arial Rounded MT Bold" pitchFamily="34" charset="0"/>
              </a:rPr>
              <a:t>fwa</a:t>
            </a:r>
            <a:r>
              <a:rPr lang="fr-FR" sz="3600" b="1" dirty="0" smtClean="0">
                <a:solidFill>
                  <a:srgbClr val="0070C0"/>
                </a:solidFill>
                <a:latin typeface="Arial Rounded MT Bold" pitchFamily="34" charset="0"/>
              </a:rPr>
              <a:t>)</a:t>
            </a:r>
            <a:endParaRPr lang="en-US" sz="3600" b="1" dirty="0" smtClean="0">
              <a:solidFill>
                <a:srgbClr val="0070C0"/>
              </a:solidFill>
              <a:latin typeface="Arial Rounded MT Bold" pitchFamily="34" charset="0"/>
            </a:endParaRPr>
          </a:p>
          <a:p>
            <a:pPr algn="ctr">
              <a:buNone/>
            </a:pPr>
            <a:r>
              <a:rPr lang="fr-FR" sz="3600" b="1" dirty="0" smtClean="0">
                <a:solidFill>
                  <a:srgbClr val="0070C0"/>
                </a:solidFill>
                <a:latin typeface="Arial Rounded MT Bold" pitchFamily="34" charset="0"/>
              </a:rPr>
              <a:t>Pou sa ou </a:t>
            </a:r>
            <a:r>
              <a:rPr lang="fr-FR" sz="3600" b="1" dirty="0" err="1" smtClean="0">
                <a:solidFill>
                  <a:srgbClr val="0070C0"/>
                </a:solidFill>
                <a:latin typeface="Arial Rounded MT Bold" pitchFamily="34" charset="0"/>
              </a:rPr>
              <a:t>fè</a:t>
            </a:r>
            <a:r>
              <a:rPr lang="fr-FR" sz="3600" b="1" dirty="0" smtClean="0">
                <a:solidFill>
                  <a:srgbClr val="0070C0"/>
                </a:solidFill>
                <a:latin typeface="Arial Rounded MT Bold" pitchFamily="34" charset="0"/>
              </a:rPr>
              <a:t> pou </a:t>
            </a:r>
            <a:r>
              <a:rPr lang="fr-FR" sz="3600" b="1" dirty="0" err="1" smtClean="0">
                <a:solidFill>
                  <a:srgbClr val="0070C0"/>
                </a:solidFill>
                <a:latin typeface="Arial Rounded MT Bold" pitchFamily="34" charset="0"/>
              </a:rPr>
              <a:t>mwen</a:t>
            </a:r>
            <a:endParaRPr lang="en-US" sz="3600" b="1" dirty="0" smtClean="0">
              <a:solidFill>
                <a:srgbClr val="0070C0"/>
              </a:solidFill>
              <a:latin typeface="Arial Rounded MT Bold" pitchFamily="34" charset="0"/>
            </a:endParaRPr>
          </a:p>
          <a:p>
            <a:pPr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fontScale="92500" lnSpcReduction="10000"/>
          </a:bodyPr>
          <a:lstStyle/>
          <a:p>
            <a:pPr algn="ctr">
              <a:buNone/>
            </a:pPr>
            <a:r>
              <a:rPr lang="fr-FR" sz="3600" b="1" dirty="0" smtClean="0">
                <a:solidFill>
                  <a:srgbClr val="0000CC"/>
                </a:solidFill>
                <a:latin typeface="Arial Unicode MS" pitchFamily="34" charset="-128"/>
                <a:ea typeface="Arial Unicode MS" pitchFamily="34" charset="-128"/>
                <a:cs typeface="Arial Unicode MS" pitchFamily="34" charset="-128"/>
              </a:rPr>
              <a:t>&lt;&gt;&lt;&gt;DEBUT&lt;&gt;&lt;&gt;</a:t>
            </a:r>
          </a:p>
          <a:p>
            <a:pPr algn="just"/>
            <a:r>
              <a:rPr lang="fr-FR" sz="4000" dirty="0" smtClean="0">
                <a:latin typeface="Arial Rounded MT Bold" pitchFamily="34" charset="0"/>
              </a:rPr>
              <a:t>Ps 100:1 ¶ Psaume de louange. Poussez vers l'Éternel des cris de joie, Vous tous, habitants de la terre!</a:t>
            </a:r>
          </a:p>
          <a:p>
            <a:pPr algn="just"/>
            <a:r>
              <a:rPr lang="fr-FR" sz="4000" dirty="0" smtClean="0">
                <a:solidFill>
                  <a:srgbClr val="002060"/>
                </a:solidFill>
                <a:latin typeface="Arial Rounded MT Bold" pitchFamily="34" charset="0"/>
              </a:rPr>
              <a:t> 2 Servez l'Éternel, avec joie, Venez avec allégresse en sa présence!</a:t>
            </a:r>
          </a:p>
          <a:p>
            <a:pPr algn="just"/>
            <a:r>
              <a:rPr lang="fr-FR" sz="4000" dirty="0" smtClean="0">
                <a:latin typeface="Arial Rounded MT Bold" pitchFamily="34" charset="0"/>
              </a:rPr>
              <a:t> 3 Sachez que l'Éternel est Dieu! C'est lui qui nous a faits, et nous lui appartenons; Nous sommes son peuple, et le troupeau de son pâturage.</a:t>
            </a:r>
          </a:p>
          <a:p>
            <a:pPr algn="just"/>
            <a:r>
              <a:rPr lang="fr-FR"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algn="just">
              <a:buNone/>
            </a:pPr>
            <a:r>
              <a:rPr lang="fr-FR" sz="4400" dirty="0" smtClean="0">
                <a:latin typeface="Arial Rounded MT Bold" pitchFamily="34" charset="0"/>
              </a:rPr>
              <a:t>4 </a:t>
            </a:r>
            <a:r>
              <a:rPr lang="fr-FR" sz="4400" dirty="0" smtClean="0">
                <a:latin typeface="Arial Rounded MT Bold" pitchFamily="34" charset="0"/>
              </a:rPr>
              <a:t>Entrez dans ses portes avec des louanges, Dans ses parvis avec des cantiques! Célébrez-le, bénissez son nom!</a:t>
            </a:r>
          </a:p>
          <a:p>
            <a:pPr algn="just"/>
            <a:r>
              <a:rPr lang="fr-FR" sz="4400" dirty="0" smtClean="0">
                <a:latin typeface="Arial Rounded MT Bold" pitchFamily="34" charset="0"/>
              </a:rPr>
              <a:t> </a:t>
            </a:r>
            <a:r>
              <a:rPr lang="fr-FR" sz="4400" dirty="0" smtClean="0">
                <a:solidFill>
                  <a:srgbClr val="002060"/>
                </a:solidFill>
                <a:latin typeface="Arial Rounded MT Bold" pitchFamily="34" charset="0"/>
              </a:rPr>
              <a:t>5 Car l'Éternel est bon; sa bonté dure toujours, Et sa fidélité de génération en génération.</a:t>
            </a:r>
            <a:endParaRPr lang="en-US" sz="4400" dirty="0" smtClean="0">
              <a:solidFill>
                <a:srgbClr val="00206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fontScale="92500" lnSpcReduction="10000"/>
          </a:bodyPr>
          <a:lstStyle/>
          <a:p>
            <a:pPr algn="ctr">
              <a:buNone/>
            </a:pPr>
            <a:r>
              <a:rPr lang="fr-FR" sz="4000" b="1" u="sng" dirty="0" smtClean="0">
                <a:solidFill>
                  <a:srgbClr val="66FFFF"/>
                </a:solidFill>
                <a:latin typeface="Arial Rounded MT Bold" pitchFamily="34" charset="0"/>
              </a:rPr>
              <a:t>109 Kr </a:t>
            </a:r>
            <a:r>
              <a:rPr lang="fr-FR" sz="4000" b="1" u="sng" dirty="0" err="1" smtClean="0">
                <a:solidFill>
                  <a:srgbClr val="66FFFF"/>
                </a:solidFill>
                <a:latin typeface="Arial Rounded MT Bold" pitchFamily="34" charset="0"/>
              </a:rPr>
              <a:t>Cht</a:t>
            </a:r>
            <a:r>
              <a:rPr lang="fr-FR" sz="4000" b="1" u="sng" dirty="0" smtClean="0">
                <a:solidFill>
                  <a:srgbClr val="66FFFF"/>
                </a:solidFill>
                <a:latin typeface="Arial Rounded MT Bold" pitchFamily="34" charset="0"/>
              </a:rPr>
              <a:t> Esp  </a:t>
            </a:r>
            <a:r>
              <a:rPr lang="fr-FR" sz="4000" b="1" u="sng" dirty="0" err="1" smtClean="0">
                <a:solidFill>
                  <a:srgbClr val="66FFFF"/>
                </a:solidFill>
                <a:latin typeface="Arial Rounded MT Bold" pitchFamily="34" charset="0"/>
              </a:rPr>
              <a:t>Jezu</a:t>
            </a:r>
            <a:r>
              <a:rPr lang="fr-FR" sz="4000" b="1" u="sng" dirty="0" smtClean="0">
                <a:solidFill>
                  <a:srgbClr val="66FFFF"/>
                </a:solidFill>
                <a:latin typeface="Arial Rounded MT Bold" pitchFamily="34" charset="0"/>
              </a:rPr>
              <a:t>, </a:t>
            </a:r>
            <a:r>
              <a:rPr lang="fr-FR" sz="4000" b="1" u="sng" dirty="0" err="1" smtClean="0">
                <a:solidFill>
                  <a:srgbClr val="66FFFF"/>
                </a:solidFill>
                <a:latin typeface="Arial Rounded MT Bold" pitchFamily="34" charset="0"/>
              </a:rPr>
              <a:t>mouin</a:t>
            </a:r>
            <a:r>
              <a:rPr lang="fr-FR" sz="4000" b="1" u="sng" dirty="0" smtClean="0">
                <a:solidFill>
                  <a:srgbClr val="66FFFF"/>
                </a:solidFill>
                <a:latin typeface="Arial Rounded MT Bold" pitchFamily="34" charset="0"/>
              </a:rPr>
              <a:t> té </a:t>
            </a:r>
            <a:r>
              <a:rPr lang="fr-FR" sz="4000" b="1" u="sng" dirty="0" err="1" smtClean="0">
                <a:solidFill>
                  <a:srgbClr val="66FFFF"/>
                </a:solidFill>
                <a:latin typeface="Arial Rounded MT Bold" pitchFamily="34" charset="0"/>
              </a:rPr>
              <a:t>promèt</a:t>
            </a:r>
            <a:r>
              <a:rPr lang="fr-FR" sz="4000" b="1" u="sng" dirty="0" smtClean="0">
                <a:solidFill>
                  <a:srgbClr val="66FFFF"/>
                </a:solidFill>
                <a:latin typeface="Arial Rounded MT Bold" pitchFamily="34" charset="0"/>
              </a:rPr>
              <a:t> Ou,</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1.</a:t>
            </a:r>
            <a:endParaRPr lang="en-US" sz="4000" b="1" dirty="0" smtClean="0">
              <a:solidFill>
                <a:srgbClr val="66FFFF"/>
              </a:solidFill>
              <a:latin typeface="Arial Rounded MT Bold" pitchFamily="34" charset="0"/>
            </a:endParaRPr>
          </a:p>
          <a:p>
            <a:pPr algn="ctr">
              <a:buNone/>
            </a:pPr>
            <a:r>
              <a:rPr lang="fr-FR" sz="4000" b="1" dirty="0" err="1" smtClean="0">
                <a:latin typeface="Arial Rounded MT Bold" pitchFamily="34" charset="0"/>
              </a:rPr>
              <a:t>Jezu</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té </a:t>
            </a:r>
            <a:r>
              <a:rPr lang="fr-FR" sz="4000" b="1" dirty="0" err="1" smtClean="0">
                <a:latin typeface="Arial Rounded MT Bold" pitchFamily="34" charset="0"/>
              </a:rPr>
              <a:t>promèt</a:t>
            </a:r>
            <a:r>
              <a:rPr lang="fr-FR" sz="4000" b="1" dirty="0" smtClean="0">
                <a:latin typeface="Arial Rounded MT Bold" pitchFamily="34" charset="0"/>
              </a:rPr>
              <a:t> Ou,</a:t>
            </a:r>
            <a:endParaRPr lang="en-US" sz="4000" b="1" dirty="0" smtClean="0">
              <a:latin typeface="Arial Rounded MT Bold" pitchFamily="34" charset="0"/>
            </a:endParaRPr>
          </a:p>
          <a:p>
            <a:pPr algn="ctr">
              <a:buNone/>
            </a:pPr>
            <a:r>
              <a:rPr lang="fr-FR" sz="4000" b="1" dirty="0" smtClean="0">
                <a:latin typeface="Arial Rounded MT Bold" pitchFamily="34" charset="0"/>
              </a:rPr>
              <a:t>Pou-m </a:t>
            </a:r>
            <a:r>
              <a:rPr lang="fr-FR" sz="4000" b="1" dirty="0" err="1" smtClean="0">
                <a:latin typeface="Arial Rounded MT Bold" pitchFamily="34" charset="0"/>
              </a:rPr>
              <a:t>suiv</a:t>
            </a:r>
            <a:r>
              <a:rPr lang="fr-FR" sz="4000" b="1" dirty="0" smtClean="0">
                <a:latin typeface="Arial Rounded MT Bold" pitchFamily="34" charset="0"/>
              </a:rPr>
              <a:t> Ou </a:t>
            </a:r>
            <a:r>
              <a:rPr lang="fr-FR" sz="4000" b="1" dirty="0" err="1" smtClean="0">
                <a:latin typeface="Arial Rounded MT Bold" pitchFamily="34" charset="0"/>
              </a:rPr>
              <a:t>jouk</a:t>
            </a:r>
            <a:r>
              <a:rPr lang="fr-FR" sz="4000" b="1" dirty="0" smtClean="0">
                <a:latin typeface="Arial Rounded MT Bold" pitchFamily="34" charset="0"/>
              </a:rPr>
              <a:t> la fin;</a:t>
            </a:r>
            <a:endParaRPr lang="en-US" sz="4000" b="1" dirty="0" smtClean="0">
              <a:latin typeface="Arial Rounded MT Bold" pitchFamily="34" charset="0"/>
            </a:endParaRPr>
          </a:p>
          <a:p>
            <a:pPr algn="ctr">
              <a:buNone/>
            </a:pPr>
            <a:r>
              <a:rPr lang="fr-FR" sz="4000" b="1" dirty="0" err="1" smtClean="0">
                <a:latin typeface="Arial Rounded MT Bold" pitchFamily="34" charset="0"/>
              </a:rPr>
              <a:t>Rété</a:t>
            </a:r>
            <a:r>
              <a:rPr lang="fr-FR" sz="4000" b="1" dirty="0" smtClean="0">
                <a:latin typeface="Arial Rounded MT Bold" pitchFamily="34" charset="0"/>
              </a:rPr>
              <a:t> </a:t>
            </a:r>
            <a:r>
              <a:rPr lang="fr-FR" sz="4000" b="1" dirty="0" err="1" smtClean="0">
                <a:latin typeface="Arial Rounded MT Bold" pitchFamily="34" charset="0"/>
              </a:rPr>
              <a:t>tou</a:t>
            </a:r>
            <a:r>
              <a:rPr lang="fr-FR" sz="4000" b="1" dirty="0" smtClean="0">
                <a:latin typeface="Arial Rounded MT Bold" pitchFamily="34" charset="0"/>
              </a:rPr>
              <a:t> pré </a:t>
            </a:r>
            <a:r>
              <a:rPr lang="fr-FR" sz="4000" b="1" dirty="0" err="1" smtClean="0">
                <a:latin typeface="Arial Rounded MT Bold" pitchFamily="34" charset="0"/>
              </a:rPr>
              <a:t>mouin</a:t>
            </a:r>
            <a:r>
              <a:rPr lang="fr-FR" sz="4000" b="1" dirty="0" smtClean="0">
                <a:latin typeface="Arial Rounded MT Bold" pitchFamily="34" charset="0"/>
              </a:rPr>
              <a:t> </a:t>
            </a:r>
            <a:r>
              <a:rPr lang="fr-FR" sz="4000" b="1" dirty="0" err="1" smtClean="0">
                <a:latin typeface="Arial Rounded MT Bold" pitchFamily="34" charset="0"/>
              </a:rPr>
              <a:t>tou</a:t>
            </a:r>
            <a:r>
              <a:rPr lang="fr-FR" sz="4000" b="1" dirty="0" smtClean="0">
                <a:latin typeface="Arial Rounded MT Bold" pitchFamily="34" charset="0"/>
              </a:rPr>
              <a:t> tan,</a:t>
            </a:r>
            <a:endParaRPr lang="en-US" sz="4000" b="1" dirty="0" smtClean="0">
              <a:latin typeface="Arial Rounded MT Bold" pitchFamily="34" charset="0"/>
            </a:endParaRPr>
          </a:p>
          <a:p>
            <a:pPr algn="ctr">
              <a:buNone/>
            </a:pPr>
            <a:r>
              <a:rPr lang="fr-FR" sz="4000" b="1" dirty="0" smtClean="0">
                <a:latin typeface="Arial Rounded MT Bold" pitchFamily="34" charset="0"/>
              </a:rPr>
              <a:t>Met </a:t>
            </a:r>
            <a:r>
              <a:rPr lang="fr-FR" sz="4000" b="1" dirty="0" err="1" smtClean="0">
                <a:latin typeface="Arial Rounded MT Bold" pitchFamily="34" charset="0"/>
              </a:rPr>
              <a:t>mouin</a:t>
            </a:r>
            <a:r>
              <a:rPr lang="fr-FR" sz="4000" b="1" dirty="0" smtClean="0">
                <a:latin typeface="Arial Rounded MT Bold" pitchFamily="34" charset="0"/>
              </a:rPr>
              <a:t> é </a:t>
            </a:r>
            <a:r>
              <a:rPr lang="fr-FR" sz="4000" b="1" dirty="0" err="1" smtClean="0">
                <a:latin typeface="Arial Rounded MT Bold" pitchFamily="34" charset="0"/>
              </a:rPr>
              <a:t>Zanmi</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pa</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pe</a:t>
            </a:r>
            <a:r>
              <a:rPr lang="fr-FR" sz="4000" b="1" dirty="0" smtClean="0">
                <a:solidFill>
                  <a:srgbClr val="66FFFF"/>
                </a:solidFill>
                <a:latin typeface="Arial Rounded MT Bold" pitchFamily="34" charset="0"/>
              </a:rPr>
              <a:t> sa </a:t>
            </a:r>
            <a:r>
              <a:rPr lang="fr-FR" sz="4000" b="1" dirty="0" err="1" smtClean="0">
                <a:solidFill>
                  <a:srgbClr val="66FFFF"/>
                </a:solidFill>
                <a:latin typeface="Arial Rounded MT Bold" pitchFamily="34" charset="0"/>
              </a:rPr>
              <a:t>kap</a:t>
            </a:r>
            <a:r>
              <a:rPr lang="fr-FR" sz="4000" b="1" dirty="0" smtClean="0">
                <a:solidFill>
                  <a:srgbClr val="66FFFF"/>
                </a:solidFill>
                <a:latin typeface="Arial Rounded MT Bold" pitchFamily="34" charset="0"/>
              </a:rPr>
              <a:t> rivé-m,</a:t>
            </a:r>
            <a:endParaRPr lang="en-US" sz="4000" b="1" dirty="0" smtClean="0">
              <a:solidFill>
                <a:srgbClr val="66FFFF"/>
              </a:solidFill>
              <a:latin typeface="Arial Rounded MT Bold" pitchFamily="34" charset="0"/>
            </a:endParaRPr>
          </a:p>
          <a:p>
            <a:pPr algn="ctr">
              <a:buNone/>
            </a:pPr>
            <a:r>
              <a:rPr lang="fr-FR" sz="4000" b="1" dirty="0" err="1" smtClean="0">
                <a:solidFill>
                  <a:srgbClr val="66FFFF"/>
                </a:solidFill>
                <a:latin typeface="Arial Rounded MT Bold" pitchFamily="34" charset="0"/>
              </a:rPr>
              <a:t>Lè</a:t>
            </a:r>
            <a:r>
              <a:rPr lang="fr-FR" sz="4000" b="1" dirty="0" smtClean="0">
                <a:solidFill>
                  <a:srgbClr val="66FFFF"/>
                </a:solidFill>
                <a:latin typeface="Arial Rounded MT Bold" pitchFamily="34" charset="0"/>
              </a:rPr>
              <a:t> Ou </a:t>
            </a:r>
            <a:r>
              <a:rPr lang="fr-FR" sz="4000" b="1" dirty="0" err="1" smtClean="0">
                <a:solidFill>
                  <a:srgbClr val="66FFFF"/>
                </a:solidFill>
                <a:latin typeface="Arial Rounded MT Bold" pitchFamily="34" charset="0"/>
              </a:rPr>
              <a:t>rété</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tou</a:t>
            </a:r>
            <a:r>
              <a:rPr lang="fr-FR" sz="4000" b="1" dirty="0" smtClean="0">
                <a:solidFill>
                  <a:srgbClr val="66FFFF"/>
                </a:solidFill>
                <a:latin typeface="Arial Rounded MT Bold" pitchFamily="34" charset="0"/>
              </a:rPr>
              <a:t> pré-m;</a:t>
            </a:r>
            <a:endParaRPr lang="en-US" sz="4000" b="1" dirty="0" smtClean="0">
              <a:solidFill>
                <a:srgbClr val="66FFFF"/>
              </a:solidFill>
              <a:latin typeface="Arial Rounded MT Bold" pitchFamily="34" charset="0"/>
            </a:endParaRPr>
          </a:p>
          <a:p>
            <a:pPr algn="ctr">
              <a:buNone/>
            </a:pP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pap</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pèdu</a:t>
            </a:r>
            <a:r>
              <a:rPr lang="fr-FR" sz="4000" b="1" dirty="0" smtClean="0">
                <a:solidFill>
                  <a:srgbClr val="66FFFF"/>
                </a:solidFill>
                <a:latin typeface="Arial Rounded MT Bold" pitchFamily="34" charset="0"/>
              </a:rPr>
              <a:t> nan </a:t>
            </a:r>
            <a:r>
              <a:rPr lang="fr-FR" sz="4000" b="1" dirty="0" err="1" smtClean="0">
                <a:solidFill>
                  <a:srgbClr val="66FFFF"/>
                </a:solidFill>
                <a:latin typeface="Arial Rounded MT Bold" pitchFamily="34" charset="0"/>
              </a:rPr>
              <a:t>rout</a:t>
            </a:r>
            <a:r>
              <a:rPr lang="fr-FR" sz="4000" b="1" dirty="0" smtClean="0">
                <a:solidFill>
                  <a:srgbClr val="66FFFF"/>
                </a:solidFill>
                <a:latin typeface="Arial Rounded MT Bold" pitchFamily="34" charset="0"/>
              </a:rPr>
              <a:t> la,</a:t>
            </a:r>
            <a:endParaRPr lang="en-US" sz="4000" b="1" dirty="0" smtClean="0">
              <a:solidFill>
                <a:srgbClr val="66FFFF"/>
              </a:solidFill>
              <a:latin typeface="Arial Rounded MT Bold" pitchFamily="34" charset="0"/>
            </a:endParaRPr>
          </a:p>
          <a:p>
            <a:pPr algn="ctr">
              <a:buNone/>
            </a:pPr>
            <a:r>
              <a:rPr lang="fr-FR" sz="4000" b="1" dirty="0" err="1" smtClean="0">
                <a:solidFill>
                  <a:srgbClr val="66FFFF"/>
                </a:solidFill>
                <a:latin typeface="Arial Rounded MT Bold" pitchFamily="34" charset="0"/>
              </a:rPr>
              <a:t>Lè</a:t>
            </a:r>
            <a:r>
              <a:rPr lang="fr-FR" sz="4000" b="1" dirty="0" smtClean="0">
                <a:solidFill>
                  <a:srgbClr val="66FFFF"/>
                </a:solidFill>
                <a:latin typeface="Arial Rounded MT Bold" pitchFamily="34" charset="0"/>
              </a:rPr>
              <a:t> Ou </a:t>
            </a:r>
            <a:r>
              <a:rPr lang="fr-FR" sz="4000" b="1" dirty="0" err="1" smtClean="0">
                <a:solidFill>
                  <a:srgbClr val="66FFFF"/>
                </a:solidFill>
                <a:latin typeface="Arial Rounded MT Bold" pitchFamily="34" charset="0"/>
              </a:rPr>
              <a:t>mache</a:t>
            </a:r>
            <a:r>
              <a:rPr lang="fr-FR" sz="4000" b="1" dirty="0" smtClean="0">
                <a:solidFill>
                  <a:srgbClr val="66FFFF"/>
                </a:solidFill>
                <a:latin typeface="Arial Rounded MT Bold" pitchFamily="34" charset="0"/>
              </a:rPr>
              <a:t> ave-m</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rgbClr val="66FFFF"/>
                </a:solidFill>
                <a:latin typeface="Arial Rounded MT Bold" pitchFamily="34" charset="0"/>
              </a:rPr>
              <a:t>2</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latin typeface="Arial Rounded MT Bold" pitchFamily="34" charset="0"/>
              </a:rPr>
              <a:t>M-</a:t>
            </a:r>
            <a:r>
              <a:rPr lang="fr-FR" sz="4000" b="1" dirty="0" err="1" smtClean="0">
                <a:latin typeface="Arial Rounded MT Bold" pitchFamily="34" charset="0"/>
              </a:rPr>
              <a:t>santi</a:t>
            </a:r>
            <a:r>
              <a:rPr lang="fr-FR" sz="4000" b="1" dirty="0" smtClean="0">
                <a:latin typeface="Arial Rounded MT Bold" pitchFamily="34" charset="0"/>
              </a:rPr>
              <a:t> lé </a:t>
            </a:r>
            <a:r>
              <a:rPr lang="fr-FR" sz="4000" b="1" dirty="0" err="1" smtClean="0">
                <a:latin typeface="Arial Rounded MT Bold" pitchFamily="34" charset="0"/>
              </a:rPr>
              <a:t>monn</a:t>
            </a:r>
            <a:r>
              <a:rPr lang="fr-FR" sz="4000" b="1" dirty="0" smtClean="0">
                <a:latin typeface="Arial Rounded MT Bold" pitchFamily="34" charset="0"/>
              </a:rPr>
              <a:t> </a:t>
            </a:r>
            <a:r>
              <a:rPr lang="fr-FR" sz="4000" b="1" dirty="0" err="1" smtClean="0">
                <a:latin typeface="Arial Rounded MT Bold" pitchFamily="34" charset="0"/>
              </a:rPr>
              <a:t>tro</a:t>
            </a:r>
            <a:r>
              <a:rPr lang="fr-FR" sz="4000" b="1" dirty="0" smtClean="0">
                <a:latin typeface="Arial Rounded MT Bold" pitchFamily="34" charset="0"/>
              </a:rPr>
              <a:t> pré </a:t>
            </a:r>
            <a:r>
              <a:rPr lang="fr-FR" sz="4000" b="1" dirty="0" err="1" smtClean="0">
                <a:latin typeface="Arial Rounded MT Bold" pitchFamily="34" charset="0"/>
              </a:rPr>
              <a:t>mouin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Jézu</a:t>
            </a:r>
            <a:r>
              <a:rPr lang="fr-FR" sz="4000" b="1" dirty="0" smtClean="0">
                <a:latin typeface="Arial Rounded MT Bold" pitchFamily="34" charset="0"/>
              </a:rPr>
              <a:t>, </a:t>
            </a:r>
            <a:r>
              <a:rPr lang="fr-FR" sz="4000" b="1" dirty="0" err="1" smtClean="0">
                <a:latin typeface="Arial Rounded MT Bold" pitchFamily="34" charset="0"/>
              </a:rPr>
              <a:t>rété</a:t>
            </a:r>
            <a:r>
              <a:rPr lang="fr-FR" sz="4000" b="1" dirty="0" smtClean="0">
                <a:latin typeface="Arial Rounded MT Bold" pitchFamily="34" charset="0"/>
              </a:rPr>
              <a:t> pi pré.</a:t>
            </a:r>
            <a:endParaRPr lang="en-US" sz="4000" b="1" dirty="0" smtClean="0">
              <a:latin typeface="Arial Rounded MT Bold" pitchFamily="34" charset="0"/>
            </a:endParaRPr>
          </a:p>
          <a:p>
            <a:pPr algn="ctr">
              <a:buNone/>
            </a:pPr>
            <a:r>
              <a:rPr lang="fr-FR" sz="4000" b="1" dirty="0" smtClean="0">
                <a:latin typeface="Arial Rounded MT Bold" pitchFamily="34" charset="0"/>
              </a:rPr>
              <a:t>Gin dé </a:t>
            </a:r>
            <a:r>
              <a:rPr lang="fr-FR" sz="4000" b="1" dirty="0" err="1" smtClean="0">
                <a:latin typeface="Arial Rounded MT Bold" pitchFamily="34" charset="0"/>
              </a:rPr>
              <a:t>bagay</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tanté</a:t>
            </a:r>
            <a:r>
              <a:rPr lang="fr-FR" sz="4000" b="1" dirty="0" smtClean="0">
                <a:latin typeface="Arial Rounded MT Bold" pitchFamily="34" charset="0"/>
              </a:rPr>
              <a:t>-m;</a:t>
            </a:r>
            <a:endParaRPr lang="en-US" sz="4000" b="1" dirty="0" smtClean="0">
              <a:latin typeface="Arial Rounded MT Bold" pitchFamily="34" charset="0"/>
            </a:endParaRPr>
          </a:p>
          <a:p>
            <a:pPr algn="ctr">
              <a:buNone/>
            </a:pPr>
            <a:r>
              <a:rPr lang="fr-FR" sz="4000" b="1" dirty="0" smtClean="0">
                <a:latin typeface="Arial Rounded MT Bold" pitchFamily="34" charset="0"/>
              </a:rPr>
              <a:t>Pou </a:t>
            </a:r>
            <a:r>
              <a:rPr lang="fr-FR" sz="4000" b="1" dirty="0" err="1" smtClean="0">
                <a:latin typeface="Arial Rounded MT Bold" pitchFamily="34" charset="0"/>
              </a:rPr>
              <a:t>minnin</a:t>
            </a:r>
            <a:r>
              <a:rPr lang="fr-FR" sz="4000" b="1" dirty="0" smtClean="0">
                <a:latin typeface="Arial Rounded MT Bold" pitchFamily="34" charset="0"/>
              </a:rPr>
              <a:t>-m nan péché.</a:t>
            </a:r>
            <a:endParaRPr lang="en-US" sz="4000" b="1" dirty="0" smtClean="0">
              <a:latin typeface="Arial Rounded MT Bold" pitchFamily="34" charset="0"/>
            </a:endParaRPr>
          </a:p>
          <a:p>
            <a:pPr algn="ctr">
              <a:buNone/>
            </a:pPr>
            <a:r>
              <a:rPr lang="fr-FR" sz="4000" b="1" dirty="0" err="1" smtClean="0">
                <a:solidFill>
                  <a:srgbClr val="66FFFF"/>
                </a:solidFill>
                <a:latin typeface="Arial Rounded MT Bold" pitchFamily="34" charset="0"/>
              </a:rPr>
              <a:t>Enmi</a:t>
            </a:r>
            <a:r>
              <a:rPr lang="fr-FR" sz="4000" b="1" dirty="0" smtClean="0">
                <a:solidFill>
                  <a:srgbClr val="66FFFF"/>
                </a:solidFill>
                <a:latin typeface="Arial Rounded MT Bold" pitchFamily="34" charset="0"/>
              </a:rPr>
              <a:t>-m </a:t>
            </a:r>
            <a:r>
              <a:rPr lang="fr-FR" sz="4000" b="1" dirty="0" err="1" smtClean="0">
                <a:solidFill>
                  <a:srgbClr val="66FFFF"/>
                </a:solidFill>
                <a:latin typeface="Arial Rounded MT Bold" pitchFamily="34" charset="0"/>
              </a:rPr>
              <a:t>yo</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yo</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toujou</a:t>
            </a:r>
            <a:r>
              <a:rPr lang="fr-FR" sz="4000" b="1" dirty="0" smtClean="0">
                <a:solidFill>
                  <a:srgbClr val="66FFFF"/>
                </a:solidFill>
                <a:latin typeface="Arial Rounded MT Bold" pitchFamily="34" charset="0"/>
              </a:rPr>
              <a:t> la,</a:t>
            </a:r>
            <a:endParaRPr lang="en-US" sz="4000" b="1" dirty="0" smtClean="0">
              <a:solidFill>
                <a:srgbClr val="66FFFF"/>
              </a:solidFill>
              <a:latin typeface="Arial Rounded MT Bold" pitchFamily="34" charset="0"/>
            </a:endParaRPr>
          </a:p>
          <a:p>
            <a:pPr algn="ctr">
              <a:buNone/>
            </a:pPr>
            <a:r>
              <a:rPr lang="en-US" sz="4000" b="1" dirty="0" err="1" smtClean="0">
                <a:solidFill>
                  <a:srgbClr val="66FFFF"/>
                </a:solidFill>
                <a:latin typeface="Arial Rounded MT Bold" pitchFamily="34" charset="0"/>
              </a:rPr>
              <a:t>Yo</a:t>
            </a:r>
            <a:r>
              <a:rPr lang="en-US" sz="4000" b="1" dirty="0" smtClean="0">
                <a:solidFill>
                  <a:srgbClr val="66FFFF"/>
                </a:solidFill>
                <a:latin typeface="Arial Rounded MT Bold" pitchFamily="34" charset="0"/>
              </a:rPr>
              <a:t> </a:t>
            </a:r>
            <a:r>
              <a:rPr lang="en-US" sz="4000" b="1" dirty="0" err="1" smtClean="0">
                <a:solidFill>
                  <a:srgbClr val="66FFFF"/>
                </a:solidFill>
                <a:latin typeface="Arial Rounded MT Bold" pitchFamily="34" charset="0"/>
              </a:rPr>
              <a:t>andan</a:t>
            </a:r>
            <a:r>
              <a:rPr lang="en-US" sz="4000" b="1" dirty="0" smtClean="0">
                <a:solidFill>
                  <a:srgbClr val="66FFFF"/>
                </a:solidFill>
                <a:latin typeface="Arial Rounded MT Bold" pitchFamily="34" charset="0"/>
              </a:rPr>
              <a:t> </a:t>
            </a:r>
            <a:r>
              <a:rPr lang="en-US" sz="4000" b="1" dirty="0" err="1" smtClean="0">
                <a:solidFill>
                  <a:srgbClr val="66FFFF"/>
                </a:solidFill>
                <a:latin typeface="Arial Rounded MT Bold" pitchFamily="34" charset="0"/>
              </a:rPr>
              <a:t>ke</a:t>
            </a:r>
            <a:r>
              <a:rPr lang="en-US" sz="4000" b="1" dirty="0" smtClean="0">
                <a:solidFill>
                  <a:srgbClr val="66FFFF"/>
                </a:solidFill>
                <a:latin typeface="Arial Rounded MT Bold" pitchFamily="34" charset="0"/>
              </a:rPr>
              <a:t> </a:t>
            </a:r>
            <a:r>
              <a:rPr lang="en-US" sz="4000" b="1" dirty="0" err="1" smtClean="0">
                <a:solidFill>
                  <a:srgbClr val="66FFFF"/>
                </a:solidFill>
                <a:latin typeface="Arial Rounded MT Bold" pitchFamily="34" charset="0"/>
              </a:rPr>
              <a:t>mouin</a:t>
            </a:r>
            <a:r>
              <a:rPr lang="en-US" sz="4000" b="1" dirty="0" smtClean="0">
                <a:solidFill>
                  <a:srgbClr val="66FFFF"/>
                </a:solidFill>
                <a:latin typeface="Arial Rounded MT Bold" pitchFamily="34" charset="0"/>
              </a:rPr>
              <a:t> </a:t>
            </a:r>
            <a:r>
              <a:rPr lang="en-US" sz="4000" b="1" dirty="0" err="1" smtClean="0">
                <a:solidFill>
                  <a:srgbClr val="66FFFF"/>
                </a:solidFill>
                <a:latin typeface="Arial Rounded MT Bold" pitchFamily="34" charset="0"/>
              </a:rPr>
              <a:t>tou</a:t>
            </a:r>
            <a:r>
              <a:rPr lang="en-US" sz="4000" b="1" dirty="0" smtClean="0">
                <a:solidFill>
                  <a:srgbClr val="66FFFF"/>
                </a:solidFill>
                <a:latin typeface="Arial Rounded MT Bold" pitchFamily="34" charset="0"/>
              </a:rPr>
              <a:t>;</a:t>
            </a:r>
          </a:p>
          <a:p>
            <a:pPr algn="ctr">
              <a:buNone/>
            </a:pPr>
            <a:r>
              <a:rPr lang="fr-FR" sz="4000" b="1" dirty="0" smtClean="0">
                <a:solidFill>
                  <a:srgbClr val="66FFFF"/>
                </a:solidFill>
                <a:latin typeface="Arial Rounded MT Bold" pitchFamily="34" charset="0"/>
              </a:rPr>
              <a:t>Min J </a:t>
            </a:r>
            <a:r>
              <a:rPr lang="fr-FR" sz="4000" b="1" dirty="0" err="1" smtClean="0">
                <a:solidFill>
                  <a:srgbClr val="66FFFF"/>
                </a:solidFill>
                <a:latin typeface="Arial Rounded MT Bold" pitchFamily="34" charset="0"/>
              </a:rPr>
              <a:t>ézu</a:t>
            </a:r>
            <a:r>
              <a:rPr lang="fr-FR" sz="4000" b="1" dirty="0" smtClean="0">
                <a:solidFill>
                  <a:srgbClr val="66FFFF"/>
                </a:solidFill>
                <a:latin typeface="Arial Rounded MT Bold" pitchFamily="34" charset="0"/>
              </a:rPr>
              <a:t>, Ou </a:t>
            </a:r>
            <a:r>
              <a:rPr lang="fr-FR" sz="4000" b="1" dirty="0" err="1" smtClean="0">
                <a:solidFill>
                  <a:srgbClr val="66FFFF"/>
                </a:solidFill>
                <a:latin typeface="Arial Rounded MT Bold" pitchFamily="34" charset="0"/>
              </a:rPr>
              <a:t>kab</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sové</a:t>
            </a:r>
            <a:r>
              <a:rPr lang="fr-FR" sz="4000" b="1" dirty="0" smtClean="0">
                <a:solidFill>
                  <a:srgbClr val="66FFFF"/>
                </a:solidFill>
                <a:latin typeface="Arial Rounded MT Bold" pitchFamily="34" charset="0"/>
              </a:rPr>
              <a:t>-m,</a:t>
            </a:r>
            <a:endParaRPr lang="en-US" sz="4000" b="1" dirty="0" smtClean="0">
              <a:solidFill>
                <a:srgbClr val="66FFFF"/>
              </a:solidFill>
              <a:latin typeface="Arial Rounded MT Bold" pitchFamily="34" charset="0"/>
            </a:endParaRPr>
          </a:p>
          <a:p>
            <a:pPr algn="ctr">
              <a:buNone/>
            </a:pPr>
            <a:r>
              <a:rPr lang="fr-FR" sz="4000" b="1" dirty="0" err="1" smtClean="0">
                <a:solidFill>
                  <a:srgbClr val="66FFFF"/>
                </a:solidFill>
                <a:latin typeface="Arial Rounded MT Bold" pitchFamily="34" charset="0"/>
              </a:rPr>
              <a:t>Rété</a:t>
            </a:r>
            <a:r>
              <a:rPr lang="fr-FR" sz="4000" b="1" dirty="0" smtClean="0">
                <a:solidFill>
                  <a:srgbClr val="66FFFF"/>
                </a:solidFill>
                <a:latin typeface="Arial Rounded MT Bold" pitchFamily="34" charset="0"/>
              </a:rPr>
              <a:t> pi pré </a:t>
            </a:r>
            <a:r>
              <a:rPr lang="fr-FR" sz="4000" b="1" dirty="0" err="1" smtClean="0">
                <a:solidFill>
                  <a:srgbClr val="66FFFF"/>
                </a:solidFill>
                <a:latin typeface="Arial Rounded MT Bold" pitchFamily="34" charset="0"/>
              </a:rPr>
              <a:t>toujou</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4000" b="1" dirty="0" smtClean="0">
                <a:solidFill>
                  <a:srgbClr val="66FFFF"/>
                </a:solidFill>
                <a:latin typeface="Arial Rounded MT Bold" pitchFamily="34" charset="0"/>
              </a:rPr>
              <a:t>3</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err="1" smtClean="0">
                <a:latin typeface="Arial Rounded MT Bold" pitchFamily="34" charset="0"/>
              </a:rPr>
              <a:t>Kite</a:t>
            </a:r>
            <a:r>
              <a:rPr lang="fr-FR" sz="4000" b="1" dirty="0" smtClean="0">
                <a:latin typeface="Arial Rounded MT Bold" pitchFamily="34" charset="0"/>
              </a:rPr>
              <a:t>-m </a:t>
            </a:r>
            <a:r>
              <a:rPr lang="fr-FR" sz="4000" b="1" dirty="0" err="1" smtClean="0">
                <a:latin typeface="Arial Rounded MT Bold" pitchFamily="34" charset="0"/>
              </a:rPr>
              <a:t>tandé</a:t>
            </a:r>
            <a:r>
              <a:rPr lang="fr-FR" sz="4000" b="1" dirty="0" smtClean="0">
                <a:latin typeface="Arial Rounded MT Bold" pitchFamily="34" charset="0"/>
              </a:rPr>
              <a:t> Ou pale</a:t>
            </a:r>
            <a:endParaRPr lang="en-US" sz="4000" b="1" dirty="0" smtClean="0">
              <a:latin typeface="Arial Rounded MT Bold" pitchFamily="34" charset="0"/>
            </a:endParaRPr>
          </a:p>
          <a:p>
            <a:pPr algn="ctr">
              <a:buNone/>
            </a:pPr>
            <a:r>
              <a:rPr lang="fr-FR" sz="4000" b="1" dirty="0" err="1" smtClean="0">
                <a:latin typeface="Arial Rounded MT Bold" pitchFamily="34" charset="0"/>
              </a:rPr>
              <a:t>Biin</a:t>
            </a:r>
            <a:r>
              <a:rPr lang="fr-FR" sz="4000" b="1" dirty="0" smtClean="0">
                <a:latin typeface="Arial Rounded MT Bold" pitchFamily="34" charset="0"/>
              </a:rPr>
              <a:t> </a:t>
            </a:r>
            <a:r>
              <a:rPr lang="fr-FR" sz="4000" b="1" dirty="0" err="1" smtClean="0">
                <a:latin typeface="Arial Rounded MT Bold" pitchFamily="34" charset="0"/>
              </a:rPr>
              <a:t>klèrnan</a:t>
            </a:r>
            <a:r>
              <a:rPr lang="fr-FR" sz="4000" b="1" dirty="0" smtClean="0">
                <a:latin typeface="Arial Rounded MT Bold" pitchFamily="34" charset="0"/>
              </a:rPr>
              <a:t>, pou-m </a:t>
            </a:r>
            <a:r>
              <a:rPr lang="fr-FR" sz="4000" b="1" dirty="0" err="1" smtClean="0">
                <a:latin typeface="Arial Rounded MT Bold" pitchFamily="34" charset="0"/>
              </a:rPr>
              <a:t>kapab</a:t>
            </a:r>
            <a:endParaRPr lang="en-US" sz="4000" b="1" dirty="0" smtClean="0">
              <a:latin typeface="Arial Rounded MT Bold" pitchFamily="34" charset="0"/>
            </a:endParaRPr>
          </a:p>
          <a:p>
            <a:pPr algn="ctr">
              <a:buNone/>
            </a:pPr>
            <a:r>
              <a:rPr lang="fr-FR" sz="4000" b="1" dirty="0" err="1" smtClean="0">
                <a:latin typeface="Arial Rounded MT Bold" pitchFamily="34" charset="0"/>
              </a:rPr>
              <a:t>Konnin</a:t>
            </a:r>
            <a:r>
              <a:rPr lang="fr-FR" sz="4000" b="1" dirty="0" smtClean="0">
                <a:latin typeface="Arial Rounded MT Bold" pitchFamily="34" charset="0"/>
              </a:rPr>
              <a:t> </a:t>
            </a:r>
            <a:r>
              <a:rPr lang="fr-FR" sz="4000" b="1" dirty="0" err="1" smtClean="0">
                <a:latin typeface="Arial Rounded MT Bold" pitchFamily="34" charset="0"/>
              </a:rPr>
              <a:t>ke</a:t>
            </a:r>
            <a:r>
              <a:rPr lang="fr-FR" sz="4000" b="1" dirty="0" smtClean="0">
                <a:latin typeface="Arial Rounded MT Bold" pitchFamily="34" charset="0"/>
              </a:rPr>
              <a:t> </a:t>
            </a:r>
            <a:r>
              <a:rPr lang="fr-FR" sz="4000" b="1" dirty="0" err="1" smtClean="0">
                <a:latin typeface="Arial Rounded MT Bold" pitchFamily="34" charset="0"/>
              </a:rPr>
              <a:t>sé</a:t>
            </a:r>
            <a:r>
              <a:rPr lang="fr-FR" sz="4000" b="1" dirty="0" smtClean="0">
                <a:latin typeface="Arial Rounded MT Bold" pitchFamily="34" charset="0"/>
              </a:rPr>
              <a:t> la voua Ou,</a:t>
            </a:r>
            <a:endParaRPr lang="en-US" sz="4000" b="1" dirty="0" smtClean="0">
              <a:latin typeface="Arial Rounded MT Bold" pitchFamily="34" charset="0"/>
            </a:endParaRPr>
          </a:p>
          <a:p>
            <a:pPr algn="ctr">
              <a:buNone/>
            </a:pPr>
            <a:r>
              <a:rPr lang="fr-FR" sz="4000" b="1" dirty="0" smtClean="0">
                <a:latin typeface="Arial Rounded MT Bold" pitchFamily="34" charset="0"/>
              </a:rPr>
              <a:t>Malgré tout voua péché.</a:t>
            </a:r>
            <a:endParaRPr lang="en-US" sz="4000" b="1" dirty="0" smtClean="0">
              <a:latin typeface="Arial Rounded MT Bold" pitchFamily="34" charset="0"/>
            </a:endParaRPr>
          </a:p>
          <a:p>
            <a:pPr algn="ctr">
              <a:buNone/>
            </a:pPr>
            <a:r>
              <a:rPr lang="fr-FR" sz="4000" b="1" dirty="0" smtClean="0">
                <a:solidFill>
                  <a:srgbClr val="66FFFF"/>
                </a:solidFill>
                <a:latin typeface="Arial Rounded MT Bold" pitchFamily="34" charset="0"/>
              </a:rPr>
              <a:t>Pale pou ban-m plus </a:t>
            </a:r>
            <a:r>
              <a:rPr lang="fr-FR" sz="4000" b="1" dirty="0" err="1" smtClean="0">
                <a:solidFill>
                  <a:srgbClr val="66FFFF"/>
                </a:solidFill>
                <a:latin typeface="Arial Rounded MT Bold" pitchFamily="34" charset="0"/>
              </a:rPr>
              <a:t>konfians</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Pou-m </a:t>
            </a:r>
            <a:r>
              <a:rPr lang="fr-FR" sz="4000" b="1" dirty="0" err="1" smtClean="0">
                <a:solidFill>
                  <a:srgbClr val="66FFFF"/>
                </a:solidFill>
                <a:latin typeface="Arial Rounded MT Bold" pitchFamily="34" charset="0"/>
              </a:rPr>
              <a:t>fè</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tou</a:t>
            </a:r>
            <a:r>
              <a:rPr lang="fr-FR" sz="4000" b="1" dirty="0" smtClean="0">
                <a:solidFill>
                  <a:srgbClr val="66FFFF"/>
                </a:solidFill>
                <a:latin typeface="Arial Rounded MT Bold" pitchFamily="34" charset="0"/>
              </a:rPr>
              <a:t> sa Ou </a:t>
            </a:r>
            <a:r>
              <a:rPr lang="fr-FR" sz="4000" b="1" dirty="0" err="1" smtClean="0">
                <a:solidFill>
                  <a:srgbClr val="66FFFF"/>
                </a:solidFill>
                <a:latin typeface="Arial Rounded MT Bold" pitchFamily="34" charset="0"/>
              </a:rPr>
              <a:t>vle</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Pale, é </a:t>
            </a:r>
            <a:r>
              <a:rPr lang="fr-FR" sz="4000" b="1" dirty="0" err="1" smtClean="0">
                <a:solidFill>
                  <a:srgbClr val="66FFFF"/>
                </a:solidFill>
                <a:latin typeface="Arial Rounded MT Bold" pitchFamily="34" charset="0"/>
              </a:rPr>
              <a:t>fe</a:t>
            </a:r>
            <a:r>
              <a:rPr lang="fr-FR" sz="4000" b="1" dirty="0" smtClean="0">
                <a:solidFill>
                  <a:srgbClr val="66FFFF"/>
                </a:solidFill>
                <a:latin typeface="Arial Rounded MT Bold" pitchFamily="34" charset="0"/>
              </a:rPr>
              <a:t>-m </a:t>
            </a:r>
            <a:r>
              <a:rPr lang="fr-FR" sz="4000" b="1" dirty="0" err="1" smtClean="0">
                <a:solidFill>
                  <a:srgbClr val="66FFFF"/>
                </a:solidFill>
                <a:latin typeface="Arial Rounded MT Bold" pitchFamily="34" charset="0"/>
              </a:rPr>
              <a:t>kouté</a:t>
            </a:r>
            <a:r>
              <a:rPr lang="fr-FR" sz="4000" b="1" dirty="0" smtClean="0">
                <a:solidFill>
                  <a:srgbClr val="66FFFF"/>
                </a:solidFill>
                <a:latin typeface="Arial Rounded MT Bold" pitchFamily="34" charset="0"/>
              </a:rPr>
              <a:t> Ou</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Se Ou </a:t>
            </a:r>
            <a:r>
              <a:rPr lang="fr-FR" sz="4000" b="1" dirty="0" err="1" smtClean="0">
                <a:solidFill>
                  <a:srgbClr val="66FFFF"/>
                </a:solidFill>
                <a:latin typeface="Arial Rounded MT Bold" pitchFamily="34" charset="0"/>
              </a:rPr>
              <a:t>ki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Gadiin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Met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é </a:t>
            </a:r>
            <a:r>
              <a:rPr lang="fr-FR" sz="4000" b="1" dirty="0" err="1" smtClean="0">
                <a:solidFill>
                  <a:srgbClr val="66FFFF"/>
                </a:solidFill>
                <a:latin typeface="Arial Rounded MT Bold" pitchFamily="34" charset="0"/>
              </a:rPr>
              <a:t>Zanmi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rgbClr val="66FFFF"/>
                </a:solidFill>
                <a:latin typeface="Arial Rounded MT Bold" pitchFamily="34" charset="0"/>
              </a:rPr>
              <a:t>4</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latin typeface="Arial Rounded MT Bold" pitchFamily="34" charset="0"/>
              </a:rPr>
              <a:t>0 </a:t>
            </a:r>
            <a:r>
              <a:rPr lang="fr-FR" sz="4000" b="1" dirty="0" err="1" smtClean="0">
                <a:latin typeface="Arial Rounded MT Bold" pitchFamily="34" charset="0"/>
              </a:rPr>
              <a:t>Jézu</a:t>
            </a:r>
            <a:r>
              <a:rPr lang="fr-FR" sz="4000" b="1" dirty="0" smtClean="0">
                <a:latin typeface="Arial Rounded MT Bold" pitchFamily="34" charset="0"/>
              </a:rPr>
              <a:t>, Ou té </a:t>
            </a:r>
            <a:r>
              <a:rPr lang="fr-FR" sz="4000" b="1" dirty="0" err="1" smtClean="0">
                <a:latin typeface="Arial Rounded MT Bold" pitchFamily="34" charset="0"/>
              </a:rPr>
              <a:t>promèt</a:t>
            </a:r>
            <a:endParaRPr lang="en-US" sz="4000" b="1" dirty="0" smtClean="0">
              <a:latin typeface="Arial Rounded MT Bold" pitchFamily="34" charset="0"/>
            </a:endParaRPr>
          </a:p>
          <a:p>
            <a:pPr algn="ctr">
              <a:buNone/>
            </a:pPr>
            <a:r>
              <a:rPr lang="fr-FR" sz="4000" b="1" dirty="0" smtClean="0">
                <a:latin typeface="Arial Rounded MT Bold" pitchFamily="34" charset="0"/>
              </a:rPr>
              <a:t>Tout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yo</a:t>
            </a:r>
            <a:r>
              <a:rPr lang="fr-FR" sz="4000" b="1" dirty="0" smtClean="0">
                <a:latin typeface="Arial Rounded MT Bold" pitchFamily="34" charset="0"/>
              </a:rPr>
              <a:t> </a:t>
            </a:r>
            <a:r>
              <a:rPr lang="fr-FR" sz="4000" b="1" dirty="0" err="1" smtClean="0">
                <a:latin typeface="Arial Rounded MT Bold" pitchFamily="34" charset="0"/>
              </a:rPr>
              <a:t>kap</a:t>
            </a:r>
            <a:r>
              <a:rPr lang="fr-FR" sz="4000" b="1" dirty="0" smtClean="0">
                <a:latin typeface="Arial Rounded MT Bold" pitchFamily="34" charset="0"/>
              </a:rPr>
              <a:t> </a:t>
            </a:r>
            <a:r>
              <a:rPr lang="fr-FR" sz="4000" b="1" dirty="0" err="1" smtClean="0">
                <a:latin typeface="Arial Rounded MT Bold" pitchFamily="34" charset="0"/>
              </a:rPr>
              <a:t>suiv</a:t>
            </a:r>
            <a:r>
              <a:rPr lang="fr-FR" sz="4000" b="1" dirty="0" smtClean="0">
                <a:latin typeface="Arial Rounded MT Bold" pitchFamily="34" charset="0"/>
              </a:rPr>
              <a:t> Ou,</a:t>
            </a:r>
            <a:endParaRPr lang="en-US" sz="4000" b="1" dirty="0" smtClean="0">
              <a:latin typeface="Arial Rounded MT Bold" pitchFamily="34" charset="0"/>
            </a:endParaRPr>
          </a:p>
          <a:p>
            <a:pPr algn="ctr">
              <a:buNone/>
            </a:pPr>
            <a:r>
              <a:rPr lang="fr-FR" sz="4000" b="1" dirty="0" err="1" smtClean="0">
                <a:latin typeface="Arial Rounded MT Bold" pitchFamily="34" charset="0"/>
              </a:rPr>
              <a:t>Koté</a:t>
            </a:r>
            <a:r>
              <a:rPr lang="fr-FR" sz="4000" b="1" dirty="0" smtClean="0">
                <a:latin typeface="Arial Rounded MT Bold" pitchFamily="34" charset="0"/>
              </a:rPr>
              <a:t> </a:t>
            </a:r>
            <a:r>
              <a:rPr lang="fr-FR" sz="4000" b="1" dirty="0" err="1" smtClean="0">
                <a:latin typeface="Arial Rounded MT Bold" pitchFamily="34" charset="0"/>
              </a:rPr>
              <a:t>Ou-a</a:t>
            </a:r>
            <a:r>
              <a:rPr lang="fr-FR" sz="4000" b="1" dirty="0" smtClean="0">
                <a:latin typeface="Arial Rounded MT Bold" pitchFamily="34" charset="0"/>
              </a:rPr>
              <a:t> </a:t>
            </a:r>
            <a:r>
              <a:rPr lang="fr-FR" sz="4000" b="1" dirty="0" err="1" smtClean="0">
                <a:latin typeface="Arial Rounded MT Bold" pitchFamily="34" charset="0"/>
              </a:rPr>
              <a:t>ye</a:t>
            </a:r>
            <a:r>
              <a:rPr lang="fr-FR" sz="4000" b="1" dirty="0" smtClean="0">
                <a:latin typeface="Arial Rounded MT Bold" pitchFamily="34" charset="0"/>
              </a:rPr>
              <a:t> nan </a:t>
            </a:r>
            <a:r>
              <a:rPr lang="fr-FR" sz="4000" b="1" dirty="0" err="1" smtClean="0">
                <a:latin typeface="Arial Rounded MT Bold" pitchFamily="34" charset="0"/>
              </a:rPr>
              <a:t>sièl</a:t>
            </a:r>
            <a:r>
              <a:rPr lang="fr-FR" sz="4000" b="1" dirty="0" smtClean="0">
                <a:latin typeface="Arial Rounded MT Bold" pitchFamily="34" charset="0"/>
              </a:rPr>
              <a:t> la,</a:t>
            </a:r>
            <a:endParaRPr lang="en-US" sz="4000" b="1" dirty="0" smtClean="0">
              <a:latin typeface="Arial Rounded MT Bold" pitchFamily="34" charset="0"/>
            </a:endParaRPr>
          </a:p>
          <a:p>
            <a:pPr algn="ctr">
              <a:buNone/>
            </a:pPr>
            <a:r>
              <a:rPr lang="fr-FR" sz="4000" b="1" dirty="0" smtClean="0">
                <a:latin typeface="Arial Rounded MT Bold" pitchFamily="34" charset="0"/>
              </a:rPr>
              <a:t>Se la </a:t>
            </a:r>
            <a:r>
              <a:rPr lang="fr-FR" sz="4000" b="1" dirty="0" err="1" smtClean="0">
                <a:latin typeface="Arial Rounded MT Bold" pitchFamily="34" charset="0"/>
              </a:rPr>
              <a:t>yo</a:t>
            </a:r>
            <a:r>
              <a:rPr lang="fr-FR" sz="4000" b="1" dirty="0" smtClean="0">
                <a:latin typeface="Arial Rounded MT Bold" pitchFamily="34" charset="0"/>
              </a:rPr>
              <a:t> va </a:t>
            </a:r>
            <a:r>
              <a:rPr lang="fr-FR" sz="4000" b="1" dirty="0" err="1" smtClean="0">
                <a:latin typeface="Arial Rounded MT Bold" pitchFamily="34" charset="0"/>
              </a:rPr>
              <a:t>ye</a:t>
            </a:r>
            <a:r>
              <a:rPr lang="fr-FR" sz="4000" b="1" dirty="0" smtClean="0">
                <a:latin typeface="Arial Rounded MT Bold" pitchFamily="34" charset="0"/>
              </a:rPr>
              <a:t> </a:t>
            </a:r>
            <a:r>
              <a:rPr lang="fr-FR" sz="4000" b="1" dirty="0" err="1" smtClean="0">
                <a:latin typeface="Arial Rounded MT Bold" pitchFamily="34" charset="0"/>
              </a:rPr>
              <a:t>tou</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solidFill>
                  <a:srgbClr val="66FFFF"/>
                </a:solidFill>
                <a:latin typeface="Arial Rounded MT Bold" pitchFamily="34" charset="0"/>
              </a:rPr>
              <a:t>E </a:t>
            </a:r>
            <a:r>
              <a:rPr lang="fr-FR" sz="4000" b="1" dirty="0" err="1" smtClean="0">
                <a:solidFill>
                  <a:srgbClr val="66FFFF"/>
                </a:solidFill>
                <a:latin typeface="Arial Rounded MT Bold" pitchFamily="34" charset="0"/>
              </a:rPr>
              <a:t>Jezu</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té </a:t>
            </a:r>
            <a:r>
              <a:rPr lang="fr-FR" sz="4000" b="1" dirty="0" err="1" smtClean="0">
                <a:solidFill>
                  <a:srgbClr val="66FFFF"/>
                </a:solidFill>
                <a:latin typeface="Arial Rounded MT Bold" pitchFamily="34" charset="0"/>
              </a:rPr>
              <a:t>promèt</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Pou-m </a:t>
            </a:r>
            <a:r>
              <a:rPr lang="fr-FR" sz="4000" b="1" dirty="0" err="1" smtClean="0">
                <a:solidFill>
                  <a:srgbClr val="66FFFF"/>
                </a:solidFill>
                <a:latin typeface="Arial Rounded MT Bold" pitchFamily="34" charset="0"/>
              </a:rPr>
              <a:t>suiv</a:t>
            </a:r>
            <a:r>
              <a:rPr lang="fr-FR" sz="4000" b="1" dirty="0" smtClean="0">
                <a:solidFill>
                  <a:srgbClr val="66FFFF"/>
                </a:solidFill>
                <a:latin typeface="Arial Rounded MT Bold" pitchFamily="34" charset="0"/>
              </a:rPr>
              <a:t> Ou tout tan,</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0 ban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gras Ou </a:t>
            </a:r>
            <a:r>
              <a:rPr lang="fr-FR" sz="4000" b="1" dirty="0" err="1" smtClean="0">
                <a:solidFill>
                  <a:srgbClr val="66FFFF"/>
                </a:solidFill>
                <a:latin typeface="Arial Rounded MT Bold" pitchFamily="34" charset="0"/>
              </a:rPr>
              <a:t>anpil</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Met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é </a:t>
            </a:r>
            <a:r>
              <a:rPr lang="fr-FR" sz="4000" b="1" dirty="0" err="1" smtClean="0">
                <a:solidFill>
                  <a:srgbClr val="66FFFF"/>
                </a:solidFill>
                <a:latin typeface="Arial Rounded MT Bold" pitchFamily="34" charset="0"/>
              </a:rPr>
              <a:t>Zanmi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2">
              <a:lumMod val="10000"/>
            </a:schemeClr>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smtClean="0">
                <a:solidFill>
                  <a:srgbClr val="66FFFF"/>
                </a:solidFill>
                <a:latin typeface="Arial Rounded MT Bold" pitchFamily="34" charset="0"/>
              </a:rPr>
              <a:t>5</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err="1" smtClean="0">
                <a:latin typeface="Arial Rounded MT Bold" pitchFamily="34" charset="0"/>
              </a:rPr>
              <a:t>Kite</a:t>
            </a:r>
            <a:r>
              <a:rPr lang="fr-FR" sz="4000" b="1" dirty="0" smtClean="0">
                <a:latin typeface="Arial Rounded MT Bold" pitchFamily="34" charset="0"/>
              </a:rPr>
              <a:t>-m </a:t>
            </a:r>
            <a:r>
              <a:rPr lang="fr-FR" sz="4000" b="1" dirty="0" err="1" smtClean="0">
                <a:latin typeface="Arial Rounded MT Bold" pitchFamily="34" charset="0"/>
              </a:rPr>
              <a:t>ouè</a:t>
            </a:r>
            <a:r>
              <a:rPr lang="fr-FR" sz="4000" b="1" dirty="0" smtClean="0">
                <a:latin typeface="Arial Rounded MT Bold" pitchFamily="34" charset="0"/>
              </a:rPr>
              <a:t> tout </a:t>
            </a:r>
            <a:r>
              <a:rPr lang="fr-FR" sz="4000" b="1" dirty="0" err="1" smtClean="0">
                <a:latin typeface="Arial Rounded MT Bold" pitchFamily="34" charset="0"/>
              </a:rPr>
              <a:t>tras</a:t>
            </a:r>
            <a:r>
              <a:rPr lang="fr-FR" sz="4000" b="1" dirty="0" smtClean="0">
                <a:latin typeface="Arial Rounded MT Bold" pitchFamily="34" charset="0"/>
              </a:rPr>
              <a:t> Ou </a:t>
            </a:r>
            <a:r>
              <a:rPr lang="fr-FR" sz="4000" b="1" dirty="0" err="1" smtClean="0">
                <a:latin typeface="Arial Rounded MT Bold" pitchFamily="34" charset="0"/>
              </a:rPr>
              <a:t>yo</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Pou-m </a:t>
            </a:r>
            <a:r>
              <a:rPr lang="fr-FR" sz="4000" b="1" dirty="0" err="1" smtClean="0">
                <a:latin typeface="Arial Rounded MT Bold" pitchFamily="34" charset="0"/>
              </a:rPr>
              <a:t>mété</a:t>
            </a:r>
            <a:r>
              <a:rPr lang="fr-FR" sz="4000" b="1" dirty="0" smtClean="0">
                <a:latin typeface="Arial Rounded MT Bold" pitchFamily="34" charset="0"/>
              </a:rPr>
              <a:t> pie-m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Tout </a:t>
            </a:r>
            <a:r>
              <a:rPr lang="fr-FR" sz="4000" b="1" dirty="0" err="1" smtClean="0">
                <a:latin typeface="Arial Rounded MT Bold" pitchFamily="34" charset="0"/>
              </a:rPr>
              <a:t>éspoua</a:t>
            </a:r>
            <a:r>
              <a:rPr lang="fr-FR" sz="4000" b="1" dirty="0" smtClean="0">
                <a:latin typeface="Arial Rounded MT Bold" pitchFamily="34" charset="0"/>
              </a:rPr>
              <a:t> </a:t>
            </a:r>
            <a:r>
              <a:rPr lang="fr-FR" sz="4000" b="1" dirty="0" err="1" smtClean="0">
                <a:latin typeface="Arial Rounded MT Bold" pitchFamily="34" charset="0"/>
              </a:rPr>
              <a:t>mouin</a:t>
            </a:r>
            <a:r>
              <a:rPr lang="fr-FR" sz="4000" b="1" dirty="0" smtClean="0">
                <a:latin typeface="Arial Rounded MT Bold" pitchFamily="34" charset="0"/>
              </a:rPr>
              <a:t> pou </a:t>
            </a:r>
            <a:r>
              <a:rPr lang="fr-FR" sz="4000" b="1" dirty="0" err="1" smtClean="0">
                <a:latin typeface="Arial Rounded MT Bold" pitchFamily="34" charset="0"/>
              </a:rPr>
              <a:t>suiv</a:t>
            </a:r>
            <a:r>
              <a:rPr lang="fr-FR" sz="4000" b="1" dirty="0" smtClean="0">
                <a:latin typeface="Arial Rounded MT Bold" pitchFamily="34" charset="0"/>
              </a:rPr>
              <a:t> Ou</a:t>
            </a:r>
            <a:endParaRPr lang="en-US" sz="4000" b="1" dirty="0" smtClean="0">
              <a:latin typeface="Arial Rounded MT Bold" pitchFamily="34" charset="0"/>
            </a:endParaRPr>
          </a:p>
          <a:p>
            <a:pPr algn="ctr">
              <a:buNone/>
            </a:pPr>
            <a:r>
              <a:rPr lang="fr-FR" sz="4000" b="1" dirty="0" smtClean="0">
                <a:latin typeface="Arial Rounded MT Bold" pitchFamily="34" charset="0"/>
              </a:rPr>
              <a:t>Se nan </a:t>
            </a:r>
            <a:r>
              <a:rPr lang="fr-FR" sz="4000" b="1" dirty="0" err="1" smtClean="0">
                <a:latin typeface="Arial Rounded MT Bold" pitchFamily="34" charset="0"/>
              </a:rPr>
              <a:t>fôs</a:t>
            </a:r>
            <a:r>
              <a:rPr lang="fr-FR" sz="4000" b="1" dirty="0" smtClean="0">
                <a:latin typeface="Arial Rounded MT Bold" pitchFamily="34" charset="0"/>
              </a:rPr>
              <a:t> Ou </a:t>
            </a:r>
            <a:r>
              <a:rPr lang="fr-FR" sz="4000" b="1" dirty="0" err="1" smtClean="0">
                <a:latin typeface="Arial Rounded MT Bold" pitchFamily="34" charset="0"/>
              </a:rPr>
              <a:t>sèlman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solidFill>
                  <a:srgbClr val="66FFFF"/>
                </a:solidFill>
                <a:latin typeface="Arial Rounded MT Bold" pitchFamily="34" charset="0"/>
              </a:rPr>
              <a:t>0 </a:t>
            </a:r>
            <a:r>
              <a:rPr lang="fr-FR" sz="4000" b="1" dirty="0" err="1" smtClean="0">
                <a:solidFill>
                  <a:srgbClr val="66FFFF"/>
                </a:solidFill>
                <a:latin typeface="Arial Rounded MT Bold" pitchFamily="34" charset="0"/>
              </a:rPr>
              <a:t>gidé</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é </a:t>
            </a:r>
            <a:r>
              <a:rPr lang="fr-FR" sz="4000" b="1" dirty="0" err="1" smtClean="0">
                <a:solidFill>
                  <a:srgbClr val="66FFFF"/>
                </a:solidFill>
                <a:latin typeface="Arial Rounded MT Bold" pitchFamily="34" charset="0"/>
              </a:rPr>
              <a:t>réle</a:t>
            </a:r>
            <a:r>
              <a:rPr lang="fr-FR" sz="4000" b="1" dirty="0" smtClean="0">
                <a:solidFill>
                  <a:srgbClr val="66FFFF"/>
                </a:solidFill>
                <a:latin typeface="Arial Rounded MT Bold" pitchFamily="34" charset="0"/>
              </a:rPr>
              <a:t>-m,</a:t>
            </a:r>
            <a:endParaRPr lang="en-US" sz="4000" b="1" dirty="0" smtClean="0">
              <a:solidFill>
                <a:srgbClr val="66FFFF"/>
              </a:solidFill>
              <a:latin typeface="Arial Rounded MT Bold" pitchFamily="34" charset="0"/>
            </a:endParaRPr>
          </a:p>
          <a:p>
            <a:pPr algn="ctr">
              <a:buNone/>
            </a:pPr>
            <a:r>
              <a:rPr lang="fr-FR" sz="4000" b="1" dirty="0" err="1" smtClean="0">
                <a:solidFill>
                  <a:srgbClr val="66FFFF"/>
                </a:solidFill>
                <a:latin typeface="Arial Rounded MT Bold" pitchFamily="34" charset="0"/>
              </a:rPr>
              <a:t>Soutni</a:t>
            </a:r>
            <a:r>
              <a:rPr lang="fr-FR" sz="4000" b="1" dirty="0" smtClean="0">
                <a:solidFill>
                  <a:srgbClr val="66FFFF"/>
                </a:solidFill>
                <a:latin typeface="Arial Rounded MT Bold" pitchFamily="34" charset="0"/>
              </a:rPr>
              <a:t>-m </a:t>
            </a:r>
            <a:r>
              <a:rPr lang="fr-FR" sz="4000" b="1" dirty="0" err="1" smtClean="0">
                <a:solidFill>
                  <a:srgbClr val="66FFFF"/>
                </a:solidFill>
                <a:latin typeface="Arial Rounded MT Bold" pitchFamily="34" charset="0"/>
              </a:rPr>
              <a:t>jouk</a:t>
            </a:r>
            <a:r>
              <a:rPr lang="fr-FR" sz="4000" b="1" dirty="0" smtClean="0">
                <a:solidFill>
                  <a:srgbClr val="66FFFF"/>
                </a:solidFill>
                <a:latin typeface="Arial Rounded MT Bold" pitchFamily="34" charset="0"/>
              </a:rPr>
              <a:t> sa </a:t>
            </a:r>
            <a:r>
              <a:rPr lang="fr-FR" sz="4000" b="1" dirty="0" err="1" smtClean="0">
                <a:solidFill>
                  <a:srgbClr val="66FFFF"/>
                </a:solidFill>
                <a:latin typeface="Arial Rounded MT Bold" pitchFamily="34" charset="0"/>
              </a:rPr>
              <a:t>fi-ni</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Epi </a:t>
            </a:r>
            <a:r>
              <a:rPr lang="fr-FR" sz="4000" b="1" dirty="0" err="1" smtClean="0">
                <a:solidFill>
                  <a:srgbClr val="66FFFF"/>
                </a:solidFill>
                <a:latin typeface="Arial Rounded MT Bold" pitchFamily="34" charset="0"/>
              </a:rPr>
              <a:t>pran</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nan </a:t>
            </a:r>
            <a:r>
              <a:rPr lang="fr-FR" sz="4000" b="1" dirty="0" err="1" smtClean="0">
                <a:solidFill>
                  <a:srgbClr val="66FFFF"/>
                </a:solidFill>
                <a:latin typeface="Arial Rounded MT Bold" pitchFamily="34" charset="0"/>
              </a:rPr>
              <a:t>sièi</a:t>
            </a:r>
            <a:r>
              <a:rPr lang="fr-FR" sz="4000" b="1" dirty="0" smtClean="0">
                <a:solidFill>
                  <a:srgbClr val="66FFFF"/>
                </a:solidFill>
                <a:latin typeface="Arial Rounded MT Bold" pitchFamily="34" charset="0"/>
              </a:rPr>
              <a:t> la,</a:t>
            </a:r>
            <a:endParaRPr lang="en-US" sz="4000" b="1" dirty="0" smtClean="0">
              <a:solidFill>
                <a:srgbClr val="66FFFF"/>
              </a:solidFill>
              <a:latin typeface="Arial Rounded MT Bold" pitchFamily="34" charset="0"/>
            </a:endParaRPr>
          </a:p>
          <a:p>
            <a:pPr algn="ctr">
              <a:buNone/>
            </a:pPr>
            <a:r>
              <a:rPr lang="fr-FR" sz="4000" b="1" dirty="0" smtClean="0">
                <a:solidFill>
                  <a:srgbClr val="66FFFF"/>
                </a:solidFill>
                <a:latin typeface="Arial Rounded MT Bold" pitchFamily="34" charset="0"/>
              </a:rPr>
              <a:t>Met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 é </a:t>
            </a:r>
            <a:r>
              <a:rPr lang="fr-FR" sz="4000" b="1" dirty="0" err="1" smtClean="0">
                <a:solidFill>
                  <a:srgbClr val="66FFFF"/>
                </a:solidFill>
                <a:latin typeface="Arial Rounded MT Bold" pitchFamily="34" charset="0"/>
              </a:rPr>
              <a:t>Zanmi</a:t>
            </a:r>
            <a:r>
              <a:rPr lang="fr-FR" sz="4000" b="1" dirty="0" smtClean="0">
                <a:solidFill>
                  <a:srgbClr val="66FFFF"/>
                </a:solidFill>
                <a:latin typeface="Arial Rounded MT Bold" pitchFamily="34" charset="0"/>
              </a:rPr>
              <a:t> </a:t>
            </a:r>
            <a:r>
              <a:rPr lang="fr-FR" sz="4000" b="1" dirty="0" err="1" smtClean="0">
                <a:solidFill>
                  <a:srgbClr val="66FFFF"/>
                </a:solidFill>
                <a:latin typeface="Arial Rounded MT Bold" pitchFamily="34" charset="0"/>
              </a:rPr>
              <a:t>mouin</a:t>
            </a:r>
            <a:r>
              <a:rPr lang="fr-FR" sz="4000" b="1" dirty="0" smtClean="0">
                <a:solidFill>
                  <a:srgbClr val="66FFFF"/>
                </a:solidFill>
                <a:latin typeface="Arial Rounded MT Bold" pitchFamily="34" charset="0"/>
              </a:rPr>
              <a:t>.</a:t>
            </a:r>
            <a:endParaRPr lang="en-US" sz="4000" b="1" dirty="0" smtClean="0">
              <a:solidFill>
                <a:srgbClr val="66FFFF"/>
              </a:solidFill>
              <a:latin typeface="Arial Rounded MT Bold" pitchFamily="34" charset="0"/>
            </a:endParaRPr>
          </a:p>
          <a:p>
            <a:pPr algn="ctr">
              <a:buNone/>
            </a:pP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a:noAutofit/>
          </a:bodyPr>
          <a:lstStyle/>
          <a:p>
            <a:pPr algn="ctr">
              <a:buNone/>
            </a:pPr>
            <a:r>
              <a:rPr lang="fr-FR" sz="4000" b="1" dirty="0" err="1" smtClean="0">
                <a:solidFill>
                  <a:srgbClr val="003300"/>
                </a:solidFill>
                <a:latin typeface="Arial Rounded MT Bold" pitchFamily="34" charset="0"/>
              </a:rPr>
              <a:t>Map</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leve</a:t>
            </a:r>
            <a:r>
              <a:rPr lang="fr-FR" sz="4000" b="1" dirty="0" smtClean="0">
                <a:solidFill>
                  <a:srgbClr val="003300"/>
                </a:solidFill>
                <a:latin typeface="Arial Rounded MT Bold" pitchFamily="34" charset="0"/>
              </a:rPr>
              <a:t> </a:t>
            </a:r>
            <a:r>
              <a:rPr lang="fr-FR" sz="4000" b="1" dirty="0" err="1" smtClean="0">
                <a:solidFill>
                  <a:srgbClr val="003300"/>
                </a:solidFill>
                <a:latin typeface="Arial Rounded MT Bold" pitchFamily="34" charset="0"/>
              </a:rPr>
              <a:t>min’m</a:t>
            </a:r>
            <a:r>
              <a:rPr lang="fr-FR" sz="4000" b="1" dirty="0" smtClean="0">
                <a:solidFill>
                  <a:srgbClr val="003300"/>
                </a:solidFill>
                <a:latin typeface="Arial Rounded MT Bold" pitchFamily="34" charset="0"/>
              </a:rPr>
              <a:t> </a:t>
            </a:r>
            <a:endParaRPr lang="fr-FR" sz="4000" b="1" dirty="0" smtClean="0">
              <a:solidFill>
                <a:srgbClr val="003300"/>
              </a:solidFill>
              <a:latin typeface="Arial Rounded MT Bold" pitchFamily="34" charset="0"/>
            </a:endParaRPr>
          </a:p>
          <a:p>
            <a:pPr algn="ctr">
              <a:buNone/>
            </a:pPr>
            <a:r>
              <a:rPr lang="fr-FR" sz="4000" b="1" dirty="0" err="1" smtClean="0">
                <a:solidFill>
                  <a:srgbClr val="003300"/>
                </a:solidFill>
                <a:latin typeface="Arial Rounded MT Bold" pitchFamily="34" charset="0"/>
              </a:rPr>
              <a:t>pou’m</a:t>
            </a:r>
            <a:r>
              <a:rPr lang="fr-FR" sz="4000" b="1" dirty="0" smtClean="0">
                <a:solidFill>
                  <a:srgbClr val="003300"/>
                </a:solidFill>
                <a:latin typeface="Arial Rounded MT Bold" pitchFamily="34" charset="0"/>
              </a:rPr>
              <a:t> </a:t>
            </a:r>
            <a:r>
              <a:rPr lang="fr-FR" sz="4000" b="1" dirty="0" smtClean="0">
                <a:solidFill>
                  <a:srgbClr val="003300"/>
                </a:solidFill>
                <a:latin typeface="Arial Rounded MT Bold" pitchFamily="34" charset="0"/>
              </a:rPr>
              <a:t>montre Bondie</a:t>
            </a:r>
            <a:endParaRPr lang="en-US" sz="4000" b="1" dirty="0" smtClean="0">
              <a:solidFill>
                <a:srgbClr val="003300"/>
              </a:solidFill>
              <a:latin typeface="Arial Rounded MT Bold" pitchFamily="34" charset="0"/>
            </a:endParaRPr>
          </a:p>
          <a:p>
            <a:pPr algn="ctr">
              <a:buNone/>
            </a:pPr>
            <a:r>
              <a:rPr lang="en-US" sz="4000" b="1" dirty="0" smtClean="0">
                <a:solidFill>
                  <a:srgbClr val="003300"/>
                </a:solidFill>
                <a:latin typeface="Arial Rounded MT Bold" pitchFamily="34" charset="0"/>
              </a:rPr>
              <a:t>Jan-m </a:t>
            </a:r>
            <a:r>
              <a:rPr lang="en-US" sz="4000" b="1" dirty="0" err="1" smtClean="0">
                <a:solidFill>
                  <a:srgbClr val="003300"/>
                </a:solidFill>
                <a:latin typeface="Arial Rounded MT Bold" pitchFamily="34" charset="0"/>
              </a:rPr>
              <a:t>rekonesan</a:t>
            </a:r>
            <a:endParaRPr lang="en-US" sz="4000" b="1" dirty="0" smtClean="0">
              <a:solidFill>
                <a:srgbClr val="003300"/>
              </a:solidFill>
              <a:latin typeface="Arial Rounded MT Bold" pitchFamily="34" charset="0"/>
            </a:endParaRPr>
          </a:p>
          <a:p>
            <a:pPr algn="ctr">
              <a:buNone/>
            </a:pPr>
            <a:r>
              <a:rPr lang="en-US" sz="4000" b="1" dirty="0" err="1" smtClean="0">
                <a:solidFill>
                  <a:srgbClr val="003300"/>
                </a:solidFill>
                <a:latin typeface="Arial Rounded MT Bold" pitchFamily="34" charset="0"/>
              </a:rPr>
              <a:t>Pou</a:t>
            </a:r>
            <a:r>
              <a:rPr lang="en-US" sz="4000" b="1" dirty="0" smtClean="0">
                <a:solidFill>
                  <a:srgbClr val="003300"/>
                </a:solidFill>
                <a:latin typeface="Arial Rounded MT Bold" pitchFamily="34" charset="0"/>
              </a:rPr>
              <a:t> </a:t>
            </a:r>
            <a:r>
              <a:rPr lang="en-US" sz="4000" b="1" dirty="0" err="1" smtClean="0">
                <a:solidFill>
                  <a:srgbClr val="003300"/>
                </a:solidFill>
                <a:latin typeface="Arial Rounded MT Bold" pitchFamily="34" charset="0"/>
              </a:rPr>
              <a:t>levanjil</a:t>
            </a:r>
            <a:r>
              <a:rPr lang="en-US" sz="4000" b="1" dirty="0" smtClean="0">
                <a:solidFill>
                  <a:srgbClr val="003300"/>
                </a:solidFill>
                <a:latin typeface="Arial Rounded MT Bold" pitchFamily="34" charset="0"/>
              </a:rPr>
              <a:t> </a:t>
            </a:r>
            <a:r>
              <a:rPr lang="en-US" sz="4000" b="1" dirty="0" err="1" smtClean="0">
                <a:solidFill>
                  <a:srgbClr val="003300"/>
                </a:solidFill>
                <a:latin typeface="Arial Rounded MT Bold" pitchFamily="34" charset="0"/>
              </a:rPr>
              <a:t>ke</a:t>
            </a:r>
            <a:r>
              <a:rPr lang="en-US" sz="4000" b="1" dirty="0" smtClean="0">
                <a:solidFill>
                  <a:srgbClr val="003300"/>
                </a:solidFill>
                <a:latin typeface="Arial Rounded MT Bold" pitchFamily="34" charset="0"/>
              </a:rPr>
              <a:t> map </a:t>
            </a:r>
            <a:r>
              <a:rPr lang="en-US" sz="4000" b="1" dirty="0" err="1" smtClean="0">
                <a:solidFill>
                  <a:srgbClr val="003300"/>
                </a:solidFill>
                <a:latin typeface="Arial Rounded MT Bold" pitchFamily="34" charset="0"/>
              </a:rPr>
              <a:t>tande</a:t>
            </a:r>
            <a:r>
              <a:rPr lang="en-US" sz="4000" b="1" dirty="0" smtClean="0">
                <a:solidFill>
                  <a:srgbClr val="003300"/>
                </a:solidFill>
                <a:latin typeface="Arial Rounded MT Bold" pitchFamily="34" charset="0"/>
              </a:rPr>
              <a:t> </a:t>
            </a:r>
            <a:endParaRPr lang="en-US" sz="4000" b="1" dirty="0" smtClean="0">
              <a:solidFill>
                <a:srgbClr val="003300"/>
              </a:solidFill>
              <a:latin typeface="Arial Rounded MT Bold" pitchFamily="34" charset="0"/>
            </a:endParaRPr>
          </a:p>
          <a:p>
            <a:pPr algn="ctr">
              <a:buNone/>
            </a:pPr>
            <a:r>
              <a:rPr lang="en-US" sz="4000" b="1" dirty="0" smtClean="0">
                <a:solidFill>
                  <a:srgbClr val="003300"/>
                </a:solidFill>
                <a:latin typeface="Arial Rounded MT Bold" pitchFamily="34" charset="0"/>
              </a:rPr>
              <a:t>san-m </a:t>
            </a:r>
            <a:r>
              <a:rPr lang="en-US" sz="4000" b="1" dirty="0" smtClean="0">
                <a:solidFill>
                  <a:srgbClr val="003300"/>
                </a:solidFill>
                <a:latin typeface="Arial Rounded MT Bold" pitchFamily="34" charset="0"/>
              </a:rPr>
              <a:t>pa </a:t>
            </a:r>
            <a:r>
              <a:rPr lang="en-US" sz="4000" b="1" dirty="0" err="1" smtClean="0">
                <a:solidFill>
                  <a:srgbClr val="003300"/>
                </a:solidFill>
                <a:latin typeface="Arial Rounded MT Bold" pitchFamily="34" charset="0"/>
              </a:rPr>
              <a:t>peye</a:t>
            </a:r>
            <a:endParaRPr lang="en-US" sz="4000" b="1" dirty="0" smtClean="0">
              <a:solidFill>
                <a:srgbClr val="003300"/>
              </a:solidFill>
              <a:latin typeface="Arial Rounded MT Bold" pitchFamily="34" charset="0"/>
            </a:endParaRPr>
          </a:p>
          <a:p>
            <a:pPr algn="ctr">
              <a:buNone/>
            </a:pPr>
            <a:r>
              <a:rPr lang="fr-FR" sz="4000" b="1" dirty="0" smtClean="0">
                <a:solidFill>
                  <a:srgbClr val="0000CC"/>
                </a:solidFill>
                <a:latin typeface="Arial Rounded MT Bold" pitchFamily="34" charset="0"/>
              </a:rPr>
              <a:t>Se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lajan</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ki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mete</a:t>
            </a:r>
            <a:r>
              <a:rPr lang="fr-FR" sz="4000" b="1" dirty="0" smtClean="0">
                <a:solidFill>
                  <a:srgbClr val="0000CC"/>
                </a:solidFill>
                <a:latin typeface="Arial Rounded MT Bold" pitchFamily="34" charset="0"/>
              </a:rPr>
              <a:t>-m nan </a:t>
            </a:r>
            <a:r>
              <a:rPr lang="fr-FR" sz="4000" b="1" dirty="0" err="1" smtClean="0">
                <a:solidFill>
                  <a:srgbClr val="0000CC"/>
                </a:solidFill>
                <a:latin typeface="Arial Rounded MT Bold" pitchFamily="34" charset="0"/>
              </a:rPr>
              <a:t>plas</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sa’a</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Se </a:t>
            </a:r>
            <a:r>
              <a:rPr lang="fr-FR" sz="4000" b="1" dirty="0" err="1" smtClean="0">
                <a:solidFill>
                  <a:srgbClr val="0000CC"/>
                </a:solidFill>
                <a:latin typeface="Arial Rounded MT Bold" pitchFamily="34" charset="0"/>
              </a:rPr>
              <a:t>se</a:t>
            </a:r>
            <a:r>
              <a:rPr lang="fr-FR" sz="4000" b="1" dirty="0" smtClean="0">
                <a:solidFill>
                  <a:srgbClr val="0000CC"/>
                </a:solidFill>
                <a:latin typeface="Arial Rounded MT Bold" pitchFamily="34" charset="0"/>
              </a:rPr>
              <a:t> gnon gras </a:t>
            </a:r>
            <a:r>
              <a:rPr lang="fr-FR" sz="4000" b="1" dirty="0" err="1" smtClean="0">
                <a:solidFill>
                  <a:srgbClr val="0000CC"/>
                </a:solidFill>
                <a:latin typeface="Arial Rounded MT Bold" pitchFamily="34" charset="0"/>
              </a:rPr>
              <a:t>BonDieu</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Map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leve</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min’m</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pou’m</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fe</a:t>
            </a:r>
            <a:r>
              <a:rPr lang="fr-FR" sz="4000" b="1" dirty="0" smtClean="0">
                <a:solidFill>
                  <a:srgbClr val="0000CC"/>
                </a:solidFill>
                <a:latin typeface="Arial Rounded MT Bold" pitchFamily="34" charset="0"/>
              </a:rPr>
              <a:t> </a:t>
            </a:r>
            <a:endParaRPr lang="fr-FR" sz="4000" b="1" dirty="0" smtClean="0">
              <a:solidFill>
                <a:srgbClr val="0000CC"/>
              </a:solidFill>
              <a:latin typeface="Arial Rounded MT Bold" pitchFamily="34" charset="0"/>
            </a:endParaRPr>
          </a:p>
          <a:p>
            <a:pPr algn="ctr">
              <a:buNone/>
            </a:pPr>
            <a:r>
              <a:rPr lang="fr-FR" sz="4000" b="1" dirty="0" err="1" smtClean="0">
                <a:solidFill>
                  <a:srgbClr val="0000CC"/>
                </a:solidFill>
                <a:latin typeface="Arial Rounded MT Bold" pitchFamily="34" charset="0"/>
              </a:rPr>
              <a:t>BonDieu</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santi</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Jan m-</a:t>
            </a:r>
            <a:r>
              <a:rPr lang="fr-FR" sz="4000" b="1" dirty="0" err="1" smtClean="0">
                <a:solidFill>
                  <a:srgbClr val="0000CC"/>
                </a:solidFill>
                <a:latin typeface="Arial Rounded MT Bold" pitchFamily="34" charset="0"/>
              </a:rPr>
              <a:t>rekonesan</a:t>
            </a:r>
            <a:r>
              <a:rPr lang="fr-FR" sz="4000" b="1" dirty="0" smtClean="0">
                <a:solidFill>
                  <a:srgbClr val="0000CC"/>
                </a:solidFill>
                <a:latin typeface="Arial Rounded MT Bold" pitchFamily="34" charset="0"/>
              </a:rPr>
              <a:t>.</a:t>
            </a:r>
            <a:endParaRPr lang="en-US" sz="4000" b="1"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
        <p:nvSpPr>
          <p:cNvPr id="5" name="TextBox 4"/>
          <p:cNvSpPr txBox="1"/>
          <p:nvPr/>
        </p:nvSpPr>
        <p:spPr>
          <a:xfrm>
            <a:off x="2209800" y="4724400"/>
            <a:ext cx="5257800" cy="1754326"/>
          </a:xfrm>
          <a:prstGeom prst="rect">
            <a:avLst/>
          </a:prstGeom>
          <a:solidFill>
            <a:schemeClr val="bg1">
              <a:lumMod val="95000"/>
            </a:schemeClr>
          </a:solidFill>
        </p:spPr>
        <p:txBody>
          <a:bodyPr wrap="square" rtlCol="0">
            <a:spAutoFit/>
          </a:bodyPr>
          <a:lstStyle/>
          <a:p>
            <a:pPr algn="ctr"/>
            <a:r>
              <a:rPr lang="en-US" sz="3600" dirty="0" smtClean="0">
                <a:latin typeface="Copperplate Gothic Bold" pitchFamily="34" charset="0"/>
              </a:rPr>
              <a:t>PRIÈRE </a:t>
            </a:r>
          </a:p>
          <a:p>
            <a:pPr algn="ctr"/>
            <a:r>
              <a:rPr lang="en-US" sz="3600" dirty="0" smtClean="0">
                <a:latin typeface="Copperplate Gothic Bold" pitchFamily="34" charset="0"/>
              </a:rPr>
              <a:t>AVEC </a:t>
            </a:r>
          </a:p>
          <a:p>
            <a:pPr algn="ctr"/>
            <a:r>
              <a:rPr lang="en-US" sz="3600" dirty="0" smtClean="0">
                <a:latin typeface="Copperplate Gothic Bold" pitchFamily="34" charset="0"/>
              </a:rPr>
              <a:t>L’ASSEMBLÉE</a:t>
            </a:r>
            <a:endParaRPr lang="en-US" sz="3600" dirty="0">
              <a:latin typeface="Copperplate Gothic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3600" b="1" u="sng" dirty="0" smtClean="0">
                <a:solidFill>
                  <a:srgbClr val="66FFFF"/>
                </a:solidFill>
                <a:latin typeface="Arial Rounded MT Bold" pitchFamily="34" charset="0"/>
              </a:rPr>
              <a:t>100 Kr </a:t>
            </a:r>
            <a:r>
              <a:rPr lang="fr-FR" sz="3600" b="1" u="sng" dirty="0" err="1" smtClean="0">
                <a:solidFill>
                  <a:srgbClr val="66FFFF"/>
                </a:solidFill>
                <a:latin typeface="Arial Rounded MT Bold" pitchFamily="34" charset="0"/>
              </a:rPr>
              <a:t>Cht</a:t>
            </a:r>
            <a:r>
              <a:rPr lang="fr-FR" sz="3600" b="1" u="sng" dirty="0" smtClean="0">
                <a:solidFill>
                  <a:srgbClr val="66FFFF"/>
                </a:solidFill>
                <a:latin typeface="Arial Rounded MT Bold" pitchFamily="34" charset="0"/>
              </a:rPr>
              <a:t> Esp Le </a:t>
            </a:r>
            <a:r>
              <a:rPr lang="fr-FR" sz="3600" b="1" u="sng" dirty="0" err="1" smtClean="0">
                <a:solidFill>
                  <a:srgbClr val="66FFFF"/>
                </a:solidFill>
                <a:latin typeface="Arial Rounded MT Bold" pitchFamily="34" charset="0"/>
              </a:rPr>
              <a:t>Jezu</a:t>
            </a:r>
            <a:r>
              <a:rPr lang="fr-FR" sz="3600" b="1" u="sng" dirty="0" smtClean="0">
                <a:solidFill>
                  <a:srgbClr val="66FFFF"/>
                </a:solidFill>
                <a:latin typeface="Arial Rounded MT Bold" pitchFamily="34" charset="0"/>
              </a:rPr>
              <a:t> </a:t>
            </a:r>
            <a:r>
              <a:rPr lang="fr-FR" sz="3600" b="1" u="sng" dirty="0" err="1" smtClean="0">
                <a:solidFill>
                  <a:srgbClr val="66FFFF"/>
                </a:solidFill>
                <a:latin typeface="Arial Rounded MT Bold" pitchFamily="34" charset="0"/>
              </a:rPr>
              <a:t>Mouri</a:t>
            </a:r>
            <a:r>
              <a:rPr lang="fr-FR" sz="3600" b="1" u="sng" dirty="0" smtClean="0">
                <a:solidFill>
                  <a:srgbClr val="66FFFF"/>
                </a:solidFill>
                <a:latin typeface="Arial Rounded MT Bold" pitchFamily="34" charset="0"/>
              </a:rPr>
              <a:t> Sou </a:t>
            </a:r>
            <a:r>
              <a:rPr lang="fr-FR" sz="3600" b="1" u="sng" dirty="0" err="1" smtClean="0">
                <a:solidFill>
                  <a:srgbClr val="66FFFF"/>
                </a:solidFill>
                <a:latin typeface="Arial Rounded MT Bold" pitchFamily="34" charset="0"/>
              </a:rPr>
              <a:t>Kalv</a:t>
            </a:r>
            <a:r>
              <a:rPr lang="fr-FR" sz="3600" b="1" dirty="0" err="1" smtClean="0">
                <a:solidFill>
                  <a:srgbClr val="66FFFF"/>
                </a:solidFill>
                <a:latin typeface="Arial Rounded MT Bold" pitchFamily="34" charset="0"/>
              </a:rPr>
              <a:t>è</a:t>
            </a:r>
            <a:endParaRPr lang="en-US" sz="3600" b="1" dirty="0" smtClean="0">
              <a:solidFill>
                <a:srgbClr val="66FFFF"/>
              </a:solidFill>
              <a:latin typeface="Arial Rounded MT Bold" pitchFamily="34" charset="0"/>
            </a:endParaRPr>
          </a:p>
          <a:p>
            <a:pPr algn="ctr">
              <a:buNone/>
            </a:pPr>
            <a:r>
              <a:rPr lang="fr-FR" sz="3600" b="1" dirty="0" smtClean="0">
                <a:solidFill>
                  <a:srgbClr val="66FFFF"/>
                </a:solidFill>
                <a:latin typeface="Arial Rounded MT Bold" pitchFamily="34" charset="0"/>
              </a:rPr>
              <a:t>1</a:t>
            </a:r>
            <a:r>
              <a:rPr lang="en-US" sz="3600" b="1" dirty="0" smtClean="0">
                <a:solidFill>
                  <a:srgbClr val="66FFFF"/>
                </a:solidFill>
                <a:latin typeface="Arial Rounded MT Bold" pitchFamily="34" charset="0"/>
                <a:hlinkClick r:id="rId3"/>
              </a:rPr>
              <a:t> </a:t>
            </a:r>
            <a:endParaRPr lang="en-US" sz="3600" b="1" dirty="0" smtClean="0">
              <a:solidFill>
                <a:srgbClr val="66FFFF"/>
              </a:solidFill>
              <a:latin typeface="Arial Rounded MT Bold" pitchFamily="34" charset="0"/>
            </a:endParaRPr>
          </a:p>
          <a:p>
            <a:pPr algn="ctr">
              <a:buNone/>
            </a:pPr>
            <a:r>
              <a:rPr lang="fr-FR" sz="3600" b="1" dirty="0" err="1" smtClean="0">
                <a:latin typeface="Arial Rounded MT Bold" pitchFamily="34" charset="0"/>
              </a:rPr>
              <a:t>Lè</a:t>
            </a:r>
            <a:r>
              <a:rPr lang="fr-FR" sz="3600" b="1" dirty="0" smtClean="0">
                <a:latin typeface="Arial Rounded MT Bold" pitchFamily="34" charset="0"/>
              </a:rPr>
              <a:t> </a:t>
            </a:r>
            <a:r>
              <a:rPr lang="fr-FR" sz="3600" b="1" dirty="0" err="1" smtClean="0">
                <a:latin typeface="Arial Rounded MT Bold" pitchFamily="34" charset="0"/>
              </a:rPr>
              <a:t>Jezu</a:t>
            </a:r>
            <a:r>
              <a:rPr lang="fr-FR" sz="3600" b="1" dirty="0" smtClean="0">
                <a:latin typeface="Arial Rounded MT Bold" pitchFamily="34" charset="0"/>
              </a:rPr>
              <a:t> </a:t>
            </a:r>
            <a:r>
              <a:rPr lang="fr-FR" sz="3600" b="1" dirty="0" err="1" smtClean="0">
                <a:latin typeface="Arial Rounded MT Bold" pitchFamily="34" charset="0"/>
              </a:rPr>
              <a:t>mouri</a:t>
            </a:r>
            <a:r>
              <a:rPr lang="fr-FR" sz="3600" b="1" dirty="0" smtClean="0">
                <a:latin typeface="Arial Rounded MT Bold" pitchFamily="34" charset="0"/>
              </a:rPr>
              <a:t> sou </a:t>
            </a:r>
            <a:r>
              <a:rPr lang="fr-FR" sz="3600" b="1" dirty="0" err="1" smtClean="0">
                <a:latin typeface="Arial Rounded MT Bold" pitchFamily="34" charset="0"/>
              </a:rPr>
              <a:t>kalvè</a:t>
            </a:r>
            <a:endParaRPr lang="en-US" sz="3600" b="1" dirty="0" smtClean="0">
              <a:latin typeface="Arial Rounded MT Bold" pitchFamily="34" charset="0"/>
            </a:endParaRPr>
          </a:p>
          <a:p>
            <a:pPr algn="ctr">
              <a:buNone/>
            </a:pPr>
            <a:r>
              <a:rPr lang="fr-FR" sz="3600" b="1" dirty="0" err="1" smtClean="0">
                <a:latin typeface="Arial Rounded MT Bold" pitchFamily="34" charset="0"/>
              </a:rPr>
              <a:t>Lè</a:t>
            </a:r>
            <a:r>
              <a:rPr lang="fr-FR" sz="3600" b="1" dirty="0" smtClean="0">
                <a:latin typeface="Arial Rounded MT Bold" pitchFamily="34" charset="0"/>
              </a:rPr>
              <a:t> </a:t>
            </a:r>
            <a:r>
              <a:rPr lang="fr-FR" sz="3600" b="1" dirty="0" err="1" smtClean="0">
                <a:latin typeface="Arial Rounded MT Bold" pitchFamily="34" charset="0"/>
              </a:rPr>
              <a:t>kris</a:t>
            </a:r>
            <a:r>
              <a:rPr lang="fr-FR" sz="3600" b="1" dirty="0" smtClean="0">
                <a:latin typeface="Arial Rounded MT Bold" pitchFamily="34" charset="0"/>
              </a:rPr>
              <a:t> </a:t>
            </a:r>
            <a:r>
              <a:rPr lang="fr-FR" sz="3600" b="1" dirty="0" err="1" smtClean="0">
                <a:latin typeface="Arial Rounded MT Bold" pitchFamily="34" charset="0"/>
              </a:rPr>
              <a:t>mouri</a:t>
            </a:r>
            <a:r>
              <a:rPr lang="fr-FR" sz="3600" b="1" dirty="0" smtClean="0">
                <a:latin typeface="Arial Rounded MT Bold" pitchFamily="34" charset="0"/>
              </a:rPr>
              <a:t> se te pou </a:t>
            </a:r>
            <a:r>
              <a:rPr lang="fr-FR" sz="3600" b="1" dirty="0" err="1" smtClean="0">
                <a:latin typeface="Arial Rounded MT Bold" pitchFamily="34" charset="0"/>
              </a:rPr>
              <a:t>mouin</a:t>
            </a:r>
            <a:endParaRPr lang="en-US" sz="3600" b="1" dirty="0" smtClean="0">
              <a:latin typeface="Arial Rounded MT Bold" pitchFamily="34" charset="0"/>
            </a:endParaRPr>
          </a:p>
          <a:p>
            <a:pPr algn="ctr">
              <a:buNone/>
            </a:pPr>
            <a:r>
              <a:rPr lang="fr-FR" sz="3600" b="1" dirty="0" err="1" smtClean="0">
                <a:latin typeface="Arial Rounded MT Bold" pitchFamily="34" charset="0"/>
              </a:rPr>
              <a:t>Mouin</a:t>
            </a:r>
            <a:r>
              <a:rPr lang="fr-FR" sz="3600" b="1" dirty="0" smtClean="0">
                <a:latin typeface="Arial Rounded MT Bold" pitchFamily="34" charset="0"/>
              </a:rPr>
              <a:t> mande-m </a:t>
            </a:r>
            <a:r>
              <a:rPr lang="fr-FR" sz="3600" b="1" dirty="0" err="1" smtClean="0">
                <a:latin typeface="Arial Rounded MT Bold" pitchFamily="34" charset="0"/>
              </a:rPr>
              <a:t>èske</a:t>
            </a:r>
            <a:r>
              <a:rPr lang="fr-FR" sz="3600" b="1" dirty="0" smtClean="0">
                <a:latin typeface="Arial Rounded MT Bold" pitchFamily="34" charset="0"/>
              </a:rPr>
              <a:t> ma </a:t>
            </a:r>
            <a:r>
              <a:rPr lang="fr-FR" sz="3600" b="1" dirty="0" err="1" smtClean="0">
                <a:latin typeface="Arial Rounded MT Bold" pitchFamily="34" charset="0"/>
              </a:rPr>
              <a:t>konnin</a:t>
            </a:r>
            <a:endParaRPr lang="en-US" sz="3600" b="1" dirty="0" smtClean="0">
              <a:latin typeface="Arial Rounded MT Bold" pitchFamily="34" charset="0"/>
            </a:endParaRPr>
          </a:p>
          <a:p>
            <a:pPr algn="ctr">
              <a:buNone/>
            </a:pP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smtClean="0">
              <a:latin typeface="Arial Rounded MT Bold" pitchFamily="34" charset="0"/>
            </a:endParaRPr>
          </a:p>
          <a:p>
            <a:pPr algn="ctr">
              <a:buNone/>
            </a:pPr>
            <a:r>
              <a:rPr lang="fr-FR" sz="3600" b="1" dirty="0" err="1" smtClean="0">
                <a:solidFill>
                  <a:srgbClr val="66FFFF"/>
                </a:solidFill>
                <a:latin typeface="Arial Rounded MT Bold" pitchFamily="34" charset="0"/>
              </a:rPr>
              <a:t>Ke</a:t>
            </a:r>
            <a:r>
              <a:rPr lang="fr-FR" sz="3600" b="1" dirty="0" smtClean="0">
                <a:solidFill>
                  <a:srgbClr val="66FFFF"/>
                </a:solidFill>
                <a:latin typeface="Arial Rounded MT Bold" pitchFamily="34" charset="0"/>
              </a:rPr>
              <a:t>:</a:t>
            </a:r>
            <a:endParaRPr lang="en-US" sz="3600" b="1" dirty="0" smtClean="0">
              <a:solidFill>
                <a:srgbClr val="66FFFF"/>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lamou</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san</a:t>
            </a:r>
            <a:r>
              <a:rPr lang="fr-FR" sz="3600" b="1" dirty="0" smtClean="0">
                <a:solidFill>
                  <a:srgbClr val="FFFF00"/>
                </a:solidFill>
                <a:latin typeface="Arial Rounded MT Bold" pitchFamily="34" charset="0"/>
              </a:rPr>
              <a:t> fin?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ka </a:t>
            </a:r>
            <a:r>
              <a:rPr lang="fr-FR" sz="3600" b="1" dirty="0" err="1" smtClean="0">
                <a:solidFill>
                  <a:srgbClr val="FFFF00"/>
                </a:solidFill>
                <a:latin typeface="Arial Rounded MT Bold" pitchFamily="34" charset="0"/>
              </a:rPr>
              <a:t>kris</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Konnin</a:t>
            </a:r>
            <a:r>
              <a:rPr lang="fr-FR" sz="3600" b="1" dirty="0" smtClean="0">
                <a:solidFill>
                  <a:srgbClr val="FFFF00"/>
                </a:solidFill>
                <a:latin typeface="Arial Rounded MT Bold" pitchFamily="34" charset="0"/>
              </a:rPr>
              <a:t> sa li </a:t>
            </a:r>
            <a:r>
              <a:rPr lang="fr-FR" sz="3600" b="1" dirty="0" err="1" smtClean="0">
                <a:solidFill>
                  <a:srgbClr val="FFFF00"/>
                </a:solidFill>
                <a:latin typeface="Arial Rounded MT Bold" pitchFamily="34" charset="0"/>
              </a:rPr>
              <a:t>fè</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pa</a:t>
            </a:r>
            <a:r>
              <a:rPr lang="fr-FR" sz="3600" b="1" dirty="0" smtClean="0">
                <a:solidFill>
                  <a:srgbClr val="FFFF00"/>
                </a:solidFill>
                <a:latin typeface="Arial Rounded MT Bold" pitchFamily="34" charset="0"/>
              </a:rPr>
              <a:t> ka di </a:t>
            </a: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endParaRPr lang="en-US" sz="36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66FFFF"/>
                </a:solidFill>
                <a:latin typeface="Arial Rounded MT Bold" pitchFamily="34" charset="0"/>
              </a:rPr>
              <a:t>2</a:t>
            </a:r>
            <a:endParaRPr lang="en-US" sz="3600" b="1" dirty="0" smtClean="0">
              <a:solidFill>
                <a:srgbClr val="66FFFF"/>
              </a:solidFill>
              <a:latin typeface="Arial Rounded MT Bold" pitchFamily="34" charset="0"/>
            </a:endParaRPr>
          </a:p>
          <a:p>
            <a:pPr algn="ctr">
              <a:buNone/>
            </a:pPr>
            <a:r>
              <a:rPr lang="fr-FR" sz="3600" b="1" dirty="0" err="1" smtClean="0">
                <a:latin typeface="Arial Rounded MT Bold" pitchFamily="34" charset="0"/>
              </a:rPr>
              <a:t>Sovè</a:t>
            </a:r>
            <a:r>
              <a:rPr lang="fr-FR" sz="3600" b="1" dirty="0" smtClean="0">
                <a:latin typeface="Arial Rounded MT Bold" pitchFamily="34" charset="0"/>
              </a:rPr>
              <a:t> </a:t>
            </a:r>
            <a:r>
              <a:rPr lang="fr-FR" sz="3600" b="1" dirty="0" err="1" smtClean="0">
                <a:latin typeface="Arial Rounded MT Bold" pitchFamily="34" charset="0"/>
              </a:rPr>
              <a:t>moiun</a:t>
            </a:r>
            <a:r>
              <a:rPr lang="fr-FR" sz="3600" b="1" dirty="0" smtClean="0">
                <a:latin typeface="Arial Rounded MT Bold" pitchFamily="34" charset="0"/>
              </a:rPr>
              <a:t> na </a:t>
            </a:r>
            <a:r>
              <a:rPr lang="fr-FR" sz="3600" b="1" dirty="0" err="1" smtClean="0">
                <a:latin typeface="Arial Rounded MT Bold" pitchFamily="34" charset="0"/>
              </a:rPr>
              <a:t>Jetsemani</a:t>
            </a:r>
            <a:endParaRPr lang="en-US" sz="3600" b="1" dirty="0" smtClean="0">
              <a:latin typeface="Arial Rounded MT Bold" pitchFamily="34" charset="0"/>
            </a:endParaRPr>
          </a:p>
          <a:p>
            <a:pPr algn="ctr">
              <a:buNone/>
            </a:pPr>
            <a:r>
              <a:rPr lang="fr-FR" sz="3600" b="1" dirty="0" smtClean="0">
                <a:latin typeface="Arial Rounded MT Bold" pitchFamily="34" charset="0"/>
              </a:rPr>
              <a:t>Te </a:t>
            </a:r>
            <a:r>
              <a:rPr lang="fr-FR" sz="3600" b="1" dirty="0" err="1" smtClean="0">
                <a:latin typeface="Arial Rounded MT Bold" pitchFamily="34" charset="0"/>
              </a:rPr>
              <a:t>pase</a:t>
            </a:r>
            <a:r>
              <a:rPr lang="fr-FR" sz="3600" b="1" dirty="0" smtClean="0">
                <a:latin typeface="Arial Rounded MT Bold" pitchFamily="34" charset="0"/>
              </a:rPr>
              <a:t> pi </a:t>
            </a:r>
            <a:r>
              <a:rPr lang="fr-FR" sz="3600" b="1" dirty="0" err="1" smtClean="0">
                <a:latin typeface="Arial Rounded MT Bold" pitchFamily="34" charset="0"/>
              </a:rPr>
              <a:t>gran</a:t>
            </a:r>
            <a:r>
              <a:rPr lang="fr-FR" sz="3600" b="1" dirty="0" smtClean="0">
                <a:latin typeface="Arial Rounded MT Bold" pitchFamily="34" charset="0"/>
              </a:rPr>
              <a:t> agoni</a:t>
            </a:r>
            <a:endParaRPr lang="en-US" sz="3600" b="1" dirty="0" smtClean="0">
              <a:latin typeface="Arial Rounded MT Bold" pitchFamily="34" charset="0"/>
            </a:endParaRPr>
          </a:p>
          <a:p>
            <a:pPr algn="ctr">
              <a:buNone/>
            </a:pPr>
            <a:r>
              <a:rPr lang="fr-FR" sz="3600" b="1" dirty="0" smtClean="0">
                <a:latin typeface="Arial Rounded MT Bold" pitchFamily="34" charset="0"/>
              </a:rPr>
              <a:t>Se pou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soufrans</a:t>
            </a:r>
            <a:r>
              <a:rPr lang="fr-FR" sz="3600" b="1" dirty="0" smtClean="0">
                <a:latin typeface="Arial Rounded MT Bold" pitchFamily="34" charset="0"/>
              </a:rPr>
              <a:t> sa te </a:t>
            </a:r>
            <a:r>
              <a:rPr lang="fr-FR" sz="3600" b="1" dirty="0" err="1" smtClean="0">
                <a:latin typeface="Arial Rounded MT Bold" pitchFamily="34" charset="0"/>
              </a:rPr>
              <a:t>ye</a:t>
            </a:r>
            <a:endParaRPr lang="en-US" sz="3600" b="1" dirty="0" smtClean="0">
              <a:latin typeface="Arial Rounded MT Bold" pitchFamily="34" charset="0"/>
            </a:endParaRPr>
          </a:p>
          <a:p>
            <a:pPr algn="ctr">
              <a:buNone/>
            </a:pPr>
            <a:r>
              <a:rPr lang="fr-FR" sz="3600" b="1" dirty="0" err="1" smtClean="0">
                <a:latin typeface="Arial Rounded MT Bold" pitchFamily="34" charset="0"/>
              </a:rPr>
              <a:t>Kouman</a:t>
            </a:r>
            <a:r>
              <a:rPr lang="fr-FR" sz="3600" b="1" dirty="0" smtClean="0">
                <a:latin typeface="Arial Rounded MT Bold" pitchFamily="34" charset="0"/>
              </a:rPr>
              <a:t> pou-m di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smtClean="0">
              <a:latin typeface="Arial Rounded MT Bold" pitchFamily="34" charset="0"/>
            </a:endParaRPr>
          </a:p>
          <a:p>
            <a:pPr algn="ctr">
              <a:buNone/>
            </a:pPr>
            <a:r>
              <a:rPr lang="fr-FR" sz="3600" b="1" dirty="0" err="1" smtClean="0">
                <a:solidFill>
                  <a:srgbClr val="66FFFF"/>
                </a:solidFill>
                <a:latin typeface="Arial Rounded MT Bold" pitchFamily="34" charset="0"/>
              </a:rPr>
              <a:t>Ke</a:t>
            </a:r>
            <a:r>
              <a:rPr lang="fr-FR" sz="3600" b="1" dirty="0" smtClean="0">
                <a:solidFill>
                  <a:srgbClr val="66FFFF"/>
                </a:solidFill>
                <a:latin typeface="Arial Rounded MT Bold" pitchFamily="34" charset="0"/>
              </a:rPr>
              <a:t>:</a:t>
            </a:r>
            <a:endParaRPr lang="en-US" sz="3600" b="1" dirty="0" smtClean="0">
              <a:solidFill>
                <a:srgbClr val="66FFFF"/>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lamou</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san</a:t>
            </a:r>
            <a:r>
              <a:rPr lang="fr-FR" sz="3600" b="1" dirty="0" smtClean="0">
                <a:solidFill>
                  <a:srgbClr val="FFFF00"/>
                </a:solidFill>
                <a:latin typeface="Arial Rounded MT Bold" pitchFamily="34" charset="0"/>
              </a:rPr>
              <a:t> fin?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ka </a:t>
            </a:r>
            <a:r>
              <a:rPr lang="fr-FR" sz="3600" b="1" dirty="0" err="1" smtClean="0">
                <a:solidFill>
                  <a:srgbClr val="FFFF00"/>
                </a:solidFill>
                <a:latin typeface="Arial Rounded MT Bold" pitchFamily="34" charset="0"/>
              </a:rPr>
              <a:t>kris</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Konnin</a:t>
            </a:r>
            <a:r>
              <a:rPr lang="fr-FR" sz="3600" b="1" dirty="0" smtClean="0">
                <a:solidFill>
                  <a:srgbClr val="FFFF00"/>
                </a:solidFill>
                <a:latin typeface="Arial Rounded MT Bold" pitchFamily="34" charset="0"/>
              </a:rPr>
              <a:t> sa li </a:t>
            </a:r>
            <a:r>
              <a:rPr lang="fr-FR" sz="3600" b="1" dirty="0" err="1" smtClean="0">
                <a:solidFill>
                  <a:srgbClr val="FFFF00"/>
                </a:solidFill>
                <a:latin typeface="Arial Rounded MT Bold" pitchFamily="34" charset="0"/>
              </a:rPr>
              <a:t>fè</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pa</a:t>
            </a:r>
            <a:r>
              <a:rPr lang="fr-FR" sz="3600" b="1" dirty="0" smtClean="0">
                <a:solidFill>
                  <a:srgbClr val="FFFF00"/>
                </a:solidFill>
                <a:latin typeface="Arial Rounded MT Bold" pitchFamily="34" charset="0"/>
              </a:rPr>
              <a:t> ka di </a:t>
            </a: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endParaRPr lang="en-US" sz="3600" b="1"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fontScale="85000" lnSpcReduction="20000"/>
          </a:bodyPr>
          <a:lstStyle/>
          <a:p>
            <a:pPr algn="ctr">
              <a:buNone/>
            </a:pPr>
            <a:r>
              <a:rPr lang="fr-FR" sz="3600" b="1" dirty="0" smtClean="0">
                <a:solidFill>
                  <a:srgbClr val="66FFFF"/>
                </a:solidFill>
                <a:latin typeface="Arial Rounded MT Bold" pitchFamily="34" charset="0"/>
              </a:rPr>
              <a:t>3</a:t>
            </a:r>
            <a:endParaRPr lang="en-US" sz="3600" b="1" dirty="0" smtClean="0">
              <a:solidFill>
                <a:srgbClr val="66FFFF"/>
              </a:solidFill>
              <a:latin typeface="Arial Rounded MT Bold" pitchFamily="34" charset="0"/>
            </a:endParaRPr>
          </a:p>
          <a:p>
            <a:pPr algn="ctr">
              <a:buNone/>
            </a:pPr>
            <a:r>
              <a:rPr lang="fr-FR" sz="3600" b="1" dirty="0" smtClean="0">
                <a:latin typeface="Arial Rounded MT Bold" pitchFamily="34" charset="0"/>
              </a:rPr>
              <a:t>Se te </a:t>
            </a:r>
            <a:r>
              <a:rPr lang="fr-FR" sz="3600" b="1" dirty="0" err="1" smtClean="0">
                <a:latin typeface="Arial Rounded MT Bold" pitchFamily="34" charset="0"/>
              </a:rPr>
              <a:t>amou</a:t>
            </a:r>
            <a:r>
              <a:rPr lang="fr-FR" sz="3600" b="1" dirty="0" smtClean="0">
                <a:latin typeface="Arial Rounded MT Bold" pitchFamily="34" charset="0"/>
              </a:rPr>
              <a:t> li gin pou </a:t>
            </a:r>
            <a:r>
              <a:rPr lang="fr-FR" sz="3600" b="1" dirty="0" err="1" smtClean="0">
                <a:latin typeface="Arial Rounded MT Bold" pitchFamily="34" charset="0"/>
              </a:rPr>
              <a:t>mouin</a:t>
            </a:r>
            <a:endParaRPr lang="en-US" sz="3600" b="1" dirty="0" smtClean="0">
              <a:latin typeface="Arial Rounded MT Bold" pitchFamily="34" charset="0"/>
            </a:endParaRPr>
          </a:p>
          <a:p>
            <a:pPr algn="ctr">
              <a:buNone/>
            </a:pPr>
            <a:r>
              <a:rPr lang="fr-FR" sz="3600" b="1" dirty="0" err="1" smtClean="0">
                <a:latin typeface="Arial Rounded MT Bold" pitchFamily="34" charset="0"/>
              </a:rPr>
              <a:t>Ki</a:t>
            </a:r>
            <a:r>
              <a:rPr lang="fr-FR" sz="3600" b="1" dirty="0" smtClean="0">
                <a:latin typeface="Arial Rounded MT Bold" pitchFamily="34" charset="0"/>
              </a:rPr>
              <a:t> </a:t>
            </a:r>
            <a:r>
              <a:rPr lang="fr-FR" sz="3600" b="1" dirty="0" err="1" smtClean="0">
                <a:latin typeface="Arial Rounded MT Bold" pitchFamily="34" charset="0"/>
              </a:rPr>
              <a:t>fè</a:t>
            </a:r>
            <a:r>
              <a:rPr lang="fr-FR" sz="3600" b="1" dirty="0" smtClean="0">
                <a:latin typeface="Arial Rounded MT Bold" pitchFamily="34" charset="0"/>
              </a:rPr>
              <a:t>-l </a:t>
            </a:r>
            <a:r>
              <a:rPr lang="fr-FR" sz="3600" b="1" dirty="0" err="1" smtClean="0">
                <a:latin typeface="Arial Rounded MT Bold" pitchFamily="34" charset="0"/>
              </a:rPr>
              <a:t>soufri</a:t>
            </a:r>
            <a:r>
              <a:rPr lang="fr-FR" sz="3600" b="1" dirty="0" smtClean="0">
                <a:latin typeface="Arial Rounded MT Bold" pitchFamily="34" charset="0"/>
              </a:rPr>
              <a:t> gnou </a:t>
            </a:r>
            <a:r>
              <a:rPr lang="fr-FR" sz="3600" b="1" dirty="0" err="1" smtClean="0">
                <a:latin typeface="Arial Rounded MT Bold" pitchFamily="34" charset="0"/>
              </a:rPr>
              <a:t>mò</a:t>
            </a:r>
            <a:r>
              <a:rPr lang="fr-FR" sz="3600" b="1" dirty="0" smtClean="0">
                <a:latin typeface="Arial Rounded MT Bold" pitchFamily="34" charset="0"/>
              </a:rPr>
              <a:t> </a:t>
            </a:r>
            <a:r>
              <a:rPr lang="fr-FR" sz="3600" b="1" dirty="0" err="1" smtClean="0">
                <a:latin typeface="Arial Rounded MT Bold" pitchFamily="34" charset="0"/>
              </a:rPr>
              <a:t>onte</a:t>
            </a:r>
            <a:endParaRPr lang="en-US" sz="3600" b="1" dirty="0" smtClean="0">
              <a:latin typeface="Arial Rounded MT Bold" pitchFamily="34" charset="0"/>
            </a:endParaRPr>
          </a:p>
          <a:p>
            <a:pPr algn="ctr">
              <a:buNone/>
            </a:pPr>
            <a:r>
              <a:rPr lang="fr-FR" sz="3600" b="1" dirty="0" smtClean="0">
                <a:latin typeface="Arial Rounded MT Bold" pitchFamily="34" charset="0"/>
              </a:rPr>
              <a:t>Le tout </a:t>
            </a:r>
            <a:r>
              <a:rPr lang="fr-FR" sz="3600" b="1" dirty="0" err="1" smtClean="0">
                <a:latin typeface="Arial Rounded MT Bold" pitchFamily="34" charset="0"/>
              </a:rPr>
              <a:t>san</a:t>
            </a:r>
            <a:r>
              <a:rPr lang="fr-FR" sz="3600" b="1" dirty="0" smtClean="0">
                <a:latin typeface="Arial Rounded MT Bold" pitchFamily="34" charset="0"/>
              </a:rPr>
              <a:t> </a:t>
            </a:r>
            <a:r>
              <a:rPr lang="fr-FR" sz="3600" b="1" dirty="0" err="1" smtClean="0">
                <a:latin typeface="Arial Rounded MT Bold" pitchFamily="34" charset="0"/>
              </a:rPr>
              <a:t>kò</a:t>
            </a:r>
            <a:r>
              <a:rPr lang="fr-FR" sz="3600" b="1" dirty="0" smtClean="0">
                <a:latin typeface="Arial Rounded MT Bold" pitchFamily="34" charset="0"/>
              </a:rPr>
              <a:t> Li te </a:t>
            </a:r>
            <a:r>
              <a:rPr lang="fr-FR" sz="3600" b="1" dirty="0" err="1" smtClean="0">
                <a:latin typeface="Arial Rounded MT Bold" pitchFamily="34" charset="0"/>
              </a:rPr>
              <a:t>koule</a:t>
            </a:r>
            <a:endParaRPr lang="en-US" sz="3600" b="1" dirty="0" smtClean="0">
              <a:latin typeface="Arial Rounded MT Bold" pitchFamily="34" charset="0"/>
            </a:endParaRPr>
          </a:p>
          <a:p>
            <a:pPr algn="ctr">
              <a:buNone/>
            </a:pPr>
            <a:r>
              <a:rPr lang="fr-FR" sz="3600" b="1" dirty="0" smtClean="0">
                <a:latin typeface="Arial Rounded MT Bold" pitchFamily="34" charset="0"/>
              </a:rPr>
              <a:t>Li </a:t>
            </a:r>
            <a:r>
              <a:rPr lang="fr-FR" sz="3600" b="1" dirty="0" err="1" smtClean="0">
                <a:latin typeface="Arial Rounded MT Bold" pitchFamily="34" charset="0"/>
              </a:rPr>
              <a:t>sove</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smtClean="0">
              <a:latin typeface="Arial Rounded MT Bold" pitchFamily="34" charset="0"/>
            </a:endParaRPr>
          </a:p>
          <a:p>
            <a:pPr algn="ctr">
              <a:buNone/>
            </a:pPr>
            <a:r>
              <a:rPr lang="fr-FR" sz="3600" b="1" dirty="0" err="1" smtClean="0">
                <a:solidFill>
                  <a:srgbClr val="66FFFF"/>
                </a:solidFill>
                <a:latin typeface="Arial Rounded MT Bold" pitchFamily="34" charset="0"/>
              </a:rPr>
              <a:t>Ke</a:t>
            </a:r>
            <a:r>
              <a:rPr lang="fr-FR" sz="3600" b="1" dirty="0" smtClean="0">
                <a:solidFill>
                  <a:srgbClr val="66FFFF"/>
                </a:solidFill>
                <a:latin typeface="Arial Rounded MT Bold" pitchFamily="34" charset="0"/>
              </a:rPr>
              <a:t>:</a:t>
            </a:r>
            <a:endParaRPr lang="en-US" sz="3600" b="1" dirty="0" smtClean="0">
              <a:solidFill>
                <a:srgbClr val="66FFFF"/>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lamou</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san</a:t>
            </a:r>
            <a:r>
              <a:rPr lang="fr-FR" sz="3600" b="1" dirty="0" smtClean="0">
                <a:solidFill>
                  <a:srgbClr val="FFFF00"/>
                </a:solidFill>
                <a:latin typeface="Arial Rounded MT Bold" pitchFamily="34" charset="0"/>
              </a:rPr>
              <a:t> fin?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ka </a:t>
            </a:r>
            <a:r>
              <a:rPr lang="fr-FR" sz="3600" b="1" dirty="0" err="1" smtClean="0">
                <a:solidFill>
                  <a:srgbClr val="FFFF00"/>
                </a:solidFill>
                <a:latin typeface="Arial Rounded MT Bold" pitchFamily="34" charset="0"/>
              </a:rPr>
              <a:t>kris</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Konnin</a:t>
            </a:r>
            <a:r>
              <a:rPr lang="fr-FR" sz="3600" b="1" dirty="0" smtClean="0">
                <a:solidFill>
                  <a:srgbClr val="FFFF00"/>
                </a:solidFill>
                <a:latin typeface="Arial Rounded MT Bold" pitchFamily="34" charset="0"/>
              </a:rPr>
              <a:t> sa li </a:t>
            </a:r>
            <a:r>
              <a:rPr lang="fr-FR" sz="3600" b="1" dirty="0" err="1" smtClean="0">
                <a:solidFill>
                  <a:srgbClr val="FFFF00"/>
                </a:solidFill>
                <a:latin typeface="Arial Rounded MT Bold" pitchFamily="34" charset="0"/>
              </a:rPr>
              <a:t>fè</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pa</a:t>
            </a:r>
            <a:r>
              <a:rPr lang="fr-FR" sz="3600" b="1" dirty="0" smtClean="0">
                <a:solidFill>
                  <a:srgbClr val="FFFF00"/>
                </a:solidFill>
                <a:latin typeface="Arial Rounded MT Bold" pitchFamily="34" charset="0"/>
              </a:rPr>
              <a:t> ka di </a:t>
            </a: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endParaRPr lang="en-US" sz="3600" b="1" dirty="0" smtClean="0">
              <a:solidFill>
                <a:srgbClr val="FFFF00"/>
              </a:solidFill>
              <a:latin typeface="Arial Rounded MT Bold" pitchFamily="34" charset="0"/>
            </a:endParaRPr>
          </a:p>
          <a:p>
            <a:pPr algn="ctr">
              <a:buNone/>
            </a:pPr>
            <a:r>
              <a:rPr lang="fr-FR" sz="3600" b="1" dirty="0" smtClean="0">
                <a:solidFill>
                  <a:srgbClr val="66FFFF"/>
                </a:solidFill>
                <a:latin typeface="Arial Rounded MT Bold" pitchFamily="34" charset="0"/>
              </a:rPr>
              <a:t>4</a:t>
            </a:r>
            <a:endParaRPr lang="en-US" sz="3600" b="1" dirty="0" smtClean="0">
              <a:solidFill>
                <a:srgbClr val="66FFFF"/>
              </a:solidFill>
              <a:latin typeface="Arial Rounded MT Bold" pitchFamily="34" charset="0"/>
            </a:endParaRPr>
          </a:p>
          <a:p>
            <a:pPr algn="ctr">
              <a:buNone/>
            </a:pPr>
            <a:r>
              <a:rPr lang="fr-FR" sz="3600" b="1" dirty="0" err="1" smtClean="0">
                <a:latin typeface="Arial Rounded MT Bold" pitchFamily="34" charset="0"/>
              </a:rPr>
              <a:t>Lè</a:t>
            </a:r>
            <a:r>
              <a:rPr lang="fr-FR" sz="3600" b="1" dirty="0" smtClean="0">
                <a:latin typeface="Arial Rounded MT Bold" pitchFamily="34" charset="0"/>
              </a:rPr>
              <a:t> m-a rive nan </a:t>
            </a:r>
            <a:r>
              <a:rPr lang="fr-FR" sz="3600" b="1" dirty="0" err="1" smtClean="0">
                <a:latin typeface="Arial Rounded MT Bold" pitchFamily="34" charset="0"/>
              </a:rPr>
              <a:t>sièl</a:t>
            </a:r>
            <a:r>
              <a:rPr lang="fr-FR" sz="3600" b="1" dirty="0" smtClean="0">
                <a:latin typeface="Arial Rounded MT Bold" pitchFamily="34" charset="0"/>
              </a:rPr>
              <a:t> la </a:t>
            </a:r>
            <a:r>
              <a:rPr lang="fr-FR" sz="3600" b="1" dirty="0" err="1" smtClean="0">
                <a:latin typeface="Arial Rounded MT Bold" pitchFamily="34" charset="0"/>
              </a:rPr>
              <a:t>tou</a:t>
            </a:r>
            <a:endParaRPr lang="en-US" sz="3600" b="1" dirty="0" smtClean="0">
              <a:latin typeface="Arial Rounded MT Bold" pitchFamily="34" charset="0"/>
            </a:endParaRPr>
          </a:p>
          <a:p>
            <a:pPr algn="ctr">
              <a:buNone/>
            </a:pPr>
            <a:r>
              <a:rPr lang="fr-FR" sz="3600" b="1" dirty="0" err="1" smtClean="0">
                <a:latin typeface="Arial Rounded MT Bold" pitchFamily="34" charset="0"/>
              </a:rPr>
              <a:t>Rete</a:t>
            </a:r>
            <a:r>
              <a:rPr lang="fr-FR" sz="3600" b="1" dirty="0" smtClean="0">
                <a:latin typeface="Arial Rounded MT Bold" pitchFamily="34" charset="0"/>
              </a:rPr>
              <a:t> </a:t>
            </a:r>
            <a:r>
              <a:rPr lang="fr-FR" sz="3600" b="1" dirty="0" err="1" smtClean="0">
                <a:latin typeface="Arial Rounded MT Bold" pitchFamily="34" charset="0"/>
              </a:rPr>
              <a:t>avèk</a:t>
            </a:r>
            <a:r>
              <a:rPr lang="fr-FR" sz="3600" b="1" dirty="0" smtClean="0">
                <a:latin typeface="Arial Rounded MT Bold" pitchFamily="34" charset="0"/>
              </a:rPr>
              <a:t> li pou </a:t>
            </a:r>
            <a:r>
              <a:rPr lang="fr-FR" sz="3600" b="1" dirty="0" err="1" smtClean="0">
                <a:latin typeface="Arial Rounded MT Bold" pitchFamily="34" charset="0"/>
              </a:rPr>
              <a:t>toujou</a:t>
            </a:r>
            <a:endParaRPr lang="en-US" sz="3600" b="1" dirty="0" smtClean="0">
              <a:latin typeface="Arial Rounded MT Bold" pitchFamily="34" charset="0"/>
            </a:endParaRPr>
          </a:p>
          <a:p>
            <a:pPr algn="ctr">
              <a:buNone/>
            </a:pPr>
            <a:r>
              <a:rPr lang="fr-FR" sz="3600" b="1" dirty="0" err="1" smtClean="0">
                <a:latin typeface="Arial Rounded MT Bold" pitchFamily="34" charset="0"/>
              </a:rPr>
              <a:t>Mouin</a:t>
            </a:r>
            <a:r>
              <a:rPr lang="fr-FR" sz="3600" b="1" dirty="0" smtClean="0">
                <a:latin typeface="Arial Rounded MT Bold" pitchFamily="34" charset="0"/>
              </a:rPr>
              <a:t> met pale di mil </a:t>
            </a:r>
            <a:r>
              <a:rPr lang="fr-FR" sz="3600" b="1" dirty="0" err="1" smtClean="0">
                <a:latin typeface="Arial Rounded MT Bold" pitchFamily="34" charset="0"/>
              </a:rPr>
              <a:t>anne</a:t>
            </a:r>
            <a:endParaRPr lang="en-US" sz="3600" b="1" dirty="0" smtClean="0">
              <a:latin typeface="Arial Rounded MT Bold" pitchFamily="34" charset="0"/>
            </a:endParaRPr>
          </a:p>
          <a:p>
            <a:pPr algn="ctr">
              <a:buNone/>
            </a:pP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pap</a:t>
            </a:r>
            <a:r>
              <a:rPr lang="fr-FR" sz="3600" b="1" dirty="0" smtClean="0">
                <a:latin typeface="Arial Rounded MT Bold" pitchFamily="34" charset="0"/>
              </a:rPr>
              <a:t> </a:t>
            </a:r>
            <a:r>
              <a:rPr lang="fr-FR" sz="3600" b="1" dirty="0" err="1" smtClean="0">
                <a:latin typeface="Arial Rounded MT Bold" pitchFamily="34" charset="0"/>
              </a:rPr>
              <a:t>fi-n</a:t>
            </a:r>
            <a:r>
              <a:rPr lang="fr-FR" sz="3600" b="1" dirty="0" smtClean="0">
                <a:latin typeface="Arial Rounded MT Bold" pitchFamily="34" charset="0"/>
              </a:rPr>
              <a:t> di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3600" b="1" dirty="0" smtClean="0">
                <a:solidFill>
                  <a:srgbClr val="66FFFF"/>
                </a:solidFill>
                <a:latin typeface="Arial Rounded MT Bold" pitchFamily="34" charset="0"/>
              </a:rPr>
              <a:t>4</a:t>
            </a:r>
            <a:endParaRPr lang="en-US" sz="3600" b="1" dirty="0" smtClean="0">
              <a:solidFill>
                <a:srgbClr val="66FFFF"/>
              </a:solidFill>
              <a:latin typeface="Arial Rounded MT Bold" pitchFamily="34" charset="0"/>
            </a:endParaRPr>
          </a:p>
          <a:p>
            <a:pPr algn="ctr">
              <a:buNone/>
            </a:pPr>
            <a:r>
              <a:rPr lang="fr-FR" sz="3600" b="1" dirty="0" err="1" smtClean="0">
                <a:latin typeface="Arial Rounded MT Bold" pitchFamily="34" charset="0"/>
              </a:rPr>
              <a:t>Lè</a:t>
            </a:r>
            <a:r>
              <a:rPr lang="fr-FR" sz="3600" b="1" dirty="0" smtClean="0">
                <a:latin typeface="Arial Rounded MT Bold" pitchFamily="34" charset="0"/>
              </a:rPr>
              <a:t> m-a rive nan </a:t>
            </a:r>
            <a:r>
              <a:rPr lang="fr-FR" sz="3600" b="1" dirty="0" err="1" smtClean="0">
                <a:latin typeface="Arial Rounded MT Bold" pitchFamily="34" charset="0"/>
              </a:rPr>
              <a:t>sièl</a:t>
            </a:r>
            <a:r>
              <a:rPr lang="fr-FR" sz="3600" b="1" dirty="0" smtClean="0">
                <a:latin typeface="Arial Rounded MT Bold" pitchFamily="34" charset="0"/>
              </a:rPr>
              <a:t> la </a:t>
            </a:r>
            <a:r>
              <a:rPr lang="fr-FR" sz="3600" b="1" dirty="0" err="1" smtClean="0">
                <a:latin typeface="Arial Rounded MT Bold" pitchFamily="34" charset="0"/>
              </a:rPr>
              <a:t>tou</a:t>
            </a:r>
            <a:endParaRPr lang="en-US" sz="3600" b="1" dirty="0" smtClean="0">
              <a:latin typeface="Arial Rounded MT Bold" pitchFamily="34" charset="0"/>
            </a:endParaRPr>
          </a:p>
          <a:p>
            <a:pPr algn="ctr">
              <a:buNone/>
            </a:pPr>
            <a:r>
              <a:rPr lang="fr-FR" sz="3600" b="1" dirty="0" err="1" smtClean="0">
                <a:latin typeface="Arial Rounded MT Bold" pitchFamily="34" charset="0"/>
              </a:rPr>
              <a:t>Rete</a:t>
            </a:r>
            <a:r>
              <a:rPr lang="fr-FR" sz="3600" b="1" dirty="0" smtClean="0">
                <a:latin typeface="Arial Rounded MT Bold" pitchFamily="34" charset="0"/>
              </a:rPr>
              <a:t> </a:t>
            </a:r>
            <a:r>
              <a:rPr lang="fr-FR" sz="3600" b="1" dirty="0" err="1" smtClean="0">
                <a:latin typeface="Arial Rounded MT Bold" pitchFamily="34" charset="0"/>
              </a:rPr>
              <a:t>avèk</a:t>
            </a:r>
            <a:r>
              <a:rPr lang="fr-FR" sz="3600" b="1" dirty="0" smtClean="0">
                <a:latin typeface="Arial Rounded MT Bold" pitchFamily="34" charset="0"/>
              </a:rPr>
              <a:t> li pou </a:t>
            </a:r>
            <a:r>
              <a:rPr lang="fr-FR" sz="3600" b="1" dirty="0" err="1" smtClean="0">
                <a:latin typeface="Arial Rounded MT Bold" pitchFamily="34" charset="0"/>
              </a:rPr>
              <a:t>toujou</a:t>
            </a:r>
            <a:endParaRPr lang="en-US" sz="3600" b="1" dirty="0" smtClean="0">
              <a:latin typeface="Arial Rounded MT Bold" pitchFamily="34" charset="0"/>
            </a:endParaRPr>
          </a:p>
          <a:p>
            <a:pPr algn="ctr">
              <a:buNone/>
            </a:pPr>
            <a:r>
              <a:rPr lang="fr-FR" sz="3600" b="1" dirty="0" err="1" smtClean="0">
                <a:latin typeface="Arial Rounded MT Bold" pitchFamily="34" charset="0"/>
              </a:rPr>
              <a:t>Mouin</a:t>
            </a:r>
            <a:r>
              <a:rPr lang="fr-FR" sz="3600" b="1" dirty="0" smtClean="0">
                <a:latin typeface="Arial Rounded MT Bold" pitchFamily="34" charset="0"/>
              </a:rPr>
              <a:t> met pale di mil </a:t>
            </a:r>
            <a:r>
              <a:rPr lang="fr-FR" sz="3600" b="1" dirty="0" err="1" smtClean="0">
                <a:latin typeface="Arial Rounded MT Bold" pitchFamily="34" charset="0"/>
              </a:rPr>
              <a:t>anne</a:t>
            </a:r>
            <a:endParaRPr lang="en-US" sz="3600" b="1" dirty="0" smtClean="0">
              <a:latin typeface="Arial Rounded MT Bold" pitchFamily="34" charset="0"/>
            </a:endParaRPr>
          </a:p>
          <a:p>
            <a:pPr algn="ctr">
              <a:buNone/>
            </a:pP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pap</a:t>
            </a:r>
            <a:r>
              <a:rPr lang="fr-FR" sz="3600" b="1" dirty="0" smtClean="0">
                <a:latin typeface="Arial Rounded MT Bold" pitchFamily="34" charset="0"/>
              </a:rPr>
              <a:t> </a:t>
            </a:r>
            <a:r>
              <a:rPr lang="fr-FR" sz="3600" b="1" dirty="0" err="1" smtClean="0">
                <a:latin typeface="Arial Rounded MT Bold" pitchFamily="34" charset="0"/>
              </a:rPr>
              <a:t>fi-n</a:t>
            </a:r>
            <a:r>
              <a:rPr lang="fr-FR" sz="3600" b="1" dirty="0" smtClean="0">
                <a:latin typeface="Arial Rounded MT Bold" pitchFamily="34" charset="0"/>
              </a:rPr>
              <a:t> di </a:t>
            </a:r>
            <a:r>
              <a:rPr lang="fr-FR" sz="3600" b="1" dirty="0" err="1" smtClean="0">
                <a:latin typeface="Arial Rounded MT Bold" pitchFamily="34" charset="0"/>
              </a:rPr>
              <a:t>konbiin</a:t>
            </a:r>
            <a:r>
              <a:rPr lang="fr-FR" sz="3600" b="1" dirty="0" smtClean="0">
                <a:latin typeface="Arial Rounded MT Bold" pitchFamily="34" charset="0"/>
              </a:rPr>
              <a:t> </a:t>
            </a:r>
            <a:r>
              <a:rPr lang="fr-FR" sz="3600" b="1" dirty="0" err="1" smtClean="0">
                <a:latin typeface="Arial Rounded MT Bold" pitchFamily="34" charset="0"/>
              </a:rPr>
              <a:t>mouin</a:t>
            </a:r>
            <a:r>
              <a:rPr lang="fr-FR" sz="3600" b="1" dirty="0" smtClean="0">
                <a:latin typeface="Arial Rounded MT Bold" pitchFamily="34" charset="0"/>
              </a:rPr>
              <a:t> </a:t>
            </a:r>
            <a:r>
              <a:rPr lang="fr-FR" sz="3600" b="1" dirty="0" err="1" smtClean="0">
                <a:latin typeface="Arial Rounded MT Bold" pitchFamily="34" charset="0"/>
              </a:rPr>
              <a:t>doue</a:t>
            </a:r>
            <a:r>
              <a:rPr lang="fr-FR" sz="3600" b="1" dirty="0" smtClean="0">
                <a:latin typeface="Arial Rounded MT Bold" pitchFamily="34" charset="0"/>
              </a:rPr>
              <a:t>.</a:t>
            </a:r>
          </a:p>
          <a:p>
            <a:pPr algn="ctr">
              <a:buNone/>
            </a:pPr>
            <a:r>
              <a:rPr lang="fr-FR" sz="3600" b="1" dirty="0" err="1" smtClean="0">
                <a:solidFill>
                  <a:srgbClr val="66FFFF"/>
                </a:solidFill>
                <a:latin typeface="Arial Rounded MT Bold" pitchFamily="34" charset="0"/>
              </a:rPr>
              <a:t>Ke</a:t>
            </a:r>
            <a:r>
              <a:rPr lang="fr-FR" sz="3600" b="1" dirty="0" smtClean="0">
                <a:solidFill>
                  <a:srgbClr val="66FFFF"/>
                </a:solidFill>
                <a:latin typeface="Arial Rounded MT Bold" pitchFamily="34" charset="0"/>
              </a:rPr>
              <a:t>:</a:t>
            </a:r>
            <a:endParaRPr lang="en-US" sz="3600" b="1" dirty="0" smtClean="0">
              <a:solidFill>
                <a:srgbClr val="66FFFF"/>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lamou</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san</a:t>
            </a:r>
            <a:r>
              <a:rPr lang="fr-FR" sz="3600" b="1" dirty="0" smtClean="0">
                <a:solidFill>
                  <a:srgbClr val="FFFF00"/>
                </a:solidFill>
                <a:latin typeface="Arial Rounded MT Bold" pitchFamily="34" charset="0"/>
              </a:rPr>
              <a:t> fin?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r>
              <a:rPr lang="fr-FR" sz="3600" b="1" dirty="0" smtClean="0">
                <a:solidFill>
                  <a:srgbClr val="FFFF00"/>
                </a:solidFill>
                <a:latin typeface="Arial Rounded MT Bold" pitchFamily="34" charset="0"/>
              </a:rPr>
              <a:t> ka </a:t>
            </a:r>
            <a:r>
              <a:rPr lang="fr-FR" sz="3600" b="1" dirty="0" err="1" smtClean="0">
                <a:solidFill>
                  <a:srgbClr val="FFFF00"/>
                </a:solidFill>
                <a:latin typeface="Arial Rounded MT Bold" pitchFamily="34" charset="0"/>
              </a:rPr>
              <a:t>kris</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Konnin</a:t>
            </a:r>
            <a:r>
              <a:rPr lang="fr-FR" sz="3600" b="1" dirty="0" smtClean="0">
                <a:solidFill>
                  <a:srgbClr val="FFFF00"/>
                </a:solidFill>
                <a:latin typeface="Arial Rounded MT Bold" pitchFamily="34" charset="0"/>
              </a:rPr>
              <a:t> sa li </a:t>
            </a:r>
            <a:r>
              <a:rPr lang="fr-FR" sz="3600" b="1" dirty="0" err="1" smtClean="0">
                <a:solidFill>
                  <a:srgbClr val="FFFF00"/>
                </a:solidFill>
                <a:latin typeface="Arial Rounded MT Bold" pitchFamily="34" charset="0"/>
              </a:rPr>
              <a:t>fè</a:t>
            </a:r>
            <a:r>
              <a:rPr lang="fr-FR" sz="3600" b="1" dirty="0" smtClean="0">
                <a:solidFill>
                  <a:srgbClr val="FFFF00"/>
                </a:solidFill>
                <a:latin typeface="Arial Rounded MT Bold" pitchFamily="34" charset="0"/>
              </a:rPr>
              <a:t> pou </a:t>
            </a:r>
            <a:r>
              <a:rPr lang="fr-FR" sz="3600" b="1" dirty="0" err="1" smtClean="0">
                <a:solidFill>
                  <a:srgbClr val="FFFF00"/>
                </a:solidFill>
                <a:latin typeface="Arial Rounded MT Bold" pitchFamily="34" charset="0"/>
              </a:rPr>
              <a:t>mouin</a:t>
            </a:r>
            <a:endParaRPr lang="en-US" sz="3600" b="1" dirty="0" smtClean="0">
              <a:solidFill>
                <a:srgbClr val="FFFF00"/>
              </a:solidFill>
              <a:latin typeface="Arial Rounded MT Bold" pitchFamily="34" charset="0"/>
            </a:endParaRPr>
          </a:p>
          <a:p>
            <a:pPr algn="ctr">
              <a:buNone/>
            </a:pP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pa</a:t>
            </a:r>
            <a:r>
              <a:rPr lang="fr-FR" sz="3600" b="1" dirty="0" smtClean="0">
                <a:solidFill>
                  <a:srgbClr val="FFFF00"/>
                </a:solidFill>
                <a:latin typeface="Arial Rounded MT Bold" pitchFamily="34" charset="0"/>
              </a:rPr>
              <a:t> ka di </a:t>
            </a:r>
            <a:r>
              <a:rPr lang="fr-FR" sz="3600" b="1" dirty="0" err="1" smtClean="0">
                <a:solidFill>
                  <a:srgbClr val="FFFF00"/>
                </a:solidFill>
                <a:latin typeface="Arial Rounded MT Bold" pitchFamily="34" charset="0"/>
              </a:rPr>
              <a:t>konbiin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mouin</a:t>
            </a:r>
            <a:r>
              <a:rPr lang="fr-FR" sz="3600" b="1" dirty="0" smtClean="0">
                <a:solidFill>
                  <a:srgbClr val="FFFF00"/>
                </a:solidFill>
                <a:latin typeface="Arial Rounded MT Bold" pitchFamily="34" charset="0"/>
              </a:rPr>
              <a:t> </a:t>
            </a:r>
            <a:r>
              <a:rPr lang="fr-FR" sz="3600" b="1" dirty="0" err="1" smtClean="0">
                <a:solidFill>
                  <a:srgbClr val="FFFF00"/>
                </a:solidFill>
                <a:latin typeface="Arial Rounded MT Bold" pitchFamily="34" charset="0"/>
              </a:rPr>
              <a:t>doue</a:t>
            </a:r>
            <a:endParaRPr lang="en-US" sz="3600" b="1" dirty="0" smtClean="0">
              <a:solidFill>
                <a:srgbClr val="FFFF00"/>
              </a:solidFill>
              <a:latin typeface="Arial Rounded MT Bold" pitchFamily="34" charset="0"/>
            </a:endParaRPr>
          </a:p>
          <a:p>
            <a:pPr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r>
              <a:rPr lang="fr-FR" sz="4400" dirty="0" smtClean="0">
                <a:solidFill>
                  <a:srgbClr val="FF0000"/>
                </a:solidFill>
                <a:latin typeface="Arial Rounded MT Bold" pitchFamily="34" charset="0"/>
              </a:rPr>
              <a:t>PSAUME 66</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Ps 66:1 ¶ Au chef des chantres. Cantique. Psaume. Poussez vers Dieu des cris de joie, Vous tous, habitants de la terre!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2 Chantez la gloire de son nom, Célébrez sa gloire par vos louanges!</a:t>
            </a:r>
            <a:endParaRPr lang="en-US" sz="4400" dirty="0" smtClean="0">
              <a:solidFill>
                <a:srgbClr val="FF0000"/>
              </a:solidFill>
              <a:latin typeface="Arial Rounded MT Bold" pitchFamily="34" charset="0"/>
            </a:endParaRPr>
          </a:p>
          <a:p>
            <a:pPr algn="just">
              <a:buNone/>
            </a:pP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dirty="0" smtClean="0">
                <a:solidFill>
                  <a:srgbClr val="0D069A"/>
                </a:solidFill>
                <a:latin typeface="Arial Rounded MT Bold" pitchFamily="34" charset="0"/>
              </a:rPr>
              <a:t>3 </a:t>
            </a:r>
            <a:r>
              <a:rPr lang="fr-FR" sz="4400" dirty="0" smtClean="0">
                <a:solidFill>
                  <a:srgbClr val="0D069A"/>
                </a:solidFill>
                <a:latin typeface="Arial Rounded MT Bold" pitchFamily="34" charset="0"/>
              </a:rPr>
              <a:t>Dites à Dieu: Que tes </a:t>
            </a:r>
            <a:r>
              <a:rPr lang="fr-FR" sz="4400" dirty="0" smtClean="0">
                <a:solidFill>
                  <a:srgbClr val="0D069A"/>
                </a:solidFill>
                <a:latin typeface="Arial Rounded MT Bold" pitchFamily="34" charset="0"/>
              </a:rPr>
              <a:t>œuvres </a:t>
            </a:r>
            <a:r>
              <a:rPr lang="fr-FR" sz="4400" dirty="0" smtClean="0">
                <a:solidFill>
                  <a:srgbClr val="0D069A"/>
                </a:solidFill>
                <a:latin typeface="Arial Rounded MT Bold" pitchFamily="34" charset="0"/>
              </a:rPr>
              <a:t>sont redoutables! A cause de la grandeur de ta force, tes ennemis te flattent.</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4 Toute la terre se prosterne devant toi et chante en ton honneur; Elle chante ton nom. -Pause.</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5 Venez et contemplez les </a:t>
            </a:r>
            <a:r>
              <a:rPr lang="fr-FR" sz="4400" dirty="0" smtClean="0">
                <a:solidFill>
                  <a:srgbClr val="0D069A"/>
                </a:solidFill>
                <a:latin typeface="Arial Rounded MT Bold" pitchFamily="34" charset="0"/>
              </a:rPr>
              <a:t>œuvres </a:t>
            </a:r>
            <a:r>
              <a:rPr lang="fr-FR" sz="4400" dirty="0" smtClean="0">
                <a:solidFill>
                  <a:srgbClr val="0D069A"/>
                </a:solidFill>
                <a:latin typeface="Arial Rounded MT Bold" pitchFamily="34" charset="0"/>
              </a:rPr>
              <a:t>de Dieu! Il est redoutable quand il agit sur les fils de l'homme.</a:t>
            </a:r>
            <a:endParaRPr lang="en-US" sz="4400" dirty="0" smtClean="0">
              <a:solidFill>
                <a:srgbClr val="0D069A"/>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D069A"/>
                </a:solidFill>
                <a:latin typeface="Arial Rounded MT Bold" pitchFamily="34" charset="0"/>
              </a:rPr>
              <a:t>6 </a:t>
            </a:r>
            <a:r>
              <a:rPr lang="fr-FR" sz="4400" dirty="0" smtClean="0">
                <a:solidFill>
                  <a:srgbClr val="0D069A"/>
                </a:solidFill>
                <a:latin typeface="Arial Rounded MT Bold" pitchFamily="34" charset="0"/>
              </a:rPr>
              <a:t>Il changea la mer en une terre sèche, On traversa le fleuve à pied: Alors nous nous réjouîmes en lui.</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7 Il domine éternellement par sa puissance, Ses yeux observent les nations: Que les rebelles ne s'élèvent pas! -Pause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D069A"/>
                </a:solidFill>
                <a:latin typeface="Arial Rounded MT Bold" pitchFamily="34" charset="0"/>
              </a:rPr>
              <a:t>8 </a:t>
            </a:r>
            <a:r>
              <a:rPr lang="fr-FR" sz="4400" dirty="0" smtClean="0">
                <a:solidFill>
                  <a:srgbClr val="0D069A"/>
                </a:solidFill>
                <a:latin typeface="Arial Rounded MT Bold" pitchFamily="34" charset="0"/>
              </a:rPr>
              <a:t>¶ Peuples, bénissez notre Dieu, Faites retentir sa louange!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9 Il a conservé la vie à notre âme, Et il n'a pas permis que notre pied chancelât.</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10 Car tu nous as éprouvés, ô Dieu! Tu nous as fait passer au creuset comme l'argent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D069A"/>
                </a:solidFill>
                <a:latin typeface="Arial Rounded MT Bold" pitchFamily="34" charset="0"/>
              </a:rPr>
              <a:t>11 </a:t>
            </a:r>
            <a:r>
              <a:rPr lang="fr-FR" sz="4400" dirty="0" smtClean="0">
                <a:solidFill>
                  <a:srgbClr val="0D069A"/>
                </a:solidFill>
                <a:latin typeface="Arial Rounded MT Bold" pitchFamily="34" charset="0"/>
              </a:rPr>
              <a:t>Tu nous as amenés dans le filet, Tu as mis sur nos reins un pesant fardeau,</a:t>
            </a:r>
            <a:endParaRPr lang="en-US" sz="4400" dirty="0" smtClean="0">
              <a:solidFill>
                <a:srgbClr val="0D069A"/>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FF0000"/>
                </a:solidFill>
                <a:latin typeface="Arial Rounded MT Bold" pitchFamily="34" charset="0"/>
              </a:rPr>
              <a:t>12 Tu as fait monter des hommes sur nos têtes; Nous avons passé par le feu et par l'eau. Mais tu nous en as tirés pour nous donner l'abondance.</a:t>
            </a:r>
            <a:endParaRPr lang="en-US" sz="4400" dirty="0" smtClean="0">
              <a:solidFill>
                <a:srgbClr val="FF0000"/>
              </a:solidFill>
              <a:latin typeface="Arial Rounded MT Bold" pitchFamily="34" charset="0"/>
            </a:endParaRPr>
          </a:p>
          <a:p>
            <a:pPr algn="just">
              <a:buNone/>
            </a:pPr>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smtClean="0">
                <a:solidFill>
                  <a:srgbClr val="0D069A"/>
                </a:solidFill>
                <a:latin typeface="Arial Rounded MT Bold" pitchFamily="34" charset="0"/>
              </a:rPr>
              <a:t>13 </a:t>
            </a:r>
            <a:r>
              <a:rPr lang="fr-FR" sz="4800" dirty="0" smtClean="0">
                <a:solidFill>
                  <a:srgbClr val="0D069A"/>
                </a:solidFill>
                <a:latin typeface="Arial Rounded MT Bold" pitchFamily="34" charset="0"/>
              </a:rPr>
              <a:t>¶ J'irai dans ta maison avec des holocaustes, J'accomplirai mes </a:t>
            </a:r>
            <a:r>
              <a:rPr lang="fr-FR" sz="4800" dirty="0" smtClean="0">
                <a:solidFill>
                  <a:srgbClr val="0D069A"/>
                </a:solidFill>
                <a:latin typeface="Arial Rounded MT Bold" pitchFamily="34" charset="0"/>
              </a:rPr>
              <a:t>vœux </a:t>
            </a:r>
            <a:r>
              <a:rPr lang="fr-FR" sz="4800" dirty="0" smtClean="0">
                <a:solidFill>
                  <a:srgbClr val="0D069A"/>
                </a:solidFill>
                <a:latin typeface="Arial Rounded MT Bold" pitchFamily="34" charset="0"/>
              </a:rPr>
              <a:t>envers toi:</a:t>
            </a:r>
            <a:endParaRPr lang="en-US" sz="4800" dirty="0" smtClean="0">
              <a:solidFill>
                <a:srgbClr val="0D069A"/>
              </a:solidFill>
              <a:latin typeface="Arial Rounded MT Bold" pitchFamily="34" charset="0"/>
            </a:endParaRPr>
          </a:p>
          <a:p>
            <a:pPr algn="just"/>
            <a:r>
              <a:rPr lang="fr-FR" sz="4800" dirty="0" smtClean="0">
                <a:solidFill>
                  <a:srgbClr val="FF0000"/>
                </a:solidFill>
                <a:latin typeface="Arial Rounded MT Bold" pitchFamily="34" charset="0"/>
              </a:rPr>
              <a:t> 14 Pour eux mes lèvres se sont ouvertes, Et ma bouche les a prononcés dans ma détresse.</a:t>
            </a:r>
            <a:endParaRPr lang="en-US" sz="4800" dirty="0" smtClean="0">
              <a:solidFill>
                <a:srgbClr val="FF0000"/>
              </a:solidFill>
              <a:latin typeface="Arial Rounded MT Bold" pitchFamily="34" charset="0"/>
            </a:endParaRPr>
          </a:p>
          <a:p>
            <a:pPr algn="just">
              <a:buNone/>
            </a:pPr>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dirty="0" smtClean="0">
                <a:solidFill>
                  <a:srgbClr val="0D069A"/>
                </a:solidFill>
                <a:latin typeface="Arial Rounded MT Bold" pitchFamily="34" charset="0"/>
              </a:rPr>
              <a:t>15 </a:t>
            </a:r>
            <a:r>
              <a:rPr lang="fr-FR" sz="4400" dirty="0" smtClean="0">
                <a:solidFill>
                  <a:srgbClr val="0D069A"/>
                </a:solidFill>
                <a:latin typeface="Arial Rounded MT Bold" pitchFamily="34" charset="0"/>
              </a:rPr>
              <a:t>Je t'offrirai des brebis grasses en holocauste, Avec la graisse des béliers; Je sacrifierai des brebis avec des boucs. -Pause.</a:t>
            </a:r>
            <a:endParaRPr lang="en-US" sz="4400" dirty="0" smtClean="0">
              <a:solidFill>
                <a:srgbClr val="0D069A"/>
              </a:solidFill>
              <a:latin typeface="Arial Rounded MT Bold" pitchFamily="34" charset="0"/>
            </a:endParaRPr>
          </a:p>
          <a:p>
            <a:pPr algn="just"/>
            <a:r>
              <a:rPr lang="fr-FR" sz="4800" dirty="0" smtClean="0">
                <a:solidFill>
                  <a:srgbClr val="0D069A"/>
                </a:solidFill>
                <a:latin typeface="Arial Rounded MT Bold" pitchFamily="34" charset="0"/>
              </a:rPr>
              <a:t> </a:t>
            </a:r>
            <a:r>
              <a:rPr lang="fr-FR" sz="4800" dirty="0" smtClean="0">
                <a:solidFill>
                  <a:srgbClr val="FF0000"/>
                </a:solidFill>
                <a:latin typeface="Arial Rounded MT Bold" pitchFamily="34" charset="0"/>
              </a:rPr>
              <a:t>16 Venez, écoutez, vous tous qui craignez Dieu, et je raconterai Ce qu'il a fait à mon âme.</a:t>
            </a:r>
            <a:endParaRPr lang="en-US" sz="4800" dirty="0" smtClean="0">
              <a:solidFill>
                <a:srgbClr val="FF0000"/>
              </a:solidFill>
              <a:latin typeface="Arial Rounded MT Bold" pitchFamily="34" charset="0"/>
            </a:endParaRPr>
          </a:p>
          <a:p>
            <a:pPr algn="just"/>
            <a:r>
              <a:rPr lang="fr-FR" sz="4800" dirty="0" smtClean="0">
                <a:solidFill>
                  <a:srgbClr val="0D069A"/>
                </a:solidFill>
                <a:latin typeface="Arial Rounded MT Bold" pitchFamily="34" charset="0"/>
              </a:rPr>
              <a:t> 17 J'ai crié à lui de ma bouche, Et la louange a été sur ma langue.</a:t>
            </a:r>
            <a:endParaRPr lang="en-US" sz="4800" dirty="0" smtClean="0">
              <a:solidFill>
                <a:srgbClr val="0D069A"/>
              </a:solidFill>
              <a:latin typeface="Arial Rounded MT Bold" pitchFamily="34" charset="0"/>
            </a:endParaRPr>
          </a:p>
          <a:p>
            <a:pPr algn="just">
              <a:buNone/>
            </a:pPr>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0D069A"/>
                </a:solidFill>
                <a:latin typeface="Arial Rounded MT Bold" pitchFamily="34" charset="0"/>
              </a:rPr>
              <a:t>18 </a:t>
            </a:r>
            <a:r>
              <a:rPr lang="fr-FR" sz="4400" dirty="0" smtClean="0">
                <a:solidFill>
                  <a:srgbClr val="0D069A"/>
                </a:solidFill>
                <a:latin typeface="Arial Rounded MT Bold" pitchFamily="34" charset="0"/>
              </a:rPr>
              <a:t>Si j'avais conçu l'iniquité dans mon </a:t>
            </a:r>
            <a:r>
              <a:rPr lang="fr-FR" sz="4400" dirty="0" err="1" smtClean="0">
                <a:solidFill>
                  <a:srgbClr val="0D069A"/>
                </a:solidFill>
                <a:latin typeface="Arial Rounded MT Bold" pitchFamily="34" charset="0"/>
              </a:rPr>
              <a:t>coeur</a:t>
            </a:r>
            <a:r>
              <a:rPr lang="fr-FR" sz="4400" dirty="0" smtClean="0">
                <a:solidFill>
                  <a:srgbClr val="0D069A"/>
                </a:solidFill>
                <a:latin typeface="Arial Rounded MT Bold" pitchFamily="34" charset="0"/>
              </a:rPr>
              <a:t>, Le Seigneur ne m'aurait pas exaucé.</a:t>
            </a:r>
            <a:endParaRPr lang="en-US" sz="4400" dirty="0" smtClean="0">
              <a:solidFill>
                <a:srgbClr val="0D069A"/>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FF0000"/>
                </a:solidFill>
                <a:latin typeface="Arial Rounded MT Bold" pitchFamily="34" charset="0"/>
              </a:rPr>
              <a:t>19 Mais Dieu m'a exaucé, Il a été attentif à la voix de ma prière.</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20 Béni soit Dieu, Qui n'a pas rejeté ma prière, Et qui ne m'a pas retiré sa bonté!</a:t>
            </a:r>
            <a:endParaRPr lang="en-US" sz="4400" dirty="0" smtClean="0">
              <a:solidFill>
                <a:srgbClr val="0D069A"/>
              </a:solidFill>
              <a:latin typeface="Arial Rounded MT Bold" pitchFamily="34" charset="0"/>
            </a:endParaRPr>
          </a:p>
          <a:p>
            <a:pPr algn="just"/>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endParaRPr lang="en-US" sz="4400" dirty="0" smtClean="0">
              <a:solidFill>
                <a:srgbClr val="003300"/>
              </a:solidFill>
              <a:latin typeface="Arial Rounded MT Bold" pitchFamily="34" charset="0"/>
            </a:endParaRPr>
          </a:p>
          <a:p>
            <a:pPr algn="ctr">
              <a:buNone/>
            </a:pPr>
            <a:r>
              <a:rPr lang="en-US" sz="6600" dirty="0" err="1" smtClean="0">
                <a:solidFill>
                  <a:srgbClr val="003300"/>
                </a:solidFill>
                <a:latin typeface="Arial Rounded MT Bold" pitchFamily="34" charset="0"/>
              </a:rPr>
              <a:t>Wi</a:t>
            </a:r>
            <a:r>
              <a:rPr lang="en-US" sz="6600" dirty="0" smtClean="0">
                <a:solidFill>
                  <a:srgbClr val="003300"/>
                </a:solidFill>
                <a:latin typeface="Arial Rounded MT Bold" pitchFamily="34" charset="0"/>
              </a:rPr>
              <a:t> </a:t>
            </a:r>
            <a:r>
              <a:rPr lang="en-US" sz="6600" dirty="0" smtClean="0">
                <a:solidFill>
                  <a:srgbClr val="003300"/>
                </a:solidFill>
                <a:latin typeface="Arial Rounded MT Bold" pitchFamily="34" charset="0"/>
              </a:rPr>
              <a:t>Li </a:t>
            </a:r>
            <a:r>
              <a:rPr lang="en-US" sz="6600" dirty="0" err="1" smtClean="0">
                <a:solidFill>
                  <a:srgbClr val="003300"/>
                </a:solidFill>
                <a:latin typeface="Arial Rounded MT Bold" pitchFamily="34" charset="0"/>
              </a:rPr>
              <a:t>fe</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BonDye</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fel</a:t>
            </a:r>
            <a:endParaRPr lang="en-US" sz="6600" dirty="0" smtClean="0">
              <a:solidFill>
                <a:srgbClr val="003300"/>
              </a:solidFill>
              <a:latin typeface="Arial Rounded MT Bold" pitchFamily="34" charset="0"/>
            </a:endParaRPr>
          </a:p>
          <a:p>
            <a:pPr algn="ctr">
              <a:buNone/>
            </a:pPr>
            <a:r>
              <a:rPr lang="en-US" sz="6600" dirty="0" err="1" smtClean="0">
                <a:solidFill>
                  <a:srgbClr val="003300"/>
                </a:solidFill>
                <a:latin typeface="Arial Rounded MT Bold" pitchFamily="34" charset="0"/>
              </a:rPr>
              <a:t>Wi</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li</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fel</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pou</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mwen</a:t>
            </a:r>
            <a:endParaRPr lang="en-US" sz="6600" dirty="0" smtClean="0">
              <a:solidFill>
                <a:srgbClr val="003300"/>
              </a:solidFill>
              <a:latin typeface="Arial Rounded MT Bold" pitchFamily="34" charset="0"/>
            </a:endParaRPr>
          </a:p>
          <a:p>
            <a:pPr algn="ctr">
              <a:buNone/>
            </a:pPr>
            <a:r>
              <a:rPr lang="en-US" sz="6600" dirty="0" err="1" smtClean="0">
                <a:solidFill>
                  <a:srgbClr val="003300"/>
                </a:solidFill>
                <a:latin typeface="Arial Rounded MT Bold" pitchFamily="34" charset="0"/>
              </a:rPr>
              <a:t>BonDye</a:t>
            </a:r>
            <a:r>
              <a:rPr lang="en-US" sz="6600" dirty="0" smtClean="0">
                <a:solidFill>
                  <a:srgbClr val="003300"/>
                </a:solidFill>
                <a:latin typeface="Arial Rounded MT Bold" pitchFamily="34" charset="0"/>
              </a:rPr>
              <a:t> m </a:t>
            </a:r>
            <a:r>
              <a:rPr lang="en-US" sz="6600" dirty="0" err="1" smtClean="0">
                <a:solidFill>
                  <a:srgbClr val="003300"/>
                </a:solidFill>
                <a:latin typeface="Arial Rounded MT Bold" pitchFamily="34" charset="0"/>
              </a:rPr>
              <a:t>na</a:t>
            </a:r>
            <a:r>
              <a:rPr lang="en-US" sz="6600" dirty="0" smtClean="0">
                <a:solidFill>
                  <a:srgbClr val="003300"/>
                </a:solidFill>
                <a:latin typeface="Arial Rounded MT Bold" pitchFamily="34" charset="0"/>
              </a:rPr>
              <a:t> </a:t>
            </a:r>
            <a:r>
              <a:rPr lang="en-US" sz="6600" dirty="0" err="1" smtClean="0">
                <a:solidFill>
                  <a:srgbClr val="003300"/>
                </a:solidFill>
                <a:latin typeface="Arial Rounded MT Bold" pitchFamily="34" charset="0"/>
              </a:rPr>
              <a:t>fel</a:t>
            </a:r>
            <a:endParaRPr lang="en-US" sz="66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400" dirty="0" smtClean="0">
                <a:solidFill>
                  <a:srgbClr val="003300"/>
                </a:solidFill>
                <a:latin typeface="Arial Rounded MT Bold" pitchFamily="34" charset="0"/>
              </a:rPr>
              <a:t>Ou </a:t>
            </a:r>
            <a:r>
              <a:rPr lang="fr-FR" sz="4400" dirty="0" err="1" smtClean="0">
                <a:solidFill>
                  <a:srgbClr val="003300"/>
                </a:solidFill>
                <a:latin typeface="Arial Rounded MT Bold" pitchFamily="34" charset="0"/>
              </a:rPr>
              <a:t>pap</a:t>
            </a:r>
            <a:r>
              <a:rPr lang="fr-FR" sz="4400" dirty="0" smtClean="0">
                <a:solidFill>
                  <a:srgbClr val="003300"/>
                </a:solidFill>
                <a:latin typeface="Arial Rounded MT Bold" pitchFamily="34" charset="0"/>
              </a:rPr>
              <a:t> ka </a:t>
            </a:r>
            <a:r>
              <a:rPr lang="fr-FR" sz="4400" dirty="0" err="1" smtClean="0">
                <a:solidFill>
                  <a:srgbClr val="003300"/>
                </a:solidFill>
                <a:latin typeface="Arial Rounded MT Bold" pitchFamily="34" charset="0"/>
              </a:rPr>
              <a:t>konprenn</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mwen</a:t>
            </a:r>
            <a:endParaRPr lang="en-US" sz="4400" dirty="0" smtClean="0">
              <a:solidFill>
                <a:srgbClr val="003300"/>
              </a:solidFill>
              <a:latin typeface="Arial Rounded MT Bold" pitchFamily="34" charset="0"/>
            </a:endParaRPr>
          </a:p>
          <a:p>
            <a:pPr algn="ctr">
              <a:buNone/>
            </a:pPr>
            <a:r>
              <a:rPr lang="fr-FR" sz="4400" dirty="0" err="1" smtClean="0">
                <a:solidFill>
                  <a:srgbClr val="003300"/>
                </a:solidFill>
                <a:latin typeface="Arial Rounded MT Bold" pitchFamily="34" charset="0"/>
              </a:rPr>
              <a:t>Paske</a:t>
            </a:r>
            <a:r>
              <a:rPr lang="fr-FR" sz="4400" dirty="0" smtClean="0">
                <a:solidFill>
                  <a:srgbClr val="003300"/>
                </a:solidFill>
                <a:latin typeface="Arial Rounded MT Bold" pitchFamily="34" charset="0"/>
              </a:rPr>
              <a:t> w </a:t>
            </a:r>
            <a:r>
              <a:rPr lang="fr-FR" sz="4400" dirty="0" err="1" smtClean="0">
                <a:solidFill>
                  <a:srgbClr val="003300"/>
                </a:solidFill>
                <a:latin typeface="Arial Rounded MT Bold" pitchFamily="34" charset="0"/>
              </a:rPr>
              <a:t>pa</a:t>
            </a:r>
            <a:r>
              <a:rPr lang="fr-FR" sz="4400" dirty="0" smtClean="0">
                <a:solidFill>
                  <a:srgbClr val="003300"/>
                </a:solidFill>
                <a:latin typeface="Arial Rounded MT Bold" pitchFamily="34" charset="0"/>
              </a:rPr>
              <a:t> nan </a:t>
            </a:r>
            <a:r>
              <a:rPr lang="fr-FR" sz="4400" dirty="0" err="1" smtClean="0">
                <a:solidFill>
                  <a:srgbClr val="003300"/>
                </a:solidFill>
                <a:latin typeface="Arial Rounded MT Bold" pitchFamily="34" charset="0"/>
              </a:rPr>
              <a:t>plas</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mwen</a:t>
            </a:r>
            <a:endParaRPr lang="en-US" sz="4400" dirty="0" smtClean="0">
              <a:solidFill>
                <a:srgbClr val="003300"/>
              </a:solidFill>
              <a:latin typeface="Arial Rounded MT Bold" pitchFamily="34" charset="0"/>
            </a:endParaRPr>
          </a:p>
          <a:p>
            <a:pPr algn="ctr">
              <a:buNone/>
            </a:pPr>
            <a:r>
              <a:rPr lang="fr-FR" sz="4400" dirty="0" err="1" smtClean="0">
                <a:solidFill>
                  <a:srgbClr val="003300"/>
                </a:solidFill>
                <a:latin typeface="Arial Rounded MT Bold" pitchFamily="34" charset="0"/>
              </a:rPr>
              <a:t>bonDye</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soti</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lwen</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avem</a:t>
            </a:r>
            <a:r>
              <a:rPr lang="fr-FR" sz="4400" dirty="0" smtClean="0">
                <a:solidFill>
                  <a:srgbClr val="003300"/>
                </a:solidFill>
                <a:latin typeface="Arial Rounded MT Bold" pitchFamily="34" charset="0"/>
              </a:rPr>
              <a:t> </a:t>
            </a:r>
            <a:endParaRPr lang="en-US" sz="4400" dirty="0" smtClean="0">
              <a:solidFill>
                <a:srgbClr val="003300"/>
              </a:solidFill>
              <a:latin typeface="Arial Rounded MT Bold" pitchFamily="34" charset="0"/>
            </a:endParaRPr>
          </a:p>
          <a:p>
            <a:pPr algn="ctr">
              <a:buNone/>
            </a:pPr>
            <a:r>
              <a:rPr lang="fr-FR" sz="4400" dirty="0" smtClean="0">
                <a:solidFill>
                  <a:srgbClr val="003300"/>
                </a:solidFill>
                <a:latin typeface="Arial Rounded MT Bold" pitchFamily="34" charset="0"/>
              </a:rPr>
              <a:t>pou m rive </a:t>
            </a:r>
            <a:r>
              <a:rPr lang="fr-FR" sz="4400" dirty="0" err="1" smtClean="0">
                <a:solidFill>
                  <a:srgbClr val="003300"/>
                </a:solidFill>
                <a:latin typeface="Arial Rounded MT Bold" pitchFamily="34" charset="0"/>
              </a:rPr>
              <a:t>laa</a:t>
            </a:r>
            <a:endParaRPr lang="en-US" sz="4400" dirty="0" smtClean="0">
              <a:solidFill>
                <a:srgbClr val="003300"/>
              </a:solidFill>
              <a:latin typeface="Arial Rounded MT Bold" pitchFamily="34" charset="0"/>
            </a:endParaRPr>
          </a:p>
          <a:p>
            <a:pPr algn="ctr">
              <a:buNone/>
            </a:pPr>
            <a:r>
              <a:rPr lang="fr-FR" sz="4400" dirty="0" err="1" smtClean="0">
                <a:solidFill>
                  <a:srgbClr val="003300"/>
                </a:solidFill>
                <a:latin typeface="Arial Rounded MT Bold" pitchFamily="34" charset="0"/>
              </a:rPr>
              <a:t>temwanyaj</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anpil</a:t>
            </a:r>
            <a:endParaRPr lang="en-US" sz="4400" dirty="0" smtClean="0">
              <a:solidFill>
                <a:srgbClr val="003300"/>
              </a:solidFill>
              <a:latin typeface="Arial Rounded MT Bold" pitchFamily="34" charset="0"/>
            </a:endParaRPr>
          </a:p>
          <a:p>
            <a:pPr algn="ctr">
              <a:buNone/>
            </a:pPr>
            <a:r>
              <a:rPr lang="fr-FR" sz="4400" dirty="0" err="1" smtClean="0">
                <a:solidFill>
                  <a:srgbClr val="003300"/>
                </a:solidFill>
                <a:latin typeface="Arial Rounded MT Bold" pitchFamily="34" charset="0"/>
              </a:rPr>
              <a:t>soufrans</a:t>
            </a:r>
            <a:r>
              <a:rPr lang="fr-FR" sz="4400" dirty="0" smtClean="0">
                <a:solidFill>
                  <a:srgbClr val="003300"/>
                </a:solidFill>
                <a:latin typeface="Arial Rounded MT Bold" pitchFamily="34" charset="0"/>
              </a:rPr>
              <a:t> y opa </a:t>
            </a:r>
            <a:r>
              <a:rPr lang="fr-FR" sz="4400" dirty="0" err="1" smtClean="0">
                <a:solidFill>
                  <a:srgbClr val="003300"/>
                </a:solidFill>
                <a:latin typeface="Arial Rounded MT Bold" pitchFamily="34" charset="0"/>
              </a:rPr>
              <a:t>piti</a:t>
            </a:r>
            <a:endParaRPr lang="en-US" sz="4400" dirty="0" smtClean="0">
              <a:solidFill>
                <a:srgbClr val="003300"/>
              </a:solidFill>
              <a:latin typeface="Arial Rounded MT Bold" pitchFamily="34" charset="0"/>
            </a:endParaRPr>
          </a:p>
          <a:p>
            <a:pPr algn="ctr">
              <a:buNone/>
            </a:pPr>
            <a:r>
              <a:rPr lang="fr-FR" sz="4400" dirty="0" err="1" smtClean="0">
                <a:solidFill>
                  <a:srgbClr val="003300"/>
                </a:solidFill>
                <a:latin typeface="Arial Rounded MT Bold" pitchFamily="34" charset="0"/>
              </a:rPr>
              <a:t>espwa</a:t>
            </a:r>
            <a:r>
              <a:rPr lang="fr-FR" sz="4400" dirty="0" smtClean="0">
                <a:solidFill>
                  <a:srgbClr val="003300"/>
                </a:solidFill>
                <a:latin typeface="Arial Rounded MT Bold" pitchFamily="34" charset="0"/>
              </a:rPr>
              <a:t> te </a:t>
            </a:r>
            <a:r>
              <a:rPr lang="fr-FR" sz="4400" dirty="0" err="1" smtClean="0">
                <a:solidFill>
                  <a:srgbClr val="003300"/>
                </a:solidFill>
                <a:latin typeface="Arial Rounded MT Bold" pitchFamily="34" charset="0"/>
              </a:rPr>
              <a:t>sanble</a:t>
            </a:r>
            <a:r>
              <a:rPr lang="fr-FR" sz="4400" dirty="0" smtClean="0">
                <a:solidFill>
                  <a:srgbClr val="003300"/>
                </a:solidFill>
                <a:latin typeface="Arial Rounded MT Bold" pitchFamily="34" charset="0"/>
              </a:rPr>
              <a:t> fini </a:t>
            </a:r>
            <a:r>
              <a:rPr lang="fr-FR" sz="4400" dirty="0" err="1" smtClean="0">
                <a:solidFill>
                  <a:srgbClr val="003300"/>
                </a:solidFill>
                <a:latin typeface="Arial Rounded MT Bold" pitchFamily="34" charset="0"/>
              </a:rPr>
              <a:t>fini</a:t>
            </a:r>
            <a:endParaRPr lang="en-US" sz="4400" dirty="0" smtClean="0">
              <a:solidFill>
                <a:srgbClr val="003300"/>
              </a:solidFill>
              <a:latin typeface="Arial Rounded MT Bold" pitchFamily="34" charset="0"/>
            </a:endParaRPr>
          </a:p>
          <a:p>
            <a:pPr algn="ctr">
              <a:buNone/>
            </a:pPr>
            <a:r>
              <a:rPr lang="fr-FR" sz="4400" dirty="0" smtClean="0">
                <a:solidFill>
                  <a:srgbClr val="003300"/>
                </a:solidFill>
                <a:latin typeface="Arial Rounded MT Bold" pitchFamily="34" charset="0"/>
              </a:rPr>
              <a:t>men </a:t>
            </a:r>
            <a:r>
              <a:rPr lang="fr-FR" sz="4400" dirty="0" err="1" smtClean="0">
                <a:solidFill>
                  <a:srgbClr val="003300"/>
                </a:solidFill>
                <a:latin typeface="Arial Rounded MT Bold" pitchFamily="34" charset="0"/>
              </a:rPr>
              <a:t>BonDye</a:t>
            </a:r>
            <a:r>
              <a:rPr lang="fr-FR" sz="4400" dirty="0" smtClean="0">
                <a:solidFill>
                  <a:srgbClr val="003300"/>
                </a:solidFill>
                <a:latin typeface="Arial Rounded MT Bold" pitchFamily="34" charset="0"/>
              </a:rPr>
              <a:t> </a:t>
            </a:r>
            <a:r>
              <a:rPr lang="fr-FR" sz="4400" dirty="0" err="1" smtClean="0">
                <a:solidFill>
                  <a:srgbClr val="003300"/>
                </a:solidFill>
                <a:latin typeface="Arial Rounded MT Bold" pitchFamily="34" charset="0"/>
              </a:rPr>
              <a:t>fel</a:t>
            </a:r>
            <a:endParaRPr lang="en-US" sz="44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400" dirty="0" smtClean="0">
                <a:solidFill>
                  <a:srgbClr val="003300"/>
                </a:solidFill>
                <a:latin typeface="Arial Rounded MT Bold" pitchFamily="34" charset="0"/>
              </a:rPr>
              <a:t> </a:t>
            </a:r>
            <a:endParaRPr lang="en-US" sz="4400" dirty="0" smtClean="0">
              <a:solidFill>
                <a:srgbClr val="003300"/>
              </a:solidFill>
              <a:latin typeface="Arial Rounded MT Bold" pitchFamily="34" charset="0"/>
            </a:endParaRPr>
          </a:p>
          <a:p>
            <a:pPr algn="ctr">
              <a:buNone/>
            </a:pPr>
            <a:r>
              <a:rPr lang="fr-FR" sz="6000" dirty="0" smtClean="0">
                <a:solidFill>
                  <a:srgbClr val="003300"/>
                </a:solidFill>
                <a:latin typeface="Arial Rounded MT Bold" pitchFamily="34" charset="0"/>
              </a:rPr>
              <a:t>Ou </a:t>
            </a:r>
            <a:r>
              <a:rPr lang="fr-FR" sz="6000" dirty="0" err="1" smtClean="0">
                <a:solidFill>
                  <a:srgbClr val="003300"/>
                </a:solidFill>
                <a:latin typeface="Arial Rounded MT Bold" pitchFamily="34" charset="0"/>
              </a:rPr>
              <a:t>ou</a:t>
            </a:r>
            <a:r>
              <a:rPr lang="fr-FR" sz="6000" dirty="0" smtClean="0">
                <a:solidFill>
                  <a:srgbClr val="003300"/>
                </a:solidFill>
                <a:latin typeface="Arial Rounded MT Bold" pitchFamily="34" charset="0"/>
              </a:rPr>
              <a:t> sen, Ou </a:t>
            </a:r>
            <a:r>
              <a:rPr lang="fr-FR" sz="6000" dirty="0" err="1" smtClean="0">
                <a:solidFill>
                  <a:srgbClr val="003300"/>
                </a:solidFill>
                <a:latin typeface="Arial Rounded MT Bold" pitchFamily="34" charset="0"/>
              </a:rPr>
              <a:t>ou</a:t>
            </a:r>
            <a:r>
              <a:rPr lang="fr-FR" sz="6000" dirty="0" smtClean="0">
                <a:solidFill>
                  <a:srgbClr val="003300"/>
                </a:solidFill>
                <a:latin typeface="Arial Rounded MT Bold" pitchFamily="34" charset="0"/>
              </a:rPr>
              <a:t> sen</a:t>
            </a:r>
            <a:endParaRPr lang="en-US" sz="6000" dirty="0" smtClean="0">
              <a:solidFill>
                <a:srgbClr val="003300"/>
              </a:solidFill>
              <a:latin typeface="Arial Rounded MT Bold" pitchFamily="34" charset="0"/>
            </a:endParaRPr>
          </a:p>
          <a:p>
            <a:pPr algn="ctr">
              <a:buNone/>
            </a:pPr>
            <a:r>
              <a:rPr lang="fr-FR" sz="6000" dirty="0" smtClean="0">
                <a:solidFill>
                  <a:srgbClr val="003300"/>
                </a:solidFill>
                <a:latin typeface="Arial Rounded MT Bold" pitchFamily="34" charset="0"/>
              </a:rPr>
              <a:t>Ou </a:t>
            </a:r>
            <a:r>
              <a:rPr lang="fr-FR" sz="6000" dirty="0" smtClean="0">
                <a:solidFill>
                  <a:srgbClr val="003300"/>
                </a:solidFill>
                <a:latin typeface="Arial Rounded MT Bold" pitchFamily="34" charset="0"/>
              </a:rPr>
              <a:t>se </a:t>
            </a:r>
            <a:r>
              <a:rPr lang="fr-FR" sz="6000" dirty="0" err="1" smtClean="0">
                <a:solidFill>
                  <a:srgbClr val="003300"/>
                </a:solidFill>
                <a:latin typeface="Arial Rounded MT Bold" pitchFamily="34" charset="0"/>
              </a:rPr>
              <a:t>BonDye</a:t>
            </a:r>
            <a:r>
              <a:rPr lang="fr-FR" sz="6000" dirty="0" smtClean="0">
                <a:solidFill>
                  <a:srgbClr val="003300"/>
                </a:solidFill>
                <a:latin typeface="Arial Rounded MT Bold" pitchFamily="34" charset="0"/>
              </a:rPr>
              <a:t>, </a:t>
            </a:r>
            <a:r>
              <a:rPr lang="fr-FR" sz="6000" dirty="0" err="1" smtClean="0">
                <a:solidFill>
                  <a:srgbClr val="003300"/>
                </a:solidFill>
                <a:latin typeface="Arial Rounded MT Bold" pitchFamily="34" charset="0"/>
              </a:rPr>
              <a:t>tou</a:t>
            </a:r>
            <a:r>
              <a:rPr lang="fr-FR" sz="6000" dirty="0" smtClean="0">
                <a:solidFill>
                  <a:srgbClr val="003300"/>
                </a:solidFill>
                <a:latin typeface="Arial Rounded MT Bold" pitchFamily="34" charset="0"/>
              </a:rPr>
              <a:t> </a:t>
            </a:r>
            <a:r>
              <a:rPr lang="fr-FR" sz="6000" dirty="0" err="1" smtClean="0">
                <a:solidFill>
                  <a:srgbClr val="003300"/>
                </a:solidFill>
                <a:latin typeface="Arial Rounded MT Bold" pitchFamily="34" charset="0"/>
              </a:rPr>
              <a:t>pwisan</a:t>
            </a:r>
            <a:endParaRPr lang="en-US" sz="6000" dirty="0" smtClean="0">
              <a:solidFill>
                <a:srgbClr val="003300"/>
              </a:solidFill>
              <a:latin typeface="Arial Rounded MT Bold" pitchFamily="34" charset="0"/>
            </a:endParaRPr>
          </a:p>
          <a:p>
            <a:pPr algn="ctr">
              <a:buNone/>
            </a:pPr>
            <a:r>
              <a:rPr lang="fr-FR" sz="6000" dirty="0" err="1" smtClean="0">
                <a:solidFill>
                  <a:srgbClr val="003300"/>
                </a:solidFill>
                <a:latin typeface="Arial Rounded MT Bold" pitchFamily="34" charset="0"/>
              </a:rPr>
              <a:t>Jeziw</a:t>
            </a:r>
            <a:r>
              <a:rPr lang="fr-FR" sz="6000" dirty="0" smtClean="0">
                <a:solidFill>
                  <a:srgbClr val="003300"/>
                </a:solidFill>
                <a:latin typeface="Arial Rounded MT Bold" pitchFamily="34" charset="0"/>
              </a:rPr>
              <a:t> </a:t>
            </a:r>
            <a:r>
              <a:rPr lang="fr-FR" sz="6000" dirty="0" err="1" smtClean="0">
                <a:solidFill>
                  <a:srgbClr val="003300"/>
                </a:solidFill>
                <a:latin typeface="Arial Rounded MT Bold" pitchFamily="34" charset="0"/>
              </a:rPr>
              <a:t>vreman</a:t>
            </a:r>
            <a:r>
              <a:rPr lang="fr-FR" sz="6000" dirty="0" smtClean="0">
                <a:solidFill>
                  <a:srgbClr val="003300"/>
                </a:solidFill>
                <a:latin typeface="Arial Rounded MT Bold" pitchFamily="34" charset="0"/>
              </a:rPr>
              <a:t>, </a:t>
            </a:r>
            <a:endParaRPr lang="fr-FR" sz="6000" dirty="0" smtClean="0">
              <a:solidFill>
                <a:srgbClr val="003300"/>
              </a:solidFill>
              <a:latin typeface="Arial Rounded MT Bold" pitchFamily="34" charset="0"/>
            </a:endParaRPr>
          </a:p>
          <a:p>
            <a:pPr algn="ctr">
              <a:buNone/>
            </a:pPr>
            <a:r>
              <a:rPr lang="fr-FR" sz="6000" dirty="0" err="1" smtClean="0">
                <a:solidFill>
                  <a:srgbClr val="003300"/>
                </a:solidFill>
                <a:latin typeface="Arial Rounded MT Bold" pitchFamily="34" charset="0"/>
              </a:rPr>
              <a:t>Jeziw</a:t>
            </a:r>
            <a:r>
              <a:rPr lang="fr-FR" sz="6000" dirty="0" smtClean="0">
                <a:solidFill>
                  <a:srgbClr val="003300"/>
                </a:solidFill>
                <a:latin typeface="Arial Rounded MT Bold" pitchFamily="34" charset="0"/>
              </a:rPr>
              <a:t> </a:t>
            </a:r>
            <a:r>
              <a:rPr lang="fr-FR" sz="6000" dirty="0" err="1" smtClean="0">
                <a:solidFill>
                  <a:srgbClr val="003300"/>
                </a:solidFill>
                <a:latin typeface="Arial Rounded MT Bold" pitchFamily="34" charset="0"/>
              </a:rPr>
              <a:t>vreman</a:t>
            </a:r>
            <a:endParaRPr lang="en-US" sz="6000" dirty="0" smtClean="0">
              <a:solidFill>
                <a:srgbClr val="003300"/>
              </a:solidFill>
              <a:latin typeface="Arial Rounded MT Bold" pitchFamily="34" charset="0"/>
            </a:endParaRPr>
          </a:p>
          <a:p>
            <a:pPr algn="ctr">
              <a:buNone/>
            </a:pPr>
            <a:r>
              <a:rPr lang="fr-FR" sz="6000" dirty="0" smtClean="0">
                <a:solidFill>
                  <a:srgbClr val="003300"/>
                </a:solidFill>
                <a:latin typeface="Arial Rounded MT Bold" pitchFamily="34" charset="0"/>
              </a:rPr>
              <a:t>amen, Amen !</a:t>
            </a:r>
            <a:endParaRPr lang="en-US" sz="6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AUGUST 2023</a:t>
            </a: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smtClean="0"/>
              <a:t>MOIMENT D’ADORATION</a:t>
            </a:r>
            <a:br>
              <a:rPr lang="en-US" b="1" dirty="0" smtClean="0"/>
            </a:br>
            <a:r>
              <a:rPr lang="en-US" b="1" dirty="0" smtClean="0"/>
              <a:t>AVEC </a:t>
            </a:r>
            <a:br>
              <a:rPr lang="en-US" b="1" dirty="0" smtClean="0"/>
            </a:br>
            <a:r>
              <a:rPr lang="en-US" b="1" dirty="0" smtClean="0"/>
              <a:t>MAESTRO</a:t>
            </a:r>
            <a:r>
              <a:rPr lang="en-US" b="1" smtClean="0"/>
              <a:t/>
            </a:r>
            <a:br>
              <a:rPr lang="en-US" b="1" smtClean="0"/>
            </a:br>
            <a:r>
              <a:rPr lang="en-US" b="1" smtClean="0"/>
              <a:t>RENAUD </a:t>
            </a:r>
            <a:r>
              <a:rPr lang="en-US" b="1" dirty="0" smtClean="0"/>
              <a:t>TERZIER</a:t>
            </a:r>
            <a:r>
              <a:rPr lang="en-US" dirty="0" smtClean="0"/>
              <a:t/>
            </a:r>
            <a:br>
              <a:rPr lang="en-US"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marL="0" indent="0" algn="ctr">
              <a:buNone/>
            </a:pPr>
            <a:r>
              <a:rPr lang="fr-FR" sz="4000" dirty="0" smtClean="0">
                <a:solidFill>
                  <a:srgbClr val="009900"/>
                </a:solidFill>
                <a:latin typeface="Arial Rounded MT Bold" pitchFamily="34" charset="0"/>
              </a:rPr>
              <a:t>11 FCD, CV </a:t>
            </a:r>
            <a:r>
              <a:rPr lang="fr-FR" sz="4000" dirty="0" smtClean="0">
                <a:solidFill>
                  <a:srgbClr val="009900"/>
                </a:solidFill>
                <a:latin typeface="Arial Rounded MT Bold" pitchFamily="34" charset="0"/>
              </a:rPr>
              <a:t> Chantons </a:t>
            </a:r>
            <a:r>
              <a:rPr lang="fr-FR" sz="4000" dirty="0" smtClean="0">
                <a:solidFill>
                  <a:srgbClr val="009900"/>
                </a:solidFill>
                <a:latin typeface="Arial Rounded MT Bold" pitchFamily="34" charset="0"/>
              </a:rPr>
              <a:t>Du Sauveur La Tendresse </a:t>
            </a:r>
            <a:br>
              <a:rPr lang="fr-FR" sz="4000" dirty="0" smtClean="0">
                <a:solidFill>
                  <a:srgbClr val="009900"/>
                </a:solidFill>
                <a:latin typeface="Arial Rounded MT Bold" pitchFamily="34" charset="0"/>
              </a:rPr>
            </a:br>
            <a:r>
              <a:rPr lang="fr-FR" sz="4000" dirty="0" smtClean="0">
                <a:solidFill>
                  <a:srgbClr val="009900"/>
                </a:solidFill>
                <a:latin typeface="Arial Rounded MT Bold" pitchFamily="34" charset="0"/>
              </a:rPr>
              <a:t>1</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Chantons du Sauveur la tendresse: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Sur la croix il est mort pour nous.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Il remplit nos cœurs d’</a:t>
            </a:r>
            <a:r>
              <a:rPr lang="fr-FR" sz="4000" dirty="0" err="1" smtClean="0">
                <a:solidFill>
                  <a:schemeClr val="tx1"/>
                </a:solidFill>
                <a:latin typeface="Arial Rounded MT Bold" pitchFamily="34" charset="0"/>
              </a:rPr>
              <a:t>allegresse</a:t>
            </a:r>
            <a:r>
              <a:rPr lang="fr-FR" sz="4000" dirty="0" smtClean="0">
                <a:solidFill>
                  <a:schemeClr val="tx1"/>
                </a:solidFill>
                <a:latin typeface="Arial Rounded MT Bold" pitchFamily="34" charset="0"/>
              </a:rPr>
              <a:t>,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Au ciel il nous invite tous. </a:t>
            </a:r>
            <a:br>
              <a:rPr lang="fr-FR" sz="4000" dirty="0" smtClean="0">
                <a:solidFill>
                  <a:schemeClr val="tx1"/>
                </a:solidFill>
                <a:latin typeface="Arial Rounded MT Bold" pitchFamily="34" charset="0"/>
              </a:rPr>
            </a:br>
            <a:r>
              <a:rPr lang="fr-FR" sz="4000" dirty="0" smtClean="0">
                <a:solidFill>
                  <a:srgbClr val="009900"/>
                </a:solidFill>
                <a:latin typeface="Arial Rounded MT Bold" pitchFamily="34" charset="0"/>
              </a:rPr>
              <a:t>Refrain </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rgbClr val="0000CC"/>
                </a:solidFill>
                <a:latin typeface="Arial Rounded MT Bold" pitchFamily="34" charset="0"/>
              </a:rPr>
              <a:t>Je veux, (oui, je veux)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Chanter (mon Sauveur)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Je veux dire a tous mon bonheur.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Chantons (le Sauveur), (bis)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Chantons l’amour du Rédempteur! </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smtClean="0">
                <a:solidFill>
                  <a:srgbClr val="009900"/>
                </a:solidFill>
                <a:latin typeface="Arial Rounded MT Bold" pitchFamily="34" charset="0"/>
              </a:rPr>
              <a:t>2</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Chantons du Sauveur la puissance: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C’est lui qui brisa nos liens.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Perdus, sans Dieu, sans </a:t>
            </a:r>
            <a:r>
              <a:rPr lang="fr-FR" sz="4000" dirty="0" smtClean="0">
                <a:solidFill>
                  <a:schemeClr val="tx1"/>
                </a:solidFill>
                <a:latin typeface="Arial Rounded MT Bold" pitchFamily="34" charset="0"/>
              </a:rPr>
              <a:t>espérance, </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Il nous racheta, nous fit siens. </a:t>
            </a:r>
            <a:br>
              <a:rPr lang="fr-FR" sz="4000" dirty="0" smtClean="0">
                <a:solidFill>
                  <a:schemeClr val="tx1"/>
                </a:solidFill>
                <a:latin typeface="Arial Rounded MT Bold" pitchFamily="34" charset="0"/>
              </a:rPr>
            </a:br>
            <a:r>
              <a:rPr lang="fr-FR" sz="4000" dirty="0" smtClean="0">
                <a:solidFill>
                  <a:srgbClr val="009900"/>
                </a:solidFill>
                <a:latin typeface="Arial Rounded MT Bold" pitchFamily="34" charset="0"/>
              </a:rPr>
              <a:t> Refrain </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rgbClr val="0000CC"/>
                </a:solidFill>
                <a:latin typeface="Arial Rounded MT Bold" pitchFamily="34" charset="0"/>
              </a:rPr>
              <a:t>Je veux, (oui, je veux)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Chanter (mon Sauveur)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Je veux dire a tous mon bonheur.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Chantons (le Sauveur), (bis)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Chantons l’amour du Rédempteur! </a:t>
            </a:r>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4000" dirty="0" smtClean="0">
                <a:solidFill>
                  <a:srgbClr val="009900"/>
                </a:solidFill>
                <a:latin typeface="Arial Rounded MT Bold" pitchFamily="34" charset="0"/>
              </a:rPr>
              <a:t>3</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Chantons, remplis de confiance!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Chantons sans peur du lendemain,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En paix, gardes par sa puissance, </a:t>
            </a:r>
            <a:br>
              <a:rPr lang="fr-FR" sz="4000" dirty="0" smtClean="0">
                <a:solidFill>
                  <a:schemeClr val="tx1"/>
                </a:solidFill>
                <a:latin typeface="Arial Rounded MT Bold" pitchFamily="34" charset="0"/>
              </a:rPr>
            </a:br>
            <a:r>
              <a:rPr lang="fr-FR" sz="4000" dirty="0" smtClean="0">
                <a:solidFill>
                  <a:schemeClr val="tx1"/>
                </a:solidFill>
                <a:latin typeface="Arial Rounded MT Bold" pitchFamily="34" charset="0"/>
              </a:rPr>
              <a:t>Conduits chaque jour par sa main</a:t>
            </a:r>
            <a:r>
              <a:rPr lang="fr-FR" sz="4000" dirty="0" smtClean="0">
                <a:solidFill>
                  <a:schemeClr val="tx1"/>
                </a:solidFill>
                <a:latin typeface="Arial Rounded MT Bold" pitchFamily="34" charset="0"/>
              </a:rPr>
              <a:t>.</a:t>
            </a:r>
          </a:p>
          <a:p>
            <a:pPr marL="0" indent="0" algn="ctr">
              <a:buNone/>
            </a:pPr>
            <a:r>
              <a:rPr lang="fr-FR" sz="4000" dirty="0" smtClean="0">
                <a:solidFill>
                  <a:srgbClr val="009900"/>
                </a:solidFill>
                <a:latin typeface="Arial Rounded MT Bold" pitchFamily="34" charset="0"/>
              </a:rPr>
              <a:t>Refrain </a:t>
            </a:r>
            <a:r>
              <a:rPr lang="fr-FR" sz="4000" dirty="0" smtClean="0">
                <a:solidFill>
                  <a:schemeClr val="tx1"/>
                </a:solidFill>
                <a:latin typeface="Arial Rounded MT Bold" pitchFamily="34" charset="0"/>
              </a:rPr>
              <a:t/>
            </a:r>
            <a:br>
              <a:rPr lang="fr-FR" sz="4000" dirty="0" smtClean="0">
                <a:solidFill>
                  <a:schemeClr val="tx1"/>
                </a:solidFill>
                <a:latin typeface="Arial Rounded MT Bold" pitchFamily="34" charset="0"/>
              </a:rPr>
            </a:br>
            <a:r>
              <a:rPr lang="fr-FR" sz="4000" dirty="0" smtClean="0">
                <a:solidFill>
                  <a:srgbClr val="0000CC"/>
                </a:solidFill>
                <a:latin typeface="Arial Rounded MT Bold" pitchFamily="34" charset="0"/>
              </a:rPr>
              <a:t>Je veux, (oui, je veux)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Chanter (mon Sauveur)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Je veux dire a tous mon bonheur.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Chantons (le Sauveur), (bis) </a:t>
            </a:r>
            <a:br>
              <a:rPr lang="fr-FR" sz="4000" dirty="0" smtClean="0">
                <a:solidFill>
                  <a:srgbClr val="0000CC"/>
                </a:solidFill>
                <a:latin typeface="Arial Rounded MT Bold" pitchFamily="34" charset="0"/>
              </a:rPr>
            </a:br>
            <a:r>
              <a:rPr lang="fr-FR" sz="4000" dirty="0" smtClean="0">
                <a:solidFill>
                  <a:srgbClr val="0000CC"/>
                </a:solidFill>
                <a:latin typeface="Arial Rounded MT Bold" pitchFamily="34" charset="0"/>
              </a:rPr>
              <a:t>Chantons l’amour du Rédempteur!</a:t>
            </a:r>
            <a:endParaRPr lang="en-US" sz="40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000" b="1" dirty="0" smtClean="0">
                <a:solidFill>
                  <a:srgbClr val="C00000"/>
                </a:solidFill>
                <a:latin typeface="Arial Rounded MT Bold" pitchFamily="34" charset="0"/>
              </a:rPr>
              <a:t>195 FR CE</a:t>
            </a:r>
            <a:endParaRPr lang="en-US" sz="4000" b="1" dirty="0" smtClean="0">
              <a:solidFill>
                <a:srgbClr val="C00000"/>
              </a:solidFill>
              <a:latin typeface="Arial Rounded MT Bold" pitchFamily="34" charset="0"/>
            </a:endParaRPr>
          </a:p>
          <a:p>
            <a:pPr algn="ctr">
              <a:buNone/>
            </a:pPr>
            <a:r>
              <a:rPr lang="fr-FR" sz="4000" b="1" dirty="0" smtClean="0">
                <a:solidFill>
                  <a:srgbClr val="C00000"/>
                </a:solidFill>
                <a:latin typeface="Arial Rounded MT Bold" pitchFamily="34" charset="0"/>
              </a:rPr>
              <a:t>1.</a:t>
            </a:r>
            <a:endParaRPr lang="en-US" sz="4000" b="1" dirty="0" smtClean="0">
              <a:solidFill>
                <a:srgbClr val="C00000"/>
              </a:solidFill>
              <a:latin typeface="Arial Rounded MT Bold" pitchFamily="34" charset="0"/>
            </a:endParaRPr>
          </a:p>
          <a:p>
            <a:pPr algn="ctr">
              <a:buNone/>
            </a:pPr>
            <a:r>
              <a:rPr lang="fr-FR" sz="4000" b="1" dirty="0" smtClean="0">
                <a:solidFill>
                  <a:srgbClr val="003300"/>
                </a:solidFill>
                <a:latin typeface="Arial Rounded MT Bold" pitchFamily="34" charset="0"/>
              </a:rPr>
              <a:t>J’ai soif de ta présence,</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Divin chef de ma foi;</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Dans ma faiblesse immense</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Que ferias-je sans Toi?</a:t>
            </a:r>
            <a:endParaRPr lang="en-US" sz="4000" b="1" dirty="0" smtClean="0">
              <a:solidFill>
                <a:srgbClr val="003300"/>
              </a:solidFill>
              <a:latin typeface="Arial Rounded MT Bold" pitchFamily="34" charset="0"/>
            </a:endParaRPr>
          </a:p>
          <a:p>
            <a:pPr algn="ctr">
              <a:buNone/>
            </a:pPr>
            <a:r>
              <a:rPr lang="fr-FR" sz="4000" b="1" dirty="0" smtClean="0">
                <a:solidFill>
                  <a:srgbClr val="C00000"/>
                </a:solidFill>
                <a:latin typeface="Arial Rounded MT Bold" pitchFamily="34" charset="0"/>
              </a:rPr>
              <a:t>Refrain</a:t>
            </a:r>
            <a:endParaRPr lang="en-US" sz="4000" b="1" dirty="0" smtClean="0">
              <a:solidFill>
                <a:srgbClr val="C00000"/>
              </a:solidFill>
              <a:latin typeface="Arial Rounded MT Bold" pitchFamily="34" charset="0"/>
            </a:endParaRPr>
          </a:p>
          <a:p>
            <a:pPr algn="ctr">
              <a:buNone/>
            </a:pPr>
            <a:r>
              <a:rPr lang="fr-FR" sz="4000" b="1" dirty="0" smtClean="0">
                <a:solidFill>
                  <a:srgbClr val="0000CC"/>
                </a:solidFill>
                <a:latin typeface="Arial Rounded MT Bold" pitchFamily="34" charset="0"/>
              </a:rPr>
              <a:t>Chaque jour, a chaque heure,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Oh! J’ai besoin de toi;</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Viens, Jésus, et demeure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Auprès de moi</a:t>
            </a:r>
            <a:r>
              <a:rPr lang="fr-FR" sz="4000" b="1" dirty="0" smtClean="0">
                <a:solidFill>
                  <a:srgbClr val="0000CC"/>
                </a:solidFill>
                <a:latin typeface="Arial Rounded MT Bold" pitchFamily="34" charset="0"/>
              </a:rPr>
              <a:t>.</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C00000"/>
                </a:solidFill>
                <a:latin typeface="Arial Rounded MT Bold" pitchFamily="34" charset="0"/>
              </a:rPr>
              <a:t>2</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algn="ctr">
              <a:buNone/>
            </a:pPr>
            <a:r>
              <a:rPr lang="fr-FR" sz="4000" b="1" dirty="0" smtClean="0">
                <a:solidFill>
                  <a:srgbClr val="003300"/>
                </a:solidFill>
                <a:latin typeface="Arial Rounded MT Bold" pitchFamily="34" charset="0"/>
              </a:rPr>
              <a:t>Pendant les jours d’orage,</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D’obscurité, d’effroi,</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Quand faiblit mon courage,</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Que ferias-je sans Toi?</a:t>
            </a:r>
            <a:endParaRPr lang="en-US" sz="4000" b="1" dirty="0" smtClean="0">
              <a:solidFill>
                <a:srgbClr val="003300"/>
              </a:solidFill>
              <a:latin typeface="Arial Rounded MT Bold" pitchFamily="34" charset="0"/>
            </a:endParaRPr>
          </a:p>
          <a:p>
            <a:pPr algn="ctr">
              <a:buNone/>
            </a:pPr>
            <a:r>
              <a:rPr lang="fr-FR" sz="4000" b="1" dirty="0" smtClean="0">
                <a:solidFill>
                  <a:srgbClr val="C00000"/>
                </a:solidFill>
                <a:latin typeface="Arial Rounded MT Bold" pitchFamily="34" charset="0"/>
              </a:rPr>
              <a:t>Refrain</a:t>
            </a:r>
            <a:endParaRPr lang="en-US" sz="4000" b="1" dirty="0" smtClean="0">
              <a:solidFill>
                <a:srgbClr val="C00000"/>
              </a:solidFill>
              <a:latin typeface="Arial Rounded MT Bold" pitchFamily="34" charset="0"/>
            </a:endParaRPr>
          </a:p>
          <a:p>
            <a:pPr algn="ctr">
              <a:buNone/>
            </a:pPr>
            <a:r>
              <a:rPr lang="fr-FR" sz="4000" b="1" dirty="0" smtClean="0">
                <a:solidFill>
                  <a:srgbClr val="0000CC"/>
                </a:solidFill>
                <a:latin typeface="Arial Rounded MT Bold" pitchFamily="34" charset="0"/>
              </a:rPr>
              <a:t>Chaque jour, a chaque heure,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Oh! J’ai besoin de toi;</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Viens, Jésus, et demeure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Auprès de moi.</a:t>
            </a:r>
            <a:endParaRPr lang="en-US" sz="4000" b="1"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4000" b="1" dirty="0" smtClean="0">
                <a:solidFill>
                  <a:srgbClr val="C00000"/>
                </a:solidFill>
                <a:latin typeface="Arial Rounded MT Bold" pitchFamily="34" charset="0"/>
              </a:rPr>
              <a:t>3</a:t>
            </a:r>
            <a:r>
              <a:rPr lang="fr-FR" sz="4000" b="1" dirty="0" smtClean="0">
                <a:solidFill>
                  <a:srgbClr val="C00000"/>
                </a:solidFill>
                <a:latin typeface="Arial Rounded MT Bold" pitchFamily="34" charset="0"/>
              </a:rPr>
              <a:t>.</a:t>
            </a:r>
            <a:endParaRPr lang="en-US" sz="4000" b="1" dirty="0" smtClean="0">
              <a:solidFill>
                <a:srgbClr val="C00000"/>
              </a:solidFill>
              <a:latin typeface="Arial Rounded MT Bold" pitchFamily="34" charset="0"/>
            </a:endParaRPr>
          </a:p>
          <a:p>
            <a:pPr algn="ctr">
              <a:buNone/>
            </a:pPr>
            <a:r>
              <a:rPr lang="fr-FR" sz="4000" b="1" dirty="0" smtClean="0">
                <a:solidFill>
                  <a:srgbClr val="003300"/>
                </a:solidFill>
                <a:latin typeface="Arial Rounded MT Bold" pitchFamily="34" charset="0"/>
              </a:rPr>
              <a:t>O Jésus, ta présence</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C’est la vie et la paix;</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La paix dans la souffrance,</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Et la vie à jamais</a:t>
            </a:r>
            <a:r>
              <a:rPr lang="fr-FR" sz="4000" b="1" dirty="0" smtClean="0">
                <a:solidFill>
                  <a:srgbClr val="003300"/>
                </a:solidFill>
                <a:latin typeface="Arial Rounded MT Bold" pitchFamily="34" charset="0"/>
              </a:rPr>
              <a:t>.</a:t>
            </a:r>
          </a:p>
          <a:p>
            <a:pPr algn="ctr">
              <a:buNone/>
            </a:pPr>
            <a:r>
              <a:rPr lang="fr-FR" sz="4000" b="1" dirty="0" smtClean="0">
                <a:solidFill>
                  <a:srgbClr val="C00000"/>
                </a:solidFill>
                <a:latin typeface="Arial Rounded MT Bold" pitchFamily="34" charset="0"/>
              </a:rPr>
              <a:t>Refrain</a:t>
            </a:r>
            <a:endParaRPr lang="en-US" sz="4000" b="1" dirty="0" smtClean="0">
              <a:solidFill>
                <a:srgbClr val="C00000"/>
              </a:solidFill>
              <a:latin typeface="Arial Rounded MT Bold" pitchFamily="34" charset="0"/>
            </a:endParaRPr>
          </a:p>
          <a:p>
            <a:pPr algn="ctr">
              <a:buNone/>
            </a:pPr>
            <a:r>
              <a:rPr lang="fr-FR" sz="4000" b="1" dirty="0" smtClean="0">
                <a:solidFill>
                  <a:srgbClr val="0000CC"/>
                </a:solidFill>
                <a:latin typeface="Arial Rounded MT Bold" pitchFamily="34" charset="0"/>
              </a:rPr>
              <a:t>Chaque jour, a chaque heure,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Oh! J’ai besoin de toi;</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Viens, Jésus, et demeure</a:t>
            </a:r>
            <a:endParaRPr lang="en-US" sz="4000" b="1" dirty="0" smtClean="0">
              <a:solidFill>
                <a:srgbClr val="0000CC"/>
              </a:solidFill>
              <a:latin typeface="Arial Rounded MT Bold" pitchFamily="34" charset="0"/>
            </a:endParaRPr>
          </a:p>
          <a:p>
            <a:pPr algn="ctr">
              <a:buNone/>
            </a:pPr>
            <a:r>
              <a:rPr lang="fr-FR" sz="4000" b="1" dirty="0" smtClean="0">
                <a:solidFill>
                  <a:srgbClr val="0000CC"/>
                </a:solidFill>
                <a:latin typeface="Arial Rounded MT Bold" pitchFamily="34" charset="0"/>
              </a:rPr>
              <a:t>Auprès de moi.</a:t>
            </a:r>
            <a:endParaRPr lang="en-US" sz="4000" b="1" dirty="0" smtClean="0">
              <a:solidFill>
                <a:srgbClr val="0000CC"/>
              </a:solidFill>
              <a:latin typeface="Arial Rounded MT Bold" pitchFamily="34" charset="0"/>
            </a:endParaRPr>
          </a:p>
          <a:p>
            <a:pPr algn="ctr">
              <a:buNone/>
            </a:pPr>
            <a:endParaRPr lang="en-US" sz="4000" b="1"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ctr">
              <a:buNone/>
            </a:pPr>
            <a:r>
              <a:rPr lang="fr-FR" sz="4800" dirty="0" err="1" smtClean="0">
                <a:solidFill>
                  <a:schemeClr val="tx1"/>
                </a:solidFill>
                <a:latin typeface="Arial Rounded MT Bold" pitchFamily="34" charset="0"/>
              </a:rPr>
              <a:t>Siw</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pa</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gen</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Jezu</a:t>
            </a:r>
            <a:r>
              <a:rPr lang="fr-FR" sz="4800" dirty="0" smtClean="0">
                <a:solidFill>
                  <a:schemeClr val="tx1"/>
                </a:solidFill>
                <a:latin typeface="Arial Rounded MT Bold" pitchFamily="34" charset="0"/>
              </a:rPr>
              <a:t> </a:t>
            </a:r>
            <a:endParaRPr lang="fr-FR"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nan </a:t>
            </a:r>
            <a:r>
              <a:rPr lang="fr-FR" sz="4800" dirty="0" err="1" smtClean="0">
                <a:solidFill>
                  <a:schemeClr val="tx1"/>
                </a:solidFill>
                <a:latin typeface="Arial Rounded MT Bold" pitchFamily="34" charset="0"/>
              </a:rPr>
              <a:t>lavi</a:t>
            </a:r>
            <a:r>
              <a:rPr lang="fr-FR" sz="4800" dirty="0" smtClean="0">
                <a:solidFill>
                  <a:schemeClr val="tx1"/>
                </a:solidFill>
                <a:latin typeface="Arial Rounded MT Bold" pitchFamily="34" charset="0"/>
              </a:rPr>
              <a:t> ou </a:t>
            </a:r>
            <a:r>
              <a:rPr lang="fr-FR" sz="4800" dirty="0" err="1" smtClean="0">
                <a:solidFill>
                  <a:schemeClr val="tx1"/>
                </a:solidFill>
                <a:latin typeface="Arial Rounded MT Bold" pitchFamily="34" charset="0"/>
              </a:rPr>
              <a:t>zanmi</a:t>
            </a:r>
            <a:r>
              <a:rPr lang="fr-FR" sz="4800" dirty="0" smtClean="0">
                <a:solidFill>
                  <a:schemeClr val="tx1"/>
                </a:solidFill>
                <a:latin typeface="Arial Rounded MT Bold" pitchFamily="34" charset="0"/>
              </a:rPr>
              <a:t> </a:t>
            </a:r>
            <a:r>
              <a:rPr lang="fr-FR" sz="4800" dirty="0" err="1" smtClean="0">
                <a:solidFill>
                  <a:schemeClr val="tx1"/>
                </a:solidFill>
                <a:latin typeface="Arial Rounded MT Bold" pitchFamily="34" charset="0"/>
              </a:rPr>
              <a:t>mwen</a:t>
            </a:r>
            <a:endParaRPr lang="en-US" sz="4800" dirty="0" smtClean="0">
              <a:solidFill>
                <a:schemeClr val="tx1"/>
              </a:solidFill>
              <a:latin typeface="Arial Rounded MT Bold" pitchFamily="34" charset="0"/>
            </a:endParaRPr>
          </a:p>
          <a:p>
            <a:pPr algn="ctr">
              <a:buNone/>
            </a:pPr>
            <a:r>
              <a:rPr lang="en-US" sz="4800" dirty="0" err="1" smtClean="0">
                <a:solidFill>
                  <a:schemeClr val="tx1"/>
                </a:solidFill>
                <a:latin typeface="Arial Rounded MT Bold" pitchFamily="34" charset="0"/>
              </a:rPr>
              <a:t>Ou</a:t>
            </a:r>
            <a:r>
              <a:rPr lang="en-US" sz="4800" dirty="0" smtClean="0">
                <a:solidFill>
                  <a:schemeClr val="tx1"/>
                </a:solidFill>
                <a:latin typeface="Arial Rounded MT Bold" pitchFamily="34" charset="0"/>
              </a:rPr>
              <a:t> </a:t>
            </a:r>
            <a:r>
              <a:rPr lang="en-US" sz="4800" dirty="0" err="1" smtClean="0">
                <a:solidFill>
                  <a:schemeClr val="tx1"/>
                </a:solidFill>
                <a:latin typeface="Arial Rounded MT Bold" pitchFamily="34" charset="0"/>
              </a:rPr>
              <a:t>mankew</a:t>
            </a:r>
            <a:r>
              <a:rPr lang="en-US" sz="4800" dirty="0" smtClean="0">
                <a:solidFill>
                  <a:schemeClr val="tx1"/>
                </a:solidFill>
                <a:latin typeface="Arial Rounded MT Bold" pitchFamily="34" charset="0"/>
              </a:rPr>
              <a:t> </a:t>
            </a:r>
            <a:r>
              <a:rPr lang="en-US" sz="4800" dirty="0" err="1" smtClean="0">
                <a:solidFill>
                  <a:schemeClr val="tx1"/>
                </a:solidFill>
                <a:latin typeface="Arial Rounded MT Bold" pitchFamily="34" charset="0"/>
              </a:rPr>
              <a:t>bagay</a:t>
            </a:r>
            <a:endParaRPr lang="en-US" sz="4800" dirty="0" smtClean="0">
              <a:solidFill>
                <a:schemeClr val="tx1"/>
              </a:solidFill>
              <a:latin typeface="Arial Rounded MT Bold" pitchFamily="34" charset="0"/>
            </a:endParaRPr>
          </a:p>
          <a:p>
            <a:pPr algn="ctr">
              <a:buNone/>
            </a:pPr>
            <a:r>
              <a:rPr lang="en-US" sz="4800" dirty="0" smtClean="0">
                <a:solidFill>
                  <a:schemeClr val="tx1"/>
                </a:solidFill>
                <a:latin typeface="Arial Rounded MT Bold" pitchFamily="34" charset="0"/>
              </a:rPr>
              <a:t>O yes o yes o yes,</a:t>
            </a:r>
          </a:p>
          <a:p>
            <a:pPr algn="ctr">
              <a:buNone/>
            </a:pPr>
            <a:r>
              <a:rPr lang="en-US" sz="4800" dirty="0" err="1" smtClean="0">
                <a:solidFill>
                  <a:schemeClr val="tx1"/>
                </a:solidFill>
                <a:latin typeface="Arial Rounded MT Bold" pitchFamily="34" charset="0"/>
              </a:rPr>
              <a:t>Ou</a:t>
            </a:r>
            <a:r>
              <a:rPr lang="en-US" sz="4800" dirty="0" smtClean="0">
                <a:solidFill>
                  <a:schemeClr val="tx1"/>
                </a:solidFill>
                <a:latin typeface="Arial Rounded MT Bold" pitchFamily="34" charset="0"/>
              </a:rPr>
              <a:t> </a:t>
            </a:r>
            <a:r>
              <a:rPr lang="en-US" sz="4800" dirty="0" err="1" smtClean="0">
                <a:solidFill>
                  <a:schemeClr val="tx1"/>
                </a:solidFill>
                <a:latin typeface="Arial Rounded MT Bold" pitchFamily="34" charset="0"/>
              </a:rPr>
              <a:t>mankew</a:t>
            </a:r>
            <a:r>
              <a:rPr lang="en-US" sz="4800" dirty="0" smtClean="0">
                <a:solidFill>
                  <a:schemeClr val="tx1"/>
                </a:solidFill>
                <a:latin typeface="Arial Rounded MT Bold" pitchFamily="34" charset="0"/>
              </a:rPr>
              <a:t> </a:t>
            </a:r>
            <a:r>
              <a:rPr lang="en-US" sz="4800" dirty="0" err="1" smtClean="0">
                <a:solidFill>
                  <a:schemeClr val="tx1"/>
                </a:solidFill>
                <a:latin typeface="Arial Rounded MT Bold" pitchFamily="34" charset="0"/>
              </a:rPr>
              <a:t>bagay</a:t>
            </a:r>
            <a:r>
              <a:rPr lang="en-US" sz="4800" dirty="0" smtClean="0">
                <a:solidFill>
                  <a:schemeClr val="tx1"/>
                </a:solidFill>
                <a:latin typeface="Arial Rounded MT Bold" pitchFamily="34" charset="0"/>
              </a:rPr>
              <a:t>.</a:t>
            </a:r>
          </a:p>
          <a:p>
            <a:pPr algn="ctr">
              <a:buNone/>
            </a:pPr>
            <a:r>
              <a:rPr lang="en-US" sz="4800" dirty="0" smtClean="0">
                <a:solidFill>
                  <a:schemeClr val="tx1"/>
                </a:solidFill>
                <a:latin typeface="Arial Rounded MT Bold" pitchFamily="34" charset="0"/>
              </a:rPr>
              <a:t> </a:t>
            </a:r>
          </a:p>
          <a:p>
            <a:pPr algn="ctr">
              <a:buNone/>
            </a:pPr>
            <a:r>
              <a:rPr lang="fr-FR" sz="4800" dirty="0" smtClean="0">
                <a:solidFill>
                  <a:srgbClr val="0000CC"/>
                </a:solidFill>
                <a:latin typeface="Arial Rounded MT Bold" pitchFamily="34" charset="0"/>
              </a:rPr>
              <a:t>Le </a:t>
            </a:r>
            <a:r>
              <a:rPr lang="fr-FR" sz="4800" dirty="0" err="1" smtClean="0">
                <a:solidFill>
                  <a:srgbClr val="0000CC"/>
                </a:solidFill>
                <a:latin typeface="Arial Rounded MT Bold" pitchFamily="34" charset="0"/>
              </a:rPr>
              <a:t>mond</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dèyè</a:t>
            </a:r>
            <a:r>
              <a:rPr lang="fr-FR" sz="4800" dirty="0" smtClean="0">
                <a:solidFill>
                  <a:srgbClr val="0000CC"/>
                </a:solidFill>
                <a:latin typeface="Arial Rounded MT Bold" pitchFamily="34" charset="0"/>
              </a:rPr>
              <a:t> </a:t>
            </a:r>
            <a:r>
              <a:rPr lang="fr-FR" sz="4800" dirty="0" smtClean="0">
                <a:solidFill>
                  <a:srgbClr val="0000CC"/>
                </a:solidFill>
                <a:latin typeface="Arial Rounded MT Bold" pitchFamily="34" charset="0"/>
              </a:rPr>
              <a:t>do </a:t>
            </a:r>
            <a:r>
              <a:rPr lang="fr-FR" sz="4800" dirty="0" err="1" smtClean="0">
                <a:solidFill>
                  <a:srgbClr val="0000CC"/>
                </a:solidFill>
                <a:latin typeface="Arial Rounded MT Bold" pitchFamily="34" charset="0"/>
              </a:rPr>
              <a:t>mwen</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Lakwa</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devan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jem</a:t>
            </a:r>
            <a:endParaRPr lang="en-US" sz="4800" dirty="0" smtClean="0">
              <a:solidFill>
                <a:srgbClr val="0000CC"/>
              </a:solidFill>
              <a:latin typeface="Arial Rounded MT Bold" pitchFamily="34" charset="0"/>
            </a:endParaRPr>
          </a:p>
          <a:p>
            <a:pPr algn="ctr">
              <a:buNone/>
            </a:pPr>
            <a:r>
              <a:rPr lang="fr-FR" sz="4800" dirty="0" smtClean="0">
                <a:solidFill>
                  <a:srgbClr val="0000CC"/>
                </a:solidFill>
                <a:latin typeface="Arial Rounded MT Bold" pitchFamily="34" charset="0"/>
              </a:rPr>
              <a:t>Lemond </a:t>
            </a:r>
            <a:r>
              <a:rPr lang="fr-FR" sz="4800" dirty="0" err="1" smtClean="0">
                <a:solidFill>
                  <a:srgbClr val="0000CC"/>
                </a:solidFill>
                <a:latin typeface="Arial Rounded MT Bold" pitchFamily="34" charset="0"/>
              </a:rPr>
              <a:t>dèyè</a:t>
            </a:r>
            <a:r>
              <a:rPr lang="fr-FR" sz="4800" dirty="0" smtClean="0">
                <a:solidFill>
                  <a:srgbClr val="0000CC"/>
                </a:solidFill>
                <a:latin typeface="Arial Rounded MT Bold" pitchFamily="34" charset="0"/>
              </a:rPr>
              <a:t> </a:t>
            </a:r>
            <a:r>
              <a:rPr lang="fr-FR" sz="4800" dirty="0" smtClean="0">
                <a:solidFill>
                  <a:srgbClr val="0000CC"/>
                </a:solidFill>
                <a:latin typeface="Arial Rounded MT Bold" pitchFamily="34" charset="0"/>
              </a:rPr>
              <a:t>do </a:t>
            </a:r>
            <a:r>
              <a:rPr lang="fr-FR" sz="4800" dirty="0" err="1" smtClean="0">
                <a:solidFill>
                  <a:srgbClr val="0000CC"/>
                </a:solidFill>
                <a:latin typeface="Arial Rounded MT Bold" pitchFamily="34" charset="0"/>
              </a:rPr>
              <a:t>mwen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lakwa</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devan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jem</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Mwen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pap</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tounen</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Mwen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pap</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tounen</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endParaRPr lang="en-US" sz="4400" b="1" dirty="0" smtClean="0">
              <a:solidFill>
                <a:srgbClr val="003300"/>
              </a:solidFill>
              <a:latin typeface="Arial Rounded MT Bold" pitchFamily="34" charset="0"/>
            </a:endParaRPr>
          </a:p>
          <a:p>
            <a:pPr algn="ctr">
              <a:buNone/>
            </a:pPr>
            <a:endParaRPr lang="en-US" sz="4400" b="1"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smtClean="0">
                <a:solidFill>
                  <a:schemeClr val="tx1"/>
                </a:solidFill>
              </a:rPr>
              <a:t>PRIÈRE  POUR  L’OFFRANDE </a:t>
            </a:r>
            <a:br>
              <a:rPr lang="en-US" dirty="0" smtClean="0">
                <a:solidFill>
                  <a:schemeClr val="tx1"/>
                </a:solidFill>
              </a:rPr>
            </a:br>
            <a:r>
              <a:rPr lang="en-US" dirty="0" smtClean="0">
                <a:solidFill>
                  <a:schemeClr val="tx1"/>
                </a:solidFill>
              </a:rPr>
              <a:t>ET LE SERMON</a:t>
            </a:r>
            <a:endParaRPr lang="en-US" dirty="0">
              <a:solidFill>
                <a:schemeClr val="tx1"/>
              </a:solidFill>
            </a:endParaRPr>
          </a:p>
        </p:txBody>
      </p:sp>
      <p:sp>
        <p:nvSpPr>
          <p:cNvPr id="3" name="Content Placeholder 2"/>
          <p:cNvSpPr>
            <a:spLocks noGrp="1"/>
          </p:cNvSpPr>
          <p:nvPr>
            <p:ph idx="1"/>
          </p:nvPr>
        </p:nvSpPr>
        <p:spPr>
          <a:xfrm>
            <a:off x="0" y="1447800"/>
            <a:ext cx="9144000" cy="5410200"/>
          </a:xfrm>
          <a:solidFill>
            <a:srgbClr val="0D069A"/>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smtClean="0"/>
          </a:p>
          <a:p>
            <a:pPr algn="ctr">
              <a:buNone/>
            </a:pPr>
            <a:r>
              <a:rPr lang="en-US" sz="5400" b="1" dirty="0" smtClean="0">
                <a:solidFill>
                  <a:schemeClr val="bg1"/>
                </a:solidFill>
              </a:rPr>
              <a:t>SERMON </a:t>
            </a:r>
          </a:p>
          <a:p>
            <a:pPr algn="ctr">
              <a:buNone/>
            </a:pPr>
            <a:r>
              <a:rPr lang="en-US" sz="5400" b="1" dirty="0" smtClean="0">
                <a:solidFill>
                  <a:srgbClr val="FF3399"/>
                </a:solidFill>
              </a:rPr>
              <a:t>PAR </a:t>
            </a:r>
          </a:p>
          <a:p>
            <a:pPr algn="ctr">
              <a:buNone/>
            </a:pPr>
            <a:r>
              <a:rPr lang="en-US" sz="5400" b="1" dirty="0" smtClean="0">
                <a:solidFill>
                  <a:schemeClr val="bg1"/>
                </a:solidFill>
              </a:rPr>
              <a:t>PASTEUR  </a:t>
            </a:r>
          </a:p>
          <a:p>
            <a:pPr algn="ctr">
              <a:buNone/>
            </a:pPr>
            <a:r>
              <a:rPr lang="en-US" sz="5400" b="1" dirty="0" smtClean="0">
                <a:solidFill>
                  <a:srgbClr val="FC0AFC"/>
                </a:solidFill>
              </a:rPr>
              <a:t>SALVANE PANTALEON</a:t>
            </a:r>
            <a:endParaRPr lang="en-US" sz="5400" b="1" dirty="0" smtClean="0">
              <a:solidFill>
                <a:srgbClr val="FC0AFC"/>
              </a:solidFill>
            </a:endParaRPr>
          </a:p>
          <a:p>
            <a:pPr>
              <a:buNone/>
            </a:pPr>
            <a:endParaRPr lang="en-US" sz="4400" b="1" dirty="0" smtClean="0">
              <a:solidFill>
                <a:schemeClr val="bg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DIMANCHE </a:t>
            </a:r>
            <a:r>
              <a:rPr lang="en-US" b="1" dirty="0" smtClean="0">
                <a:solidFill>
                  <a:schemeClr val="tx1"/>
                </a:solidFill>
              </a:rPr>
              <a:t>20</a:t>
            </a:r>
            <a:r>
              <a:rPr lang="en-US" b="1" dirty="0" smtClean="0">
                <a:solidFill>
                  <a:schemeClr val="tx1"/>
                </a:solidFill>
              </a:rPr>
              <a:t> </a:t>
            </a:r>
            <a:r>
              <a:rPr lang="en-US" b="1" dirty="0" smtClean="0">
                <a:solidFill>
                  <a:schemeClr val="tx1"/>
                </a:solidFill>
              </a:rPr>
              <a:t>AOUT 2023 </a:t>
            </a:r>
            <a:br>
              <a:rPr lang="en-US" b="1" dirty="0" smtClean="0">
                <a:solidFill>
                  <a:schemeClr val="tx1"/>
                </a:solidFill>
              </a:rPr>
            </a:br>
            <a:r>
              <a:rPr lang="en-US" sz="4700" b="1" dirty="0" smtClean="0">
                <a:solidFill>
                  <a:srgbClr val="C00000"/>
                </a:solidFill>
                <a:latin typeface="Agency FB" pitchFamily="34" charset="0"/>
              </a:rPr>
              <a:t>Sermon par Pasteur </a:t>
            </a:r>
            <a:r>
              <a:rPr lang="en-US" sz="4700" b="1" dirty="0" err="1" smtClean="0">
                <a:solidFill>
                  <a:srgbClr val="C00000"/>
                </a:solidFill>
                <a:latin typeface="Agency FB" pitchFamily="34" charset="0"/>
              </a:rPr>
              <a:t>Salvane</a:t>
            </a:r>
            <a:r>
              <a:rPr lang="en-US" sz="4700" b="1" dirty="0" smtClean="0">
                <a:solidFill>
                  <a:srgbClr val="C00000"/>
                </a:solidFill>
                <a:latin typeface="Agency FB" pitchFamily="34" charset="0"/>
              </a:rPr>
              <a:t> </a:t>
            </a:r>
            <a:r>
              <a:rPr lang="en-US" sz="4700" b="1" dirty="0" err="1" smtClean="0">
                <a:solidFill>
                  <a:srgbClr val="C00000"/>
                </a:solidFill>
                <a:latin typeface="Agency FB" pitchFamily="34" charset="0"/>
              </a:rPr>
              <a:t>Pantaléon</a:t>
            </a:r>
            <a:endParaRPr lang="en-US" sz="4700" dirty="0">
              <a:solidFill>
                <a:srgbClr val="C00000"/>
              </a:solidFill>
              <a:latin typeface="Agency FB" pitchFamily="34" charset="0"/>
            </a:endParaRPr>
          </a:p>
        </p:txBody>
      </p:sp>
      <p:pic>
        <p:nvPicPr>
          <p:cNvPr id="5" name="Picture 4" descr="World map on an asphalt road World map on an asphalt road. Top view of the legs and shoes. POV mission trip stock pictures, royalty-free photos &amp; images"/>
          <p:cNvPicPr/>
          <p:nvPr/>
        </p:nvPicPr>
        <p:blipFill>
          <a:blip r:embed="rId2"/>
          <a:srcRect/>
          <a:stretch>
            <a:fillRect/>
          </a:stretch>
        </p:blipFill>
        <p:spPr bwMode="auto">
          <a:xfrm>
            <a:off x="0" y="3352800"/>
            <a:ext cx="9144000" cy="3505200"/>
          </a:xfrm>
          <a:prstGeom prst="rect">
            <a:avLst/>
          </a:prstGeom>
          <a:noFill/>
          <a:ln w="9525">
            <a:noFill/>
            <a:miter lim="800000"/>
            <a:headEnd/>
            <a:tailEnd/>
          </a:ln>
        </p:spPr>
      </p:pic>
      <p:sp>
        <p:nvSpPr>
          <p:cNvPr id="7" name="TextBox 6"/>
          <p:cNvSpPr txBox="1"/>
          <p:nvPr/>
        </p:nvSpPr>
        <p:spPr>
          <a:xfrm>
            <a:off x="152400" y="4114800"/>
            <a:ext cx="8991600" cy="2554545"/>
          </a:xfrm>
          <a:prstGeom prst="rect">
            <a:avLst/>
          </a:prstGeom>
          <a:solidFill>
            <a:schemeClr val="accent6">
              <a:lumMod val="20000"/>
              <a:lumOff val="80000"/>
              <a:alpha val="56000"/>
            </a:schemeClr>
          </a:solidFill>
        </p:spPr>
        <p:txBody>
          <a:bodyPr wrap="square" rtlCol="0">
            <a:spAutoFit/>
          </a:bodyPr>
          <a:lstStyle/>
          <a:p>
            <a:pPr algn="just"/>
            <a:r>
              <a:rPr lang="fr-FR" sz="3200" dirty="0" smtClean="0">
                <a:latin typeface="Arial Rounded MT Bold" pitchFamily="34" charset="0"/>
              </a:rPr>
              <a:t>1Co 15:58 ¶ Ainsi, mes frères bien-aimés, soyez fermes, inébranlables, travaillant de mieux en mieux à </a:t>
            </a:r>
            <a:r>
              <a:rPr lang="fr-FR" sz="3200" dirty="0" smtClean="0">
                <a:latin typeface="Arial Rounded MT Bold" pitchFamily="34" charset="0"/>
              </a:rPr>
              <a:t>l‘œuvre </a:t>
            </a:r>
            <a:r>
              <a:rPr lang="fr-FR" sz="3200" dirty="0" smtClean="0">
                <a:latin typeface="Arial Rounded MT Bold" pitchFamily="34" charset="0"/>
              </a:rPr>
              <a:t>du Seigneur, sachant que votre travail ne sera pas vain dans le Seigneur.</a:t>
            </a:r>
            <a:endParaRPr lang="en-US" sz="3200" dirty="0">
              <a:latin typeface="Arial Rounded MT Bold" pitchFamily="34" charset="0"/>
            </a:endParaRPr>
          </a:p>
        </p:txBody>
      </p:sp>
      <p:sp>
        <p:nvSpPr>
          <p:cNvPr id="6" name="TextBox 5"/>
          <p:cNvSpPr txBox="1"/>
          <p:nvPr/>
        </p:nvSpPr>
        <p:spPr>
          <a:xfrm>
            <a:off x="0" y="2667000"/>
            <a:ext cx="9144000" cy="769441"/>
          </a:xfrm>
          <a:prstGeom prst="rect">
            <a:avLst/>
          </a:prstGeo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sz="4400" b="1" dirty="0" smtClean="0">
                <a:latin typeface="Copperplate Gothic Bold" pitchFamily="34" charset="0"/>
              </a:rPr>
              <a:t>Soyons   fermes</a:t>
            </a:r>
            <a:endParaRPr lang="en-US" sz="4400" dirty="0">
              <a:latin typeface="Copperplate Gothic Bold"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Texte de base :1 Corinthiens 15:58</a:t>
            </a:r>
            <a:endParaRPr lang="en-US" sz="4400" dirty="0" smtClean="0">
              <a:solidFill>
                <a:srgbClr val="FF0000"/>
              </a:solidFill>
              <a:latin typeface="Arial Rounded MT Bold" pitchFamily="34" charset="0"/>
            </a:endParaRPr>
          </a:p>
          <a:p>
            <a:pPr algn="just"/>
            <a:r>
              <a:rPr lang="fr-FR" sz="4400" u="sng" dirty="0" smtClean="0">
                <a:latin typeface="Arial Rounded MT Bold" pitchFamily="34" charset="0"/>
              </a:rPr>
              <a:t>1Co 15:58 </a:t>
            </a:r>
            <a:r>
              <a:rPr lang="fr-FR" sz="4400" dirty="0" smtClean="0">
                <a:latin typeface="Arial Rounded MT Bold" pitchFamily="34" charset="0"/>
              </a:rPr>
              <a:t>¶ Ainsi, mes frères bien-aimés, soyez fermes, inébranlables, travaillant de mieux en mieux à </a:t>
            </a:r>
            <a:r>
              <a:rPr lang="fr-FR" sz="4400" dirty="0" smtClean="0">
                <a:latin typeface="Arial Rounded MT Bold" pitchFamily="34" charset="0"/>
              </a:rPr>
              <a:t>l‘œuvre </a:t>
            </a:r>
            <a:r>
              <a:rPr lang="fr-FR" sz="4400" dirty="0" smtClean="0">
                <a:latin typeface="Arial Rounded MT Bold" pitchFamily="34" charset="0"/>
              </a:rPr>
              <a:t>du Seigneur, sachant que votre travail ne sera pas vain dans le Seigneur.</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800" b="1" dirty="0" smtClean="0">
                <a:solidFill>
                  <a:schemeClr val="tx1"/>
                </a:solidFill>
                <a:latin typeface="Copperplate Gothic Bold" pitchFamily="34" charset="0"/>
              </a:rPr>
              <a:t>Sujet</a:t>
            </a:r>
            <a:r>
              <a:rPr lang="fr-FR" sz="4800" b="1" dirty="0" smtClean="0">
                <a:solidFill>
                  <a:srgbClr val="0000FF"/>
                </a:solidFill>
                <a:latin typeface="Arial Rounded MT Bold" pitchFamily="34" charset="0"/>
              </a:rPr>
              <a:t> : SOYONS </a:t>
            </a:r>
            <a:r>
              <a:rPr lang="fr-FR" sz="4800" b="1" dirty="0" smtClean="0">
                <a:solidFill>
                  <a:srgbClr val="0000FF"/>
                </a:solidFill>
                <a:latin typeface="Arial Rounded MT Bold" pitchFamily="34" charset="0"/>
              </a:rPr>
              <a:t> FERME</a:t>
            </a:r>
            <a:endParaRPr lang="en-US" sz="4800" dirty="0" smtClean="0">
              <a:solidFill>
                <a:srgbClr val="0000FF"/>
              </a:solidFill>
              <a:latin typeface="Arial Rounded MT Bold" pitchFamily="34" charset="0"/>
            </a:endParaRPr>
          </a:p>
          <a:p>
            <a:pPr algn="just"/>
            <a:r>
              <a:rPr lang="fr-FR" sz="4800" b="1" dirty="0" smtClean="0">
                <a:solidFill>
                  <a:schemeClr val="tx1"/>
                </a:solidFill>
                <a:latin typeface="Arial Rounded MT Bold" pitchFamily="34" charset="0"/>
              </a:rPr>
              <a:t>But</a:t>
            </a:r>
            <a:r>
              <a:rPr lang="fr-FR" sz="4800" dirty="0" smtClean="0">
                <a:solidFill>
                  <a:srgbClr val="0000FF"/>
                </a:solidFill>
                <a:latin typeface="Arial Rounded MT Bold" pitchFamily="34" charset="0"/>
              </a:rPr>
              <a:t> </a:t>
            </a:r>
            <a:r>
              <a:rPr lang="fr-FR" sz="4800" dirty="0" smtClean="0">
                <a:latin typeface="Arial Rounded MT Bold" pitchFamily="34" charset="0"/>
              </a:rPr>
              <a:t>: Aider l’assemblée à être de plus en plus pieux dans le travail du Seigneur. </a:t>
            </a:r>
            <a:endParaRPr lang="en-US" sz="4800" dirty="0" smtClean="0">
              <a:latin typeface="Arial Rounded MT Bold" pitchFamily="34" charset="0"/>
            </a:endParaRPr>
          </a:p>
          <a:p>
            <a:pPr algn="just"/>
            <a:r>
              <a:rPr lang="fr-FR" sz="4800" b="1" dirty="0" smtClean="0">
                <a:solidFill>
                  <a:srgbClr val="0000FF"/>
                </a:solidFill>
                <a:latin typeface="Copperplate Gothic Bold" pitchFamily="34" charset="0"/>
              </a:rPr>
              <a:t>Proposition</a:t>
            </a:r>
            <a:r>
              <a:rPr lang="fr-FR" sz="4800" dirty="0" smtClean="0">
                <a:latin typeface="Arial Rounded MT Bold" pitchFamily="34" charset="0"/>
              </a:rPr>
              <a:t> : Dieu a besoin des ouvriers compétents, actifs et soucieux pour accomplir son travail. </a:t>
            </a:r>
            <a:endParaRPr lang="en-US" sz="4800" dirty="0" smtClean="0">
              <a:latin typeface="Arial Rounded MT Bold" pitchFamily="34" charset="0"/>
            </a:endParaRP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ctr"/>
            <a:r>
              <a:rPr lang="fr-FR" sz="6000" b="1" dirty="0" smtClean="0">
                <a:solidFill>
                  <a:srgbClr val="0000FF"/>
                </a:solidFill>
                <a:latin typeface="Copperplate Gothic Bold" pitchFamily="34" charset="0"/>
              </a:rPr>
              <a:t>INTRODUCTION</a:t>
            </a:r>
            <a:endParaRPr lang="en-US" sz="6000" dirty="0" smtClean="0">
              <a:solidFill>
                <a:srgbClr val="0000FF"/>
              </a:solidFill>
              <a:latin typeface="Copperplate Gothic Bold" pitchFamily="34" charset="0"/>
            </a:endParaRPr>
          </a:p>
          <a:p>
            <a:pPr lvl="0" algn="just"/>
            <a:r>
              <a:rPr lang="fr-FR" sz="6000" dirty="0" smtClean="0">
                <a:latin typeface="Arial Rounded MT Bold" pitchFamily="34" charset="0"/>
              </a:rPr>
              <a:t>Le travail de Dieu a besoin des bras, des volontaires et des hommes disponibles comme Esdras un chef religieux et Néhémie un chef militaire qualifié pour la restauration des murailles et du temple de Jérusalem qui étaient en ruines. </a:t>
            </a:r>
            <a:endParaRPr lang="en-US" sz="6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lvl="0" algn="just"/>
            <a:r>
              <a:rPr lang="fr-FR" sz="6000" dirty="0" smtClean="0">
                <a:latin typeface="Arial Rounded MT Bold" pitchFamily="34" charset="0"/>
              </a:rPr>
              <a:t>Aujourd’hui </a:t>
            </a:r>
            <a:r>
              <a:rPr lang="fr-FR" sz="6000" dirty="0" smtClean="0">
                <a:latin typeface="Arial Rounded MT Bold" pitchFamily="34" charset="0"/>
              </a:rPr>
              <a:t>il y a des gens spirituellement qui sont ruinés. Ils ont besoin un réparateur, un restaurateur pour les restaurer, les réparer et réhabiliter leur vie spirituelle. </a:t>
            </a:r>
            <a:endParaRPr lang="en-US" sz="6000" dirty="0" smtClean="0">
              <a:latin typeface="Arial Rounded MT Bold" pitchFamily="34" charset="0"/>
            </a:endParaRPr>
          </a:p>
          <a:p>
            <a:pPr lvl="0" algn="just"/>
            <a:r>
              <a:rPr lang="fr-FR" sz="6000" dirty="0" smtClean="0">
                <a:solidFill>
                  <a:srgbClr val="0000FF"/>
                </a:solidFill>
                <a:latin typeface="Arial Rounded MT Bold" pitchFamily="34" charset="0"/>
              </a:rPr>
              <a:t>Le seigneur a besoin des leaders qui se sentent concernés par la façon dont les humains s’enfoncent de plus en plus dans le trou de la perdition. </a:t>
            </a:r>
            <a:endParaRPr lang="en-US" sz="6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6000" dirty="0" smtClean="0">
                <a:latin typeface="Arial Rounded MT Bold" pitchFamily="34" charset="0"/>
              </a:rPr>
              <a:t>Pour </a:t>
            </a:r>
            <a:r>
              <a:rPr lang="fr-FR" sz="6000" dirty="0" smtClean="0">
                <a:latin typeface="Arial Rounded MT Bold" pitchFamily="34" charset="0"/>
              </a:rPr>
              <a:t>remédier à cet état de fait, il a fallu avoir des prédicateurs et des dirigeants solides qui soient prêts à réaliser le plan de Dieu. </a:t>
            </a:r>
            <a:endParaRPr lang="en-US" sz="6000" dirty="0" smtClean="0">
              <a:latin typeface="Arial Rounded MT Bold" pitchFamily="34" charset="0"/>
            </a:endParaRPr>
          </a:p>
          <a:p>
            <a:pPr lvl="0" algn="just"/>
            <a:r>
              <a:rPr lang="fr-FR" sz="6000" dirty="0" smtClean="0">
                <a:solidFill>
                  <a:srgbClr val="0000FF"/>
                </a:solidFill>
                <a:latin typeface="Arial Rounded MT Bold" pitchFamily="34" charset="0"/>
              </a:rPr>
              <a:t>Le seigneur Jésus se sente- t- il heureux quand nous perdons notre fermeté ? Quand notre travail n’est pas fructueux ? </a:t>
            </a:r>
            <a:endParaRPr lang="en-US" sz="6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fr-FR" sz="6000" dirty="0" smtClean="0">
                <a:latin typeface="Arial Rounded MT Bold" pitchFamily="34" charset="0"/>
              </a:rPr>
              <a:t>Sachant </a:t>
            </a:r>
            <a:r>
              <a:rPr lang="fr-FR" sz="6000" dirty="0" smtClean="0">
                <a:latin typeface="Arial Rounded MT Bold" pitchFamily="34" charset="0"/>
              </a:rPr>
              <a:t>que le Seigneur Jésus veut nous voir avancer d’une manière inébranlable tout en travaillant de mieux en mieux dans sa vigne.</a:t>
            </a:r>
            <a:endParaRPr lang="en-US" sz="6000" dirty="0" smtClean="0">
              <a:latin typeface="Arial Rounded MT Bold" pitchFamily="34" charset="0"/>
            </a:endParaRPr>
          </a:p>
          <a:p>
            <a:pPr lvl="0" algn="just"/>
            <a:r>
              <a:rPr lang="fr-FR" sz="6000" dirty="0" smtClean="0">
                <a:latin typeface="Arial Rounded MT Bold" pitchFamily="34" charset="0"/>
              </a:rPr>
              <a:t> </a:t>
            </a:r>
            <a:r>
              <a:rPr lang="fr-FR" sz="6000" dirty="0" smtClean="0">
                <a:solidFill>
                  <a:srgbClr val="0000FF"/>
                </a:solidFill>
                <a:latin typeface="Arial Rounded MT Bold" pitchFamily="34" charset="0"/>
              </a:rPr>
              <a:t>Il serait bon de faire trois considérations tout en vous entretenant autour de ce sujet : Soyons fermes. </a:t>
            </a:r>
            <a:endParaRPr lang="en-US" sz="6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b="1" u="sng" dirty="0" smtClean="0">
                <a:solidFill>
                  <a:srgbClr val="CCFF33"/>
                </a:solidFill>
                <a:latin typeface="Arial Rounded MT Bold" pitchFamily="34" charset="0"/>
              </a:rPr>
              <a:t>Allons-nous voir les trois considérations. </a:t>
            </a:r>
            <a:endParaRPr lang="en-US" sz="4800" dirty="0" smtClean="0">
              <a:solidFill>
                <a:srgbClr val="CCFF33"/>
              </a:solidFill>
              <a:latin typeface="Arial Rounded MT Bold" pitchFamily="34" charset="0"/>
            </a:endParaRPr>
          </a:p>
          <a:p>
            <a:pPr algn="just"/>
            <a:r>
              <a:rPr lang="fr-FR" sz="4800" b="1" dirty="0" smtClean="0">
                <a:solidFill>
                  <a:schemeClr val="bg1"/>
                </a:solidFill>
                <a:latin typeface="Arial Rounded MT Bold" pitchFamily="34" charset="0"/>
              </a:rPr>
              <a:t>I.- D’abord : Le travail de Dieu a besoin des ouvriers fermes.1 Cor 15:58 a. </a:t>
            </a:r>
            <a:endParaRPr lang="en-US" sz="4800" dirty="0" smtClean="0">
              <a:solidFill>
                <a:schemeClr val="bg1"/>
              </a:solidFill>
              <a:latin typeface="Arial Rounded MT Bold" pitchFamily="34" charset="0"/>
            </a:endParaRPr>
          </a:p>
          <a:p>
            <a:pPr algn="just"/>
            <a:r>
              <a:rPr lang="fr-FR" sz="4800" dirty="0" smtClean="0">
                <a:solidFill>
                  <a:srgbClr val="CCFF33"/>
                </a:solidFill>
                <a:latin typeface="Arial Rounded MT Bold" pitchFamily="34" charset="0"/>
              </a:rPr>
              <a:t>A.- Importance de la fermeté dans le travail de Dieu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CCFF33"/>
                </a:solidFill>
                <a:latin typeface="Copperplate Gothic Bold" pitchFamily="34" charset="0"/>
              </a:rPr>
              <a:t>1</a:t>
            </a:r>
            <a:r>
              <a:rPr lang="fr-FR" sz="4400" b="1" dirty="0" smtClean="0">
                <a:solidFill>
                  <a:srgbClr val="CCFF33"/>
                </a:solidFill>
                <a:latin typeface="Copperplate Gothic Bold" pitchFamily="34" charset="0"/>
              </a:rPr>
              <a:t>.-Définition du mot ferme. </a:t>
            </a:r>
            <a:endParaRPr lang="en-US" sz="4400" dirty="0" smtClean="0">
              <a:solidFill>
                <a:srgbClr val="CCFF33"/>
              </a:solidFill>
              <a:latin typeface="Copperplate Gothic Bold" pitchFamily="34" charset="0"/>
            </a:endParaRPr>
          </a:p>
          <a:p>
            <a:pPr algn="just"/>
            <a:r>
              <a:rPr lang="fr-FR" sz="4400" dirty="0" smtClean="0">
                <a:solidFill>
                  <a:schemeClr val="bg1"/>
                </a:solidFill>
                <a:latin typeface="Arial Rounded MT Bold" pitchFamily="34" charset="0"/>
              </a:rPr>
              <a:t>Ferme c’est : solide, fort, stable, fixe. Il est synonyme de : inébranlable, courage </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Quelqu’un qui ne se courbe pas sous le poids lourd. </a:t>
            </a:r>
            <a:endParaRPr lang="en-US" sz="4400" dirty="0" smtClean="0">
              <a:solidFill>
                <a:srgbClr val="CCFF33"/>
              </a:solidFill>
              <a:latin typeface="Arial Rounded MT Bold" pitchFamily="34" charset="0"/>
            </a:endParaRPr>
          </a:p>
          <a:p>
            <a:pPr lvl="0" algn="just"/>
            <a:r>
              <a:rPr lang="fr-FR" sz="4400" dirty="0" smtClean="0">
                <a:solidFill>
                  <a:schemeClr val="bg1"/>
                </a:solidFill>
                <a:latin typeface="Arial Rounded MT Bold" pitchFamily="34" charset="0"/>
              </a:rPr>
              <a:t>Un chrétien est ferme quand il est confiant dans la foi. </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solidFill>
                  <a:schemeClr val="bg1"/>
                </a:solidFill>
                <a:latin typeface="Arial Rounded MT Bold" pitchFamily="34" charset="0"/>
              </a:rPr>
              <a:t>Pour </a:t>
            </a:r>
            <a:r>
              <a:rPr lang="fr-FR" sz="4400" dirty="0" smtClean="0">
                <a:solidFill>
                  <a:schemeClr val="bg1"/>
                </a:solidFill>
                <a:latin typeface="Arial Rounded MT Bold" pitchFamily="34" charset="0"/>
              </a:rPr>
              <a:t>demeurer ferme nous ne devons pas être ébranlés ni agités par les conflits, les tentations et les soucis de la vie. </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Ce que Dieu veut c’est que nous restons fermes, fixes, immobiles, stables. </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solidFill>
                  <a:schemeClr val="bg1"/>
                </a:solidFill>
                <a:latin typeface="Arial Rounded MT Bold" pitchFamily="34" charset="0"/>
              </a:rPr>
              <a:t>En </a:t>
            </a:r>
            <a:r>
              <a:rPr lang="fr-FR" sz="4800" dirty="0" smtClean="0">
                <a:solidFill>
                  <a:schemeClr val="bg1"/>
                </a:solidFill>
                <a:latin typeface="Arial Rounded MT Bold" pitchFamily="34" charset="0"/>
              </a:rPr>
              <a:t>un mot inébranlable dans nos espérances chrétiennes et dans notre foi en l’évangile tout en promouvant sa gloire et en faisant progresser son royaume. </a:t>
            </a:r>
            <a:endParaRPr lang="en-US" sz="48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b="1" dirty="0" smtClean="0">
                <a:latin typeface="Arial Rounded MT Bold" pitchFamily="34" charset="0"/>
              </a:rPr>
              <a:t>B.- </a:t>
            </a:r>
            <a:r>
              <a:rPr lang="fr-FR" sz="4400" dirty="0" smtClean="0">
                <a:latin typeface="Arial Rounded MT Bold" pitchFamily="34" charset="0"/>
              </a:rPr>
              <a:t>Dans </a:t>
            </a:r>
            <a:r>
              <a:rPr lang="fr-FR" sz="4400" dirty="0" smtClean="0">
                <a:latin typeface="Arial Rounded MT Bold" pitchFamily="34" charset="0"/>
              </a:rPr>
              <a:t>le travail de Dieu chacun devrait remplir ses responsabilités selon :Romains </a:t>
            </a:r>
            <a:r>
              <a:rPr lang="fr-FR" sz="4400" dirty="0" smtClean="0">
                <a:solidFill>
                  <a:srgbClr val="0000FF"/>
                </a:solidFill>
                <a:latin typeface="Arial Rounded MT Bold" pitchFamily="34" charset="0"/>
              </a:rPr>
              <a:t>12:6-8 « Puisque nous avons des dons différents, selon la grâce qui nous a été accordée,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que celui qui a les dons de prophétie l’exerce en proportion de la foi ; </a:t>
            </a:r>
            <a:r>
              <a:rPr lang="fr-FR" sz="4400" dirty="0" smtClean="0">
                <a:solidFill>
                  <a:srgbClr val="0000FF"/>
                </a:solidFill>
                <a:latin typeface="Arial Rounded MT Bold" pitchFamily="34" charset="0"/>
              </a:rPr>
              <a:t>que celui qui est appelé au ministère s’attache à son ministère,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smtClean="0">
                <a:latin typeface="Arial Rounded MT Bold" pitchFamily="34" charset="0"/>
              </a:rPr>
              <a:t>que </a:t>
            </a:r>
            <a:r>
              <a:rPr lang="fr-FR" sz="4400" dirty="0" smtClean="0">
                <a:latin typeface="Arial Rounded MT Bold" pitchFamily="34" charset="0"/>
              </a:rPr>
              <a:t>celui qui enseigne s’attache à son enseignement et celui qui exhorte à l’exhortation;</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Que celui qui donne le fasse avec libéralité ; que celui qui préside le fasse avec zèle ; que celui qui pratique la miséricorde le fasse avec joie.»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400" dirty="0" smtClean="0">
                <a:latin typeface="Arial Rounded MT Bold" pitchFamily="34" charset="0"/>
              </a:rPr>
              <a:t>Ainsi </a:t>
            </a:r>
            <a:r>
              <a:rPr lang="fr-FR" sz="4400" dirty="0" smtClean="0">
                <a:latin typeface="Arial Rounded MT Bold" pitchFamily="34" charset="0"/>
              </a:rPr>
              <a:t>tous les chrétiens ne sont pas appelés à être leader majeur. </a:t>
            </a:r>
            <a:endParaRPr lang="en-US" sz="4400" dirty="0" smtClean="0">
              <a:latin typeface="Arial Rounded MT Bold" pitchFamily="34" charset="0"/>
            </a:endParaRPr>
          </a:p>
          <a:p>
            <a:pPr lvl="0" algn="just"/>
            <a:r>
              <a:rPr lang="fr-FR" sz="4300" dirty="0" smtClean="0">
                <a:solidFill>
                  <a:srgbClr val="0000FF"/>
                </a:solidFill>
                <a:latin typeface="Arial Rounded MT Bold" pitchFamily="34" charset="0"/>
              </a:rPr>
              <a:t>Tous ne sont pas des catalyseurs ! </a:t>
            </a:r>
            <a:endParaRPr lang="en-US" sz="4300" dirty="0" smtClean="0">
              <a:solidFill>
                <a:srgbClr val="0000FF"/>
              </a:solidFill>
              <a:latin typeface="Arial Rounded MT Bold" pitchFamily="34" charset="0"/>
            </a:endParaRPr>
          </a:p>
          <a:p>
            <a:pPr lvl="0" algn="just"/>
            <a:r>
              <a:rPr lang="fr-FR" sz="4400" dirty="0" smtClean="0">
                <a:latin typeface="Arial Rounded MT Bold" pitchFamily="34" charset="0"/>
              </a:rPr>
              <a:t>a) Le leader en tant que catalyseur doit avoir une vision pour la communauté et pour son groupe en particulier.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b) Il doit motiver, évaluer les gens pour les stimuler dans la foi.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Rounded MT Bold" pitchFamily="34" charset="0"/>
              </a:rPr>
              <a:t> </a:t>
            </a:r>
            <a:r>
              <a:rPr lang="fr-FR" sz="4400" dirty="0" smtClean="0">
                <a:latin typeface="Arial Rounded MT Bold" pitchFamily="34" charset="0"/>
              </a:rPr>
              <a:t>2</a:t>
            </a:r>
            <a:r>
              <a:rPr lang="fr-FR" sz="4400" dirty="0" smtClean="0">
                <a:latin typeface="Arial Rounded MT Bold" pitchFamily="34" charset="0"/>
              </a:rPr>
              <a:t>.- Nous devons corriger nos défauts Selon Romains 12: </a:t>
            </a:r>
            <a:r>
              <a:rPr lang="fr-FR" sz="4400" dirty="0" smtClean="0">
                <a:latin typeface="Arial Rounded MT Bold" pitchFamily="34" charset="0"/>
              </a:rPr>
              <a:t>6</a:t>
            </a:r>
            <a:endParaRPr lang="en-US" sz="4400" dirty="0" smtClean="0">
              <a:latin typeface="Arial Rounded MT Bold" pitchFamily="34" charset="0"/>
            </a:endParaRPr>
          </a:p>
          <a:p>
            <a:pPr algn="just"/>
            <a:r>
              <a:rPr lang="en-US" sz="4400" dirty="0" err="1" smtClean="0">
                <a:solidFill>
                  <a:srgbClr val="0000FF"/>
                </a:solidFill>
                <a:latin typeface="Copperplate Gothic Bold" pitchFamily="34" charset="0"/>
              </a:rPr>
              <a:t>Trois</a:t>
            </a:r>
            <a:r>
              <a:rPr lang="en-US" sz="4400" dirty="0" smtClean="0">
                <a:solidFill>
                  <a:srgbClr val="0000FF"/>
                </a:solidFill>
                <a:latin typeface="Copperplate Gothic Bold" pitchFamily="34" charset="0"/>
              </a:rPr>
              <a:t> </a:t>
            </a:r>
            <a:r>
              <a:rPr lang="en-US" sz="4400" dirty="0" err="1" smtClean="0">
                <a:solidFill>
                  <a:srgbClr val="0000FF"/>
                </a:solidFill>
                <a:latin typeface="Copperplate Gothic Bold" pitchFamily="34" charset="0"/>
              </a:rPr>
              <a:t>défauts</a:t>
            </a:r>
            <a:r>
              <a:rPr lang="en-US" sz="4400" dirty="0" smtClean="0">
                <a:solidFill>
                  <a:srgbClr val="0000FF"/>
                </a:solidFill>
                <a:latin typeface="Copperplate Gothic Bold" pitchFamily="34" charset="0"/>
              </a:rPr>
              <a:t> à </a:t>
            </a:r>
            <a:r>
              <a:rPr lang="en-US" sz="4400" dirty="0" err="1" smtClean="0">
                <a:solidFill>
                  <a:srgbClr val="0000FF"/>
                </a:solidFill>
                <a:latin typeface="Copperplate Gothic Bold" pitchFamily="34" charset="0"/>
              </a:rPr>
              <a:t>corriger</a:t>
            </a:r>
            <a:r>
              <a:rPr lang="en-US" sz="4400" dirty="0" smtClean="0">
                <a:solidFill>
                  <a:srgbClr val="0000FF"/>
                </a:solidFill>
                <a:latin typeface="Copperplate Gothic Bold" pitchFamily="34" charset="0"/>
              </a:rPr>
              <a:t> : </a:t>
            </a:r>
          </a:p>
          <a:p>
            <a:pPr lvl="0" algn="just"/>
            <a:r>
              <a:rPr lang="fr-FR" sz="4400" dirty="0" smtClean="0">
                <a:latin typeface="Arial Rounded MT Bold" pitchFamily="34" charset="0"/>
              </a:rPr>
              <a:t>a) De ne pas avoir la capacité de différencier nos dons. (Selon Romains 12:6) </a:t>
            </a:r>
            <a:endParaRPr lang="en-US" sz="4400" dirty="0" smtClean="0">
              <a:latin typeface="Arial Rounded MT Bold" pitchFamily="34" charset="0"/>
            </a:endParaRPr>
          </a:p>
          <a:p>
            <a:pPr lvl="0" algn="just"/>
            <a:r>
              <a:rPr lang="fr-FR" sz="4400" dirty="0" err="1" smtClean="0">
                <a:solidFill>
                  <a:srgbClr val="0000FF"/>
                </a:solidFill>
                <a:latin typeface="Arial Rounded MT Bold" pitchFamily="34" charset="0"/>
              </a:rPr>
              <a:t>Ro</a:t>
            </a:r>
            <a:r>
              <a:rPr lang="fr-FR" sz="4400" dirty="0" smtClean="0">
                <a:solidFill>
                  <a:srgbClr val="0000FF"/>
                </a:solidFill>
                <a:latin typeface="Arial Rounded MT Bold" pitchFamily="34" charset="0"/>
              </a:rPr>
              <a:t> 12:6 Puisque nous avons des dons différents, selon la grâce qui nous a été accordée, que celui qui a le don de prophétie l'exerce selon l'analogie de la foi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smtClean="0">
                <a:latin typeface="Arial Rounded MT Bold" pitchFamily="34" charset="0"/>
              </a:rPr>
              <a:t>b</a:t>
            </a:r>
            <a:r>
              <a:rPr lang="fr-FR" sz="4400" dirty="0" smtClean="0">
                <a:latin typeface="Arial Rounded MT Bold" pitchFamily="34" charset="0"/>
              </a:rPr>
              <a:t>) D’ignorer que nos dons sont différents.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 De ne pas bien saisir nos appels.(Selon Romain 12:7)</a:t>
            </a:r>
            <a:endParaRPr lang="en-US" sz="4400" dirty="0" smtClean="0">
              <a:solidFill>
                <a:srgbClr val="0000FF"/>
              </a:solidFill>
              <a:latin typeface="Arial Rounded MT Bold" pitchFamily="34" charset="0"/>
            </a:endParaRPr>
          </a:p>
          <a:p>
            <a:pPr lvl="0" algn="just"/>
            <a:r>
              <a:rPr lang="fr-FR" sz="4400" dirty="0" err="1" smtClean="0">
                <a:latin typeface="Arial Rounded MT Bold" pitchFamily="34" charset="0"/>
              </a:rPr>
              <a:t>Ro</a:t>
            </a:r>
            <a:r>
              <a:rPr lang="fr-FR" sz="4400" dirty="0" smtClean="0">
                <a:latin typeface="Arial Rounded MT Bold" pitchFamily="34" charset="0"/>
              </a:rPr>
              <a:t> 12:7 que celui qui est appelé au ministère s'attache à son ministère; que celui qui enseigne s'attache à son enseignement,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Rounded MT Bold" pitchFamily="34" charset="0"/>
              </a:rPr>
              <a:t>Sachant </a:t>
            </a:r>
            <a:r>
              <a:rPr lang="fr-FR" sz="4400" dirty="0" smtClean="0">
                <a:latin typeface="Arial Rounded MT Bold" pitchFamily="34" charset="0"/>
              </a:rPr>
              <a:t>que chacun de nous est appelé par Dieu pour remplir une tâche bien déterminée, une fonction différente.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Car Dieu a donné des dons différents aux personnes différentes. </a:t>
            </a:r>
            <a:endParaRPr lang="fr-FR" sz="4400" dirty="0" smtClean="0">
              <a:solidFill>
                <a:srgbClr val="0000FF"/>
              </a:solidFill>
              <a:latin typeface="Arial Rounded MT Bold" pitchFamily="34" charset="0"/>
            </a:endParaRPr>
          </a:p>
          <a:p>
            <a:pPr lvl="0" algn="just"/>
            <a:r>
              <a:rPr lang="fr-FR" sz="4400" dirty="0" smtClean="0">
                <a:solidFill>
                  <a:schemeClr val="tx1"/>
                </a:solidFill>
                <a:latin typeface="Arial Rounded MT Bold" pitchFamily="34" charset="0"/>
              </a:rPr>
              <a:t>Notre </a:t>
            </a:r>
            <a:r>
              <a:rPr lang="fr-FR" sz="4400" dirty="0" smtClean="0">
                <a:solidFill>
                  <a:schemeClr val="tx1"/>
                </a:solidFill>
                <a:latin typeface="Arial Rounded MT Bold" pitchFamily="34" charset="0"/>
              </a:rPr>
              <a:t>devoir </a:t>
            </a:r>
            <a:r>
              <a:rPr lang="fr-FR" sz="4400" dirty="0" smtClean="0">
                <a:latin typeface="Arial Rounded MT Bold" pitchFamily="34" charset="0"/>
              </a:rPr>
              <a:t>c’est </a:t>
            </a:r>
            <a:r>
              <a:rPr lang="fr-FR" sz="4400" dirty="0" smtClean="0">
                <a:latin typeface="Arial Rounded MT Bold" pitchFamily="34" charset="0"/>
              </a:rPr>
              <a:t>de bien gérer la capacité accordée par Dieu comme de bons intendants en accomplissant son travail. </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rgbClr val="212911"/>
                </a:solidFill>
                <a:latin typeface="Arial Rounded MT Bold" pitchFamily="34" charset="0"/>
              </a:rPr>
              <a:t>Il.- De plus : Le travail de Dieu a besoin des ouvriers progressistes (1 Corinthiens 15:58 b) </a:t>
            </a:r>
            <a:endParaRPr lang="en-US" sz="4400" dirty="0" smtClean="0">
              <a:solidFill>
                <a:srgbClr val="212911"/>
              </a:solidFill>
              <a:latin typeface="Arial Rounded MT Bold" pitchFamily="34" charset="0"/>
            </a:endParaRPr>
          </a:p>
          <a:p>
            <a:pPr algn="just"/>
            <a:r>
              <a:rPr lang="fr-FR" sz="4400" b="1" dirty="0" smtClean="0">
                <a:solidFill>
                  <a:srgbClr val="C00000"/>
                </a:solidFill>
                <a:latin typeface="Arial Rounded MT Bold" pitchFamily="34" charset="0"/>
              </a:rPr>
              <a:t>1 </a:t>
            </a:r>
            <a:r>
              <a:rPr lang="fr-FR" sz="4400" dirty="0" smtClean="0">
                <a:solidFill>
                  <a:srgbClr val="C00000"/>
                </a:solidFill>
                <a:latin typeface="Arial Rounded MT Bold" pitchFamily="34" charset="0"/>
              </a:rPr>
              <a:t>Ouvriers qui travaillent de mieux en mieux. </a:t>
            </a:r>
            <a:endParaRPr lang="en-US" sz="4400" dirty="0" smtClean="0">
              <a:solidFill>
                <a:srgbClr val="C00000"/>
              </a:solidFill>
              <a:latin typeface="Arial Rounded MT Bold" pitchFamily="34" charset="0"/>
            </a:endParaRPr>
          </a:p>
          <a:p>
            <a:pPr lvl="0" algn="just"/>
            <a:r>
              <a:rPr lang="fr-FR" sz="4400" dirty="0" smtClean="0">
                <a:solidFill>
                  <a:srgbClr val="212911"/>
                </a:solidFill>
                <a:latin typeface="Arial Rounded MT Bold" pitchFamily="34" charset="0"/>
              </a:rPr>
              <a:t>Dans la Genèse nous sommes en face d’un Dieu travailleur, laborieux qui examine et révise son travail. </a:t>
            </a:r>
            <a:endParaRPr lang="en-US" sz="44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solidFill>
                  <a:srgbClr val="212911"/>
                </a:solidFill>
                <a:latin typeface="Arial Rounded MT Bold" pitchFamily="34" charset="0"/>
              </a:rPr>
              <a:t>Nous</a:t>
            </a:r>
            <a:r>
              <a:rPr lang="fr-FR" sz="4400" dirty="0" smtClean="0">
                <a:solidFill>
                  <a:srgbClr val="212911"/>
                </a:solidFill>
                <a:latin typeface="Arial Rounded MT Bold" pitchFamily="34" charset="0"/>
              </a:rPr>
              <a:t>, en tant que ouvriers qui travaillons avec Dieu avons - nous suivi son modèle de travail ? </a:t>
            </a:r>
            <a:endParaRPr lang="en-US" sz="4400" dirty="0" smtClean="0">
              <a:solidFill>
                <a:srgbClr val="212911"/>
              </a:solidFill>
              <a:latin typeface="Arial Rounded MT Bold" pitchFamily="34" charset="0"/>
            </a:endParaRPr>
          </a:p>
          <a:p>
            <a:pPr lvl="0" algn="just"/>
            <a:r>
              <a:rPr lang="fr-FR" sz="4400" dirty="0" smtClean="0">
                <a:solidFill>
                  <a:srgbClr val="C00000"/>
                </a:solidFill>
                <a:latin typeface="Arial Rounded MT Bold" pitchFamily="34" charset="0"/>
              </a:rPr>
              <a:t>Pou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byen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fe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travay</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Bondye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konfye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an.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ta </a:t>
            </a:r>
            <a:r>
              <a:rPr lang="fr-FR" sz="4400" dirty="0" err="1" smtClean="0">
                <a:solidFill>
                  <a:srgbClr val="C00000"/>
                </a:solidFill>
                <a:latin typeface="Arial Rounded MT Bold" pitchFamily="34" charset="0"/>
              </a:rPr>
              <a:t>dwe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toujou</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ap</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kesyone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tet</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pou </a:t>
            </a:r>
            <a:r>
              <a:rPr lang="fr-FR" sz="4400" dirty="0" err="1" smtClean="0">
                <a:solidFill>
                  <a:srgbClr val="C00000"/>
                </a:solidFill>
                <a:latin typeface="Arial Rounded MT Bold" pitchFamily="34" charset="0"/>
              </a:rPr>
              <a:t>nou</a:t>
            </a:r>
            <a:r>
              <a:rPr lang="fr-FR" sz="4400" dirty="0" smtClean="0">
                <a:solidFill>
                  <a:srgbClr val="C00000"/>
                </a:solidFill>
                <a:latin typeface="Arial Rounded MT Bold" pitchFamily="34" charset="0"/>
              </a:rPr>
              <a:t> mande </a:t>
            </a:r>
            <a:r>
              <a:rPr lang="fr-FR" sz="4400" dirty="0" err="1" smtClean="0">
                <a:solidFill>
                  <a:srgbClr val="C00000"/>
                </a:solidFill>
                <a:latin typeface="Arial Rounded MT Bold" pitchFamily="34" charset="0"/>
              </a:rPr>
              <a:t>eske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mwen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byen</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fe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travay</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Bondye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konfye</a:t>
            </a:r>
            <a:r>
              <a:rPr lang="fr-FR" sz="4400" dirty="0" smtClean="0">
                <a:solidFill>
                  <a:srgbClr val="C00000"/>
                </a:solidFill>
                <a:latin typeface="Arial Rounded MT Bold" pitchFamily="34" charset="0"/>
              </a:rPr>
              <a:t> </a:t>
            </a:r>
            <a:r>
              <a:rPr lang="fr-FR" sz="4400" dirty="0" err="1" smtClean="0">
                <a:solidFill>
                  <a:srgbClr val="C00000"/>
                </a:solidFill>
                <a:latin typeface="Arial Rounded MT Bold" pitchFamily="34" charset="0"/>
              </a:rPr>
              <a:t>mwen</a:t>
            </a:r>
            <a:r>
              <a:rPr lang="fr-FR" sz="4400" dirty="0" smtClean="0">
                <a:solidFill>
                  <a:srgbClr val="C00000"/>
                </a:solidFill>
                <a:latin typeface="Arial Rounded MT Bold" pitchFamily="34" charset="0"/>
              </a:rPr>
              <a:t> an ?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err="1" smtClean="0">
                <a:solidFill>
                  <a:srgbClr val="212911"/>
                </a:solidFill>
                <a:latin typeface="Arial Rounded MT Bold" pitchFamily="34" charset="0"/>
              </a:rPr>
              <a:t>Eske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mwen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preche</a:t>
            </a:r>
            <a:r>
              <a:rPr lang="fr-FR" sz="4800" dirty="0" smtClean="0">
                <a:solidFill>
                  <a:srgbClr val="212911"/>
                </a:solidFill>
                <a:latin typeface="Arial Rounded MT Bold" pitchFamily="34" charset="0"/>
              </a:rPr>
              <a:t> ?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anseye</a:t>
            </a:r>
            <a:r>
              <a:rPr lang="fr-FR" sz="4800" dirty="0" smtClean="0">
                <a:solidFill>
                  <a:srgbClr val="212911"/>
                </a:solidFill>
                <a:latin typeface="Arial Rounded MT Bold" pitchFamily="34" charset="0"/>
              </a:rPr>
              <a:t> ?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dirije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Byen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ankouraje</a:t>
            </a:r>
            <a:r>
              <a:rPr lang="fr-FR" sz="4800" dirty="0" smtClean="0">
                <a:solidFill>
                  <a:srgbClr val="212911"/>
                </a:solidFill>
                <a:latin typeface="Arial Rounded MT Bold" pitchFamily="34" charset="0"/>
              </a:rPr>
              <a:t> lot </a:t>
            </a:r>
            <a:r>
              <a:rPr lang="fr-FR" sz="4800" dirty="0" err="1" smtClean="0">
                <a:solidFill>
                  <a:srgbClr val="212911"/>
                </a:solidFill>
                <a:latin typeface="Arial Rounded MT Bold" pitchFamily="34" charset="0"/>
              </a:rPr>
              <a:t>moun</a:t>
            </a:r>
            <a:r>
              <a:rPr lang="fr-FR" sz="4800" dirty="0" smtClean="0">
                <a:solidFill>
                  <a:srgbClr val="212911"/>
                </a:solidFill>
                <a:latin typeface="Arial Rounded MT Bold" pitchFamily="34" charset="0"/>
              </a:rPr>
              <a:t> ? </a:t>
            </a:r>
            <a:r>
              <a:rPr lang="fr-FR" sz="4800" dirty="0" err="1" smtClean="0">
                <a:solidFill>
                  <a:srgbClr val="212911"/>
                </a:solidFill>
                <a:latin typeface="Arial Rounded MT Bold" pitchFamily="34" charset="0"/>
              </a:rPr>
              <a:t>Eske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mwen</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bay</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ak</a:t>
            </a:r>
            <a:r>
              <a:rPr lang="fr-FR" sz="4800" dirty="0" smtClean="0">
                <a:solidFill>
                  <a:srgbClr val="212911"/>
                </a:solidFill>
                <a:latin typeface="Arial Rounded MT Bold" pitchFamily="34" charset="0"/>
              </a:rPr>
              <a:t> tout </a:t>
            </a:r>
            <a:r>
              <a:rPr lang="fr-FR" sz="4800" dirty="0" err="1" smtClean="0">
                <a:solidFill>
                  <a:srgbClr val="212911"/>
                </a:solidFill>
                <a:latin typeface="Arial Rounded MT Bold" pitchFamily="34" charset="0"/>
              </a:rPr>
              <a:t>ke</a:t>
            </a:r>
            <a:r>
              <a:rPr lang="fr-FR" sz="4800" dirty="0" smtClean="0">
                <a:solidFill>
                  <a:srgbClr val="212911"/>
                </a:solidFill>
                <a:latin typeface="Arial Rounded MT Bold" pitchFamily="34" charset="0"/>
              </a:rPr>
              <a:t> </a:t>
            </a:r>
            <a:r>
              <a:rPr lang="fr-FR" sz="4800" dirty="0" err="1" smtClean="0">
                <a:solidFill>
                  <a:srgbClr val="212911"/>
                </a:solidFill>
                <a:latin typeface="Arial Rounded MT Bold" pitchFamily="34" charset="0"/>
              </a:rPr>
              <a:t>mwen</a:t>
            </a:r>
            <a:r>
              <a:rPr lang="fr-FR" sz="4800" dirty="0" smtClean="0">
                <a:solidFill>
                  <a:srgbClr val="212911"/>
                </a:solidFill>
                <a:latin typeface="Arial Rounded MT Bold" pitchFamily="34" charset="0"/>
              </a:rPr>
              <a:t> ? </a:t>
            </a:r>
            <a:endParaRPr lang="en-US" sz="4800" dirty="0" smtClean="0">
              <a:solidFill>
                <a:srgbClr val="212911"/>
              </a:solidFill>
              <a:latin typeface="Arial Rounded MT Bold" pitchFamily="34" charset="0"/>
            </a:endParaRPr>
          </a:p>
          <a:p>
            <a:pPr lvl="0" algn="just"/>
            <a:r>
              <a:rPr lang="fr-FR" sz="4800" dirty="0" err="1" smtClean="0">
                <a:solidFill>
                  <a:srgbClr val="C00000"/>
                </a:solidFill>
                <a:latin typeface="Arial Rounded MT Bold" pitchFamily="34" charset="0"/>
              </a:rPr>
              <a:t>Bondye</a:t>
            </a:r>
            <a:r>
              <a:rPr lang="fr-FR" sz="4800" dirty="0" smtClean="0">
                <a:solidFill>
                  <a:srgbClr val="C00000"/>
                </a:solidFill>
                <a:latin typeface="Arial Rounded MT Bold" pitchFamily="34" charset="0"/>
              </a:rPr>
              <a:t> te </a:t>
            </a:r>
            <a:r>
              <a:rPr lang="fr-FR" sz="4800" dirty="0" err="1" smtClean="0">
                <a:solidFill>
                  <a:srgbClr val="C00000"/>
                </a:solidFill>
                <a:latin typeface="Arial Rounded MT Bold" pitchFamily="34" charset="0"/>
              </a:rPr>
              <a:t>ekzamine</a:t>
            </a:r>
            <a:r>
              <a:rPr lang="fr-FR" sz="4800" dirty="0" smtClean="0">
                <a:solidFill>
                  <a:srgbClr val="C00000"/>
                </a:solidFill>
                <a:latin typeface="Arial Rounded MT Bold" pitchFamily="34" charset="0"/>
              </a:rPr>
              <a:t> </a:t>
            </a:r>
            <a:r>
              <a:rPr lang="fr-FR" sz="4800" dirty="0" err="1" smtClean="0">
                <a:solidFill>
                  <a:srgbClr val="C00000"/>
                </a:solidFill>
                <a:latin typeface="Arial Rounded MT Bold" pitchFamily="34" charset="0"/>
              </a:rPr>
              <a:t>travay</a:t>
            </a:r>
            <a:r>
              <a:rPr lang="fr-FR" sz="4800" dirty="0" smtClean="0">
                <a:solidFill>
                  <a:srgbClr val="C00000"/>
                </a:solidFill>
                <a:latin typeface="Arial Rounded MT Bold" pitchFamily="34" charset="0"/>
              </a:rPr>
              <a:t> li e li te </a:t>
            </a:r>
            <a:r>
              <a:rPr lang="fr-FR" sz="4800" dirty="0" err="1" smtClean="0">
                <a:solidFill>
                  <a:srgbClr val="C00000"/>
                </a:solidFill>
                <a:latin typeface="Arial Rounded MT Bold" pitchFamily="34" charset="0"/>
              </a:rPr>
              <a:t>we</a:t>
            </a:r>
            <a:r>
              <a:rPr lang="fr-FR" sz="4800" dirty="0" smtClean="0">
                <a:solidFill>
                  <a:srgbClr val="C00000"/>
                </a:solidFill>
                <a:latin typeface="Arial Rounded MT Bold" pitchFamily="34" charset="0"/>
              </a:rPr>
              <a:t> </a:t>
            </a:r>
            <a:r>
              <a:rPr lang="fr-FR" sz="4800" dirty="0" err="1" smtClean="0">
                <a:solidFill>
                  <a:srgbClr val="C00000"/>
                </a:solidFill>
                <a:latin typeface="Arial Rounded MT Bold" pitchFamily="34" charset="0"/>
              </a:rPr>
              <a:t>yo</a:t>
            </a:r>
            <a:r>
              <a:rPr lang="fr-FR" sz="4800" dirty="0" smtClean="0">
                <a:solidFill>
                  <a:srgbClr val="C00000"/>
                </a:solidFill>
                <a:latin typeface="Arial Rounded MT Bold" pitchFamily="34" charset="0"/>
              </a:rPr>
              <a:t> tout te bon. </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smtClean="0">
                <a:solidFill>
                  <a:srgbClr val="212911"/>
                </a:solidFill>
                <a:latin typeface="Arial Rounded MT Bold" pitchFamily="34" charset="0"/>
              </a:rPr>
              <a:t>2 </a:t>
            </a:r>
            <a:r>
              <a:rPr lang="fr-FR" sz="4400" b="1" dirty="0" smtClean="0">
                <a:solidFill>
                  <a:srgbClr val="212911"/>
                </a:solidFill>
                <a:latin typeface="Arial Rounded MT Bold" pitchFamily="34" charset="0"/>
              </a:rPr>
              <a:t>Dans l’</a:t>
            </a:r>
            <a:r>
              <a:rPr lang="fr-FR" sz="4400" b="1" dirty="0" err="1" smtClean="0">
                <a:solidFill>
                  <a:srgbClr val="212911"/>
                </a:solidFill>
                <a:latin typeface="Arial Rounded MT Bold" pitchFamily="34" charset="0"/>
              </a:rPr>
              <a:t>oeuvre</a:t>
            </a:r>
            <a:r>
              <a:rPr lang="fr-FR" sz="4400" b="1" dirty="0" smtClean="0">
                <a:solidFill>
                  <a:srgbClr val="212911"/>
                </a:solidFill>
                <a:latin typeface="Arial Rounded MT Bold" pitchFamily="34" charset="0"/>
              </a:rPr>
              <a:t> du Seigneur les dons sont différents.1-Don de prophétie en proportion de la foi chrétienne. </a:t>
            </a:r>
            <a:endParaRPr lang="en-US" sz="4400" dirty="0" smtClean="0">
              <a:solidFill>
                <a:srgbClr val="212911"/>
              </a:solidFill>
              <a:latin typeface="Arial Rounded MT Bold" pitchFamily="34" charset="0"/>
            </a:endParaRPr>
          </a:p>
          <a:p>
            <a:pPr algn="just"/>
            <a:r>
              <a:rPr lang="fr-FR" sz="4400" dirty="0" smtClean="0">
                <a:solidFill>
                  <a:srgbClr val="C00000"/>
                </a:solidFill>
                <a:latin typeface="Arial Rounded MT Bold" pitchFamily="34" charset="0"/>
              </a:rPr>
              <a:t>Don de ministère tout service pour le seigneur. </a:t>
            </a:r>
            <a:endParaRPr lang="en-US" sz="4400" dirty="0" smtClean="0">
              <a:solidFill>
                <a:srgbClr val="C00000"/>
              </a:solidFill>
              <a:latin typeface="Arial Rounded MT Bold" pitchFamily="34" charset="0"/>
            </a:endParaRPr>
          </a:p>
          <a:p>
            <a:pPr algn="just"/>
            <a:r>
              <a:rPr lang="fr-FR" sz="4400" dirty="0" smtClean="0">
                <a:solidFill>
                  <a:srgbClr val="212911"/>
                </a:solidFill>
                <a:latin typeface="Arial Rounded MT Bold" pitchFamily="34" charset="0"/>
              </a:rPr>
              <a:t>3)Don d’enseignement pour expliquer la parole de Dieu. </a:t>
            </a:r>
            <a:endParaRPr lang="en-US" sz="4400" dirty="0" smtClean="0">
              <a:solidFill>
                <a:srgbClr val="212911"/>
              </a:solidFill>
              <a:latin typeface="Arial Rounded MT Bold" pitchFamily="34" charset="0"/>
            </a:endParaRPr>
          </a:p>
          <a:p>
            <a:pPr algn="just"/>
            <a:r>
              <a:rPr lang="fr-FR" sz="4400" dirty="0" smtClean="0">
                <a:solidFill>
                  <a:srgbClr val="C00000"/>
                </a:solidFill>
                <a:latin typeface="Arial Rounded MT Bold" pitchFamily="34" charset="0"/>
              </a:rPr>
              <a:t>4)Don d’exhortations pour encourager les autres.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solidFill>
                  <a:srgbClr val="212911"/>
                </a:solidFill>
                <a:latin typeface="Arial Rounded MT Bold" pitchFamily="34" charset="0"/>
              </a:rPr>
              <a:t>5)Don </a:t>
            </a:r>
            <a:r>
              <a:rPr lang="fr-FR" sz="4400" dirty="0" smtClean="0">
                <a:solidFill>
                  <a:srgbClr val="212911"/>
                </a:solidFill>
                <a:latin typeface="Arial Rounded MT Bold" pitchFamily="34" charset="0"/>
              </a:rPr>
              <a:t>de donner capacité de sentir les besoins des autres. </a:t>
            </a:r>
            <a:endParaRPr lang="en-US" sz="4400" dirty="0" smtClean="0">
              <a:solidFill>
                <a:srgbClr val="212911"/>
              </a:solidFill>
              <a:latin typeface="Arial Rounded MT Bold" pitchFamily="34" charset="0"/>
            </a:endParaRPr>
          </a:p>
          <a:p>
            <a:pPr algn="just"/>
            <a:r>
              <a:rPr lang="fr-FR" sz="4400" dirty="0" smtClean="0">
                <a:solidFill>
                  <a:srgbClr val="C00000"/>
                </a:solidFill>
                <a:latin typeface="Arial Rounded MT Bold" pitchFamily="34" charset="0"/>
              </a:rPr>
              <a:t>6)Don de présider ( fonction ancien ou pastoral) capacité de conduire le peuple de Dieu avec soin et zèle. </a:t>
            </a:r>
          </a:p>
          <a:p>
            <a:pPr algn="just"/>
            <a:r>
              <a:rPr lang="fr-FR" sz="4400" dirty="0" smtClean="0">
                <a:solidFill>
                  <a:srgbClr val="212911"/>
                </a:solidFill>
                <a:latin typeface="Arial Rounded MT Bold" pitchFamily="34" charset="0"/>
              </a:rPr>
              <a:t>7)Don de miséricorde capacité surnaturelle d’aider ceux en proie de la détresse.</a:t>
            </a:r>
            <a:endParaRPr lang="en-US" sz="4400" dirty="0" smtClean="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rgbClr val="212911"/>
                </a:solidFill>
                <a:latin typeface="Arial Rounded MT Bold" pitchFamily="34" charset="0"/>
              </a:rPr>
              <a:t>De </a:t>
            </a:r>
            <a:r>
              <a:rPr lang="fr-FR" sz="4400" dirty="0" smtClean="0">
                <a:solidFill>
                  <a:srgbClr val="212911"/>
                </a:solidFill>
                <a:latin typeface="Arial Rounded MT Bold" pitchFamily="34" charset="0"/>
              </a:rPr>
              <a:t>ce fait, chacun de nous doit bien faire son travail pour que tout va de mieux en mieux dans «l’œuvre du seigneur » </a:t>
            </a:r>
            <a:endParaRPr lang="en-US" sz="4400" dirty="0" smtClean="0">
              <a:solidFill>
                <a:srgbClr val="212911"/>
              </a:solidFill>
              <a:latin typeface="Arial Rounded MT Bold" pitchFamily="34" charset="0"/>
            </a:endParaRPr>
          </a:p>
          <a:p>
            <a:pPr lvl="0" algn="just"/>
            <a:r>
              <a:rPr lang="fr-FR" sz="4400" dirty="0" smtClean="0">
                <a:solidFill>
                  <a:srgbClr val="C00000"/>
                </a:solidFill>
                <a:latin typeface="Arial Rounded MT Bold" pitchFamily="34" charset="0"/>
              </a:rPr>
              <a:t>Qui signifie : ce que le seigneur demande ; Tous les devoirs appropriés des chrétiens (Selon Matthieu 25 v 32 à 46)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smtClean="0">
                <a:solidFill>
                  <a:srgbClr val="212911"/>
                </a:solidFill>
                <a:latin typeface="Arial Rounded MT Bold" pitchFamily="34" charset="0"/>
              </a:rPr>
              <a:t>Paul </a:t>
            </a:r>
            <a:r>
              <a:rPr lang="fr-FR" sz="5400" dirty="0" smtClean="0">
                <a:solidFill>
                  <a:srgbClr val="212911"/>
                </a:solidFill>
                <a:latin typeface="Arial Rounded MT Bold" pitchFamily="34" charset="0"/>
              </a:rPr>
              <a:t>exhorte les Corinthiens à pratiquer toutes les vertus chrétiennes et à faire tout ce qu’ils peuvent pour faire avancer l’évangile parmi les gens. </a:t>
            </a:r>
            <a:endParaRPr lang="en-US" sz="5400" dirty="0">
              <a:solidFill>
                <a:srgbClr val="212911"/>
              </a:solidFill>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1" algn="just"/>
            <a:r>
              <a:rPr lang="fr-FR" sz="4800" dirty="0" smtClean="0">
                <a:solidFill>
                  <a:srgbClr val="0000FF"/>
                </a:solidFill>
                <a:latin typeface="Arial Rounded MT Bold" pitchFamily="34" charset="0"/>
              </a:rPr>
              <a:t>A. </a:t>
            </a:r>
            <a:r>
              <a:rPr lang="fr-FR" sz="4800" b="1" dirty="0" smtClean="0">
                <a:solidFill>
                  <a:srgbClr val="0000FF"/>
                </a:solidFill>
                <a:latin typeface="Arial Rounded MT Bold" pitchFamily="34" charset="0"/>
              </a:rPr>
              <a:t>Notre travail ne sera pas vain. </a:t>
            </a:r>
            <a:r>
              <a:rPr lang="fr-FR" sz="4800" dirty="0" smtClean="0">
                <a:latin typeface="Arial Rounded MT Bold" pitchFamily="34" charset="0"/>
              </a:rPr>
              <a:t> </a:t>
            </a:r>
            <a:endParaRPr lang="en-US" sz="4800" dirty="0" smtClean="0">
              <a:latin typeface="Arial Rounded MT Bold" pitchFamily="34" charset="0"/>
            </a:endParaRPr>
          </a:p>
          <a:p>
            <a:pPr algn="just"/>
            <a:r>
              <a:rPr lang="fr-FR" sz="4800" b="1" dirty="0" err="1" smtClean="0">
                <a:latin typeface="Arial Rounded MT Bold" pitchFamily="34" charset="0"/>
              </a:rPr>
              <a:t>IlI</a:t>
            </a:r>
            <a:r>
              <a:rPr lang="fr-FR" sz="4800" b="1" dirty="0" smtClean="0">
                <a:latin typeface="Arial Rounded MT Bold" pitchFamily="34" charset="0"/>
              </a:rPr>
              <a:t>.- En suite : Le travail de Dieu a besoin des ouvriers qui attendent une récompense. </a:t>
            </a:r>
            <a:endParaRPr lang="en-US" sz="4800" dirty="0" smtClean="0">
              <a:latin typeface="Arial Rounded MT Bold" pitchFamily="34" charset="0"/>
            </a:endParaRPr>
          </a:p>
          <a:p>
            <a:pPr algn="just"/>
            <a:r>
              <a:rPr lang="en-US" sz="4800" b="1" dirty="0" smtClean="0">
                <a:solidFill>
                  <a:srgbClr val="0000FF"/>
                </a:solidFill>
                <a:latin typeface="Arial Rounded MT Bold" pitchFamily="34" charset="0"/>
              </a:rPr>
              <a:t>1Cor 15:58 c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4800" dirty="0" smtClean="0">
                <a:latin typeface="Arial Rounded MT Bold" pitchFamily="34" charset="0"/>
              </a:rPr>
              <a:t>Larousse </a:t>
            </a:r>
            <a:r>
              <a:rPr lang="fr-FR" sz="4800" dirty="0" smtClean="0">
                <a:latin typeface="Arial Rounded MT Bold" pitchFamily="34" charset="0"/>
              </a:rPr>
              <a:t>définit vain comme étant adjectif, sans résultat escompté, inutile. </a:t>
            </a:r>
            <a:endParaRPr lang="en-US" sz="4800" dirty="0" smtClean="0">
              <a:latin typeface="Arial Rounded MT Bold" pitchFamily="34" charset="0"/>
            </a:endParaRPr>
          </a:p>
          <a:p>
            <a:pPr algn="just"/>
            <a:r>
              <a:rPr lang="fr-FR" sz="4800" dirty="0" smtClean="0">
                <a:solidFill>
                  <a:srgbClr val="0000FF"/>
                </a:solidFill>
                <a:latin typeface="Arial Rounded MT Bold" pitchFamily="34" charset="0"/>
              </a:rPr>
              <a:t>Notre travail en Christ a des résultats et il sera récompensé des récompenses glorieuses dans le ciel.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En </a:t>
            </a:r>
            <a:r>
              <a:rPr lang="fr-FR" sz="4400" dirty="0" smtClean="0">
                <a:latin typeface="Arial Rounded MT Bold" pitchFamily="34" charset="0"/>
              </a:rPr>
              <a:t>travaillant pour Christ nous bénéficions le fruit de l’Esprit que nous trouvons dans l’Epitre de Paul aux Galates 5:22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L’amour contraire de la haine.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Volonté de faire le bien aux autres.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joie contraire de tristesse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smtClean="0">
                <a:latin typeface="Arial Rounded MT Bold" pitchFamily="34" charset="0"/>
              </a:rPr>
              <a:t>En </a:t>
            </a:r>
            <a:r>
              <a:rPr lang="fr-FR" sz="4400" dirty="0" smtClean="0">
                <a:latin typeface="Arial Rounded MT Bold" pitchFamily="34" charset="0"/>
              </a:rPr>
              <a:t>Christ on est heureux.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paix contraire de la guerre.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En Christ c’est la réconciliation, la tranquillité d’esprit. </a:t>
            </a:r>
            <a:r>
              <a:rPr lang="en-US" sz="4400" dirty="0" err="1" smtClean="0">
                <a:latin typeface="Arial Rounded MT Bold" pitchFamily="34" charset="0"/>
              </a:rPr>
              <a:t>C’est</a:t>
            </a:r>
            <a:r>
              <a:rPr lang="en-US" sz="4400" dirty="0" smtClean="0">
                <a:latin typeface="Arial Rounded MT Bold" pitchFamily="34" charset="0"/>
              </a:rPr>
              <a:t> </a:t>
            </a:r>
            <a:r>
              <a:rPr lang="en-US" sz="4400" dirty="0" err="1" smtClean="0">
                <a:latin typeface="Arial Rounded MT Bold" pitchFamily="34" charset="0"/>
              </a:rPr>
              <a:t>l’absence</a:t>
            </a:r>
            <a:r>
              <a:rPr lang="en-US" sz="4400" dirty="0" smtClean="0">
                <a:latin typeface="Arial Rounded MT Bold" pitchFamily="34" charset="0"/>
              </a:rPr>
              <a:t> de </a:t>
            </a:r>
            <a:r>
              <a:rPr lang="en-US" sz="4400" dirty="0" err="1" smtClean="0">
                <a:latin typeface="Arial Rounded MT Bold" pitchFamily="34" charset="0"/>
              </a:rPr>
              <a:t>conflit</a:t>
            </a:r>
            <a:r>
              <a:rPr lang="en-US" sz="4400" dirty="0" smtClean="0">
                <a:latin typeface="Arial Rounded MT Bold" pitchFamily="34" charset="0"/>
              </a:rPr>
              <a:t>. </a:t>
            </a:r>
          </a:p>
          <a:p>
            <a:pPr lvl="0" algn="just"/>
            <a:r>
              <a:rPr lang="fr-FR" sz="4400" dirty="0" smtClean="0">
                <a:solidFill>
                  <a:srgbClr val="0000FF"/>
                </a:solidFill>
                <a:latin typeface="Arial Rounded MT Bold" pitchFamily="34" charset="0"/>
              </a:rPr>
              <a:t>La patience contraire de impatience.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smtClean="0">
                <a:latin typeface="Arial Rounded MT Bold" pitchFamily="34" charset="0"/>
              </a:rPr>
              <a:t>C’est </a:t>
            </a:r>
            <a:r>
              <a:rPr lang="fr-FR" sz="4400" dirty="0" smtClean="0">
                <a:latin typeface="Arial Rounded MT Bold" pitchFamily="34" charset="0"/>
              </a:rPr>
              <a:t>la capacité de ceux qui savent attendre. </a:t>
            </a:r>
            <a:endParaRPr lang="en-US" sz="4400" dirty="0" smtClean="0">
              <a:latin typeface="Arial Rounded MT Bold" pitchFamily="34" charset="0"/>
            </a:endParaRPr>
          </a:p>
          <a:p>
            <a:pPr lvl="0" algn="just"/>
            <a:r>
              <a:rPr lang="fr-FR" sz="4400" dirty="0" smtClean="0">
                <a:solidFill>
                  <a:srgbClr val="0000FF"/>
                </a:solidFill>
                <a:latin typeface="Arial Rounded MT Bold" pitchFamily="34" charset="0"/>
              </a:rPr>
              <a:t>La majorité des disciples de Jésus étaient des pêcheurs, des gens qui savaient attendre qui avaient de la patience.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Qui travaillaient sans se décourager en gardant leur calme.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bonté c’est le contraire de méchanceté Un chrétien devrait avoir l’amabilité et la gentillesse. </a:t>
            </a:r>
            <a:endParaRPr lang="en-US" sz="4000" dirty="0" smtClean="0">
              <a:latin typeface="Arial Rounded MT Bold" pitchFamily="34" charset="0"/>
            </a:endParaRPr>
          </a:p>
          <a:p>
            <a:pPr lvl="0" algn="just"/>
            <a:r>
              <a:rPr lang="fr-FR" sz="4000" dirty="0" smtClean="0">
                <a:latin typeface="Arial Rounded MT Bold" pitchFamily="34" charset="0"/>
              </a:rPr>
              <a:t>La bienveillance contraire de malveillance </a:t>
            </a:r>
            <a:endParaRPr lang="en-US" sz="4000" dirty="0" smtClean="0">
              <a:latin typeface="Arial Rounded MT Bold" pitchFamily="34" charset="0"/>
            </a:endParaRPr>
          </a:p>
          <a:p>
            <a:pPr algn="just"/>
            <a:r>
              <a:rPr lang="fr-FR" sz="4000" dirty="0" smtClean="0">
                <a:latin typeface="Arial Rounded MT Bold" pitchFamily="34" charset="0"/>
              </a:rPr>
              <a:t>Avoir de la compréhension envers les autres personnes. </a:t>
            </a:r>
            <a:endParaRPr lang="en-US" sz="4000" dirty="0" smtClean="0">
              <a:latin typeface="Arial Rounded MT Bold" pitchFamily="34" charset="0"/>
            </a:endParaRPr>
          </a:p>
          <a:p>
            <a:pPr lvl="0" algn="just"/>
            <a:r>
              <a:rPr lang="fr-FR" sz="4000" dirty="0" smtClean="0">
                <a:latin typeface="Arial Rounded MT Bold" pitchFamily="34" charset="0"/>
              </a:rPr>
              <a:t>La foi c’est avoir de la fermeté, de l’assurance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douceur contraire de l’amertume, la brusquerie, la brutalité, la violence. </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Nous devrions avoir de préférence la délicatesse et la gentillesse en travaillant avec les autres. </a:t>
            </a:r>
            <a:endParaRPr lang="en-US" sz="4000" dirty="0" smtClean="0">
              <a:solidFill>
                <a:srgbClr val="0000FF"/>
              </a:solidFill>
              <a:latin typeface="Arial Rounded MT Bold" pitchFamily="34" charset="0"/>
            </a:endParaRPr>
          </a:p>
          <a:p>
            <a:pPr lvl="0" algn="just"/>
            <a:r>
              <a:rPr lang="en-US" sz="4000" dirty="0" smtClean="0">
                <a:latin typeface="Arial Rounded MT Bold" pitchFamily="34" charset="0"/>
              </a:rPr>
              <a:t>La </a:t>
            </a:r>
            <a:r>
              <a:rPr lang="en-US" sz="4000" dirty="0" err="1" smtClean="0">
                <a:latin typeface="Arial Rounded MT Bold" pitchFamily="34" charset="0"/>
              </a:rPr>
              <a:t>maîtrise</a:t>
            </a:r>
            <a:r>
              <a:rPr lang="en-US" sz="4000" dirty="0" smtClean="0">
                <a:latin typeface="Arial Rounded MT Bold" pitchFamily="34" charset="0"/>
              </a:rPr>
              <a:t> de </a:t>
            </a:r>
            <a:r>
              <a:rPr lang="en-US" sz="4000" dirty="0" err="1" smtClean="0">
                <a:latin typeface="Arial Rounded MT Bold" pitchFamily="34" charset="0"/>
              </a:rPr>
              <a:t>soi</a:t>
            </a:r>
            <a:r>
              <a:rPr lang="en-US" sz="4000" dirty="0" smtClean="0">
                <a:latin typeface="Arial Rounded MT Bold" pitchFamily="34" charset="0"/>
              </a:rPr>
              <a:t> </a:t>
            </a:r>
          </a:p>
          <a:p>
            <a:pPr algn="just"/>
            <a:r>
              <a:rPr lang="fr-FR" sz="4000" dirty="0" smtClean="0">
                <a:solidFill>
                  <a:srgbClr val="0000FF"/>
                </a:solidFill>
                <a:latin typeface="Arial Rounded MT Bold" pitchFamily="34" charset="0"/>
              </a:rPr>
              <a:t>Contrôle de soi - même.( met têt ou) </a:t>
            </a:r>
            <a:endParaRPr lang="en-US" sz="4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b="1" dirty="0" smtClean="0">
                <a:solidFill>
                  <a:srgbClr val="0000FF"/>
                </a:solidFill>
                <a:latin typeface="Arial Rounded MT Bold" pitchFamily="34" charset="0"/>
              </a:rPr>
              <a:t>A noter : </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Ces vertus ces traits qu’on trouve souvent en nous ne proviennent pas de nos propres efforts mais du Saint -Esprit et par conséquent contrairement aux Saducéens nous avons l’assurance de la résurrection et de la vie éternelle. </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Dans le Seigneur notre travail n’est pas vain. </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lvl="0" algn="just"/>
            <a:r>
              <a:rPr lang="fr-FR" sz="4900" dirty="0" smtClean="0">
                <a:latin typeface="Arial Rounded MT Bold" pitchFamily="34" charset="0"/>
              </a:rPr>
              <a:t>Si </a:t>
            </a:r>
            <a:r>
              <a:rPr lang="fr-FR" sz="4900" dirty="0" smtClean="0">
                <a:latin typeface="Arial Rounded MT Bold" pitchFamily="34" charset="0"/>
              </a:rPr>
              <a:t>d’autres personnes sont excitées à travailler par l’espoir de l’honneur, du plaisir ou de la richesse. </a:t>
            </a:r>
            <a:endParaRPr lang="en-US" sz="4900" dirty="0" smtClean="0">
              <a:latin typeface="Arial Rounded MT Bold" pitchFamily="34" charset="0"/>
            </a:endParaRPr>
          </a:p>
          <a:p>
            <a:pPr lvl="0" algn="just"/>
            <a:r>
              <a:rPr lang="fr-FR" sz="4900" dirty="0" smtClean="0">
                <a:solidFill>
                  <a:srgbClr val="0000FF"/>
                </a:solidFill>
                <a:latin typeface="Arial Rounded MT Bold" pitchFamily="34" charset="0"/>
              </a:rPr>
              <a:t>Les chrétiens devraient être excités à peiner et à renoncer à eux même par la perspective d’une gloire éternelle, immortelle et par l’assurance que leurs espérances ne sont pas vaines et ne leur tromperont pas. </a:t>
            </a:r>
            <a:endParaRPr lang="en-US" sz="4900" dirty="0" smtClean="0">
              <a:solidFill>
                <a:srgbClr val="0000FF"/>
              </a:solidFill>
              <a:latin typeface="Arial Rounded MT Bold" pitchFamily="34" charset="0"/>
            </a:endParaRPr>
          </a:p>
          <a:p>
            <a:pPr algn="just"/>
            <a:r>
              <a:rPr lang="fr-FR" sz="4000" b="1" dirty="0" smtClean="0">
                <a:latin typeface="Arial Rounded MT Bold" pitchFamily="34" charset="0"/>
              </a:rPr>
              <a:t>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b="1" dirty="0" smtClean="0">
                <a:solidFill>
                  <a:srgbClr val="0000FF"/>
                </a:solidFill>
                <a:latin typeface="Arial Rounded MT Bold" pitchFamily="34" charset="0"/>
              </a:rPr>
              <a:t>Conclusion </a:t>
            </a:r>
            <a:endParaRPr lang="en-US" sz="4400" dirty="0" smtClean="0">
              <a:solidFill>
                <a:srgbClr val="0000FF"/>
              </a:solidFill>
              <a:latin typeface="Arial Rounded MT Bold" pitchFamily="34" charset="0"/>
            </a:endParaRPr>
          </a:p>
          <a:p>
            <a:pPr lvl="0" algn="just"/>
            <a:r>
              <a:rPr lang="fr-FR" sz="4400" dirty="0" smtClean="0">
                <a:latin typeface="Arial Rounded MT Bold" pitchFamily="34" charset="0"/>
              </a:rPr>
              <a:t>En définitive nous devons prendre le travail de Dieu à cœur et travailler avec fermeté en étant prêt à réfuter les faux enseignants qui troublent la foi des membres faibles dans notre assemblée.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800" dirty="0" smtClean="0">
                <a:latin typeface="Arial Rounded MT Bold" pitchFamily="34" charset="0"/>
              </a:rPr>
              <a:t>Mes </a:t>
            </a:r>
            <a:r>
              <a:rPr lang="fr-FR" sz="4800" dirty="0" smtClean="0">
                <a:latin typeface="Arial Rounded MT Bold" pitchFamily="34" charset="0"/>
              </a:rPr>
              <a:t>frères et sœurs et amis dans le Seigneur conduisons nous avec fermeté tout en étant progressistes dans l’œuvre du Seigneur </a:t>
            </a:r>
            <a:r>
              <a:rPr lang="fr-FR" sz="4800" dirty="0" smtClean="0">
                <a:solidFill>
                  <a:srgbClr val="0000FF"/>
                </a:solidFill>
                <a:latin typeface="Arial Rounded MT Bold" pitchFamily="34" charset="0"/>
              </a:rPr>
              <a:t>en attendant notre dernière récompense que nous obtiendrons devant le tribunal de Christ. </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800" dirty="0" smtClean="0">
                <a:latin typeface="Arial Rounded MT Bold" pitchFamily="34" charset="0"/>
              </a:rPr>
              <a:t>Sachant </a:t>
            </a:r>
            <a:r>
              <a:rPr lang="fr-FR" sz="4800" dirty="0" smtClean="0">
                <a:latin typeface="Arial Rounded MT Bold" pitchFamily="34" charset="0"/>
              </a:rPr>
              <a:t>que notre travail ne sera pas vain dans le Seigneur. </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Que le seigneur daigne ajouter ses multiples bénédictions sur chacun de nous ! </a:t>
            </a:r>
            <a:endParaRPr lang="en-US" sz="4800" dirty="0" smtClean="0">
              <a:solidFill>
                <a:srgbClr val="0000FF"/>
              </a:solidFill>
              <a:latin typeface="Arial Rounded MT Bold" pitchFamily="34" charset="0"/>
            </a:endParaRPr>
          </a:p>
          <a:p>
            <a:pPr algn="r"/>
            <a:r>
              <a:rPr lang="fr-FR" sz="4800" b="1" dirty="0" smtClean="0">
                <a:latin typeface="Arial Rounded MT Bold" pitchFamily="34" charset="0"/>
              </a:rPr>
              <a:t>Amen! Amen!</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esus on the Cross - The Timeline of His Final Day"/>
          <p:cNvPicPr/>
          <p:nvPr/>
        </p:nvPicPr>
        <p:blipFill>
          <a:blip r:embed="rId2">
            <a:lum bright="46000"/>
          </a:blip>
          <a:srcRect/>
          <a:stretch>
            <a:fillRect/>
          </a:stretch>
        </p:blipFill>
        <p:spPr bwMode="auto">
          <a:xfrm>
            <a:off x="0" y="0"/>
            <a:ext cx="9143999" cy="6858000"/>
          </a:xfrm>
          <a:prstGeom prst="rect">
            <a:avLst/>
          </a:prstGeom>
          <a:noFill/>
          <a:ln w="9525">
            <a:noFill/>
            <a:miter lim="800000"/>
            <a:headEnd/>
            <a:tailEnd/>
          </a:ln>
        </p:spPr>
      </p:pic>
      <p:sp>
        <p:nvSpPr>
          <p:cNvPr id="3" name="Content Placeholder 2"/>
          <p:cNvSpPr>
            <a:spLocks noGrp="1"/>
          </p:cNvSpPr>
          <p:nvPr>
            <p:ph idx="1"/>
          </p:nvPr>
        </p:nvSpPr>
        <p:spPr>
          <a:xfrm>
            <a:off x="0" y="0"/>
            <a:ext cx="7696200" cy="6858000"/>
          </a:xfrm>
          <a:solidFill>
            <a:srgbClr val="660066">
              <a:alpha val="0"/>
            </a:srgbClr>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err="1" smtClean="0">
                <a:solidFill>
                  <a:srgbClr val="FF0000"/>
                </a:solidFill>
                <a:latin typeface="Arial Rounded MT Bold" pitchFamily="34" charset="0"/>
              </a:rPr>
              <a:t>Vini</a:t>
            </a:r>
            <a:r>
              <a:rPr lang="fr-FR" sz="3600" b="1" dirty="0" smtClean="0">
                <a:solidFill>
                  <a:srgbClr val="FF0000"/>
                </a:solidFill>
                <a:latin typeface="Arial Rounded MT Bold" pitchFamily="34" charset="0"/>
              </a:rPr>
              <a:t> </a:t>
            </a:r>
            <a:r>
              <a:rPr lang="fr-FR" sz="3600" b="1" dirty="0" err="1" smtClean="0">
                <a:solidFill>
                  <a:srgbClr val="FF0000"/>
                </a:solidFill>
                <a:latin typeface="Arial Rounded MT Bold" pitchFamily="34" charset="0"/>
              </a:rPr>
              <a:t>chak</a:t>
            </a:r>
            <a:r>
              <a:rPr lang="fr-FR" sz="3600" b="1" dirty="0" smtClean="0">
                <a:solidFill>
                  <a:srgbClr val="FF0000"/>
                </a:solidFill>
                <a:latin typeface="Arial Rounded MT Bold" pitchFamily="34" charset="0"/>
              </a:rPr>
              <a:t> </a:t>
            </a:r>
            <a:r>
              <a:rPr lang="fr-FR" sz="3600" b="1" dirty="0" err="1" smtClean="0">
                <a:solidFill>
                  <a:srgbClr val="FF0000"/>
                </a:solidFill>
                <a:latin typeface="Arial Rounded MT Bold" pitchFamily="34" charset="0"/>
              </a:rPr>
              <a:t>moun</a:t>
            </a:r>
            <a:r>
              <a:rPr lang="fr-FR" sz="3600" b="1" dirty="0" smtClean="0">
                <a:solidFill>
                  <a:srgbClr val="FF0000"/>
                </a:solidFill>
                <a:latin typeface="Arial Rounded MT Bold" pitchFamily="34" charset="0"/>
              </a:rPr>
              <a:t> </a:t>
            </a:r>
            <a:r>
              <a:rPr lang="fr-FR" sz="3600" b="1" dirty="0" err="1" smtClean="0">
                <a:solidFill>
                  <a:srgbClr val="FF0000"/>
                </a:solidFill>
                <a:latin typeface="Arial Rounded MT Bold" pitchFamily="34" charset="0"/>
              </a:rPr>
              <a:t>ki</a:t>
            </a:r>
            <a:r>
              <a:rPr lang="fr-FR" sz="3600" b="1" dirty="0" smtClean="0">
                <a:solidFill>
                  <a:srgbClr val="FF0000"/>
                </a:solidFill>
                <a:latin typeface="Arial Rounded MT Bold" pitchFamily="34" charset="0"/>
              </a:rPr>
              <a:t> </a:t>
            </a:r>
            <a:r>
              <a:rPr lang="fr-FR" sz="3600" b="1" dirty="0" err="1" smtClean="0">
                <a:solidFill>
                  <a:srgbClr val="FF0000"/>
                </a:solidFill>
                <a:latin typeface="Arial Rounded MT Bold" pitchFamily="34" charset="0"/>
              </a:rPr>
              <a:t>plen</a:t>
            </a:r>
            <a:r>
              <a:rPr lang="fr-FR" sz="3600" b="1" dirty="0" smtClean="0">
                <a:solidFill>
                  <a:srgbClr val="FF0000"/>
                </a:solidFill>
                <a:latin typeface="Arial Rounded MT Bold" pitchFamily="34" charset="0"/>
              </a:rPr>
              <a:t> # 44 CEC</a:t>
            </a:r>
            <a:br>
              <a:rPr lang="fr-FR" sz="3600" b="1" dirty="0" smtClean="0">
                <a:solidFill>
                  <a:srgbClr val="FF0000"/>
                </a:solidFill>
                <a:latin typeface="Arial Rounded MT Bold" pitchFamily="34" charset="0"/>
              </a:rPr>
            </a:br>
            <a:r>
              <a:rPr lang="fr-FR" sz="3600" b="1" dirty="0" smtClean="0">
                <a:solidFill>
                  <a:srgbClr val="FF0000"/>
                </a:solidFill>
                <a:latin typeface="Arial Rounded MT Bold" pitchFamily="34" charset="0"/>
              </a:rPr>
              <a:t>1</a:t>
            </a:r>
            <a:r>
              <a:rPr lang="fr-FR" sz="3600" b="1" dirty="0" smtClean="0">
                <a:solidFill>
                  <a:schemeClr val="tx1"/>
                </a:solidFill>
                <a:latin typeface="Arial Rounded MT Bold" pitchFamily="34" charset="0"/>
              </a:rPr>
              <a:t/>
            </a:r>
            <a:br>
              <a:rPr lang="fr-FR" sz="3600" b="1" dirty="0" smtClean="0">
                <a:solidFill>
                  <a:schemeClr val="tx1"/>
                </a:solidFill>
                <a:latin typeface="Arial Rounded MT Bold" pitchFamily="34" charset="0"/>
              </a:rPr>
            </a:br>
            <a:r>
              <a:rPr lang="fr-FR" sz="4000" b="1" dirty="0" err="1" smtClean="0">
                <a:solidFill>
                  <a:schemeClr val="tx1"/>
                </a:solidFill>
                <a:latin typeface="Arial Rounded MT Bold" pitchFamily="34" charset="0"/>
              </a:rPr>
              <a:t>Vini</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chak</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moun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ki</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plen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peche</a:t>
            </a:r>
            <a:r>
              <a:rPr lang="fr-FR" sz="4000" b="1" dirty="0" smtClean="0">
                <a:solidFill>
                  <a:schemeClr val="tx1"/>
                </a:solidFill>
                <a:latin typeface="Arial Rounded MT Bold" pitchFamily="34" charset="0"/>
              </a:rPr>
              <a:t>,</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Kris </a:t>
            </a:r>
            <a:r>
              <a:rPr lang="fr-FR" sz="4000" b="1" dirty="0" err="1" smtClean="0">
                <a:solidFill>
                  <a:schemeClr val="tx1"/>
                </a:solidFill>
                <a:latin typeface="Arial Rounded MT Bold" pitchFamily="34" charset="0"/>
              </a:rPr>
              <a:t>gen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mizerikòd</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Li di li va </a:t>
            </a:r>
            <a:r>
              <a:rPr lang="fr-FR" sz="4000" b="1" dirty="0" err="1" smtClean="0">
                <a:solidFill>
                  <a:schemeClr val="tx1"/>
                </a:solidFill>
                <a:latin typeface="Arial Rounded MT Bold" pitchFamily="34" charset="0"/>
              </a:rPr>
              <a:t>ba</a:t>
            </a:r>
            <a:r>
              <a:rPr lang="fr-FR" sz="4000" b="1" dirty="0" smtClean="0">
                <a:solidFill>
                  <a:schemeClr val="tx1"/>
                </a:solidFill>
                <a:latin typeface="Arial Rounded MT Bold" pitchFamily="34" charset="0"/>
              </a:rPr>
              <a:t> ou </a:t>
            </a:r>
            <a:r>
              <a:rPr lang="fr-FR" sz="4000" b="1" dirty="0" err="1" smtClean="0">
                <a:solidFill>
                  <a:schemeClr val="tx1"/>
                </a:solidFill>
                <a:latin typeface="Arial Rounded MT Bold" pitchFamily="34" charset="0"/>
              </a:rPr>
              <a:t>lapè</a:t>
            </a:r>
            <a:r>
              <a:rPr lang="fr-FR" sz="4000" b="1" dirty="0" smtClean="0">
                <a:solidFill>
                  <a:schemeClr val="tx1"/>
                </a:solidFill>
                <a:latin typeface="Arial Rounded MT Bold" pitchFamily="34" charset="0"/>
              </a:rPr>
              <a:t>,</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L </a:t>
            </a:r>
            <a:r>
              <a:rPr lang="fr-FR" sz="4000" b="1" dirty="0" err="1" smtClean="0">
                <a:solidFill>
                  <a:schemeClr val="tx1"/>
                </a:solidFill>
                <a:latin typeface="Arial Rounded MT Bold" pitchFamily="34" charset="0"/>
              </a:rPr>
              <a:t>ap</a:t>
            </a:r>
            <a:r>
              <a:rPr lang="fr-FR" sz="4000" b="1" dirty="0" smtClean="0">
                <a:solidFill>
                  <a:schemeClr val="tx1"/>
                </a:solidFill>
                <a:latin typeface="Arial Rounded MT Bold" pitchFamily="34" charset="0"/>
              </a:rPr>
              <a:t> met </a:t>
            </a:r>
            <a:r>
              <a:rPr lang="fr-FR" sz="4000" b="1" dirty="0" err="1" smtClean="0">
                <a:solidFill>
                  <a:schemeClr val="tx1"/>
                </a:solidFill>
                <a:latin typeface="Arial Rounded MT Bold" pitchFamily="34" charset="0"/>
              </a:rPr>
              <a:t>kè</a:t>
            </a:r>
            <a:r>
              <a:rPr lang="fr-FR" sz="4000" b="1" dirty="0" smtClean="0">
                <a:solidFill>
                  <a:schemeClr val="tx1"/>
                </a:solidFill>
                <a:latin typeface="Arial Rounded MT Bold" pitchFamily="34" charset="0"/>
              </a:rPr>
              <a:t> ou </a:t>
            </a:r>
            <a:r>
              <a:rPr lang="fr-FR" sz="4000" b="1" dirty="0" err="1" smtClean="0">
                <a:solidFill>
                  <a:schemeClr val="tx1"/>
                </a:solidFill>
                <a:latin typeface="Arial Rounded MT Bold" pitchFamily="34" charset="0"/>
              </a:rPr>
              <a:t>annòd</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err="1" smtClean="0">
                <a:solidFill>
                  <a:srgbClr val="FF0000"/>
                </a:solidFill>
                <a:latin typeface="Arial Rounded MT Bold" pitchFamily="34" charset="0"/>
              </a:rPr>
              <a:t>Kè</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err="1" smtClean="0">
                <a:solidFill>
                  <a:srgbClr val="0000FF"/>
                </a:solidFill>
                <a:latin typeface="Arial Rounded MT Bold" pitchFamily="34" charset="0"/>
              </a:rPr>
              <a:t>Sèlman</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kwè</a:t>
            </a:r>
            <a:r>
              <a:rPr lang="fr-FR" sz="4000" b="1" dirty="0" smtClean="0">
                <a:solidFill>
                  <a:srgbClr val="0000FF"/>
                </a:solidFill>
                <a:latin typeface="Arial Rounded MT Bold" pitchFamily="34" charset="0"/>
              </a:rPr>
              <a:t> li, (2 </a:t>
            </a:r>
            <a:r>
              <a:rPr lang="fr-FR" sz="4000" b="1" dirty="0" err="1" smtClean="0">
                <a:solidFill>
                  <a:srgbClr val="0000FF"/>
                </a:solidFill>
                <a:latin typeface="Arial Rounded MT Bold" pitchFamily="34" charset="0"/>
              </a:rPr>
              <a:t>fwa</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err="1" smtClean="0">
                <a:solidFill>
                  <a:srgbClr val="0000FF"/>
                </a:solidFill>
                <a:latin typeface="Arial Rounded MT Bold" pitchFamily="34" charset="0"/>
              </a:rPr>
              <a:t>Sèlman</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kwè</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Jezi</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 a </a:t>
            </a:r>
            <a:r>
              <a:rPr lang="fr-FR" sz="4000" b="1" dirty="0" err="1" smtClean="0">
                <a:solidFill>
                  <a:srgbClr val="0000FF"/>
                </a:solidFill>
                <a:latin typeface="Arial Rounded MT Bold" pitchFamily="34" charset="0"/>
              </a:rPr>
              <a:t>sove</a:t>
            </a:r>
            <a:r>
              <a:rPr lang="fr-FR" sz="4000" b="1" dirty="0" smtClean="0">
                <a:solidFill>
                  <a:srgbClr val="0000FF"/>
                </a:solidFill>
                <a:latin typeface="Arial Rounded MT Bold" pitchFamily="34" charset="0"/>
              </a:rPr>
              <a:t> ou, (2 </a:t>
            </a:r>
            <a:r>
              <a:rPr lang="fr-FR" sz="4000" b="1" dirty="0" err="1" smtClean="0">
                <a:solidFill>
                  <a:srgbClr val="0000FF"/>
                </a:solidFill>
                <a:latin typeface="Arial Rounded MT Bold" pitchFamily="34" charset="0"/>
              </a:rPr>
              <a:t>fwa</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 a </a:t>
            </a:r>
            <a:r>
              <a:rPr lang="fr-FR" sz="4000" b="1" dirty="0" err="1" smtClean="0">
                <a:solidFill>
                  <a:srgbClr val="0000FF"/>
                </a:solidFill>
                <a:latin typeface="Arial Rounded MT Bold" pitchFamily="34" charset="0"/>
              </a:rPr>
              <a:t>sove</a:t>
            </a:r>
            <a:r>
              <a:rPr lang="fr-FR" sz="4000" b="1" dirty="0" smtClean="0">
                <a:solidFill>
                  <a:srgbClr val="0000FF"/>
                </a:solidFill>
                <a:latin typeface="Arial Rounded MT Bold" pitchFamily="34" charset="0"/>
              </a:rPr>
              <a:t> ou </a:t>
            </a:r>
            <a:r>
              <a:rPr lang="fr-FR" sz="4000" b="1" dirty="0" err="1" smtClean="0">
                <a:solidFill>
                  <a:srgbClr val="0000FF"/>
                </a:solidFill>
                <a:latin typeface="Arial Rounded MT Bold" pitchFamily="34" charset="0"/>
              </a:rPr>
              <a:t>tou</a:t>
            </a:r>
            <a:r>
              <a:rPr lang="fr-FR" sz="4000" b="1" dirty="0" smtClean="0">
                <a:solidFill>
                  <a:srgbClr val="0000FF"/>
                </a:solidFill>
                <a:latin typeface="Arial Rounded MT Bold" pitchFamily="34" charset="0"/>
              </a:rPr>
              <a:t>.</a:t>
            </a:r>
            <a:endParaRPr lang="en-US" sz="40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esus on the Cross - The Timeline of His Final Day"/>
          <p:cNvPicPr/>
          <p:nvPr/>
        </p:nvPicPr>
        <p:blipFill>
          <a:blip r:embed="rId2">
            <a:lum bright="46000"/>
          </a:blip>
          <a:srcRect/>
          <a:stretch>
            <a:fillRect/>
          </a:stretch>
        </p:blipFill>
        <p:spPr bwMode="auto">
          <a:xfrm>
            <a:off x="0" y="0"/>
            <a:ext cx="9143999" cy="6858000"/>
          </a:xfrm>
          <a:prstGeom prst="rect">
            <a:avLst/>
          </a:prstGeom>
          <a:noFill/>
          <a:ln w="9525">
            <a:noFill/>
            <a:miter lim="800000"/>
            <a:headEnd/>
            <a:tailEnd/>
          </a:ln>
        </p:spPr>
      </p:pic>
      <p:sp>
        <p:nvSpPr>
          <p:cNvPr id="3" name="Content Placeholder 2"/>
          <p:cNvSpPr>
            <a:spLocks noGrp="1"/>
          </p:cNvSpPr>
          <p:nvPr>
            <p:ph idx="1"/>
          </p:nvPr>
        </p:nvSpPr>
        <p:spPr>
          <a:xfrm>
            <a:off x="0" y="0"/>
            <a:ext cx="8153400" cy="6858000"/>
          </a:xfrm>
          <a:solidFill>
            <a:srgbClr val="660066">
              <a:alpha val="0"/>
            </a:srgbClr>
          </a:solidFill>
        </p:spPr>
        <p:style>
          <a:lnRef idx="1">
            <a:schemeClr val="accent1"/>
          </a:lnRef>
          <a:fillRef idx="3">
            <a:schemeClr val="accent1"/>
          </a:fillRef>
          <a:effectRef idx="2">
            <a:schemeClr val="accent1"/>
          </a:effectRef>
          <a:fontRef idx="minor">
            <a:schemeClr val="lt1"/>
          </a:fontRef>
        </p:style>
        <p:txBody>
          <a:bodyPr>
            <a:noAutofit/>
          </a:bodyPr>
          <a:lstStyle/>
          <a:p>
            <a:pPr marL="0" indent="0" algn="ctr">
              <a:buNone/>
            </a:pPr>
            <a:r>
              <a:rPr lang="fr-FR" sz="4000" b="1" dirty="0" smtClean="0">
                <a:solidFill>
                  <a:schemeClr val="tx1"/>
                </a:solidFill>
                <a:latin typeface="Arial Rounded MT Bold" pitchFamily="34" charset="0"/>
              </a:rPr>
              <a:t>3</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Wi, </a:t>
            </a:r>
            <a:r>
              <a:rPr lang="fr-FR" sz="4000" b="1" dirty="0" err="1" smtClean="0">
                <a:solidFill>
                  <a:schemeClr val="tx1"/>
                </a:solidFill>
                <a:latin typeface="Arial Rounded MT Bold" pitchFamily="34" charset="0"/>
              </a:rPr>
              <a:t>Jezi</a:t>
            </a:r>
            <a:r>
              <a:rPr lang="fr-FR" sz="4000" b="1" dirty="0" smtClean="0">
                <a:solidFill>
                  <a:schemeClr val="tx1"/>
                </a:solidFill>
                <a:latin typeface="Arial Rounded MT Bold" pitchFamily="34" charset="0"/>
              </a:rPr>
              <a:t> se </a:t>
            </a:r>
            <a:r>
              <a:rPr lang="fr-FR" sz="4000" b="1" dirty="0" err="1" smtClean="0">
                <a:solidFill>
                  <a:schemeClr val="tx1"/>
                </a:solidFill>
                <a:latin typeface="Arial Rounded MT Bold" pitchFamily="34" charset="0"/>
              </a:rPr>
              <a:t>chemen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lavi</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err="1" smtClean="0">
                <a:solidFill>
                  <a:schemeClr val="tx1"/>
                </a:solidFill>
                <a:latin typeface="Arial Rounded MT Bold" pitchFamily="34" charset="0"/>
              </a:rPr>
              <a:t>Ki</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mennen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nou</a:t>
            </a:r>
            <a:r>
              <a:rPr lang="fr-FR" sz="4000" b="1" dirty="0" smtClean="0">
                <a:solidFill>
                  <a:schemeClr val="tx1"/>
                </a:solidFill>
                <a:latin typeface="Arial Rounded MT Bold" pitchFamily="34" charset="0"/>
              </a:rPr>
              <a:t> nan </a:t>
            </a:r>
            <a:r>
              <a:rPr lang="fr-FR" sz="4000" b="1" dirty="0" err="1" smtClean="0">
                <a:solidFill>
                  <a:schemeClr val="tx1"/>
                </a:solidFill>
                <a:latin typeface="Arial Rounded MT Bold" pitchFamily="34" charset="0"/>
              </a:rPr>
              <a:t>syèl</a:t>
            </a:r>
            <a:r>
              <a:rPr lang="fr-FR" sz="4000" b="1" dirty="0" smtClean="0">
                <a:solidFill>
                  <a:schemeClr val="tx1"/>
                </a:solidFill>
                <a:latin typeface="Arial Rounded MT Bold" pitchFamily="34" charset="0"/>
              </a:rPr>
              <a:t>;</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Vin met tout </a:t>
            </a:r>
            <a:r>
              <a:rPr lang="fr-FR" sz="4000" b="1" dirty="0" err="1" smtClean="0">
                <a:solidFill>
                  <a:schemeClr val="tx1"/>
                </a:solidFill>
                <a:latin typeface="Arial Rounded MT Bold" pitchFamily="34" charset="0"/>
              </a:rPr>
              <a:t>konfyans</a:t>
            </a:r>
            <a:r>
              <a:rPr lang="fr-FR" sz="4000" b="1" dirty="0" smtClean="0">
                <a:solidFill>
                  <a:schemeClr val="tx1"/>
                </a:solidFill>
                <a:latin typeface="Arial Rounded MT Bold" pitchFamily="34" charset="0"/>
              </a:rPr>
              <a:t> ou nan li;</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Ou p </a:t>
            </a:r>
            <a:r>
              <a:rPr lang="fr-FR" sz="4000" b="1" dirty="0" err="1" smtClean="0">
                <a:solidFill>
                  <a:schemeClr val="tx1"/>
                </a:solidFill>
                <a:latin typeface="Arial Rounded MT Bold" pitchFamily="34" charset="0"/>
              </a:rPr>
              <a:t>ap</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mache</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tou</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sèl</a:t>
            </a:r>
            <a:r>
              <a:rPr lang="fr-FR" sz="4000" b="1" dirty="0" smtClean="0">
                <a:solidFill>
                  <a:schemeClr val="tx1"/>
                </a:solidFill>
                <a:latin typeface="Arial Rounded MT Bold" pitchFamily="34" charset="0"/>
              </a:rPr>
              <a:t>.</a:t>
            </a:r>
            <a:endParaRPr lang="en-US" sz="4000" b="1" dirty="0" smtClean="0">
              <a:solidFill>
                <a:schemeClr val="tx1"/>
              </a:solidFill>
              <a:latin typeface="Arial Rounded MT Bold" pitchFamily="34" charset="0"/>
            </a:endParaRPr>
          </a:p>
          <a:p>
            <a:pPr marL="0" indent="0" algn="ctr">
              <a:buNone/>
            </a:pPr>
            <a:r>
              <a:rPr lang="fr-FR" sz="4000" b="1" dirty="0" err="1" smtClean="0">
                <a:solidFill>
                  <a:srgbClr val="FF0000"/>
                </a:solidFill>
                <a:latin typeface="Arial Rounded MT Bold" pitchFamily="34" charset="0"/>
              </a:rPr>
              <a:t>Kè</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err="1" smtClean="0">
                <a:solidFill>
                  <a:srgbClr val="0000FF"/>
                </a:solidFill>
                <a:latin typeface="Arial Rounded MT Bold" pitchFamily="34" charset="0"/>
              </a:rPr>
              <a:t>Sèlman</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kwè</a:t>
            </a:r>
            <a:r>
              <a:rPr lang="fr-FR" sz="4000" b="1" dirty="0" smtClean="0">
                <a:solidFill>
                  <a:srgbClr val="0000FF"/>
                </a:solidFill>
                <a:latin typeface="Arial Rounded MT Bold" pitchFamily="34" charset="0"/>
              </a:rPr>
              <a:t> li, (2 </a:t>
            </a:r>
            <a:r>
              <a:rPr lang="fr-FR" sz="4000" b="1" dirty="0" err="1" smtClean="0">
                <a:solidFill>
                  <a:srgbClr val="0000FF"/>
                </a:solidFill>
                <a:latin typeface="Arial Rounded MT Bold" pitchFamily="34" charset="0"/>
              </a:rPr>
              <a:t>fwa</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err="1" smtClean="0">
                <a:solidFill>
                  <a:srgbClr val="0000FF"/>
                </a:solidFill>
                <a:latin typeface="Arial Rounded MT Bold" pitchFamily="34" charset="0"/>
              </a:rPr>
              <a:t>Sèlman</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kwè</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Jezi</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 a </a:t>
            </a:r>
            <a:r>
              <a:rPr lang="fr-FR" sz="4000" b="1" dirty="0" err="1" smtClean="0">
                <a:solidFill>
                  <a:srgbClr val="0000FF"/>
                </a:solidFill>
                <a:latin typeface="Arial Rounded MT Bold" pitchFamily="34" charset="0"/>
              </a:rPr>
              <a:t>sove</a:t>
            </a:r>
            <a:r>
              <a:rPr lang="fr-FR" sz="4000" b="1" dirty="0" smtClean="0">
                <a:solidFill>
                  <a:srgbClr val="0000FF"/>
                </a:solidFill>
                <a:latin typeface="Arial Rounded MT Bold" pitchFamily="34" charset="0"/>
              </a:rPr>
              <a:t> ou, (2 </a:t>
            </a:r>
            <a:r>
              <a:rPr lang="fr-FR" sz="4000" b="1" dirty="0" err="1" smtClean="0">
                <a:solidFill>
                  <a:srgbClr val="0000FF"/>
                </a:solidFill>
                <a:latin typeface="Arial Rounded MT Bold" pitchFamily="34" charset="0"/>
              </a:rPr>
              <a:t>fwa</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 a </a:t>
            </a:r>
            <a:r>
              <a:rPr lang="fr-FR" sz="4000" b="1" dirty="0" err="1" smtClean="0">
                <a:solidFill>
                  <a:srgbClr val="0000FF"/>
                </a:solidFill>
                <a:latin typeface="Arial Rounded MT Bold" pitchFamily="34" charset="0"/>
              </a:rPr>
              <a:t>sove</a:t>
            </a:r>
            <a:r>
              <a:rPr lang="fr-FR" sz="4000" b="1" dirty="0" smtClean="0">
                <a:solidFill>
                  <a:srgbClr val="0000FF"/>
                </a:solidFill>
                <a:latin typeface="Arial Rounded MT Bold" pitchFamily="34" charset="0"/>
              </a:rPr>
              <a:t> ou </a:t>
            </a:r>
            <a:r>
              <a:rPr lang="fr-FR" sz="4000" b="1" dirty="0" err="1" smtClean="0">
                <a:solidFill>
                  <a:srgbClr val="0000FF"/>
                </a:solidFill>
                <a:latin typeface="Arial Rounded MT Bold" pitchFamily="34" charset="0"/>
              </a:rPr>
              <a:t>tou</a:t>
            </a:r>
            <a:r>
              <a:rPr lang="fr-FR" sz="4000" b="1" dirty="0" smtClean="0">
                <a:solidFill>
                  <a:srgbClr val="0000FF"/>
                </a:solidFill>
                <a:latin typeface="Arial Rounded MT Bold" pitchFamily="34" charset="0"/>
              </a:rPr>
              <a:t>.</a:t>
            </a:r>
            <a:endParaRPr lang="en-US" sz="4000" b="1"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esus on the Cross - The Timeline of His Final Day"/>
          <p:cNvPicPr/>
          <p:nvPr/>
        </p:nvPicPr>
        <p:blipFill>
          <a:blip r:embed="rId2">
            <a:lum bright="46000"/>
          </a:blip>
          <a:srcRect/>
          <a:stretch>
            <a:fillRect/>
          </a:stretch>
        </p:blipFill>
        <p:spPr bwMode="auto">
          <a:xfrm>
            <a:off x="0" y="0"/>
            <a:ext cx="9143999" cy="6858000"/>
          </a:xfrm>
          <a:prstGeom prst="rect">
            <a:avLst/>
          </a:prstGeom>
          <a:noFill/>
          <a:ln w="9525">
            <a:noFill/>
            <a:miter lim="800000"/>
            <a:headEnd/>
            <a:tailEnd/>
          </a:ln>
        </p:spPr>
      </p:pic>
      <p:sp>
        <p:nvSpPr>
          <p:cNvPr id="3" name="Content Placeholder 2"/>
          <p:cNvSpPr>
            <a:spLocks noGrp="1"/>
          </p:cNvSpPr>
          <p:nvPr>
            <p:ph idx="1"/>
          </p:nvPr>
        </p:nvSpPr>
        <p:spPr>
          <a:xfrm>
            <a:off x="0" y="0"/>
            <a:ext cx="7315200" cy="6858000"/>
          </a:xfrm>
          <a:solidFill>
            <a:srgbClr val="660066">
              <a:alpha val="0"/>
            </a:srgbClr>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4000" b="1" dirty="0" smtClean="0">
                <a:solidFill>
                  <a:schemeClr val="tx1"/>
                </a:solidFill>
                <a:latin typeface="Arial Rounded MT Bold" pitchFamily="34" charset="0"/>
              </a:rPr>
              <a:t>4</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Vin non, </a:t>
            </a:r>
            <a:r>
              <a:rPr lang="fr-FR" sz="4000" b="1" dirty="0" err="1" smtClean="0">
                <a:solidFill>
                  <a:schemeClr val="tx1"/>
                </a:solidFill>
                <a:latin typeface="Arial Rounded MT Bold" pitchFamily="34" charset="0"/>
              </a:rPr>
              <a:t>ini</a:t>
            </a:r>
            <a:r>
              <a:rPr lang="fr-FR" sz="4000" b="1" dirty="0" smtClean="0">
                <a:solidFill>
                  <a:schemeClr val="tx1"/>
                </a:solidFill>
                <a:latin typeface="Arial Rounded MT Bold" pitchFamily="34" charset="0"/>
              </a:rPr>
              <a:t> ou </a:t>
            </a:r>
            <a:r>
              <a:rPr lang="fr-FR" sz="4000" b="1" dirty="0" err="1" smtClean="0">
                <a:solidFill>
                  <a:schemeClr val="tx1"/>
                </a:solidFill>
                <a:latin typeface="Arial Rounded MT Bold" pitchFamily="34" charset="0"/>
              </a:rPr>
              <a:t>avèk</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nou</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err="1" smtClean="0">
                <a:solidFill>
                  <a:schemeClr val="tx1"/>
                </a:solidFill>
                <a:latin typeface="Arial Rounded MT Bold" pitchFamily="34" charset="0"/>
              </a:rPr>
              <a:t>Ki</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prale</a:t>
            </a:r>
            <a:r>
              <a:rPr lang="fr-FR" sz="4000" b="1" dirty="0" smtClean="0">
                <a:solidFill>
                  <a:schemeClr val="tx1"/>
                </a:solidFill>
                <a:latin typeface="Arial Rounded MT Bold" pitchFamily="34" charset="0"/>
              </a:rPr>
              <a:t> nan </a:t>
            </a:r>
            <a:r>
              <a:rPr lang="fr-FR" sz="4000" b="1" dirty="0" err="1" smtClean="0">
                <a:solidFill>
                  <a:schemeClr val="tx1"/>
                </a:solidFill>
                <a:latin typeface="Arial Rounded MT Bold" pitchFamily="34" charset="0"/>
              </a:rPr>
              <a:t>laglwa</a:t>
            </a:r>
            <a:r>
              <a:rPr lang="fr-FR" sz="4000" b="1" dirty="0" smtClean="0">
                <a:solidFill>
                  <a:schemeClr val="tx1"/>
                </a:solidFill>
                <a:latin typeface="Arial Rounded MT Bold" pitchFamily="34" charset="0"/>
              </a:rPr>
              <a:t>,</a:t>
            </a:r>
            <a:br>
              <a:rPr lang="fr-FR" sz="4000" b="1" dirty="0" smtClean="0">
                <a:solidFill>
                  <a:schemeClr val="tx1"/>
                </a:solidFill>
                <a:latin typeface="Arial Rounded MT Bold" pitchFamily="34" charset="0"/>
              </a:rPr>
            </a:br>
            <a:r>
              <a:rPr lang="fr-FR" sz="4000" b="1" dirty="0" smtClean="0">
                <a:solidFill>
                  <a:schemeClr val="tx1"/>
                </a:solidFill>
                <a:latin typeface="Arial Rounded MT Bold" pitchFamily="34" charset="0"/>
              </a:rPr>
              <a:t>Pou </a:t>
            </a:r>
            <a:r>
              <a:rPr lang="fr-FR" sz="4000" b="1" dirty="0" err="1" smtClean="0">
                <a:solidFill>
                  <a:schemeClr val="tx1"/>
                </a:solidFill>
                <a:latin typeface="Arial Rounded MT Bold" pitchFamily="34" charset="0"/>
              </a:rPr>
              <a:t>abite</a:t>
            </a:r>
            <a:r>
              <a:rPr lang="fr-FR" sz="4000" b="1" dirty="0" smtClean="0">
                <a:solidFill>
                  <a:schemeClr val="tx1"/>
                </a:solidFill>
                <a:latin typeface="Arial Rounded MT Bold" pitchFamily="34" charset="0"/>
              </a:rPr>
              <a:t> la </a:t>
            </a:r>
            <a:r>
              <a:rPr lang="fr-FR" sz="4000" b="1" dirty="0" err="1" smtClean="0">
                <a:solidFill>
                  <a:schemeClr val="tx1"/>
                </a:solidFill>
                <a:latin typeface="Arial Rounded MT Bold" pitchFamily="34" charset="0"/>
              </a:rPr>
              <a:t>toulejou</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err="1" smtClean="0">
                <a:solidFill>
                  <a:schemeClr val="tx1"/>
                </a:solidFill>
                <a:latin typeface="Arial Rounded MT Bold" pitchFamily="34" charset="0"/>
              </a:rPr>
              <a:t>Kote</a:t>
            </a:r>
            <a:r>
              <a:rPr lang="fr-FR" sz="4000" b="1" dirty="0" smtClean="0">
                <a:solidFill>
                  <a:schemeClr val="tx1"/>
                </a:solidFill>
                <a:latin typeface="Arial Rounded MT Bold" pitchFamily="34" charset="0"/>
              </a:rPr>
              <a:t> tout </a:t>
            </a:r>
            <a:r>
              <a:rPr lang="fr-FR" sz="4000" b="1" dirty="0" err="1" smtClean="0">
                <a:solidFill>
                  <a:schemeClr val="tx1"/>
                </a:solidFill>
                <a:latin typeface="Arial Rounded MT Bold" pitchFamily="34" charset="0"/>
              </a:rPr>
              <a:t>moun</a:t>
            </a:r>
            <a:r>
              <a:rPr lang="fr-FR" sz="4000" b="1" dirty="0" smtClean="0">
                <a:solidFill>
                  <a:schemeClr val="tx1"/>
                </a:solidFill>
                <a:latin typeface="Arial Rounded MT Bold" pitchFamily="34" charset="0"/>
              </a:rPr>
              <a:t> </a:t>
            </a:r>
            <a:r>
              <a:rPr lang="fr-FR" sz="4000" b="1" dirty="0" err="1" smtClean="0">
                <a:solidFill>
                  <a:schemeClr val="tx1"/>
                </a:solidFill>
                <a:latin typeface="Arial Rounded MT Bold" pitchFamily="34" charset="0"/>
              </a:rPr>
              <a:t>anjwa</a:t>
            </a:r>
            <a:r>
              <a:rPr lang="fr-FR" sz="4000" b="1" dirty="0" smtClean="0">
                <a:solidFill>
                  <a:schemeClr val="tx1"/>
                </a:solidFill>
                <a:latin typeface="Arial Rounded MT Bold" pitchFamily="34" charset="0"/>
              </a:rPr>
              <a:t>.</a:t>
            </a:r>
          </a:p>
          <a:p>
            <a:pPr marL="0" indent="0" algn="ctr">
              <a:buNone/>
            </a:pPr>
            <a:r>
              <a:rPr lang="fr-FR" sz="4000" b="1" dirty="0" err="1" smtClean="0">
                <a:solidFill>
                  <a:srgbClr val="FF0000"/>
                </a:solidFill>
                <a:latin typeface="Arial Rounded MT Bold" pitchFamily="34" charset="0"/>
              </a:rPr>
              <a:t>Kè</a:t>
            </a:r>
            <a:r>
              <a:rPr lang="fr-FR" sz="4000" b="1" dirty="0" smtClean="0">
                <a:solidFill>
                  <a:schemeClr val="tx1"/>
                </a:solidFill>
                <a:latin typeface="Arial Rounded MT Bold" pitchFamily="34" charset="0"/>
              </a:rPr>
              <a:t/>
            </a:r>
            <a:br>
              <a:rPr lang="fr-FR" sz="4000" b="1" dirty="0" smtClean="0">
                <a:solidFill>
                  <a:schemeClr val="tx1"/>
                </a:solidFill>
                <a:latin typeface="Arial Rounded MT Bold" pitchFamily="34" charset="0"/>
              </a:rPr>
            </a:br>
            <a:r>
              <a:rPr lang="fr-FR" sz="4000" b="1" dirty="0" err="1" smtClean="0">
                <a:solidFill>
                  <a:srgbClr val="0000FF"/>
                </a:solidFill>
                <a:latin typeface="Arial Rounded MT Bold" pitchFamily="34" charset="0"/>
              </a:rPr>
              <a:t>Sèlman</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kwè</a:t>
            </a:r>
            <a:r>
              <a:rPr lang="fr-FR" sz="4000" b="1" dirty="0" smtClean="0">
                <a:solidFill>
                  <a:srgbClr val="0000FF"/>
                </a:solidFill>
                <a:latin typeface="Arial Rounded MT Bold" pitchFamily="34" charset="0"/>
              </a:rPr>
              <a:t> li, (2 </a:t>
            </a:r>
            <a:r>
              <a:rPr lang="fr-FR" sz="4000" b="1" dirty="0" err="1" smtClean="0">
                <a:solidFill>
                  <a:srgbClr val="0000FF"/>
                </a:solidFill>
                <a:latin typeface="Arial Rounded MT Bold" pitchFamily="34" charset="0"/>
              </a:rPr>
              <a:t>fwa</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err="1" smtClean="0">
                <a:solidFill>
                  <a:srgbClr val="0000FF"/>
                </a:solidFill>
                <a:latin typeface="Arial Rounded MT Bold" pitchFamily="34" charset="0"/>
              </a:rPr>
              <a:t>Sèlman</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kwè</a:t>
            </a:r>
            <a:r>
              <a:rPr lang="fr-FR" sz="4000" b="1" dirty="0" smtClean="0">
                <a:solidFill>
                  <a:srgbClr val="0000FF"/>
                </a:solidFill>
                <a:latin typeface="Arial Rounded MT Bold" pitchFamily="34" charset="0"/>
              </a:rPr>
              <a:t> </a:t>
            </a:r>
            <a:r>
              <a:rPr lang="fr-FR" sz="4000" b="1" dirty="0" err="1" smtClean="0">
                <a:solidFill>
                  <a:srgbClr val="0000FF"/>
                </a:solidFill>
                <a:latin typeface="Arial Rounded MT Bold" pitchFamily="34" charset="0"/>
              </a:rPr>
              <a:t>Jezi</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 a </a:t>
            </a:r>
            <a:r>
              <a:rPr lang="fr-FR" sz="4000" b="1" dirty="0" err="1" smtClean="0">
                <a:solidFill>
                  <a:srgbClr val="0000FF"/>
                </a:solidFill>
                <a:latin typeface="Arial Rounded MT Bold" pitchFamily="34" charset="0"/>
              </a:rPr>
              <a:t>sove</a:t>
            </a:r>
            <a:r>
              <a:rPr lang="fr-FR" sz="4000" b="1" dirty="0" smtClean="0">
                <a:solidFill>
                  <a:srgbClr val="0000FF"/>
                </a:solidFill>
                <a:latin typeface="Arial Rounded MT Bold" pitchFamily="34" charset="0"/>
              </a:rPr>
              <a:t> ou, (2 </a:t>
            </a:r>
            <a:r>
              <a:rPr lang="fr-FR" sz="4000" b="1" dirty="0" err="1" smtClean="0">
                <a:solidFill>
                  <a:srgbClr val="0000FF"/>
                </a:solidFill>
                <a:latin typeface="Arial Rounded MT Bold" pitchFamily="34" charset="0"/>
              </a:rPr>
              <a:t>fwa</a:t>
            </a:r>
            <a:r>
              <a:rPr lang="fr-FR" sz="4000" b="1" dirty="0" smtClean="0">
                <a:solidFill>
                  <a:srgbClr val="0000FF"/>
                </a:solidFill>
                <a:latin typeface="Arial Rounded MT Bold" pitchFamily="34" charset="0"/>
              </a:rPr>
              <a:t>)</a:t>
            </a:r>
            <a:br>
              <a:rPr lang="fr-FR" sz="4000" b="1" dirty="0" smtClean="0">
                <a:solidFill>
                  <a:srgbClr val="0000FF"/>
                </a:solidFill>
                <a:latin typeface="Arial Rounded MT Bold" pitchFamily="34" charset="0"/>
              </a:rPr>
            </a:br>
            <a:r>
              <a:rPr lang="fr-FR" sz="4000" b="1" dirty="0" smtClean="0">
                <a:solidFill>
                  <a:srgbClr val="0000FF"/>
                </a:solidFill>
                <a:latin typeface="Arial Rounded MT Bold" pitchFamily="34" charset="0"/>
              </a:rPr>
              <a:t>L a </a:t>
            </a:r>
            <a:r>
              <a:rPr lang="fr-FR" sz="4000" b="1" dirty="0" err="1" smtClean="0">
                <a:solidFill>
                  <a:srgbClr val="0000FF"/>
                </a:solidFill>
                <a:latin typeface="Arial Rounded MT Bold" pitchFamily="34" charset="0"/>
              </a:rPr>
              <a:t>sove</a:t>
            </a:r>
            <a:r>
              <a:rPr lang="fr-FR" sz="4000" b="1" dirty="0" smtClean="0">
                <a:solidFill>
                  <a:srgbClr val="0000FF"/>
                </a:solidFill>
                <a:latin typeface="Arial Rounded MT Bold" pitchFamily="34" charset="0"/>
              </a:rPr>
              <a:t> ou </a:t>
            </a:r>
            <a:r>
              <a:rPr lang="fr-FR" sz="4000" b="1" dirty="0" err="1" smtClean="0">
                <a:solidFill>
                  <a:srgbClr val="0000FF"/>
                </a:solidFill>
                <a:latin typeface="Arial Rounded MT Bold" pitchFamily="34" charset="0"/>
              </a:rPr>
              <a:t>tou</a:t>
            </a:r>
            <a:r>
              <a:rPr lang="fr-FR" sz="4000" b="1" dirty="0" smtClean="0">
                <a:solidFill>
                  <a:srgbClr val="0000FF"/>
                </a:solidFill>
                <a:latin typeface="Arial Rounded MT Bold" pitchFamily="34" charset="0"/>
              </a:rPr>
              <a:t>.</a:t>
            </a:r>
            <a:endParaRPr lang="en-US" sz="4000" b="1" dirty="0" smtClean="0">
              <a:solidFill>
                <a:srgbClr val="0000FF"/>
              </a:solidFill>
              <a:latin typeface="Arial Rounded MT Bold" pitchFamily="34" charset="0"/>
            </a:endParaRPr>
          </a:p>
          <a:p>
            <a:pPr marL="0" indent="0" algn="ctr">
              <a:buNone/>
            </a:pPr>
            <a:endParaRPr lang="en-US" sz="3600" b="1"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rgbClr val="FF0000"/>
              </a:solidFill>
            </a:endParaRPr>
          </a:p>
          <a:p>
            <a:pPr algn="ctr">
              <a:buNone/>
            </a:pPr>
            <a:r>
              <a:rPr lang="en-US" sz="3600" b="1" dirty="0" smtClean="0">
                <a:solidFill>
                  <a:srgbClr val="003300"/>
                </a:solidFill>
              </a:rPr>
              <a:t>PRIERE  FINALE</a:t>
            </a:r>
          </a:p>
          <a:p>
            <a:pPr algn="ctr">
              <a:buNone/>
            </a:pPr>
            <a:r>
              <a:rPr lang="en-US" sz="3600" b="1" dirty="0" smtClean="0">
                <a:solidFill>
                  <a:srgbClr val="003300"/>
                </a:solidFill>
              </a:rPr>
              <a:t>/BENEDICTION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67788</TotalTime>
  <Words>3220</Words>
  <Application>Microsoft Office PowerPoint</Application>
  <PresentationFormat>On-screen Show (4:3)</PresentationFormat>
  <Paragraphs>391</Paragraphs>
  <Slides>87</Slides>
  <Notes>6</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VISITORS WELCOME</vt:lpstr>
      <vt:lpstr>VISITORS WELCOME</vt:lpstr>
      <vt:lpstr>OFFRANDE</vt:lpstr>
      <vt:lpstr>MOIMENT D’ADORATION AVEC  MAESTRO RENAUD TERZIER </vt:lpstr>
      <vt:lpstr>Slide 38</vt:lpstr>
      <vt:lpstr>Slide 39</vt:lpstr>
      <vt:lpstr>Slide 40</vt:lpstr>
      <vt:lpstr>Slide 41</vt:lpstr>
      <vt:lpstr>Slide 42</vt:lpstr>
      <vt:lpstr>Slide 43</vt:lpstr>
      <vt:lpstr>Slide 44</vt:lpstr>
      <vt:lpstr>Slide 45</vt:lpstr>
      <vt:lpstr>Slide 46</vt:lpstr>
      <vt:lpstr>PRIÈRE  POUR  L’OFFRANDE  ET LE SERMON</vt:lpstr>
      <vt:lpstr>CHRIST THE ROCK CONGREGATION DIMANCHE 20 AOUT 2023  Sermon par Pasteur Salvane Pantaléon</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409</cp:revision>
  <dcterms:created xsi:type="dcterms:W3CDTF">2012-11-25T13:28:17Z</dcterms:created>
  <dcterms:modified xsi:type="dcterms:W3CDTF">2023-08-19T21:31:48Z</dcterms:modified>
</cp:coreProperties>
</file>