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6" r:id="rId2"/>
    <p:sldId id="667" r:id="rId3"/>
    <p:sldId id="936" r:id="rId4"/>
    <p:sldId id="1440" r:id="rId5"/>
    <p:sldId id="1724" r:id="rId6"/>
    <p:sldId id="1725" r:id="rId7"/>
    <p:sldId id="1614" r:id="rId8"/>
    <p:sldId id="1726" r:id="rId9"/>
    <p:sldId id="1727" r:id="rId10"/>
    <p:sldId id="1728" r:id="rId11"/>
    <p:sldId id="1729" r:id="rId12"/>
    <p:sldId id="716" r:id="rId13"/>
    <p:sldId id="1733" r:id="rId14"/>
    <p:sldId id="1464" r:id="rId15"/>
    <p:sldId id="1730" r:id="rId16"/>
    <p:sldId id="1731" r:id="rId17"/>
    <p:sldId id="1732" r:id="rId18"/>
    <p:sldId id="1060" r:id="rId19"/>
    <p:sldId id="1735" r:id="rId20"/>
    <p:sldId id="1494" r:id="rId21"/>
    <p:sldId id="1734" r:id="rId22"/>
    <p:sldId id="1691" r:id="rId23"/>
    <p:sldId id="1622" r:id="rId24"/>
    <p:sldId id="1736" r:id="rId25"/>
    <p:sldId id="1737" r:id="rId26"/>
    <p:sldId id="1738" r:id="rId27"/>
    <p:sldId id="1739" r:id="rId28"/>
    <p:sldId id="1267" r:id="rId29"/>
    <p:sldId id="1723" r:id="rId30"/>
    <p:sldId id="1740" r:id="rId31"/>
    <p:sldId id="1741" r:id="rId32"/>
    <p:sldId id="1743" r:id="rId33"/>
    <p:sldId id="1742" r:id="rId34"/>
    <p:sldId id="1744" r:id="rId35"/>
    <p:sldId id="1716" r:id="rId36"/>
    <p:sldId id="1365" r:id="rId37"/>
    <p:sldId id="1366" r:id="rId38"/>
    <p:sldId id="1367" r:id="rId39"/>
    <p:sldId id="1711" r:id="rId40"/>
    <p:sldId id="1748" r:id="rId41"/>
    <p:sldId id="1757" r:id="rId42"/>
    <p:sldId id="1758" r:id="rId43"/>
    <p:sldId id="1761" r:id="rId44"/>
    <p:sldId id="1759" r:id="rId45"/>
    <p:sldId id="1762" r:id="rId46"/>
    <p:sldId id="1760" r:id="rId47"/>
    <p:sldId id="1763" r:id="rId48"/>
    <p:sldId id="1756" r:id="rId49"/>
    <p:sldId id="1749" r:id="rId50"/>
    <p:sldId id="1750" r:id="rId51"/>
    <p:sldId id="1751" r:id="rId52"/>
    <p:sldId id="1752" r:id="rId53"/>
    <p:sldId id="1753" r:id="rId54"/>
    <p:sldId id="1754" r:id="rId55"/>
    <p:sldId id="1755" r:id="rId56"/>
    <p:sldId id="461" r:id="rId57"/>
    <p:sldId id="949" r:id="rId58"/>
    <p:sldId id="634" r:id="rId59"/>
    <p:sldId id="1764" r:id="rId60"/>
    <p:sldId id="1765" r:id="rId61"/>
    <p:sldId id="1766" r:id="rId62"/>
    <p:sldId id="1767" r:id="rId63"/>
    <p:sldId id="1768" r:id="rId64"/>
    <p:sldId id="1769" r:id="rId65"/>
    <p:sldId id="1770" r:id="rId66"/>
    <p:sldId id="1771" r:id="rId67"/>
    <p:sldId id="1772" r:id="rId68"/>
    <p:sldId id="1773" r:id="rId69"/>
    <p:sldId id="1774" r:id="rId70"/>
    <p:sldId id="1775" r:id="rId71"/>
    <p:sldId id="1776" r:id="rId72"/>
    <p:sldId id="1777" r:id="rId73"/>
    <p:sldId id="1778" r:id="rId74"/>
    <p:sldId id="1779" r:id="rId75"/>
    <p:sldId id="1780" r:id="rId76"/>
    <p:sldId id="1781" r:id="rId77"/>
    <p:sldId id="1782" r:id="rId78"/>
    <p:sldId id="1783" r:id="rId79"/>
    <p:sldId id="1784" r:id="rId80"/>
    <p:sldId id="1785" r:id="rId81"/>
    <p:sldId id="1786" r:id="rId82"/>
    <p:sldId id="1787" r:id="rId83"/>
    <p:sldId id="1788" r:id="rId84"/>
    <p:sldId id="1789" r:id="rId85"/>
    <p:sldId id="1790" r:id="rId86"/>
    <p:sldId id="1791" r:id="rId87"/>
    <p:sldId id="1792" r:id="rId88"/>
    <p:sldId id="1793" r:id="rId89"/>
    <p:sldId id="1794" r:id="rId90"/>
    <p:sldId id="1795" r:id="rId91"/>
    <p:sldId id="1796" r:id="rId92"/>
    <p:sldId id="1797" r:id="rId93"/>
    <p:sldId id="1798" r:id="rId94"/>
    <p:sldId id="1799" r:id="rId95"/>
    <p:sldId id="1800" r:id="rId96"/>
    <p:sldId id="1801" r:id="rId97"/>
    <p:sldId id="1802" r:id="rId98"/>
    <p:sldId id="1803" r:id="rId99"/>
    <p:sldId id="1804" r:id="rId100"/>
    <p:sldId id="1805" r:id="rId101"/>
    <p:sldId id="1806" r:id="rId102"/>
    <p:sldId id="1807" r:id="rId103"/>
    <p:sldId id="1808" r:id="rId104"/>
    <p:sldId id="1809" r:id="rId105"/>
    <p:sldId id="1810" r:id="rId106"/>
    <p:sldId id="1811" r:id="rId107"/>
    <p:sldId id="1812" r:id="rId108"/>
    <p:sldId id="1813" r:id="rId109"/>
    <p:sldId id="1814" r:id="rId110"/>
    <p:sldId id="1815" r:id="rId111"/>
    <p:sldId id="1816" r:id="rId112"/>
    <p:sldId id="1817" r:id="rId113"/>
    <p:sldId id="1818" r:id="rId114"/>
    <p:sldId id="1819" r:id="rId115"/>
    <p:sldId id="1820" r:id="rId116"/>
    <p:sldId id="1718" r:id="rId117"/>
    <p:sldId id="1745" r:id="rId118"/>
    <p:sldId id="1746" r:id="rId119"/>
    <p:sldId id="1747" r:id="rId120"/>
    <p:sldId id="1650"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3300"/>
    <a:srgbClr val="0000CC"/>
    <a:srgbClr val="009900"/>
    <a:srgbClr val="00FF99"/>
    <a:srgbClr val="99FF33"/>
    <a:srgbClr val="FC0AFC"/>
    <a:srgbClr val="FF00FF"/>
    <a:srgbClr val="0D069A"/>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8/12/2023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8/12/2023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8/12/2023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8/12/2023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8/12/2023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8/12/2023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8/12/2023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8/12/2023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8/12/2023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8/12/2023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00FF99">
                  <a:tint val="66000"/>
                  <a:satMod val="160000"/>
                </a:srgbClr>
              </a:gs>
              <a:gs pos="50000">
                <a:srgbClr val="00FF99">
                  <a:tint val="44500"/>
                  <a:satMod val="160000"/>
                </a:srgbClr>
              </a:gs>
              <a:gs pos="100000">
                <a:srgbClr val="00FF99">
                  <a:tint val="23500"/>
                  <a:satMod val="160000"/>
                </a:srgbClr>
              </a:gs>
            </a:gsLst>
            <a:lin ang="10800000" scaled="1"/>
            <a:tileRect/>
          </a:gradFill>
        </p:spPr>
        <p:txBody>
          <a:bodyPr>
            <a:normAutofit/>
          </a:bodyPr>
          <a:lstStyle/>
          <a:p>
            <a:pPr algn="ctr"/>
            <a:r>
              <a:rPr lang="en-US" sz="5400" b="1" dirty="0" smtClean="0">
                <a:solidFill>
                  <a:srgbClr val="C00000"/>
                </a:solidFill>
                <a:latin typeface="Agency FB" pitchFamily="34" charset="0"/>
              </a:rPr>
              <a:t>AUGUST 13</a:t>
            </a:r>
            <a:r>
              <a:rPr lang="en-US" sz="5400" b="1" baseline="30000" dirty="0" smtClean="0">
                <a:solidFill>
                  <a:srgbClr val="C00000"/>
                </a:solidFill>
                <a:latin typeface="Agency FB" pitchFamily="34" charset="0"/>
              </a:rPr>
              <a:t>TH</a:t>
            </a:r>
            <a:r>
              <a:rPr lang="en-US" sz="5400" b="1" dirty="0" smtClean="0">
                <a:solidFill>
                  <a:srgbClr val="C00000"/>
                </a:solidFill>
                <a:latin typeface="Agency FB" pitchFamily="34" charset="0"/>
              </a:rPr>
              <a:t> 2023</a:t>
            </a:r>
            <a:endParaRPr lang="en-US" sz="5400" b="1" dirty="0" smtClean="0">
              <a:solidFill>
                <a:srgbClr val="C00000"/>
              </a:solidFill>
              <a:latin typeface="Agency FB" pitchFamily="34" charset="0"/>
            </a:endParaRPr>
          </a:p>
          <a:p>
            <a:pPr algn="ctr"/>
            <a:r>
              <a:rPr lang="en-US" sz="2800" b="1" dirty="0" smtClean="0">
                <a:solidFill>
                  <a:srgbClr val="FC0AFC"/>
                </a:solidFill>
                <a:latin typeface="Agency FB" pitchFamily="34" charset="0"/>
              </a:rPr>
              <a:t>Lead by </a:t>
            </a:r>
          </a:p>
          <a:p>
            <a:pPr algn="ctr"/>
            <a:r>
              <a:rPr lang="en-US" sz="5400" b="1" dirty="0" err="1" smtClean="0">
                <a:solidFill>
                  <a:srgbClr val="C00000"/>
                </a:solidFill>
                <a:latin typeface="Agency FB" pitchFamily="34" charset="0"/>
              </a:rPr>
              <a:t>Sr</a:t>
            </a:r>
            <a:r>
              <a:rPr lang="en-US" sz="5400" b="1" dirty="0" smtClean="0">
                <a:solidFill>
                  <a:srgbClr val="C00000"/>
                </a:solidFill>
                <a:latin typeface="Agency FB" pitchFamily="34" charset="0"/>
              </a:rPr>
              <a:t> GUERDA JEAN BAPTISTE</a:t>
            </a:r>
          </a:p>
        </p:txBody>
      </p:sp>
      <p:sp>
        <p:nvSpPr>
          <p:cNvPr id="7" name="TextBox 6"/>
          <p:cNvSpPr txBox="1"/>
          <p:nvPr/>
        </p:nvSpPr>
        <p:spPr>
          <a:xfrm>
            <a:off x="0" y="1"/>
            <a:ext cx="2286000" cy="7017306"/>
          </a:xfrm>
          <a:prstGeom prst="rect">
            <a:avLst/>
          </a:prstGeom>
          <a:solidFill>
            <a:srgbClr val="66FFFF"/>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b="1" dirty="0" smtClean="0">
                <a:solidFill>
                  <a:schemeClr val="tx1"/>
                </a:solidFill>
              </a:rPr>
              <a:t>@</a:t>
            </a:r>
            <a:r>
              <a:rPr lang="en-US" dirty="0" smtClean="0">
                <a:solidFill>
                  <a:srgbClr val="99FF33"/>
                </a:solidFill>
              </a:rPr>
              <a:t>@@@</a:t>
            </a:r>
            <a:r>
              <a:rPr lang="en-US" dirty="0" smtClean="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00FF99">
                  <a:tint val="66000"/>
                  <a:satMod val="160000"/>
                </a:srgbClr>
              </a:gs>
              <a:gs pos="50000">
                <a:srgbClr val="00FF99">
                  <a:tint val="44500"/>
                  <a:satMod val="160000"/>
                </a:srgbClr>
              </a:gs>
              <a:gs pos="100000">
                <a:srgbClr val="00FF99">
                  <a:tint val="23500"/>
                  <a:satMod val="160000"/>
                </a:srgbClr>
              </a:gs>
            </a:gsLst>
            <a:lin ang="135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rgbClr val="C00000"/>
                </a:solidFill>
              </a:rPr>
              <a:t>CHRIST THE ROCK CONGREGATION</a:t>
            </a:r>
            <a:br>
              <a:rPr lang="en-US" b="1" dirty="0" smtClean="0">
                <a:solidFill>
                  <a:srgbClr val="C00000"/>
                </a:solidFill>
              </a:rPr>
            </a:br>
            <a:r>
              <a:rPr lang="en-US" b="1" dirty="0" smtClean="0">
                <a:solidFill>
                  <a:srgbClr val="003300"/>
                </a:solidFill>
              </a:rPr>
              <a:t>WORSHIP SERVICE</a:t>
            </a:r>
            <a:endParaRPr lang="en-US" b="1" dirty="0">
              <a:solidFill>
                <a:srgbClr val="003300"/>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69660"/>
          </a:xfrm>
          <a:prstGeom prst="rect">
            <a:avLst/>
          </a:prstGeom>
          <a:blipFill>
            <a:blip r:embed="rId3"/>
            <a:tile tx="0" ty="0" sx="100000" sy="100000" flip="none" algn="tl"/>
          </a:blipFill>
        </p:spPr>
        <p:txBody>
          <a:bodyPr wrap="square" rtlCol="0">
            <a:spAutoFit/>
          </a:bodyPr>
          <a:lstStyle/>
          <a:p>
            <a:pPr algn="ctr"/>
            <a:r>
              <a:rPr lang="en-US" sz="3100" b="1" dirty="0" smtClean="0"/>
              <a:t>JESUS</a:t>
            </a:r>
          </a:p>
          <a:p>
            <a:pPr algn="ctr"/>
            <a:r>
              <a:rPr lang="en-US" sz="3100" b="1" dirty="0" smtClean="0"/>
              <a:t>IS</a:t>
            </a:r>
          </a:p>
          <a:p>
            <a:pPr algn="ctr"/>
            <a:r>
              <a:rPr lang="en-US" sz="3100" b="1" dirty="0" smtClean="0"/>
              <a:t>LORD</a:t>
            </a:r>
            <a:endParaRPr lang="en-US" sz="31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100000" b="100000"/>
            </a:path>
            <a:tileRect t="-100000" r="-100000"/>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830997"/>
          </a:xfrm>
          <a:prstGeom prst="rect">
            <a:avLst/>
          </a:prstGeom>
          <a:solidFill>
            <a:srgbClr val="66FFFF"/>
          </a:solidFill>
        </p:spPr>
        <p:txBody>
          <a:bodyPr wrap="square" rtlCol="0">
            <a:spAutoFit/>
          </a:bodyPr>
          <a:lstStyle/>
          <a:p>
            <a:pPr algn="ctr"/>
            <a:r>
              <a:rPr lang="en-US" sz="4800" b="1" dirty="0" smtClean="0">
                <a:solidFill>
                  <a:schemeClr val="bg1"/>
                </a:solidFill>
                <a:latin typeface="Arial Rounded MT Bold" pitchFamily="34" charset="0"/>
              </a:rPr>
              <a:t>13AOUT2023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3600" b="1" dirty="0" smtClean="0">
                <a:solidFill>
                  <a:srgbClr val="0000CC"/>
                </a:solidFill>
                <a:latin typeface="Arial Rounded MT Bold" pitchFamily="34" charset="0"/>
              </a:rPr>
              <a:t>1</a:t>
            </a:r>
          </a:p>
          <a:p>
            <a:pPr marL="0" indent="0" algn="ctr">
              <a:buNone/>
            </a:pPr>
            <a:r>
              <a:rPr lang="fr-FR" sz="4000" b="1" dirty="0" smtClean="0">
                <a:latin typeface="Arial Rounded MT Bold" pitchFamily="34" charset="0"/>
              </a:rPr>
              <a:t>Kris </a:t>
            </a:r>
            <a:r>
              <a:rPr lang="fr-FR" sz="4000" b="1" dirty="0" err="1" smtClean="0">
                <a:latin typeface="Arial Rounded MT Bold" pitchFamily="34" charset="0"/>
              </a:rPr>
              <a:t>posede</a:t>
            </a:r>
            <a:r>
              <a:rPr lang="fr-FR" sz="4000" b="1" dirty="0" smtClean="0">
                <a:latin typeface="Arial Rounded MT Bold" pitchFamily="34" charset="0"/>
              </a:rPr>
              <a:t> </a:t>
            </a:r>
            <a:r>
              <a:rPr lang="fr-FR" sz="4000" b="1" dirty="0" err="1" smtClean="0">
                <a:latin typeface="Arial Rounded MT Bold" pitchFamily="34" charset="0"/>
              </a:rPr>
              <a:t>mwen</a:t>
            </a:r>
            <a:r>
              <a:rPr lang="fr-FR" sz="4000" b="1" dirty="0" smtClean="0">
                <a:latin typeface="Arial Rounded MT Bold" pitchFamily="34" charset="0"/>
              </a:rPr>
              <a:t> </a:t>
            </a:r>
            <a:r>
              <a:rPr lang="fr-FR" sz="4000" b="1" dirty="0" err="1" smtClean="0">
                <a:latin typeface="Arial Rounded MT Bold" pitchFamily="34" charset="0"/>
              </a:rPr>
              <a:t>tampri</a:t>
            </a:r>
            <a:endParaRPr lang="en-US" sz="4000" dirty="0" smtClean="0">
              <a:latin typeface="Arial Rounded MT Bold" pitchFamily="34" charset="0"/>
            </a:endParaRPr>
          </a:p>
          <a:p>
            <a:pPr marL="0" indent="0" algn="ctr">
              <a:buNone/>
            </a:pPr>
            <a:r>
              <a:rPr lang="fr-FR" sz="4000" dirty="0" smtClean="0">
                <a:latin typeface="Arial Rounded MT Bold" pitchFamily="34" charset="0"/>
              </a:rPr>
              <a:t>Se pou Ou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ye</a:t>
            </a:r>
            <a:r>
              <a:rPr lang="fr-FR" sz="4000" dirty="0" smtClean="0">
                <a:latin typeface="Arial Rounded MT Bold" pitchFamily="34" charset="0"/>
              </a:rPr>
              <a:t> </a:t>
            </a:r>
            <a:r>
              <a:rPr lang="fr-FR" sz="4000" dirty="0" err="1" smtClean="0">
                <a:latin typeface="Arial Rounded MT Bold" pitchFamily="34" charset="0"/>
              </a:rPr>
              <a:t>jodi</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latin typeface="Arial Rounded MT Bold" pitchFamily="34" charset="0"/>
              </a:rPr>
              <a:t>Ede-m </a:t>
            </a:r>
            <a:r>
              <a:rPr lang="fr-FR" sz="4000" dirty="0" err="1" smtClean="0">
                <a:latin typeface="Arial Rounded MT Bold" pitchFamily="34" charset="0"/>
              </a:rPr>
              <a:t>aprann</a:t>
            </a:r>
            <a:r>
              <a:rPr lang="fr-FR" sz="4000" dirty="0" smtClean="0">
                <a:latin typeface="Arial Rounded MT Bold" pitchFamily="34" charset="0"/>
              </a:rPr>
              <a:t> </a:t>
            </a:r>
            <a:r>
              <a:rPr lang="fr-FR" sz="4000" dirty="0" err="1" smtClean="0">
                <a:latin typeface="Arial Rounded MT Bold" pitchFamily="34" charset="0"/>
              </a:rPr>
              <a:t>obeyi</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Lespri</a:t>
            </a:r>
            <a:r>
              <a:rPr lang="fr-FR" sz="4000" dirty="0" smtClean="0">
                <a:latin typeface="Arial Rounded MT Bold" pitchFamily="34" charset="0"/>
              </a:rPr>
              <a:t> Ou </a:t>
            </a:r>
            <a:r>
              <a:rPr lang="fr-FR" sz="4000" dirty="0" err="1" smtClean="0">
                <a:latin typeface="Arial Rounded MT Bold" pitchFamily="34" charset="0"/>
              </a:rPr>
              <a:t>ranpli</a:t>
            </a:r>
            <a:r>
              <a:rPr lang="fr-FR" sz="4000" dirty="0" smtClean="0">
                <a:latin typeface="Arial Rounded MT Bold" pitchFamily="34" charset="0"/>
              </a:rPr>
              <a:t>-m</a:t>
            </a:r>
            <a:endParaRPr lang="en-US" sz="4000" dirty="0" smtClean="0">
              <a:latin typeface="Arial Rounded MT Bold" pitchFamily="34" charset="0"/>
            </a:endParaRPr>
          </a:p>
          <a:p>
            <a:pPr marL="0" indent="0" algn="ctr">
              <a:buNone/>
            </a:pPr>
            <a:r>
              <a:rPr lang="fr-FR" sz="4000" dirty="0" err="1" smtClean="0">
                <a:solidFill>
                  <a:srgbClr val="0000CC"/>
                </a:solidFill>
                <a:latin typeface="Arial Rounded MT Bold" pitchFamily="34" charset="0"/>
              </a:rPr>
              <a:t>Kè</a:t>
            </a:r>
            <a:endParaRPr lang="en-US" sz="4000" dirty="0" smtClean="0">
              <a:solidFill>
                <a:srgbClr val="0000CC"/>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Ak</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Lespri</a:t>
            </a:r>
            <a:r>
              <a:rPr lang="fr-FR" sz="4000" dirty="0" smtClean="0">
                <a:solidFill>
                  <a:srgbClr val="C00000"/>
                </a:solidFill>
                <a:latin typeface="Arial Rounded MT Bold" pitchFamily="34" charset="0"/>
              </a:rPr>
              <a:t> Ou </a:t>
            </a:r>
            <a:r>
              <a:rPr lang="fr-FR" sz="4000" dirty="0" err="1" smtClean="0">
                <a:solidFill>
                  <a:srgbClr val="C00000"/>
                </a:solidFill>
                <a:latin typeface="Arial Rounded MT Bold" pitchFamily="34" charset="0"/>
              </a:rPr>
              <a:t>ranpli</a:t>
            </a:r>
            <a:r>
              <a:rPr lang="fr-FR" sz="4000" dirty="0" smtClean="0">
                <a:solidFill>
                  <a:srgbClr val="C00000"/>
                </a:solidFill>
                <a:latin typeface="Arial Rounded MT Bold" pitchFamily="34" charset="0"/>
              </a:rPr>
              <a:t>-m (Bis)</a:t>
            </a:r>
            <a:endParaRPr lang="en-US" sz="4000" dirty="0" smtClean="0">
              <a:solidFill>
                <a:srgbClr val="C00000"/>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vle</a:t>
            </a:r>
            <a:r>
              <a:rPr lang="fr-FR" sz="4000" dirty="0" smtClean="0">
                <a:solidFill>
                  <a:srgbClr val="C00000"/>
                </a:solidFill>
                <a:latin typeface="Arial Rounded MT Bold" pitchFamily="34" charset="0"/>
              </a:rPr>
              <a:t> pou Ou </a:t>
            </a:r>
            <a:r>
              <a:rPr lang="fr-FR" sz="4000" dirty="0" err="1" smtClean="0">
                <a:solidFill>
                  <a:srgbClr val="C00000"/>
                </a:solidFill>
                <a:latin typeface="Arial Rounded MT Bold" pitchFamily="34" charset="0"/>
              </a:rPr>
              <a:t>antièman</a:t>
            </a:r>
            <a:endParaRPr lang="en-US" sz="4000" dirty="0" smtClean="0">
              <a:solidFill>
                <a:srgbClr val="C00000"/>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Ak</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Lespri</a:t>
            </a:r>
            <a:r>
              <a:rPr lang="fr-FR" sz="4000" dirty="0" smtClean="0">
                <a:solidFill>
                  <a:srgbClr val="C00000"/>
                </a:solidFill>
                <a:latin typeface="Arial Rounded MT Bold" pitchFamily="34" charset="0"/>
              </a:rPr>
              <a:t> Ou </a:t>
            </a:r>
            <a:r>
              <a:rPr lang="fr-FR" sz="4000" dirty="0" err="1" smtClean="0">
                <a:solidFill>
                  <a:srgbClr val="C00000"/>
                </a:solidFill>
                <a:latin typeface="Arial Rounded MT Bold" pitchFamily="34" charset="0"/>
              </a:rPr>
              <a:t>rampli</a:t>
            </a:r>
            <a:r>
              <a:rPr lang="fr-FR" sz="4000" dirty="0" smtClean="0">
                <a:solidFill>
                  <a:srgbClr val="C00000"/>
                </a:solidFill>
                <a:latin typeface="Arial Rounded MT Bold" pitchFamily="34" charset="0"/>
              </a:rPr>
              <a:t>-m</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3600" dirty="0" smtClean="0">
                <a:solidFill>
                  <a:srgbClr val="0000CC"/>
                </a:solidFill>
                <a:latin typeface="Arial Rounded MT Bold" pitchFamily="34" charset="0"/>
              </a:rPr>
              <a:t>2</a:t>
            </a:r>
            <a:endParaRPr lang="en-US" sz="36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Oh </a:t>
            </a:r>
            <a:r>
              <a:rPr lang="fr-FR" sz="4000" dirty="0" err="1" smtClean="0">
                <a:latin typeface="Arial Rounded MT Bold" pitchFamily="34" charset="0"/>
              </a:rPr>
              <a:t>Segnè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rann</a:t>
            </a:r>
            <a:r>
              <a:rPr lang="fr-FR" sz="4000" dirty="0" smtClean="0">
                <a:latin typeface="Arial Rounded MT Bold" pitchFamily="34" charset="0"/>
              </a:rPr>
              <a:t> </a:t>
            </a:r>
            <a:r>
              <a:rPr lang="fr-FR" sz="4000" dirty="0" err="1" smtClean="0">
                <a:latin typeface="Arial Rounded MT Bold" pitchFamily="34" charset="0"/>
              </a:rPr>
              <a:t>ba</a:t>
            </a:r>
            <a:r>
              <a:rPr lang="fr-FR" sz="4000" dirty="0" smtClean="0">
                <a:latin typeface="Arial Rounded MT Bold" pitchFamily="34" charset="0"/>
              </a:rPr>
              <a:t> Ou</a:t>
            </a:r>
            <a:endParaRPr lang="en-US" sz="4000" dirty="0" smtClean="0">
              <a:latin typeface="Arial Rounded MT Bold" pitchFamily="34" charset="0"/>
            </a:endParaRPr>
          </a:p>
          <a:p>
            <a:pPr marL="0" indent="0" algn="ctr">
              <a:buNone/>
            </a:pPr>
            <a:r>
              <a:rPr lang="fr-FR" sz="4000" dirty="0" smtClean="0">
                <a:latin typeface="Arial Rounded MT Bold" pitchFamily="34" charset="0"/>
              </a:rPr>
              <a:t>Tout la vi </a:t>
            </a:r>
            <a:r>
              <a:rPr lang="fr-FR" sz="4000" dirty="0" err="1" smtClean="0">
                <a:latin typeface="Arial Rounded MT Bold" pitchFamily="34" charset="0"/>
              </a:rPr>
              <a:t>mwen</a:t>
            </a:r>
            <a:r>
              <a:rPr lang="fr-FR" sz="4000" dirty="0" smtClean="0">
                <a:latin typeface="Arial Rounded MT Bold" pitchFamily="34" charset="0"/>
              </a:rPr>
              <a:t> pou </a:t>
            </a:r>
            <a:r>
              <a:rPr lang="fr-FR" sz="4000" dirty="0" err="1" smtClean="0">
                <a:latin typeface="Arial Rounded MT Bold" pitchFamily="34" charset="0"/>
              </a:rPr>
              <a:t>toujou</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Plin</a:t>
            </a:r>
            <a:r>
              <a:rPr lang="fr-FR" sz="4000" dirty="0" smtClean="0">
                <a:latin typeface="Arial Rounded MT Bold" pitchFamily="34" charset="0"/>
              </a:rPr>
              <a:t> </a:t>
            </a:r>
            <a:r>
              <a:rPr lang="fr-FR" sz="4000" dirty="0" err="1" smtClean="0">
                <a:latin typeface="Arial Rounded MT Bold" pitchFamily="34" charset="0"/>
              </a:rPr>
              <a:t>kè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avek</a:t>
            </a:r>
            <a:r>
              <a:rPr lang="fr-FR" sz="4000" dirty="0" smtClean="0">
                <a:latin typeface="Arial Rounded MT Bold" pitchFamily="34" charset="0"/>
              </a:rPr>
              <a:t> </a:t>
            </a:r>
            <a:r>
              <a:rPr lang="fr-FR" sz="4000" dirty="0" err="1" smtClean="0">
                <a:latin typeface="Arial Rounded MT Bold" pitchFamily="34" charset="0"/>
              </a:rPr>
              <a:t>amou</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Lespri</a:t>
            </a:r>
            <a:r>
              <a:rPr lang="fr-FR" sz="4000" dirty="0" smtClean="0">
                <a:latin typeface="Arial Rounded MT Bold" pitchFamily="34" charset="0"/>
              </a:rPr>
              <a:t> Ou </a:t>
            </a:r>
            <a:r>
              <a:rPr lang="fr-FR" sz="4000" dirty="0" err="1" smtClean="0">
                <a:latin typeface="Arial Rounded MT Bold" pitchFamily="34" charset="0"/>
              </a:rPr>
              <a:t>ranpli</a:t>
            </a:r>
            <a:r>
              <a:rPr lang="fr-FR" sz="4000" dirty="0" smtClean="0">
                <a:latin typeface="Arial Rounded MT Bold" pitchFamily="34" charset="0"/>
              </a:rPr>
              <a:t>-m</a:t>
            </a:r>
            <a:endParaRPr lang="en-US" sz="4000" dirty="0" smtClean="0">
              <a:latin typeface="Arial Rounded MT Bold" pitchFamily="34" charset="0"/>
            </a:endParaRPr>
          </a:p>
          <a:p>
            <a:pPr marL="0" indent="0" algn="ctr">
              <a:buNone/>
            </a:pPr>
            <a:r>
              <a:rPr lang="fr-FR" sz="4000" dirty="0" err="1" smtClean="0">
                <a:solidFill>
                  <a:srgbClr val="0000CC"/>
                </a:solidFill>
                <a:latin typeface="Arial Rounded MT Bold" pitchFamily="34" charset="0"/>
              </a:rPr>
              <a:t>Kè</a:t>
            </a:r>
            <a:endParaRPr lang="en-US" sz="4000" dirty="0" smtClean="0">
              <a:solidFill>
                <a:srgbClr val="0000CC"/>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Ak</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Lespri</a:t>
            </a:r>
            <a:r>
              <a:rPr lang="fr-FR" sz="4000" dirty="0" smtClean="0">
                <a:solidFill>
                  <a:srgbClr val="C00000"/>
                </a:solidFill>
                <a:latin typeface="Arial Rounded MT Bold" pitchFamily="34" charset="0"/>
              </a:rPr>
              <a:t> Ou </a:t>
            </a:r>
            <a:r>
              <a:rPr lang="fr-FR" sz="4000" dirty="0" err="1" smtClean="0">
                <a:solidFill>
                  <a:srgbClr val="C00000"/>
                </a:solidFill>
                <a:latin typeface="Arial Rounded MT Bold" pitchFamily="34" charset="0"/>
              </a:rPr>
              <a:t>ranpli</a:t>
            </a:r>
            <a:r>
              <a:rPr lang="fr-FR" sz="4000" dirty="0" smtClean="0">
                <a:solidFill>
                  <a:srgbClr val="C00000"/>
                </a:solidFill>
                <a:latin typeface="Arial Rounded MT Bold" pitchFamily="34" charset="0"/>
              </a:rPr>
              <a:t>-m (Bis)</a:t>
            </a:r>
            <a:endParaRPr lang="en-US" sz="4000" dirty="0" smtClean="0">
              <a:solidFill>
                <a:srgbClr val="C00000"/>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vle</a:t>
            </a:r>
            <a:r>
              <a:rPr lang="fr-FR" sz="4000" dirty="0" smtClean="0">
                <a:solidFill>
                  <a:srgbClr val="C00000"/>
                </a:solidFill>
                <a:latin typeface="Arial Rounded MT Bold" pitchFamily="34" charset="0"/>
              </a:rPr>
              <a:t> pou Ou </a:t>
            </a:r>
            <a:r>
              <a:rPr lang="fr-FR" sz="4000" dirty="0" err="1" smtClean="0">
                <a:solidFill>
                  <a:srgbClr val="C00000"/>
                </a:solidFill>
                <a:latin typeface="Arial Rounded MT Bold" pitchFamily="34" charset="0"/>
              </a:rPr>
              <a:t>antièman</a:t>
            </a:r>
            <a:endParaRPr lang="en-US" sz="4000" dirty="0" smtClean="0">
              <a:solidFill>
                <a:srgbClr val="C00000"/>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Ak</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Lespri</a:t>
            </a:r>
            <a:r>
              <a:rPr lang="fr-FR" sz="4000" dirty="0" smtClean="0">
                <a:solidFill>
                  <a:srgbClr val="C00000"/>
                </a:solidFill>
                <a:latin typeface="Arial Rounded MT Bold" pitchFamily="34" charset="0"/>
              </a:rPr>
              <a:t> Ou </a:t>
            </a:r>
            <a:r>
              <a:rPr lang="fr-FR" sz="4000" dirty="0" err="1" smtClean="0">
                <a:solidFill>
                  <a:srgbClr val="C00000"/>
                </a:solidFill>
                <a:latin typeface="Arial Rounded MT Bold" pitchFamily="34" charset="0"/>
              </a:rPr>
              <a:t>rampli</a:t>
            </a:r>
            <a:r>
              <a:rPr lang="fr-FR" sz="4000" dirty="0" smtClean="0">
                <a:solidFill>
                  <a:srgbClr val="C00000"/>
                </a:solidFill>
                <a:latin typeface="Arial Rounded MT Bold" pitchFamily="34" charset="0"/>
              </a:rPr>
              <a:t>-m</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3600" dirty="0" smtClean="0">
                <a:solidFill>
                  <a:srgbClr val="0000CC"/>
                </a:solidFill>
                <a:latin typeface="Arial Rounded MT Bold" pitchFamily="34" charset="0"/>
              </a:rPr>
              <a:t>3</a:t>
            </a:r>
            <a:endParaRPr lang="en-US" sz="3600" dirty="0" smtClean="0">
              <a:solidFill>
                <a:srgbClr val="0000CC"/>
              </a:solidFill>
              <a:latin typeface="Arial Rounded MT Bold" pitchFamily="34" charset="0"/>
            </a:endParaRPr>
          </a:p>
          <a:p>
            <a:pPr marL="0" indent="0" algn="ctr">
              <a:buNone/>
            </a:pPr>
            <a:r>
              <a:rPr lang="en-US" sz="4000" dirty="0" smtClean="0">
                <a:latin typeface="Arial Rounded MT Bold" pitchFamily="34" charset="0"/>
              </a:rPr>
              <a:t>Prepare-m o </a:t>
            </a:r>
            <a:r>
              <a:rPr lang="en-US" sz="4000" dirty="0" err="1" smtClean="0">
                <a:latin typeface="Arial Rounded MT Bold" pitchFamily="34" charset="0"/>
              </a:rPr>
              <a:t>Jezu-Kri</a:t>
            </a:r>
            <a:r>
              <a:rPr lang="en-US" sz="4000" dirty="0" smtClean="0">
                <a:latin typeface="Arial Rounded MT Bold" pitchFamily="34" charset="0"/>
              </a:rPr>
              <a:t>,</a:t>
            </a:r>
          </a:p>
          <a:p>
            <a:pPr marL="0" indent="0" algn="ctr">
              <a:buNone/>
            </a:pPr>
            <a:r>
              <a:rPr lang="fr-FR" sz="4000" dirty="0" smtClean="0">
                <a:latin typeface="Arial Rounded MT Bold" pitchFamily="34" charset="0"/>
              </a:rPr>
              <a:t>Se Ou sel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vle</a:t>
            </a:r>
            <a:r>
              <a:rPr lang="fr-FR" sz="4000" dirty="0" smtClean="0">
                <a:latin typeface="Arial Rounded MT Bold" pitchFamily="34" charset="0"/>
              </a:rPr>
              <a:t> </a:t>
            </a:r>
            <a:r>
              <a:rPr lang="fr-FR" sz="4000" dirty="0" err="1" smtClean="0">
                <a:latin typeface="Arial Rounded MT Bold" pitchFamily="34" charset="0"/>
              </a:rPr>
              <a:t>sevi</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latin typeface="Arial Rounded MT Bold" pitchFamily="34" charset="0"/>
              </a:rPr>
              <a:t>E chèche </a:t>
            </a:r>
            <a:r>
              <a:rPr lang="fr-FR" sz="4000" dirty="0" err="1" smtClean="0">
                <a:latin typeface="Arial Rounded MT Bold" pitchFamily="34" charset="0"/>
              </a:rPr>
              <a:t>lèza</a:t>
            </a:r>
            <a:r>
              <a:rPr lang="fr-FR" sz="4000" dirty="0" smtClean="0">
                <a:latin typeface="Arial Rounded MT Bold" pitchFamily="34" charset="0"/>
              </a:rPr>
              <a:t>-m </a:t>
            </a:r>
            <a:r>
              <a:rPr lang="fr-FR" sz="4000" dirty="0" err="1" smtClean="0">
                <a:latin typeface="Arial Rounded MT Bold" pitchFamily="34" charset="0"/>
              </a:rPr>
              <a:t>pèdu</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Lespri</a:t>
            </a:r>
            <a:r>
              <a:rPr lang="fr-FR" sz="4000" dirty="0" smtClean="0">
                <a:latin typeface="Arial Rounded MT Bold" pitchFamily="34" charset="0"/>
              </a:rPr>
              <a:t> Ou </a:t>
            </a:r>
            <a:r>
              <a:rPr lang="fr-FR" sz="4000" dirty="0" err="1" smtClean="0">
                <a:latin typeface="Arial Rounded MT Bold" pitchFamily="34" charset="0"/>
              </a:rPr>
              <a:t>ranpli</a:t>
            </a:r>
            <a:r>
              <a:rPr lang="fr-FR" sz="4000" dirty="0" smtClean="0">
                <a:latin typeface="Arial Rounded MT Bold" pitchFamily="34" charset="0"/>
              </a:rPr>
              <a:t>-m</a:t>
            </a:r>
          </a:p>
          <a:p>
            <a:pPr marL="0" indent="0" algn="ctr">
              <a:buNone/>
            </a:pPr>
            <a:r>
              <a:rPr lang="fr-FR" sz="4000" dirty="0" err="1" smtClean="0">
                <a:solidFill>
                  <a:srgbClr val="0000CC"/>
                </a:solidFill>
                <a:latin typeface="Arial Rounded MT Bold" pitchFamily="34" charset="0"/>
              </a:rPr>
              <a:t>Kè</a:t>
            </a:r>
            <a:endParaRPr lang="en-US" sz="4000" dirty="0" smtClean="0">
              <a:solidFill>
                <a:srgbClr val="0000CC"/>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Ak</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Lespri</a:t>
            </a:r>
            <a:r>
              <a:rPr lang="fr-FR" sz="4000" dirty="0" smtClean="0">
                <a:solidFill>
                  <a:srgbClr val="C00000"/>
                </a:solidFill>
                <a:latin typeface="Arial Rounded MT Bold" pitchFamily="34" charset="0"/>
              </a:rPr>
              <a:t> Ou </a:t>
            </a:r>
            <a:r>
              <a:rPr lang="fr-FR" sz="4000" dirty="0" err="1" smtClean="0">
                <a:solidFill>
                  <a:srgbClr val="C00000"/>
                </a:solidFill>
                <a:latin typeface="Arial Rounded MT Bold" pitchFamily="34" charset="0"/>
              </a:rPr>
              <a:t>ranpli</a:t>
            </a:r>
            <a:r>
              <a:rPr lang="fr-FR" sz="4000" dirty="0" smtClean="0">
                <a:solidFill>
                  <a:srgbClr val="C00000"/>
                </a:solidFill>
                <a:latin typeface="Arial Rounded MT Bold" pitchFamily="34" charset="0"/>
              </a:rPr>
              <a:t>-m (Bis)</a:t>
            </a:r>
            <a:endParaRPr lang="en-US" sz="4000" dirty="0" smtClean="0">
              <a:solidFill>
                <a:srgbClr val="C00000"/>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vle</a:t>
            </a:r>
            <a:r>
              <a:rPr lang="fr-FR" sz="4000" dirty="0" smtClean="0">
                <a:solidFill>
                  <a:srgbClr val="C00000"/>
                </a:solidFill>
                <a:latin typeface="Arial Rounded MT Bold" pitchFamily="34" charset="0"/>
              </a:rPr>
              <a:t> pou Ou </a:t>
            </a:r>
            <a:r>
              <a:rPr lang="fr-FR" sz="4000" dirty="0" err="1" smtClean="0">
                <a:solidFill>
                  <a:srgbClr val="C00000"/>
                </a:solidFill>
                <a:latin typeface="Arial Rounded MT Bold" pitchFamily="34" charset="0"/>
              </a:rPr>
              <a:t>antièman</a:t>
            </a:r>
            <a:endParaRPr lang="en-US" sz="4000" dirty="0" smtClean="0">
              <a:solidFill>
                <a:srgbClr val="C00000"/>
              </a:solidFill>
              <a:latin typeface="Arial Rounded MT Bold" pitchFamily="34" charset="0"/>
            </a:endParaRPr>
          </a:p>
          <a:p>
            <a:pPr marL="0" indent="0" algn="ctr">
              <a:buNone/>
            </a:pPr>
            <a:r>
              <a:rPr lang="fr-FR" sz="4000" dirty="0" err="1" smtClean="0">
                <a:solidFill>
                  <a:srgbClr val="C00000"/>
                </a:solidFill>
                <a:latin typeface="Arial Rounded MT Bold" pitchFamily="34" charset="0"/>
              </a:rPr>
              <a:t>Ak</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Lespri</a:t>
            </a:r>
            <a:r>
              <a:rPr lang="fr-FR" sz="4000" dirty="0" smtClean="0">
                <a:solidFill>
                  <a:srgbClr val="C00000"/>
                </a:solidFill>
                <a:latin typeface="Arial Rounded MT Bold" pitchFamily="34" charset="0"/>
              </a:rPr>
              <a:t> Ou </a:t>
            </a:r>
            <a:r>
              <a:rPr lang="fr-FR" sz="4000" dirty="0" err="1" smtClean="0">
                <a:solidFill>
                  <a:srgbClr val="C00000"/>
                </a:solidFill>
                <a:latin typeface="Arial Rounded MT Bold" pitchFamily="34" charset="0"/>
              </a:rPr>
              <a:t>rampli</a:t>
            </a:r>
            <a:r>
              <a:rPr lang="fr-FR" sz="4000" dirty="0" smtClean="0">
                <a:solidFill>
                  <a:srgbClr val="C00000"/>
                </a:solidFill>
                <a:latin typeface="Arial Rounded MT Bold" pitchFamily="34" charset="0"/>
              </a:rPr>
              <a:t>-m</a:t>
            </a:r>
            <a:endParaRPr lang="en-US" sz="4000" dirty="0" smtClean="0">
              <a:solidFill>
                <a:srgbClr val="C00000"/>
              </a:solidFill>
              <a:latin typeface="Arial Rounded MT Bold" pitchFamily="34" charset="0"/>
            </a:endParaRPr>
          </a:p>
          <a:p>
            <a:pPr marL="0" indent="0" algn="ctr">
              <a:buNone/>
            </a:pP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600" b="1" dirty="0" smtClean="0">
                <a:solidFill>
                  <a:srgbClr val="0000CC"/>
                </a:solidFill>
                <a:latin typeface="Arial Unicode MS" pitchFamily="34" charset="-128"/>
                <a:ea typeface="Arial Unicode MS" pitchFamily="34" charset="-128"/>
                <a:cs typeface="Arial Unicode MS" pitchFamily="34" charset="-128"/>
              </a:rPr>
              <a:t>&lt;&gt;&lt;&gt;DEBUT&lt;&gt;&lt;&gt;</a:t>
            </a:r>
          </a:p>
          <a:p>
            <a:pPr algn="just"/>
            <a:r>
              <a:rPr lang="fr-FR" sz="4000" dirty="0" smtClean="0">
                <a:latin typeface="Arial Rounded MT Bold" pitchFamily="34" charset="0"/>
              </a:rPr>
              <a:t>Ps 65:1 ¶ Au chef des chantres. Psaume de David. Cantique. (65:2) Avec confiance, ô Dieu! on te louera dans Sion, Et l'on accomplira les </a:t>
            </a:r>
            <a:r>
              <a:rPr lang="fr-FR" sz="4000" dirty="0" smtClean="0">
                <a:latin typeface="Arial Rounded MT Bold" pitchFamily="34" charset="0"/>
              </a:rPr>
              <a:t>vœux </a:t>
            </a:r>
            <a:r>
              <a:rPr lang="fr-FR" sz="4000" dirty="0" smtClean="0">
                <a:latin typeface="Arial Rounded MT Bold" pitchFamily="34" charset="0"/>
              </a:rPr>
              <a:t>qu'on t'a faits.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CC"/>
                </a:solidFill>
                <a:latin typeface="Arial Rounded MT Bold" pitchFamily="34" charset="0"/>
              </a:rPr>
              <a:t>2  O toi, qui écoutes la prière! Tous les hommes viendront à toi.</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3 Les iniquités m'accablent: Tu pardonneras nos transgressions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lnSpcReduction="10000"/>
          </a:bodyPr>
          <a:lstStyle/>
          <a:p>
            <a:pPr algn="just"/>
            <a:r>
              <a:rPr lang="fr-FR" sz="4000" dirty="0" smtClean="0">
                <a:latin typeface="Arial Rounded MT Bold" pitchFamily="34" charset="0"/>
              </a:rPr>
              <a:t>4 </a:t>
            </a:r>
            <a:r>
              <a:rPr lang="fr-FR" sz="4000" dirty="0" smtClean="0">
                <a:latin typeface="Arial Rounded MT Bold" pitchFamily="34" charset="0"/>
              </a:rPr>
              <a:t>Heureux celui que tu choisis et que tu admets en ta présence, Pour qu'il habite dans tes parvis! Nous nous rassasierons du bonheur de ta maison, De la sainteté de ton temple.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CC"/>
                </a:solidFill>
                <a:latin typeface="Arial Rounded MT Bold" pitchFamily="34" charset="0"/>
              </a:rPr>
              <a:t>5 Dans ta bonté, tu nous exauces par des prodiges, Dieu de notre salut, Espoir de toutes les extrémités lointaines de la terre et de la mer!</a:t>
            </a:r>
            <a:endParaRPr lang="en-US" sz="4000" dirty="0" smtClean="0">
              <a:solidFill>
                <a:srgbClr val="0000CC"/>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6 </a:t>
            </a:r>
            <a:r>
              <a:rPr lang="fr-FR" sz="4000" dirty="0" smtClean="0">
                <a:latin typeface="Arial Rounded MT Bold" pitchFamily="34" charset="0"/>
              </a:rPr>
              <a:t>¶ Il affermit les montagnes par sa force, Il est ceint de puissance;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7 Il apaise le mugissement des mers, le mugissement de leurs flots, Et le tumulte des peuples.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8 Ceux qui habitent aux extrémités du monde s'effraient de tes prodiges; Tu remplis d'allégresse l'orient et l'occident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9 </a:t>
            </a:r>
            <a:r>
              <a:rPr lang="fr-FR" sz="4000" dirty="0" smtClean="0">
                <a:latin typeface="Arial Rounded MT Bold" pitchFamily="34" charset="0"/>
              </a:rPr>
              <a:t>Tu visites la terre et tu lui donnes l'abondance, Tu la combles de richesses; Le ruisseau de Dieu est plein d'eau; Tu prépares le blé, quand tu la fertilises ainsi.</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10 En arrosant ses sillons, en aplanissant ses mottes, Tu la détrempes par des pluies, tu bénis son germe.</a:t>
            </a:r>
            <a:endParaRPr lang="en-US" sz="4000" dirty="0" smtClean="0">
              <a:solidFill>
                <a:srgbClr val="0000CC"/>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smtClean="0">
                <a:latin typeface="Arial Rounded MT Bold" pitchFamily="34" charset="0"/>
              </a:rPr>
              <a:t>11 </a:t>
            </a:r>
            <a:r>
              <a:rPr lang="fr-FR" sz="4000" dirty="0" smtClean="0">
                <a:latin typeface="Arial Rounded MT Bold" pitchFamily="34" charset="0"/>
              </a:rPr>
              <a:t>Tu couronnes l'année de tes biens, Et tes pas versent l'abondance;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CC"/>
                </a:solidFill>
                <a:latin typeface="Arial Rounded MT Bold" pitchFamily="34" charset="0"/>
              </a:rPr>
              <a:t>12 Les plaines du désert sont abreuvées, Et les collines sont ceintes d'allégresse;</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13 Les pâturages se couvrent de brebis, Et les vallées se revêtent de froment. Les cris de joie et les chants retentissent.</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7030A0"/>
                </a:solidFill>
                <a:latin typeface="Arial Rounded MT Bold" pitchFamily="34" charset="0"/>
              </a:rPr>
              <a:t>163 Fr CE : </a:t>
            </a:r>
            <a:r>
              <a:rPr lang="fr-FR" sz="3200" b="1" dirty="0" smtClean="0">
                <a:solidFill>
                  <a:srgbClr val="7030A0"/>
                </a:solidFill>
                <a:latin typeface="Arial Rounded MT Bold" pitchFamily="34" charset="0"/>
              </a:rPr>
              <a:t>Jésus, </a:t>
            </a:r>
            <a:r>
              <a:rPr lang="fr-FR" sz="3200" b="1" dirty="0" smtClean="0">
                <a:solidFill>
                  <a:srgbClr val="7030A0"/>
                </a:solidFill>
                <a:latin typeface="Arial Rounded MT Bold" pitchFamily="34" charset="0"/>
              </a:rPr>
              <a:t>ta sainte Présence</a:t>
            </a:r>
            <a:endParaRPr lang="en-US" sz="3200" b="1" dirty="0" smtClean="0">
              <a:solidFill>
                <a:srgbClr val="7030A0"/>
              </a:solidFill>
              <a:latin typeface="Arial Rounded MT Bold" pitchFamily="34" charset="0"/>
            </a:endParaRPr>
          </a:p>
          <a:p>
            <a:pPr algn="ctr">
              <a:buNone/>
            </a:pPr>
            <a:r>
              <a:rPr lang="fr-FR" sz="3200" b="1" dirty="0" smtClean="0">
                <a:solidFill>
                  <a:srgbClr val="7030A0"/>
                </a:solidFill>
                <a:latin typeface="Arial Rounded MT Bold" pitchFamily="34" charset="0"/>
              </a:rPr>
              <a:t>1</a:t>
            </a:r>
            <a:endParaRPr lang="en-US" sz="3200" b="1" dirty="0" smtClean="0">
              <a:solidFill>
                <a:srgbClr val="7030A0"/>
              </a:solidFill>
              <a:latin typeface="Arial Rounded MT Bold" pitchFamily="34" charset="0"/>
            </a:endParaRPr>
          </a:p>
          <a:p>
            <a:pPr algn="ctr">
              <a:buNone/>
            </a:pPr>
            <a:r>
              <a:rPr lang="fr-FR" sz="4000" b="1" dirty="0" smtClean="0">
                <a:solidFill>
                  <a:schemeClr val="tx1"/>
                </a:solidFill>
                <a:latin typeface="Arial Rounded MT Bold" pitchFamily="34" charset="0"/>
              </a:rPr>
              <a:t>Jésus ta sainte présence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Est la source du bonheur.</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Dans la joie et la souffrance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Elle est le repos du cœur.</a:t>
            </a:r>
            <a:endParaRPr lang="en-US" sz="4000" b="1" dirty="0" smtClean="0">
              <a:solidFill>
                <a:schemeClr val="tx1"/>
              </a:solidFill>
              <a:latin typeface="Arial Rounded MT Bold" pitchFamily="34" charset="0"/>
            </a:endParaRP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0000CC"/>
                </a:solidFill>
                <a:latin typeface="Arial Rounded MT Bold" pitchFamily="34" charset="0"/>
              </a:rPr>
              <a:t>Fais briller sur moi ta face,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 Jésus Agneau de Dieu !</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 tes pieds, c’est la ma place,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Près de Toi mon ciel est bleu</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7030A0"/>
                </a:solidFill>
                <a:latin typeface="Arial Rounded MT Bold" pitchFamily="34" charset="0"/>
              </a:rPr>
              <a:t>2</a:t>
            </a:r>
            <a:endParaRPr lang="en-US" sz="3200" b="1" dirty="0" smtClean="0">
              <a:solidFill>
                <a:srgbClr val="7030A0"/>
              </a:solidFill>
              <a:latin typeface="Arial Rounded MT Bold" pitchFamily="34" charset="0"/>
            </a:endParaRPr>
          </a:p>
          <a:p>
            <a:pPr algn="ctr">
              <a:buNone/>
            </a:pPr>
            <a:r>
              <a:rPr lang="fr-FR" sz="4000" b="1" dirty="0" smtClean="0">
                <a:solidFill>
                  <a:schemeClr val="tx1"/>
                </a:solidFill>
                <a:latin typeface="Arial Rounded MT Bold" pitchFamily="34" charset="0"/>
              </a:rPr>
              <a:t>Sur celui qui Te contemple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Descends un rayon divin ;</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Tu fais de son cœur ton temple,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Ton doigt pointe son chemin.</a:t>
            </a:r>
            <a:endParaRPr lang="en-US" sz="4000" b="1" dirty="0" smtClean="0">
              <a:solidFill>
                <a:schemeClr val="tx1"/>
              </a:solidFill>
              <a:latin typeface="Arial Rounded MT Bold" pitchFamily="34" charset="0"/>
            </a:endParaRP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0000CC"/>
                </a:solidFill>
                <a:latin typeface="Arial Rounded MT Bold" pitchFamily="34" charset="0"/>
              </a:rPr>
              <a:t>Fais briller sur moi ta face,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 Jésus Agneau de Dieu !</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 tes pieds, c’est la ma place,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Près de Toi mon ciel est bleu.</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7030A0"/>
                </a:solidFill>
                <a:latin typeface="Arial Rounded MT Bold" pitchFamily="34" charset="0"/>
              </a:rPr>
              <a:t>3</a:t>
            </a:r>
            <a:endParaRPr lang="en-US" sz="3200" b="1" dirty="0" smtClean="0">
              <a:solidFill>
                <a:srgbClr val="7030A0"/>
              </a:solidFill>
              <a:latin typeface="Arial Rounded MT Bold" pitchFamily="34" charset="0"/>
            </a:endParaRPr>
          </a:p>
          <a:p>
            <a:pPr algn="ctr">
              <a:buNone/>
            </a:pPr>
            <a:r>
              <a:rPr lang="fr-FR" sz="4000" b="1" dirty="0" smtClean="0">
                <a:solidFill>
                  <a:schemeClr val="tx1"/>
                </a:solidFill>
                <a:latin typeface="Arial Rounded MT Bold" pitchFamily="34" charset="0"/>
              </a:rPr>
              <a:t>Ah ! Que mon âme ravie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Te rencontre, o mon Sauveur !</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Car ton regard c’est la vie,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C’est la richesse du cœur.</a:t>
            </a:r>
            <a:endParaRPr lang="en-US" sz="4000" b="1" dirty="0" smtClean="0">
              <a:solidFill>
                <a:schemeClr val="tx1"/>
              </a:solidFill>
              <a:latin typeface="Arial Rounded MT Bold" pitchFamily="34" charset="0"/>
            </a:endParaRP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0000CC"/>
                </a:solidFill>
                <a:latin typeface="Arial Rounded MT Bold" pitchFamily="34" charset="0"/>
              </a:rPr>
              <a:t>Fais briller sur moi ta face,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 Jésus Agneau de Dieu !</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 tes pieds, c’est la ma place,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Près de Toi mon ciel est bleu.</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7030A0"/>
                </a:solidFill>
                <a:latin typeface="Arial Rounded MT Bold" pitchFamily="34" charset="0"/>
              </a:rPr>
              <a:t>4</a:t>
            </a:r>
            <a:endParaRPr lang="en-US" sz="3200" b="1" dirty="0" smtClean="0">
              <a:solidFill>
                <a:srgbClr val="7030A0"/>
              </a:solidFill>
              <a:latin typeface="Arial Rounded MT Bold" pitchFamily="34" charset="0"/>
            </a:endParaRPr>
          </a:p>
          <a:p>
            <a:pPr algn="ctr">
              <a:buNone/>
            </a:pPr>
            <a:r>
              <a:rPr lang="fr-FR" sz="4000" b="1" dirty="0" smtClean="0">
                <a:solidFill>
                  <a:schemeClr val="tx1"/>
                </a:solidFill>
                <a:latin typeface="Arial Rounded MT Bold" pitchFamily="34" charset="0"/>
              </a:rPr>
              <a:t>Il faut aussi ta présence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Pour ton Service, o Jésus !</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Car elle est une puissance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Pour relever les perdus !</a:t>
            </a:r>
            <a:endParaRPr lang="en-US" sz="4000" b="1" dirty="0" smtClean="0">
              <a:solidFill>
                <a:schemeClr val="tx1"/>
              </a:solidFill>
              <a:latin typeface="Arial Rounded MT Bold" pitchFamily="34" charset="0"/>
            </a:endParaRP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0000CC"/>
                </a:solidFill>
                <a:latin typeface="Arial Rounded MT Bold" pitchFamily="34" charset="0"/>
              </a:rPr>
              <a:t>Fais briller sur moi ta face,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 Jésus Agneau de Dieu !</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 tes pieds, c’est la ma place,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Près de Toi mon ciel est bleu.</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7030A0"/>
                </a:solidFill>
                <a:latin typeface="Arial Rounded MT Bold" pitchFamily="34" charset="0"/>
              </a:rPr>
              <a:t>5</a:t>
            </a:r>
            <a:endParaRPr lang="en-US" sz="3200" b="1" dirty="0" smtClean="0">
              <a:solidFill>
                <a:srgbClr val="7030A0"/>
              </a:solidFill>
              <a:latin typeface="Arial Rounded MT Bold" pitchFamily="34" charset="0"/>
            </a:endParaRPr>
          </a:p>
          <a:p>
            <a:pPr algn="ctr">
              <a:buNone/>
            </a:pPr>
            <a:r>
              <a:rPr lang="fr-FR" sz="4000" b="1" dirty="0" smtClean="0">
                <a:solidFill>
                  <a:schemeClr val="tx1"/>
                </a:solidFill>
                <a:latin typeface="Arial Rounded MT Bold" pitchFamily="34" charset="0"/>
              </a:rPr>
              <a:t>Quand dans l’étendue immense,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O Jésus Tu paraîtras,</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C’est encore par ta présence</a:t>
            </a:r>
            <a:endParaRPr lang="en-US" sz="4000" b="1" dirty="0" smtClean="0">
              <a:solidFill>
                <a:schemeClr val="tx1"/>
              </a:solidFill>
              <a:latin typeface="Arial Rounded MT Bold" pitchFamily="34" charset="0"/>
            </a:endParaRPr>
          </a:p>
          <a:p>
            <a:pPr algn="ctr">
              <a:buNone/>
            </a:pPr>
            <a:r>
              <a:rPr lang="fr-FR" sz="4000" b="1" dirty="0" smtClean="0">
                <a:solidFill>
                  <a:schemeClr val="tx1"/>
                </a:solidFill>
                <a:latin typeface="Arial Rounded MT Bold" pitchFamily="34" charset="0"/>
              </a:rPr>
              <a:t>Que Tu nous attireras </a:t>
            </a:r>
            <a:r>
              <a:rPr lang="fr-FR" sz="4000" b="1" dirty="0" smtClean="0">
                <a:solidFill>
                  <a:schemeClr val="tx1"/>
                </a:solidFill>
                <a:latin typeface="Arial Rounded MT Bold" pitchFamily="34" charset="0"/>
              </a:rPr>
              <a:t>!</a:t>
            </a:r>
          </a:p>
          <a:p>
            <a:pPr algn="ctr">
              <a:buNone/>
            </a:pPr>
            <a:r>
              <a:rPr lang="fr-FR" sz="4000" b="1" dirty="0" smtClean="0">
                <a:solidFill>
                  <a:srgbClr val="7030A0"/>
                </a:solidFill>
                <a:latin typeface="Arial Rounded MT Bold" pitchFamily="34" charset="0"/>
              </a:rPr>
              <a:t>Refrain</a:t>
            </a:r>
            <a:endParaRPr lang="en-US" sz="4000" b="1" dirty="0" smtClean="0">
              <a:solidFill>
                <a:srgbClr val="7030A0"/>
              </a:solidFill>
              <a:latin typeface="Arial Rounded MT Bold" pitchFamily="34" charset="0"/>
            </a:endParaRPr>
          </a:p>
          <a:p>
            <a:pPr algn="ctr">
              <a:buNone/>
            </a:pPr>
            <a:r>
              <a:rPr lang="fr-FR" sz="4000" b="1" dirty="0" smtClean="0">
                <a:solidFill>
                  <a:srgbClr val="0000CC"/>
                </a:solidFill>
                <a:latin typeface="Arial Rounded MT Bold" pitchFamily="34" charset="0"/>
              </a:rPr>
              <a:t>Fais briller sur moi ta face,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 Jésus Agneau de Dieu !</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 tes pieds, c’est la ma place,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Près de Toi mon ciel est bleu.</a:t>
            </a:r>
            <a:endParaRPr lang="en-US" sz="4000" b="1" dirty="0" smtClean="0">
              <a:solidFill>
                <a:srgbClr val="0000CC"/>
              </a:solidFill>
              <a:latin typeface="Arial Rounded MT Bold" pitchFamily="34" charset="0"/>
            </a:endParaRPr>
          </a:p>
          <a:p>
            <a:pPr algn="ctr">
              <a:buNone/>
            </a:pPr>
            <a:endParaRPr lang="en-US" sz="3200" b="1"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
        <p:nvSpPr>
          <p:cNvPr id="5" name="TextBox 4"/>
          <p:cNvSpPr txBox="1"/>
          <p:nvPr/>
        </p:nvSpPr>
        <p:spPr>
          <a:xfrm>
            <a:off x="2209800" y="4724400"/>
            <a:ext cx="5257800" cy="1754326"/>
          </a:xfrm>
          <a:prstGeom prst="rect">
            <a:avLst/>
          </a:prstGeom>
          <a:solidFill>
            <a:schemeClr val="bg1">
              <a:lumMod val="95000"/>
            </a:schemeClr>
          </a:solidFill>
        </p:spPr>
        <p:txBody>
          <a:bodyPr wrap="square" rtlCol="0">
            <a:spAutoFit/>
          </a:bodyPr>
          <a:lstStyle/>
          <a:p>
            <a:pPr algn="ctr"/>
            <a:r>
              <a:rPr lang="en-US" sz="3600" dirty="0" smtClean="0">
                <a:latin typeface="Copperplate Gothic Bold" pitchFamily="34" charset="0"/>
              </a:rPr>
              <a:t>PRIÈRE </a:t>
            </a:r>
          </a:p>
          <a:p>
            <a:pPr algn="ctr"/>
            <a:r>
              <a:rPr lang="en-US" sz="3600" dirty="0" smtClean="0">
                <a:latin typeface="Copperplate Gothic Bold" pitchFamily="34" charset="0"/>
              </a:rPr>
              <a:t>AVEC </a:t>
            </a:r>
          </a:p>
          <a:p>
            <a:pPr algn="ctr"/>
            <a:r>
              <a:rPr lang="en-US" sz="3600" dirty="0" smtClean="0">
                <a:latin typeface="Copperplate Gothic Bold" pitchFamily="34" charset="0"/>
              </a:rPr>
              <a:t>L’ASSEMBLÉE</a:t>
            </a:r>
            <a:endParaRPr lang="en-US" sz="3600" dirty="0">
              <a:latin typeface="Copperplate Gothic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marL="0" indent="0" algn="ctr">
              <a:buNone/>
            </a:pPr>
            <a:r>
              <a:rPr lang="fr-FR" sz="3600" b="1" dirty="0" smtClean="0">
                <a:solidFill>
                  <a:srgbClr val="FFFF00"/>
                </a:solidFill>
                <a:latin typeface="Arial Rounded MT Bold" pitchFamily="34" charset="0"/>
              </a:rPr>
              <a:t>308 SA271,CP21</a:t>
            </a:r>
            <a:endParaRPr lang="en-US" sz="3600" b="1" dirty="0" smtClean="0">
              <a:solidFill>
                <a:srgbClr val="FFFF00"/>
              </a:solidFill>
              <a:latin typeface="Arial Rounded MT Bold" pitchFamily="34" charset="0"/>
            </a:endParaRPr>
          </a:p>
          <a:p>
            <a:pPr marL="0" indent="0" algn="ctr">
              <a:buNone/>
            </a:pPr>
            <a:r>
              <a:rPr lang="fr-FR" sz="3600" b="1" dirty="0" smtClean="0">
                <a:solidFill>
                  <a:srgbClr val="FFFF00"/>
                </a:solidFill>
                <a:latin typeface="Arial Rounded MT Bold" pitchFamily="34" charset="0"/>
              </a:rPr>
              <a:t>1.</a:t>
            </a:r>
            <a:endParaRPr lang="en-US" sz="3600" b="1" dirty="0" smtClean="0">
              <a:solidFill>
                <a:srgbClr val="FFFF00"/>
              </a:solidFill>
              <a:latin typeface="Arial Rounded MT Bold" pitchFamily="34" charset="0"/>
            </a:endParaRPr>
          </a:p>
          <a:p>
            <a:pPr marL="0" indent="0" algn="ctr">
              <a:buNone/>
            </a:pPr>
            <a:r>
              <a:rPr lang="fr-FR" sz="4000" b="1" dirty="0" smtClean="0">
                <a:latin typeface="Arial Rounded MT Bold" pitchFamily="34" charset="0"/>
              </a:rPr>
              <a:t>Jésus, du fardeau de la loi,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Par toi mon âme est libérée;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Pour toujours elle est délivrée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ce qui causait son effroi.</a:t>
            </a:r>
            <a:endParaRPr lang="en-US" sz="4000" b="1" dirty="0" smtClean="0">
              <a:latin typeface="Arial Rounded MT Bold" pitchFamily="34" charset="0"/>
            </a:endParaRPr>
          </a:p>
          <a:p>
            <a:pPr marL="0" indent="0" algn="ctr">
              <a:buNone/>
            </a:pPr>
            <a:r>
              <a:rPr lang="fr-FR" sz="4000" b="1" dirty="0" smtClean="0">
                <a:solidFill>
                  <a:srgbClr val="FFFF00"/>
                </a:solidFill>
                <a:latin typeface="Arial Rounded MT Bold" pitchFamily="34" charset="0"/>
              </a:rPr>
              <a:t>Refrain</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en regardant au Calvaire,</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par ta mort salutaire,</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car j'entendis ta voix,</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par le sang de ta Croix</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b="1" dirty="0" smtClean="0">
                <a:solidFill>
                  <a:srgbClr val="FFFF00"/>
                </a:solidFill>
                <a:latin typeface="Arial Rounded MT Bold" pitchFamily="34" charset="0"/>
              </a:rPr>
              <a:t>2</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4000" b="1" dirty="0" smtClean="0">
                <a:latin typeface="Arial Rounded MT Bold" pitchFamily="34" charset="0"/>
              </a:rPr>
              <a:t>0 bonheur! II est éternel,</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Le Salut que Jésus me donne!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 son amour qui me pardonne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M'ouvrira la porte du ciel!</a:t>
            </a:r>
            <a:endParaRPr lang="en-US" sz="4000" b="1" dirty="0" smtClean="0">
              <a:latin typeface="Arial Rounded MT Bold" pitchFamily="34" charset="0"/>
            </a:endParaRPr>
          </a:p>
          <a:p>
            <a:pPr marL="0" indent="0" algn="ctr">
              <a:buNone/>
            </a:pPr>
            <a:r>
              <a:rPr lang="fr-FR" sz="4000" b="1" dirty="0" smtClean="0">
                <a:solidFill>
                  <a:srgbClr val="FFFF00"/>
                </a:solidFill>
                <a:latin typeface="Arial Rounded MT Bold" pitchFamily="34" charset="0"/>
              </a:rPr>
              <a:t>Refrain</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en regardant au Calvaire,</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par ta mort salutaire,</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car j'entendis ta voix,</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par le sang de ta Croix.</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3600" b="1" dirty="0" smtClean="0">
                <a:solidFill>
                  <a:srgbClr val="FFFF00"/>
                </a:solidFill>
                <a:latin typeface="Arial Rounded MT Bold" pitchFamily="34" charset="0"/>
              </a:rPr>
              <a:t>3</a:t>
            </a:r>
            <a:r>
              <a:rPr lang="fr-FR" sz="3600" b="1" dirty="0" smtClean="0">
                <a:solidFill>
                  <a:srgbClr val="FFFF00"/>
                </a:solidFill>
                <a:latin typeface="Arial Rounded MT Bold" pitchFamily="34" charset="0"/>
              </a:rPr>
              <a:t>.</a:t>
            </a:r>
            <a:endParaRPr lang="en-US" sz="3600" b="1" dirty="0" smtClean="0">
              <a:solidFill>
                <a:srgbClr val="FFFF00"/>
              </a:solidFill>
              <a:latin typeface="Arial Rounded MT Bold" pitchFamily="34" charset="0"/>
            </a:endParaRPr>
          </a:p>
          <a:p>
            <a:pPr marL="0" indent="0" algn="ctr">
              <a:buNone/>
            </a:pPr>
            <a:r>
              <a:rPr lang="fr-FR" sz="4000" b="1" dirty="0" smtClean="0">
                <a:latin typeface="Arial Rounded MT Bold" pitchFamily="34" charset="0"/>
              </a:rPr>
              <a:t>Dieu m'aime, je suis son enfant;</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En sa fidélité j'espère;.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Dans tous les combats de la terre</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veut me rendre triomphant</a:t>
            </a:r>
            <a:r>
              <a:rPr lang="fr-FR" sz="4000" b="1" dirty="0" smtClean="0">
                <a:latin typeface="Arial Rounded MT Bold" pitchFamily="34" charset="0"/>
              </a:rPr>
              <a:t>.</a:t>
            </a:r>
          </a:p>
          <a:p>
            <a:pPr marL="0" indent="0" algn="ctr">
              <a:buNone/>
            </a:pPr>
            <a:r>
              <a:rPr lang="fr-FR" sz="4000" b="1" dirty="0" smtClean="0">
                <a:solidFill>
                  <a:srgbClr val="FFFF00"/>
                </a:solidFill>
                <a:latin typeface="Arial Rounded MT Bold" pitchFamily="34" charset="0"/>
              </a:rPr>
              <a:t>Refrain</a:t>
            </a:r>
            <a:endParaRPr lang="en-US" sz="4000" b="1" dirty="0" smtClean="0">
              <a:solidFill>
                <a:srgbClr val="FFFF00"/>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en regardant au Calvaire,</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par ta mort salutaire,</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car j'entendis ta voix,</a:t>
            </a:r>
            <a:endParaRPr lang="en-US" sz="4000" b="1" dirty="0" smtClean="0">
              <a:solidFill>
                <a:srgbClr val="66FFFF"/>
              </a:solidFill>
              <a:latin typeface="Arial Rounded MT Bold" pitchFamily="34" charset="0"/>
            </a:endParaRPr>
          </a:p>
          <a:p>
            <a:pPr marL="0" indent="0" algn="ctr">
              <a:buNone/>
            </a:pPr>
            <a:r>
              <a:rPr lang="fr-FR" sz="4000" b="1" dirty="0" smtClean="0">
                <a:solidFill>
                  <a:srgbClr val="66FFFF"/>
                </a:solidFill>
                <a:latin typeface="Arial Rounded MT Bold" pitchFamily="34" charset="0"/>
              </a:rPr>
              <a:t>Libre par le sang de ta Croix.</a:t>
            </a:r>
            <a:endParaRPr lang="en-US" sz="4000" b="1" dirty="0" smtClean="0">
              <a:solidFill>
                <a:srgbClr val="66FFFF"/>
              </a:solidFill>
              <a:latin typeface="Arial Rounded MT Bold" pitchFamily="34" charset="0"/>
            </a:endParaRPr>
          </a:p>
          <a:p>
            <a:pPr marL="0" indent="0"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400" dirty="0" smtClean="0">
                <a:solidFill>
                  <a:srgbClr val="FF0000"/>
                </a:solidFill>
                <a:latin typeface="Arial Rounded MT Bold" pitchFamily="34" charset="0"/>
              </a:rPr>
              <a:t>PSAUME </a:t>
            </a:r>
            <a:r>
              <a:rPr lang="fr-FR" sz="4400" dirty="0" smtClean="0">
                <a:solidFill>
                  <a:srgbClr val="FF0000"/>
                </a:solidFill>
                <a:latin typeface="Arial Rounded MT Bold" pitchFamily="34" charset="0"/>
              </a:rPr>
              <a:t>62</a:t>
            </a:r>
            <a:r>
              <a:rPr lang="fr-FR" sz="4400" dirty="0" smtClean="0">
                <a:solidFill>
                  <a:srgbClr val="FF0000"/>
                </a:solidFill>
                <a:latin typeface="Arial Rounded MT Bold" pitchFamily="34" charset="0"/>
              </a:rPr>
              <a:t>:</a:t>
            </a:r>
          </a:p>
          <a:p>
            <a:pPr algn="just"/>
            <a:r>
              <a:rPr lang="fr-FR" sz="4400" dirty="0" smtClean="0">
                <a:solidFill>
                  <a:srgbClr val="0000CC"/>
                </a:solidFill>
                <a:latin typeface="Arial Rounded MT Bold" pitchFamily="34" charset="0"/>
              </a:rPr>
              <a:t>1 ¶ </a:t>
            </a:r>
            <a:r>
              <a:rPr lang="fr-FR" sz="4400" dirty="0" smtClean="0">
                <a:solidFill>
                  <a:srgbClr val="0000CC"/>
                </a:solidFill>
                <a:latin typeface="Arial Rounded MT Bold" pitchFamily="34" charset="0"/>
              </a:rPr>
              <a:t>Au chef des chantres. D'après </a:t>
            </a:r>
            <a:r>
              <a:rPr lang="fr-FR" sz="4400" dirty="0" err="1" smtClean="0">
                <a:solidFill>
                  <a:srgbClr val="0000CC"/>
                </a:solidFill>
                <a:latin typeface="Arial Rounded MT Bold" pitchFamily="34" charset="0"/>
              </a:rPr>
              <a:t>Jeduthun</a:t>
            </a:r>
            <a:r>
              <a:rPr lang="fr-FR" sz="4400" dirty="0" smtClean="0">
                <a:solidFill>
                  <a:srgbClr val="0000CC"/>
                </a:solidFill>
                <a:latin typeface="Arial Rounded MT Bold" pitchFamily="34" charset="0"/>
              </a:rPr>
              <a:t>. Psaume de David. </a:t>
            </a:r>
            <a:r>
              <a:rPr lang="fr-FR" sz="4400" dirty="0" smtClean="0">
                <a:solidFill>
                  <a:srgbClr val="0000CC"/>
                </a:solidFill>
                <a:latin typeface="Arial Rounded MT Bold" pitchFamily="34" charset="0"/>
              </a:rPr>
              <a:t>( </a:t>
            </a:r>
            <a:r>
              <a:rPr lang="fr-FR" sz="4400" dirty="0" smtClean="0">
                <a:solidFill>
                  <a:srgbClr val="0000CC"/>
                </a:solidFill>
                <a:latin typeface="Arial Rounded MT Bold" pitchFamily="34" charset="0"/>
              </a:rPr>
              <a:t>Oui, c'est en Dieu que mon âme se confie; De lui vient mon salut.</a:t>
            </a:r>
            <a:endParaRPr lang="en-US" sz="4400" dirty="0" smtClean="0">
              <a:solidFill>
                <a:srgbClr val="0000CC"/>
              </a:solidFill>
              <a:latin typeface="Arial Rounded MT Bold" pitchFamily="34" charset="0"/>
            </a:endParaRPr>
          </a:p>
          <a:p>
            <a:pPr algn="just"/>
            <a:r>
              <a:rPr lang="fr-FR" sz="4400" dirty="0" smtClean="0">
                <a:solidFill>
                  <a:srgbClr val="0000CC"/>
                </a:solidFill>
                <a:latin typeface="Arial Rounded MT Bold" pitchFamily="34" charset="0"/>
              </a:rPr>
              <a:t> </a:t>
            </a:r>
            <a:r>
              <a:rPr lang="fr-FR" sz="4400" dirty="0" smtClean="0">
                <a:solidFill>
                  <a:srgbClr val="FF0000"/>
                </a:solidFill>
                <a:latin typeface="Arial Rounded MT Bold" pitchFamily="34" charset="0"/>
              </a:rPr>
              <a:t>2 Oui, c'est lui qui est mon rocher et mon salut; Ma haute retraite: je ne chancellerai guère.</a:t>
            </a:r>
            <a:endParaRPr lang="en-US" sz="4400" dirty="0" smtClean="0">
              <a:solidFill>
                <a:srgbClr val="FF0000"/>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dirty="0" smtClean="0">
                <a:solidFill>
                  <a:srgbClr val="0000CC"/>
                </a:solidFill>
                <a:latin typeface="Arial Rounded MT Bold" pitchFamily="34" charset="0"/>
              </a:rPr>
              <a:t>3 </a:t>
            </a:r>
            <a:r>
              <a:rPr lang="fr-FR" sz="4400" dirty="0" smtClean="0">
                <a:solidFill>
                  <a:srgbClr val="0000CC"/>
                </a:solidFill>
                <a:latin typeface="Arial Rounded MT Bold" pitchFamily="34" charset="0"/>
              </a:rPr>
              <a:t>Jusqu'à quand vous jetterez-vous sur un homme, Chercherez-vous tous à l'abattre, Comme une muraille qui penche, Comme une clôture qu'on renverse?</a:t>
            </a:r>
            <a:endParaRPr lang="en-US" sz="4400" dirty="0" smtClean="0">
              <a:solidFill>
                <a:srgbClr val="0000CC"/>
              </a:solidFill>
              <a:latin typeface="Arial Rounded MT Bold" pitchFamily="34" charset="0"/>
            </a:endParaRPr>
          </a:p>
          <a:p>
            <a:pPr algn="just"/>
            <a:r>
              <a:rPr lang="fr-FR" sz="4400" dirty="0" smtClean="0">
                <a:solidFill>
                  <a:srgbClr val="0000CC"/>
                </a:solidFill>
                <a:latin typeface="Arial Rounded MT Bold" pitchFamily="34" charset="0"/>
              </a:rPr>
              <a:t> </a:t>
            </a:r>
            <a:r>
              <a:rPr lang="fr-FR" sz="4400" dirty="0" smtClean="0">
                <a:solidFill>
                  <a:srgbClr val="FF0000"/>
                </a:solidFill>
                <a:latin typeface="Arial Rounded MT Bold" pitchFamily="34" charset="0"/>
              </a:rPr>
              <a:t>4  Ils conspirent pour le précipiter de son poste élevé; Ils prennent plaisir au mensonge; Ils bénissent de leur bouche, Et ils maudissent dans leur cœur.</a:t>
            </a:r>
            <a:r>
              <a:rPr lang="fr-FR" sz="4400" dirty="0" smtClean="0">
                <a:solidFill>
                  <a:srgbClr val="0000CC"/>
                </a:solidFill>
                <a:latin typeface="Arial Rounded MT Bold" pitchFamily="34" charset="0"/>
              </a:rPr>
              <a:t> -Pause.</a:t>
            </a:r>
            <a:endParaRPr lang="en-US" sz="4400" dirty="0" smtClean="0">
              <a:solidFill>
                <a:srgbClr val="0000CC"/>
              </a:solidFill>
              <a:latin typeface="Arial Rounded MT Bold" pitchFamily="34" charset="0"/>
            </a:endParaRPr>
          </a:p>
          <a:p>
            <a:pPr algn="just"/>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000CC"/>
                </a:solidFill>
                <a:latin typeface="Arial Rounded MT Bold" pitchFamily="34" charset="0"/>
              </a:rPr>
              <a:t>5 </a:t>
            </a:r>
            <a:r>
              <a:rPr lang="fr-FR" sz="4400" dirty="0" smtClean="0">
                <a:solidFill>
                  <a:srgbClr val="0000CC"/>
                </a:solidFill>
                <a:latin typeface="Arial Rounded MT Bold" pitchFamily="34" charset="0"/>
              </a:rPr>
              <a:t>Oui, mon âme, confie-toi en Dieu! Car de lui vient mon espérance.</a:t>
            </a:r>
            <a:endParaRPr lang="en-US" sz="4400" dirty="0" smtClean="0">
              <a:solidFill>
                <a:srgbClr val="0000CC"/>
              </a:solidFill>
              <a:latin typeface="Arial Rounded MT Bold" pitchFamily="34" charset="0"/>
            </a:endParaRPr>
          </a:p>
          <a:p>
            <a:pPr algn="just"/>
            <a:r>
              <a:rPr lang="fr-FR" sz="4400" dirty="0" smtClean="0">
                <a:solidFill>
                  <a:srgbClr val="0000CC"/>
                </a:solidFill>
                <a:latin typeface="Arial Rounded MT Bold" pitchFamily="34" charset="0"/>
              </a:rPr>
              <a:t> </a:t>
            </a:r>
            <a:r>
              <a:rPr lang="fr-FR" sz="4400" dirty="0" smtClean="0">
                <a:solidFill>
                  <a:srgbClr val="FF0000"/>
                </a:solidFill>
                <a:latin typeface="Arial Rounded MT Bold" pitchFamily="34" charset="0"/>
              </a:rPr>
              <a:t>6 Oui, c'est lui qui est mon rocher et mon salut; Ma haute retraite: je ne chancellerai pas.</a:t>
            </a:r>
            <a:endParaRPr lang="en-US" sz="4400" dirty="0" smtClean="0">
              <a:solidFill>
                <a:srgbClr val="FF0000"/>
              </a:solidFill>
              <a:latin typeface="Arial Rounded MT Bold" pitchFamily="34" charset="0"/>
            </a:endParaRPr>
          </a:p>
          <a:p>
            <a:pPr algn="just"/>
            <a:r>
              <a:rPr lang="fr-FR" sz="4400" dirty="0" smtClean="0">
                <a:solidFill>
                  <a:srgbClr val="0000CC"/>
                </a:solidFill>
                <a:latin typeface="Arial Rounded MT Bold" pitchFamily="34" charset="0"/>
              </a:rPr>
              <a:t> 7 Sur Dieu reposent mon salut et ma gloire; Le rocher de ma force, mon refuge, est en Dieu.</a:t>
            </a:r>
            <a:endParaRPr lang="en-US" sz="4400" dirty="0" smtClean="0">
              <a:solidFill>
                <a:srgbClr val="0000CC"/>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000CC"/>
                </a:solidFill>
                <a:latin typeface="Arial Rounded MT Bold" pitchFamily="34" charset="0"/>
              </a:rPr>
              <a:t>8 </a:t>
            </a:r>
            <a:r>
              <a:rPr lang="fr-FR" sz="4400" dirty="0" smtClean="0">
                <a:solidFill>
                  <a:srgbClr val="0000CC"/>
                </a:solidFill>
                <a:latin typeface="Arial Rounded MT Bold" pitchFamily="34" charset="0"/>
              </a:rPr>
              <a:t>¶ En tout temps, peuples, confiez-vous en lui, Répandez vos cœurs en sa présence! Dieu est notre refuge, -Pause.</a:t>
            </a:r>
            <a:endParaRPr lang="en-US" sz="4400" dirty="0" smtClean="0">
              <a:solidFill>
                <a:srgbClr val="0000CC"/>
              </a:solidFill>
              <a:latin typeface="Arial Rounded MT Bold" pitchFamily="34" charset="0"/>
            </a:endParaRPr>
          </a:p>
          <a:p>
            <a:pPr algn="just"/>
            <a:r>
              <a:rPr lang="fr-FR" sz="4400" dirty="0" smtClean="0">
                <a:solidFill>
                  <a:srgbClr val="0000CC"/>
                </a:solidFill>
                <a:latin typeface="Arial Rounded MT Bold" pitchFamily="34" charset="0"/>
              </a:rPr>
              <a:t> </a:t>
            </a:r>
            <a:r>
              <a:rPr lang="fr-FR" sz="4400" dirty="0" smtClean="0">
                <a:solidFill>
                  <a:srgbClr val="FF0000"/>
                </a:solidFill>
                <a:latin typeface="Arial Rounded MT Bold" pitchFamily="34" charset="0"/>
              </a:rPr>
              <a:t>9 Oui, vanité, les fils de l'homme! Mensonge, les fils de l'homme! Dans une balance ils monteraient Tous ensemble, plus légers qu'un souffle.</a:t>
            </a:r>
            <a:endParaRPr lang="en-US" sz="4400" dirty="0" smtClean="0">
              <a:solidFill>
                <a:srgbClr val="FF0000"/>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dirty="0" smtClean="0">
                <a:solidFill>
                  <a:srgbClr val="0000CC"/>
                </a:solidFill>
                <a:latin typeface="Arial Rounded MT Bold" pitchFamily="34" charset="0"/>
              </a:rPr>
              <a:t>10 </a:t>
            </a:r>
            <a:r>
              <a:rPr lang="fr-FR" sz="4400" dirty="0" smtClean="0">
                <a:solidFill>
                  <a:srgbClr val="0000CC"/>
                </a:solidFill>
                <a:latin typeface="Arial Rounded MT Bold" pitchFamily="34" charset="0"/>
              </a:rPr>
              <a:t>Ne vous confiez pas dans la violence, Et ne mettez pas un vain espoir dans la rapine; Quand les richesses s'accroissent, N'y attachez pas votre cœur.</a:t>
            </a:r>
            <a:endParaRPr lang="en-US" sz="4400" dirty="0" smtClean="0">
              <a:solidFill>
                <a:srgbClr val="0000CC"/>
              </a:solidFill>
              <a:latin typeface="Arial Rounded MT Bold" pitchFamily="34" charset="0"/>
            </a:endParaRPr>
          </a:p>
          <a:p>
            <a:pPr algn="just"/>
            <a:r>
              <a:rPr lang="fr-FR" sz="4400" dirty="0" smtClean="0">
                <a:solidFill>
                  <a:srgbClr val="0000CC"/>
                </a:solidFill>
                <a:latin typeface="Arial Rounded MT Bold" pitchFamily="34" charset="0"/>
              </a:rPr>
              <a:t> </a:t>
            </a:r>
            <a:r>
              <a:rPr lang="fr-FR" sz="4400" dirty="0" smtClean="0">
                <a:solidFill>
                  <a:srgbClr val="FF0000"/>
                </a:solidFill>
                <a:latin typeface="Arial Rounded MT Bold" pitchFamily="34" charset="0"/>
              </a:rPr>
              <a:t>11 Dieu a parlé une fois; Deux fois j'ai entendu ceci: C'est que la force est à Dieu.</a:t>
            </a:r>
            <a:endParaRPr lang="en-US" sz="4400" dirty="0" smtClean="0">
              <a:solidFill>
                <a:srgbClr val="FF0000"/>
              </a:solidFill>
              <a:latin typeface="Arial Rounded MT Bold" pitchFamily="34" charset="0"/>
            </a:endParaRPr>
          </a:p>
          <a:p>
            <a:pPr algn="just"/>
            <a:r>
              <a:rPr lang="fr-FR" sz="4400" dirty="0" smtClean="0">
                <a:solidFill>
                  <a:srgbClr val="0000CC"/>
                </a:solidFill>
                <a:latin typeface="Arial Rounded MT Bold" pitchFamily="34" charset="0"/>
              </a:rPr>
              <a:t> 12 A toi aussi, Seigneur! la bonté; Car tu rends à chacun selon ses œuvres.</a:t>
            </a:r>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fontScale="92500" lnSpcReduction="20000"/>
          </a:bodyPr>
          <a:lstStyle/>
          <a:p>
            <a:pPr marL="0" indent="0" algn="ctr">
              <a:buNone/>
            </a:pPr>
            <a:r>
              <a:rPr lang="fr-FR" sz="4800" b="1" dirty="0" smtClean="0">
                <a:solidFill>
                  <a:schemeClr val="accent5">
                    <a:lumMod val="50000"/>
                  </a:schemeClr>
                </a:solidFill>
                <a:latin typeface="Agency FB" pitchFamily="34" charset="0"/>
              </a:rPr>
              <a:t>28 Cr CE Amou bon-Dieu pi </a:t>
            </a:r>
            <a:r>
              <a:rPr lang="fr-FR" sz="4800" b="1" dirty="0" err="1" smtClean="0">
                <a:solidFill>
                  <a:schemeClr val="accent5">
                    <a:lumMod val="50000"/>
                  </a:schemeClr>
                </a:solidFill>
                <a:latin typeface="Agency FB" pitchFamily="34" charset="0"/>
              </a:rPr>
              <a:t>gran</a:t>
            </a:r>
            <a:r>
              <a:rPr lang="fr-FR" sz="4800" b="1" dirty="0" smtClean="0">
                <a:solidFill>
                  <a:schemeClr val="accent5">
                    <a:lumMod val="50000"/>
                  </a:schemeClr>
                </a:solidFill>
                <a:latin typeface="Agency FB" pitchFamily="34" charset="0"/>
              </a:rPr>
              <a:t> </a:t>
            </a:r>
            <a:r>
              <a:rPr lang="fr-FR" sz="4800" b="1" dirty="0" err="1" smtClean="0">
                <a:solidFill>
                  <a:schemeClr val="accent5">
                    <a:lumMod val="50000"/>
                  </a:schemeClr>
                </a:solidFill>
                <a:latin typeface="Agency FB" pitchFamily="34" charset="0"/>
              </a:rPr>
              <a:t>pase</a:t>
            </a:r>
            <a:endParaRPr lang="en-US" sz="4800" b="1" dirty="0" smtClean="0">
              <a:solidFill>
                <a:schemeClr val="accent5">
                  <a:lumMod val="50000"/>
                </a:schemeClr>
              </a:solidFill>
              <a:latin typeface="Agency FB" pitchFamily="34" charset="0"/>
            </a:endParaRPr>
          </a:p>
          <a:p>
            <a:pPr marL="0" indent="0" algn="ctr">
              <a:buNone/>
            </a:pPr>
            <a:r>
              <a:rPr lang="fr-FR" sz="4800" b="1" dirty="0" smtClean="0">
                <a:solidFill>
                  <a:schemeClr val="accent5">
                    <a:lumMod val="50000"/>
                  </a:schemeClr>
                </a:solidFill>
                <a:latin typeface="Arial Rounded MT Bold" pitchFamily="34" charset="0"/>
              </a:rPr>
              <a:t>1</a:t>
            </a:r>
            <a:endParaRPr lang="en-US" sz="4800" b="1" dirty="0" smtClean="0">
              <a:solidFill>
                <a:schemeClr val="accent5">
                  <a:lumMod val="50000"/>
                </a:schemeClr>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Amou Bon-Dieu pi </a:t>
            </a:r>
            <a:r>
              <a:rPr lang="fr-FR" sz="4800" b="1" dirty="0" err="1" smtClean="0">
                <a:solidFill>
                  <a:schemeClr val="tx1"/>
                </a:solidFill>
                <a:latin typeface="Arial Rounded MT Bold" pitchFamily="34" charset="0"/>
              </a:rPr>
              <a:t>gran</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pase</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Tout sa </a:t>
            </a:r>
            <a:r>
              <a:rPr lang="fr-FR" sz="4800" b="1" dirty="0" err="1" smtClean="0">
                <a:solidFill>
                  <a:schemeClr val="tx1"/>
                </a:solidFill>
                <a:latin typeface="Arial Rounded MT Bold" pitchFamily="34" charset="0"/>
              </a:rPr>
              <a:t>lang</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moun</a:t>
            </a:r>
            <a:r>
              <a:rPr lang="fr-FR" sz="4800" b="1" dirty="0" smtClean="0">
                <a:solidFill>
                  <a:schemeClr val="tx1"/>
                </a:solidFill>
                <a:latin typeface="Arial Rounded MT Bold" pitchFamily="34" charset="0"/>
              </a:rPr>
              <a:t> </a:t>
            </a:r>
            <a:endParaRPr lang="fr-FR" sz="4800" b="1" dirty="0" smtClean="0">
              <a:solidFill>
                <a:schemeClr val="tx1"/>
              </a:solidFill>
              <a:latin typeface="Arial Rounded MT Bold" pitchFamily="34" charset="0"/>
            </a:endParaRPr>
          </a:p>
          <a:p>
            <a:pPr marL="0" indent="0" algn="ctr">
              <a:buNone/>
            </a:pPr>
            <a:r>
              <a:rPr lang="fr-FR" sz="4800" b="1" dirty="0" err="1" smtClean="0">
                <a:solidFill>
                  <a:schemeClr val="tx1"/>
                </a:solidFill>
                <a:latin typeface="Arial Rounded MT Bold" pitchFamily="34" charset="0"/>
              </a:rPr>
              <a:t>ak</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zanj</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kap</a:t>
            </a:r>
            <a:r>
              <a:rPr lang="fr-FR" sz="4800" b="1" dirty="0" smtClean="0">
                <a:solidFill>
                  <a:schemeClr val="tx1"/>
                </a:solidFill>
                <a:latin typeface="Arial Rounded MT Bold" pitchFamily="34" charset="0"/>
              </a:rPr>
              <a:t> di ;</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l-ale pi loin </a:t>
            </a:r>
            <a:r>
              <a:rPr lang="fr-FR" sz="4800" b="1" dirty="0" err="1" smtClean="0">
                <a:solidFill>
                  <a:schemeClr val="tx1"/>
                </a:solidFill>
                <a:latin typeface="Arial Rounded MT Bold" pitchFamily="34" charset="0"/>
              </a:rPr>
              <a:t>pase</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zetoual</a:t>
            </a:r>
            <a:r>
              <a:rPr lang="fr-FR" sz="4800" b="1" dirty="0" smtClean="0">
                <a:solidFill>
                  <a:schemeClr val="tx1"/>
                </a:solidFill>
                <a:latin typeface="Arial Rounded MT Bold" pitchFamily="34" charset="0"/>
              </a:rPr>
              <a:t>,</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Li </a:t>
            </a:r>
            <a:r>
              <a:rPr lang="fr-FR" sz="4800" b="1" dirty="0" err="1" smtClean="0">
                <a:solidFill>
                  <a:schemeClr val="tx1"/>
                </a:solidFill>
                <a:latin typeface="Arial Rounded MT Bold" pitchFamily="34" charset="0"/>
              </a:rPr>
              <a:t>jouinn</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moun</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ki</a:t>
            </a:r>
            <a:r>
              <a:rPr lang="fr-FR" sz="4800" b="1" dirty="0" smtClean="0">
                <a:solidFill>
                  <a:schemeClr val="tx1"/>
                </a:solidFill>
                <a:latin typeface="Arial Rounded MT Bold" pitchFamily="34" charset="0"/>
              </a:rPr>
              <a:t> te </a:t>
            </a:r>
            <a:r>
              <a:rPr lang="fr-FR" sz="4800" b="1" dirty="0" err="1" smtClean="0">
                <a:solidFill>
                  <a:schemeClr val="tx1"/>
                </a:solidFill>
                <a:latin typeface="Arial Rounded MT Bold" pitchFamily="34" charset="0"/>
              </a:rPr>
              <a:t>fin-n</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pèdi</a:t>
            </a:r>
            <a:r>
              <a:rPr lang="fr-FR" sz="4800" b="1" dirty="0" smtClean="0">
                <a:solidFill>
                  <a:schemeClr val="tx1"/>
                </a:solidFill>
                <a:latin typeface="Arial Rounded MT Bold" pitchFamily="34" charset="0"/>
              </a:rPr>
              <a:t>.</a:t>
            </a:r>
            <a:endParaRPr lang="en-US" sz="4800" b="1" dirty="0" smtClean="0">
              <a:solidFill>
                <a:schemeClr val="tx1"/>
              </a:solidFill>
              <a:latin typeface="Arial Rounded MT Bold" pitchFamily="34" charset="0"/>
            </a:endParaRPr>
          </a:p>
          <a:p>
            <a:pPr marL="0" indent="0" algn="ctr">
              <a:buNone/>
            </a:pPr>
            <a:r>
              <a:rPr lang="fr-FR" sz="4800" b="1" dirty="0" err="1" smtClean="0">
                <a:solidFill>
                  <a:srgbClr val="003300"/>
                </a:solidFill>
                <a:latin typeface="Arial Rounded MT Bold" pitchFamily="34" charset="0"/>
              </a:rPr>
              <a:t>Pitit</a:t>
            </a:r>
            <a:r>
              <a:rPr lang="fr-FR" sz="4800" b="1" dirty="0" smtClean="0">
                <a:solidFill>
                  <a:srgbClr val="003300"/>
                </a:solidFill>
                <a:latin typeface="Arial Rounded MT Bold" pitchFamily="34" charset="0"/>
              </a:rPr>
              <a:t> Bon-Dieu </a:t>
            </a:r>
            <a:r>
              <a:rPr lang="fr-FR" sz="4800" b="1" dirty="0" err="1" smtClean="0">
                <a:solidFill>
                  <a:srgbClr val="003300"/>
                </a:solidFill>
                <a:latin typeface="Arial Rounded MT Bold" pitchFamily="34" charset="0"/>
              </a:rPr>
              <a:t>chache</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moun</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ki</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Nan la pin-n </a:t>
            </a:r>
            <a:r>
              <a:rPr lang="fr-FR" sz="4800" b="1" dirty="0" err="1" smtClean="0">
                <a:solidFill>
                  <a:srgbClr val="003300"/>
                </a:solidFill>
                <a:latin typeface="Arial Rounded MT Bold" pitchFamily="34" charset="0"/>
              </a:rPr>
              <a:t>ak</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peche</a:t>
            </a:r>
            <a:r>
              <a:rPr lang="fr-FR" sz="4800" b="1" dirty="0" smtClean="0">
                <a:solidFill>
                  <a:srgbClr val="003300"/>
                </a:solidFill>
                <a:latin typeface="Arial Rounded MT Bold" pitchFamily="34" charset="0"/>
              </a:rPr>
              <a:t> ;</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Si </a:t>
            </a:r>
            <a:r>
              <a:rPr lang="fr-FR" sz="4800" b="1" dirty="0" err="1" smtClean="0">
                <a:solidFill>
                  <a:srgbClr val="003300"/>
                </a:solidFill>
                <a:latin typeface="Arial Rounded MT Bold" pitchFamily="34" charset="0"/>
              </a:rPr>
              <a:t>yo</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rekonèt</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peche</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yo</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Li prêt pou </a:t>
            </a:r>
            <a:r>
              <a:rPr lang="fr-FR" sz="4800" b="1" dirty="0" err="1" smtClean="0">
                <a:solidFill>
                  <a:srgbClr val="003300"/>
                </a:solidFill>
                <a:latin typeface="Arial Rounded MT Bold" pitchFamily="34" charset="0"/>
              </a:rPr>
              <a:t>padonnin</a:t>
            </a:r>
            <a:endParaRPr lang="en-US" sz="48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800" b="1" dirty="0" err="1" smtClean="0">
                <a:solidFill>
                  <a:schemeClr val="accent5">
                    <a:lumMod val="50000"/>
                  </a:schemeClr>
                </a:solidFill>
                <a:latin typeface="Arial Rounded MT Bold" pitchFamily="34" charset="0"/>
              </a:rPr>
              <a:t>Ke</a:t>
            </a:r>
            <a:endParaRPr lang="en-US" sz="4800" b="1" dirty="0" smtClean="0">
              <a:solidFill>
                <a:schemeClr val="accent5">
                  <a:lumMod val="50000"/>
                </a:schemeClr>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Amou bon-Dieu </a:t>
            </a:r>
            <a:endParaRPr lang="fr-FR" sz="4800" b="1" dirty="0" smtClean="0">
              <a:solidFill>
                <a:srgbClr val="0000CC"/>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se </a:t>
            </a:r>
            <a:r>
              <a:rPr lang="fr-FR" sz="4800" b="1" dirty="0" err="1" smtClean="0">
                <a:solidFill>
                  <a:srgbClr val="0000CC"/>
                </a:solidFill>
                <a:latin typeface="Arial Rounded MT Bold" pitchFamily="34" charset="0"/>
              </a:rPr>
              <a:t>rich</a:t>
            </a:r>
            <a:r>
              <a:rPr lang="fr-FR" sz="4800" b="1" dirty="0" smtClean="0">
                <a:solidFill>
                  <a:srgbClr val="0000CC"/>
                </a:solidFill>
                <a:latin typeface="Arial Rounded MT Bold" pitchFamily="34" charset="0"/>
              </a:rPr>
              <a:t>, </a:t>
            </a:r>
            <a:r>
              <a:rPr lang="fr-FR" sz="4800" b="1" dirty="0" smtClean="0">
                <a:solidFill>
                  <a:srgbClr val="0000CC"/>
                </a:solidFill>
                <a:latin typeface="Arial Rounded MT Bold" pitchFamily="34" charset="0"/>
              </a:rPr>
              <a:t>se </a:t>
            </a:r>
            <a:r>
              <a:rPr lang="fr-FR" sz="4800" b="1" dirty="0" smtClean="0">
                <a:solidFill>
                  <a:srgbClr val="0000CC"/>
                </a:solidFill>
                <a:latin typeface="Arial Rounded MT Bold" pitchFamily="34" charset="0"/>
              </a:rPr>
              <a:t>pu ;</a:t>
            </a:r>
            <a:endParaRPr lang="en-US" sz="4800" b="1" dirty="0" smtClean="0">
              <a:solidFill>
                <a:srgbClr val="0000CC"/>
              </a:solidFill>
              <a:latin typeface="Arial Rounded MT Bold" pitchFamily="34" charset="0"/>
            </a:endParaRPr>
          </a:p>
          <a:p>
            <a:pPr marL="0" indent="0" algn="ctr">
              <a:buNone/>
            </a:pPr>
            <a:r>
              <a:rPr lang="en-US" sz="4800" b="1" dirty="0" smtClean="0">
                <a:solidFill>
                  <a:srgbClr val="0000CC"/>
                </a:solidFill>
                <a:latin typeface="Arial Rounded MT Bold" pitchFamily="34" charset="0"/>
              </a:rPr>
              <a:t>Li san </a:t>
            </a:r>
            <a:r>
              <a:rPr lang="en-US" sz="4800" b="1" dirty="0" err="1" smtClean="0">
                <a:solidFill>
                  <a:srgbClr val="0000CC"/>
                </a:solidFill>
                <a:latin typeface="Arial Rounded MT Bold" pitchFamily="34" charset="0"/>
              </a:rPr>
              <a:t>mezi</a:t>
            </a:r>
            <a:r>
              <a:rPr lang="en-US" sz="4800" b="1" dirty="0" smtClean="0">
                <a:solidFill>
                  <a:srgbClr val="0000CC"/>
                </a:solidFill>
                <a:latin typeface="Arial Rounded MT Bold" pitchFamily="34" charset="0"/>
              </a:rPr>
              <a:t>, </a:t>
            </a:r>
            <a:r>
              <a:rPr lang="en-US" sz="4800" b="1" dirty="0" err="1" smtClean="0">
                <a:solidFill>
                  <a:srgbClr val="0000CC"/>
                </a:solidFill>
                <a:latin typeface="Arial Rounded MT Bold" pitchFamily="34" charset="0"/>
              </a:rPr>
              <a:t>li</a:t>
            </a:r>
            <a:r>
              <a:rPr lang="en-US" sz="4800" b="1" dirty="0" smtClean="0">
                <a:solidFill>
                  <a:srgbClr val="0000CC"/>
                </a:solidFill>
                <a:latin typeface="Arial Rounded MT Bold" pitchFamily="34" charset="0"/>
              </a:rPr>
              <a:t> </a:t>
            </a:r>
            <a:r>
              <a:rPr lang="en-US" sz="4800" b="1" dirty="0" err="1" smtClean="0">
                <a:solidFill>
                  <a:srgbClr val="0000CC"/>
                </a:solidFill>
                <a:latin typeface="Arial Rounded MT Bold" pitchFamily="34" charset="0"/>
              </a:rPr>
              <a:t>fò</a:t>
            </a:r>
            <a:r>
              <a:rPr lang="en-US" sz="4800" b="1" dirty="0" smtClean="0">
                <a:solidFill>
                  <a:srgbClr val="0000CC"/>
                </a:solidFill>
                <a:latin typeface="Arial Rounded MT Bold" pitchFamily="34" charset="0"/>
              </a:rPr>
              <a:t> ;</a:t>
            </a:r>
          </a:p>
          <a:p>
            <a:pPr marL="0" indent="0" algn="ctr">
              <a:buNone/>
            </a:pPr>
            <a:r>
              <a:rPr lang="fr-FR" sz="4800" b="1" dirty="0" smtClean="0">
                <a:solidFill>
                  <a:srgbClr val="0000CC"/>
                </a:solidFill>
                <a:latin typeface="Arial Rounded MT Bold" pitchFamily="34" charset="0"/>
              </a:rPr>
              <a:t>Amou sa a dure tout tan.</a:t>
            </a:r>
            <a:endParaRPr lang="en-US" sz="4800" b="1" dirty="0" smtClean="0">
              <a:solidFill>
                <a:srgbClr val="0000CC"/>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Se </a:t>
            </a:r>
            <a:r>
              <a:rPr lang="fr-FR" sz="4800" b="1" dirty="0" err="1" smtClean="0">
                <a:solidFill>
                  <a:srgbClr val="0000CC"/>
                </a:solidFill>
                <a:latin typeface="Arial Rounded MT Bold" pitchFamily="34" charset="0"/>
              </a:rPr>
              <a:t>kantik</a:t>
            </a:r>
            <a:r>
              <a:rPr lang="fr-FR" sz="4800" b="1" dirty="0" smtClean="0">
                <a:solidFill>
                  <a:srgbClr val="0000CC"/>
                </a:solidFill>
                <a:latin typeface="Arial Rounded MT Bold" pitchFamily="34" charset="0"/>
              </a:rPr>
              <a:t> tout </a:t>
            </a:r>
            <a:r>
              <a:rPr lang="fr-FR" sz="4800" b="1" dirty="0" err="1" smtClean="0">
                <a:solidFill>
                  <a:srgbClr val="0000CC"/>
                </a:solidFill>
                <a:latin typeface="Arial Rounded MT Bold" pitchFamily="34" charset="0"/>
              </a:rPr>
              <a:t>zanj</a:t>
            </a:r>
            <a:r>
              <a:rPr lang="fr-FR" sz="4800" b="1" dirty="0" smtClean="0">
                <a:solidFill>
                  <a:srgbClr val="0000CC"/>
                </a:solidFill>
                <a:latin typeface="Arial Rounded MT Bold" pitchFamily="34" charset="0"/>
              </a:rPr>
              <a:t> </a:t>
            </a:r>
            <a:r>
              <a:rPr lang="fr-FR" sz="4800" b="1" dirty="0" err="1" smtClean="0">
                <a:solidFill>
                  <a:srgbClr val="0000CC"/>
                </a:solidFill>
                <a:latin typeface="Arial Rounded MT Bold" pitchFamily="34" charset="0"/>
              </a:rPr>
              <a:t>yo</a:t>
            </a:r>
            <a:r>
              <a:rPr lang="fr-FR" sz="4800" b="1" dirty="0" smtClean="0">
                <a:solidFill>
                  <a:srgbClr val="0000CC"/>
                </a:solidFill>
                <a:latin typeface="Arial Rounded MT Bold" pitchFamily="34" charset="0"/>
              </a:rPr>
              <a:t>.</a:t>
            </a:r>
            <a:endParaRPr lang="en-US" sz="48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fontScale="92500"/>
          </a:bodyPr>
          <a:lstStyle/>
          <a:p>
            <a:pPr marL="0" indent="0" algn="ctr">
              <a:buNone/>
            </a:pPr>
            <a:r>
              <a:rPr lang="fr-FR" sz="4800" b="1" dirty="0" smtClean="0">
                <a:solidFill>
                  <a:schemeClr val="accent5">
                    <a:lumMod val="50000"/>
                  </a:schemeClr>
                </a:solidFill>
                <a:latin typeface="Arial Rounded MT Bold" pitchFamily="34" charset="0"/>
              </a:rPr>
              <a:t>2</a:t>
            </a:r>
            <a:endParaRPr lang="en-US" sz="4800" b="1" dirty="0" smtClean="0">
              <a:solidFill>
                <a:schemeClr val="accent5">
                  <a:lumMod val="50000"/>
                </a:schemeClr>
              </a:solidFill>
              <a:latin typeface="Arial Rounded MT Bold" pitchFamily="34" charset="0"/>
            </a:endParaRPr>
          </a:p>
          <a:p>
            <a:pPr marL="0" indent="0" algn="ctr">
              <a:buNone/>
            </a:pPr>
            <a:r>
              <a:rPr lang="fr-FR" sz="4800" b="1" dirty="0" err="1" smtClean="0">
                <a:solidFill>
                  <a:schemeClr val="tx1"/>
                </a:solidFill>
                <a:latin typeface="Arial Rounded MT Bold" pitchFamily="34" charset="0"/>
              </a:rPr>
              <a:t>Lè</a:t>
            </a:r>
            <a:r>
              <a:rPr lang="fr-FR" sz="4800" b="1" dirty="0" smtClean="0">
                <a:solidFill>
                  <a:schemeClr val="tx1"/>
                </a:solidFill>
                <a:latin typeface="Arial Rounded MT Bold" pitchFamily="34" charset="0"/>
              </a:rPr>
              <a:t> tout </a:t>
            </a:r>
            <a:r>
              <a:rPr lang="fr-FR" sz="4800" b="1" dirty="0" err="1" smtClean="0">
                <a:solidFill>
                  <a:schemeClr val="tx1"/>
                </a:solidFill>
                <a:latin typeface="Arial Rounded MT Bold" pitchFamily="34" charset="0"/>
              </a:rPr>
              <a:t>jou</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ak</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lanne</a:t>
            </a:r>
            <a:r>
              <a:rPr lang="fr-FR" sz="4800" b="1" dirty="0" smtClean="0">
                <a:solidFill>
                  <a:schemeClr val="tx1"/>
                </a:solidFill>
                <a:latin typeface="Arial Rounded MT Bold" pitchFamily="34" charset="0"/>
              </a:rPr>
              <a:t> passe,</a:t>
            </a:r>
            <a:endParaRPr lang="en-US" sz="4800" b="1" dirty="0" smtClean="0">
              <a:solidFill>
                <a:schemeClr val="tx1"/>
              </a:solidFill>
              <a:latin typeface="Arial Rounded MT Bold" pitchFamily="34" charset="0"/>
            </a:endParaRPr>
          </a:p>
          <a:p>
            <a:pPr marL="0" indent="0" algn="ctr">
              <a:buNone/>
            </a:pPr>
            <a:r>
              <a:rPr lang="fr-FR" sz="4800" b="1" dirty="0" err="1" smtClean="0">
                <a:solidFill>
                  <a:schemeClr val="tx1"/>
                </a:solidFill>
                <a:latin typeface="Arial Rounded MT Bold" pitchFamily="34" charset="0"/>
              </a:rPr>
              <a:t>Lè</a:t>
            </a:r>
            <a:r>
              <a:rPr lang="fr-FR" sz="4800" b="1" dirty="0" smtClean="0">
                <a:solidFill>
                  <a:schemeClr val="tx1"/>
                </a:solidFill>
                <a:latin typeface="Arial Rounded MT Bold" pitchFamily="34" charset="0"/>
              </a:rPr>
              <a:t> tout </a:t>
            </a:r>
            <a:r>
              <a:rPr lang="fr-FR" sz="4800" b="1" dirty="0" err="1" smtClean="0">
                <a:solidFill>
                  <a:schemeClr val="tx1"/>
                </a:solidFill>
                <a:latin typeface="Arial Rounded MT Bold" pitchFamily="34" charset="0"/>
              </a:rPr>
              <a:t>tròn</a:t>
            </a:r>
            <a:r>
              <a:rPr lang="fr-FR" sz="4800" b="1" dirty="0" smtClean="0">
                <a:solidFill>
                  <a:schemeClr val="tx1"/>
                </a:solidFill>
                <a:latin typeface="Arial Rounded MT Bold" pitchFamily="34" charset="0"/>
              </a:rPr>
              <a:t>, tout roua </a:t>
            </a:r>
            <a:r>
              <a:rPr lang="fr-FR" sz="4800" b="1" dirty="0" err="1" smtClean="0">
                <a:solidFill>
                  <a:schemeClr val="tx1"/>
                </a:solidFill>
                <a:latin typeface="Arial Rounded MT Bold" pitchFamily="34" charset="0"/>
              </a:rPr>
              <a:t>fi-n</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tonbe</a:t>
            </a:r>
            <a:r>
              <a:rPr lang="fr-FR" sz="4800" b="1" dirty="0" smtClean="0">
                <a:solidFill>
                  <a:schemeClr val="tx1"/>
                </a:solidFill>
                <a:latin typeface="Arial Rounded MT Bold" pitchFamily="34" charset="0"/>
              </a:rPr>
              <a:t> ;</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Le </a:t>
            </a:r>
            <a:r>
              <a:rPr lang="fr-FR" sz="4800" b="1" dirty="0" err="1" smtClean="0">
                <a:solidFill>
                  <a:schemeClr val="tx1"/>
                </a:solidFill>
                <a:latin typeface="Arial Rounded MT Bold" pitchFamily="34" charset="0"/>
              </a:rPr>
              <a:t>mond</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ki</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pa</a:t>
            </a:r>
            <a:r>
              <a:rPr lang="fr-FR" sz="4800" b="1" dirty="0" smtClean="0">
                <a:solidFill>
                  <a:schemeClr val="tx1"/>
                </a:solidFill>
                <a:latin typeface="Arial Rounded MT Bold" pitchFamily="34" charset="0"/>
              </a:rPr>
              <a:t> prie </a:t>
            </a:r>
            <a:r>
              <a:rPr lang="fr-FR" sz="4800" b="1" dirty="0" err="1" smtClean="0">
                <a:solidFill>
                  <a:schemeClr val="tx1"/>
                </a:solidFill>
                <a:latin typeface="Arial Rounded MT Bold" pitchFamily="34" charset="0"/>
              </a:rPr>
              <a:t>jodi</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Va </a:t>
            </a:r>
            <a:r>
              <a:rPr lang="fr-FR" sz="4800" b="1" dirty="0" err="1" smtClean="0">
                <a:solidFill>
                  <a:schemeClr val="tx1"/>
                </a:solidFill>
                <a:latin typeface="Arial Rounded MT Bold" pitchFamily="34" charset="0"/>
              </a:rPr>
              <a:t>chache</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mouayin</a:t>
            </a:r>
            <a:r>
              <a:rPr lang="fr-FR" sz="4800" b="1" dirty="0" smtClean="0">
                <a:solidFill>
                  <a:schemeClr val="tx1"/>
                </a:solidFill>
                <a:latin typeface="Arial Rounded MT Bold" pitchFamily="34" charset="0"/>
              </a:rPr>
              <a:t> pou </a:t>
            </a:r>
            <a:r>
              <a:rPr lang="fr-FR" sz="4800" b="1" dirty="0" err="1" smtClean="0">
                <a:solidFill>
                  <a:schemeClr val="tx1"/>
                </a:solidFill>
                <a:latin typeface="Arial Rounded MT Bold" pitchFamily="34" charset="0"/>
              </a:rPr>
              <a:t>sove</a:t>
            </a:r>
            <a:r>
              <a:rPr lang="fr-FR" sz="4800" b="1" dirty="0" smtClean="0">
                <a:solidFill>
                  <a:schemeClr val="tx1"/>
                </a:solidFill>
                <a:latin typeface="Arial Rounded MT Bold" pitchFamily="34" charset="0"/>
              </a:rPr>
              <a:t> ;</a:t>
            </a:r>
            <a:endParaRPr lang="en-US" sz="4800" b="1" dirty="0" smtClean="0">
              <a:solidFill>
                <a:schemeClr val="tx1"/>
              </a:solidFill>
              <a:latin typeface="Arial Rounded MT Bold" pitchFamily="34" charset="0"/>
            </a:endParaRPr>
          </a:p>
          <a:p>
            <a:pPr marL="0" indent="0" algn="ctr">
              <a:buNone/>
            </a:pPr>
            <a:r>
              <a:rPr lang="fr-FR" sz="4800" b="1" dirty="0" err="1" smtClean="0">
                <a:solidFill>
                  <a:srgbClr val="003300"/>
                </a:solidFill>
                <a:latin typeface="Arial Rounded MT Bold" pitchFamily="34" charset="0"/>
              </a:rPr>
              <a:t>Lamou</a:t>
            </a:r>
            <a:r>
              <a:rPr lang="fr-FR" sz="4800" b="1" dirty="0" smtClean="0">
                <a:solidFill>
                  <a:srgbClr val="003300"/>
                </a:solidFill>
                <a:latin typeface="Arial Rounded MT Bold" pitchFamily="34" charset="0"/>
              </a:rPr>
              <a:t> Bon-Dieu va la </a:t>
            </a:r>
            <a:r>
              <a:rPr lang="fr-FR" sz="4800" b="1" dirty="0" err="1" smtClean="0">
                <a:solidFill>
                  <a:srgbClr val="003300"/>
                </a:solidFill>
                <a:latin typeface="Arial Rounded MT Bold" pitchFamily="34" charset="0"/>
              </a:rPr>
              <a:t>toujou</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a:p>
            <a:pPr marL="0" indent="0" algn="ctr">
              <a:buNone/>
            </a:pPr>
            <a:r>
              <a:rPr lang="en-US" sz="4800" b="1" dirty="0" smtClean="0">
                <a:solidFill>
                  <a:srgbClr val="003300"/>
                </a:solidFill>
                <a:latin typeface="Arial Rounded MT Bold" pitchFamily="34" charset="0"/>
              </a:rPr>
              <a:t>L-a san </a:t>
            </a:r>
            <a:r>
              <a:rPr lang="en-US" sz="4800" b="1" dirty="0" err="1" smtClean="0">
                <a:solidFill>
                  <a:srgbClr val="003300"/>
                </a:solidFill>
                <a:latin typeface="Arial Rounded MT Bold" pitchFamily="34" charset="0"/>
              </a:rPr>
              <a:t>mezi</a:t>
            </a:r>
            <a:r>
              <a:rPr lang="en-US" sz="4800" b="1" dirty="0" smtClean="0">
                <a:solidFill>
                  <a:srgbClr val="003300"/>
                </a:solidFill>
                <a:latin typeface="Arial Rounded MT Bold" pitchFamily="34" charset="0"/>
              </a:rPr>
              <a:t>, l-a </a:t>
            </a:r>
            <a:r>
              <a:rPr lang="en-US" sz="4800" b="1" dirty="0" err="1" smtClean="0">
                <a:solidFill>
                  <a:srgbClr val="003300"/>
                </a:solidFill>
                <a:latin typeface="Arial Rounded MT Bold" pitchFamily="34" charset="0"/>
              </a:rPr>
              <a:t>fò</a:t>
            </a:r>
            <a:r>
              <a:rPr lang="en-US" sz="4800" b="1" dirty="0" smtClean="0">
                <a:solidFill>
                  <a:srgbClr val="003300"/>
                </a:solidFill>
                <a:latin typeface="Arial Rounded MT Bold" pitchFamily="34" charset="0"/>
              </a:rPr>
              <a:t> ;</a:t>
            </a:r>
          </a:p>
          <a:p>
            <a:pPr marL="0" indent="0" algn="ctr">
              <a:buNone/>
            </a:pPr>
            <a:r>
              <a:rPr lang="fr-FR" sz="4800" b="1" dirty="0" smtClean="0">
                <a:solidFill>
                  <a:srgbClr val="003300"/>
                </a:solidFill>
                <a:latin typeface="Arial Rounded MT Bold" pitchFamily="34" charset="0"/>
              </a:rPr>
              <a:t>L-a </a:t>
            </a:r>
            <a:r>
              <a:rPr lang="fr-FR" sz="4800" b="1" dirty="0" err="1" smtClean="0">
                <a:solidFill>
                  <a:srgbClr val="003300"/>
                </a:solidFill>
                <a:latin typeface="Arial Rounded MT Bold" pitchFamily="34" charset="0"/>
              </a:rPr>
              <a:t>fòs</a:t>
            </a:r>
            <a:r>
              <a:rPr lang="fr-FR" sz="4800" b="1" dirty="0" smtClean="0">
                <a:solidFill>
                  <a:srgbClr val="003300"/>
                </a:solidFill>
                <a:latin typeface="Arial Rounded MT Bold" pitchFamily="34" charset="0"/>
              </a:rPr>
              <a:t> Bon-Dieu pou </a:t>
            </a:r>
            <a:r>
              <a:rPr lang="fr-FR" sz="4800" b="1" dirty="0" err="1" smtClean="0">
                <a:solidFill>
                  <a:srgbClr val="003300"/>
                </a:solidFill>
                <a:latin typeface="Arial Rounded MT Bold" pitchFamily="34" charset="0"/>
              </a:rPr>
              <a:t>sove</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nou</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l-a </a:t>
            </a:r>
            <a:r>
              <a:rPr lang="fr-FR" sz="4800" b="1" dirty="0" err="1" smtClean="0">
                <a:solidFill>
                  <a:srgbClr val="003300"/>
                </a:solidFill>
                <a:latin typeface="Arial Rounded MT Bold" pitchFamily="34" charset="0"/>
              </a:rPr>
              <a:t>kantik</a:t>
            </a:r>
            <a:r>
              <a:rPr lang="fr-FR" sz="4800" b="1" dirty="0" smtClean="0">
                <a:solidFill>
                  <a:srgbClr val="003300"/>
                </a:solidFill>
                <a:latin typeface="Arial Rounded MT Bold" pitchFamily="34" charset="0"/>
              </a:rPr>
              <a:t> tout </a:t>
            </a:r>
            <a:r>
              <a:rPr lang="fr-FR" sz="4800" b="1" dirty="0" err="1" smtClean="0">
                <a:solidFill>
                  <a:srgbClr val="003300"/>
                </a:solidFill>
                <a:latin typeface="Arial Rounded MT Bold" pitchFamily="34" charset="0"/>
              </a:rPr>
              <a:t>zanj</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yo</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800" b="1" dirty="0" err="1" smtClean="0">
                <a:solidFill>
                  <a:schemeClr val="accent5">
                    <a:lumMod val="50000"/>
                  </a:schemeClr>
                </a:solidFill>
                <a:latin typeface="Arial Rounded MT Bold" pitchFamily="34" charset="0"/>
              </a:rPr>
              <a:t>Ke</a:t>
            </a:r>
            <a:endParaRPr lang="en-US" sz="4800" b="1" dirty="0" smtClean="0">
              <a:solidFill>
                <a:schemeClr val="accent5">
                  <a:lumMod val="50000"/>
                </a:schemeClr>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Amou bon-Dieu </a:t>
            </a:r>
            <a:endParaRPr lang="fr-FR" sz="4800" b="1" dirty="0" smtClean="0">
              <a:solidFill>
                <a:srgbClr val="0000CC"/>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se </a:t>
            </a:r>
            <a:r>
              <a:rPr lang="fr-FR" sz="4800" b="1" dirty="0" err="1" smtClean="0">
                <a:solidFill>
                  <a:srgbClr val="0000CC"/>
                </a:solidFill>
                <a:latin typeface="Arial Rounded MT Bold" pitchFamily="34" charset="0"/>
              </a:rPr>
              <a:t>rich</a:t>
            </a:r>
            <a:r>
              <a:rPr lang="fr-FR" sz="4800" b="1" dirty="0" smtClean="0">
                <a:solidFill>
                  <a:srgbClr val="0000CC"/>
                </a:solidFill>
                <a:latin typeface="Arial Rounded MT Bold" pitchFamily="34" charset="0"/>
              </a:rPr>
              <a:t>, </a:t>
            </a:r>
            <a:r>
              <a:rPr lang="fr-FR" sz="4800" b="1" dirty="0" smtClean="0">
                <a:solidFill>
                  <a:srgbClr val="0000CC"/>
                </a:solidFill>
                <a:latin typeface="Arial Rounded MT Bold" pitchFamily="34" charset="0"/>
              </a:rPr>
              <a:t>se </a:t>
            </a:r>
            <a:r>
              <a:rPr lang="fr-FR" sz="4800" b="1" dirty="0" smtClean="0">
                <a:solidFill>
                  <a:srgbClr val="0000CC"/>
                </a:solidFill>
                <a:latin typeface="Arial Rounded MT Bold" pitchFamily="34" charset="0"/>
              </a:rPr>
              <a:t>pu ;</a:t>
            </a:r>
            <a:endParaRPr lang="en-US" sz="4800" b="1" dirty="0" smtClean="0">
              <a:solidFill>
                <a:srgbClr val="0000CC"/>
              </a:solidFill>
              <a:latin typeface="Arial Rounded MT Bold" pitchFamily="34" charset="0"/>
            </a:endParaRPr>
          </a:p>
          <a:p>
            <a:pPr marL="0" indent="0" algn="ctr">
              <a:buNone/>
            </a:pPr>
            <a:r>
              <a:rPr lang="en-US" sz="4800" b="1" dirty="0" smtClean="0">
                <a:solidFill>
                  <a:srgbClr val="0000CC"/>
                </a:solidFill>
                <a:latin typeface="Arial Rounded MT Bold" pitchFamily="34" charset="0"/>
              </a:rPr>
              <a:t>Li san </a:t>
            </a:r>
            <a:r>
              <a:rPr lang="en-US" sz="4800" b="1" dirty="0" err="1" smtClean="0">
                <a:solidFill>
                  <a:srgbClr val="0000CC"/>
                </a:solidFill>
                <a:latin typeface="Arial Rounded MT Bold" pitchFamily="34" charset="0"/>
              </a:rPr>
              <a:t>mezi</a:t>
            </a:r>
            <a:r>
              <a:rPr lang="en-US" sz="4800" b="1" dirty="0" smtClean="0">
                <a:solidFill>
                  <a:srgbClr val="0000CC"/>
                </a:solidFill>
                <a:latin typeface="Arial Rounded MT Bold" pitchFamily="34" charset="0"/>
              </a:rPr>
              <a:t>, </a:t>
            </a:r>
            <a:r>
              <a:rPr lang="en-US" sz="4800" b="1" dirty="0" err="1" smtClean="0">
                <a:solidFill>
                  <a:srgbClr val="0000CC"/>
                </a:solidFill>
                <a:latin typeface="Arial Rounded MT Bold" pitchFamily="34" charset="0"/>
              </a:rPr>
              <a:t>li</a:t>
            </a:r>
            <a:r>
              <a:rPr lang="en-US" sz="4800" b="1" dirty="0" smtClean="0">
                <a:solidFill>
                  <a:srgbClr val="0000CC"/>
                </a:solidFill>
                <a:latin typeface="Arial Rounded MT Bold" pitchFamily="34" charset="0"/>
              </a:rPr>
              <a:t> </a:t>
            </a:r>
            <a:r>
              <a:rPr lang="en-US" sz="4800" b="1" dirty="0" err="1" smtClean="0">
                <a:solidFill>
                  <a:srgbClr val="0000CC"/>
                </a:solidFill>
                <a:latin typeface="Arial Rounded MT Bold" pitchFamily="34" charset="0"/>
              </a:rPr>
              <a:t>fò</a:t>
            </a:r>
            <a:r>
              <a:rPr lang="en-US" sz="4800" b="1" dirty="0" smtClean="0">
                <a:solidFill>
                  <a:srgbClr val="0000CC"/>
                </a:solidFill>
                <a:latin typeface="Arial Rounded MT Bold" pitchFamily="34" charset="0"/>
              </a:rPr>
              <a:t> ;</a:t>
            </a:r>
          </a:p>
          <a:p>
            <a:pPr marL="0" indent="0" algn="ctr">
              <a:buNone/>
            </a:pPr>
            <a:r>
              <a:rPr lang="fr-FR" sz="4800" b="1" dirty="0" smtClean="0">
                <a:solidFill>
                  <a:srgbClr val="0000CC"/>
                </a:solidFill>
                <a:latin typeface="Arial Rounded MT Bold" pitchFamily="34" charset="0"/>
              </a:rPr>
              <a:t>Amou sa a dure tout tan.</a:t>
            </a:r>
            <a:endParaRPr lang="en-US" sz="4800" b="1" dirty="0" smtClean="0">
              <a:solidFill>
                <a:srgbClr val="0000CC"/>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Se </a:t>
            </a:r>
            <a:r>
              <a:rPr lang="fr-FR" sz="4800" b="1" dirty="0" err="1" smtClean="0">
                <a:solidFill>
                  <a:srgbClr val="0000CC"/>
                </a:solidFill>
                <a:latin typeface="Arial Rounded MT Bold" pitchFamily="34" charset="0"/>
              </a:rPr>
              <a:t>kantik</a:t>
            </a:r>
            <a:r>
              <a:rPr lang="fr-FR" sz="4800" b="1" dirty="0" smtClean="0">
                <a:solidFill>
                  <a:srgbClr val="0000CC"/>
                </a:solidFill>
                <a:latin typeface="Arial Rounded MT Bold" pitchFamily="34" charset="0"/>
              </a:rPr>
              <a:t> tout </a:t>
            </a:r>
            <a:r>
              <a:rPr lang="fr-FR" sz="4800" b="1" dirty="0" err="1" smtClean="0">
                <a:solidFill>
                  <a:srgbClr val="0000CC"/>
                </a:solidFill>
                <a:latin typeface="Arial Rounded MT Bold" pitchFamily="34" charset="0"/>
              </a:rPr>
              <a:t>zanj</a:t>
            </a:r>
            <a:r>
              <a:rPr lang="fr-FR" sz="4800" b="1" dirty="0" smtClean="0">
                <a:solidFill>
                  <a:srgbClr val="0000CC"/>
                </a:solidFill>
                <a:latin typeface="Arial Rounded MT Bold" pitchFamily="34" charset="0"/>
              </a:rPr>
              <a:t> </a:t>
            </a:r>
            <a:r>
              <a:rPr lang="fr-FR" sz="4800" b="1" dirty="0" err="1" smtClean="0">
                <a:solidFill>
                  <a:srgbClr val="0000CC"/>
                </a:solidFill>
                <a:latin typeface="Arial Rounded MT Bold" pitchFamily="34" charset="0"/>
              </a:rPr>
              <a:t>yo</a:t>
            </a:r>
            <a:r>
              <a:rPr lang="fr-FR" sz="4800" b="1" dirty="0" smtClean="0">
                <a:solidFill>
                  <a:srgbClr val="0000CC"/>
                </a:solidFill>
                <a:latin typeface="Arial Rounded MT Bold" pitchFamily="34" charset="0"/>
              </a:rPr>
              <a:t>.</a:t>
            </a:r>
            <a:endParaRPr lang="en-US" sz="48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fontScale="92500"/>
          </a:bodyPr>
          <a:lstStyle/>
          <a:p>
            <a:pPr marL="0" indent="0" algn="ctr">
              <a:buNone/>
            </a:pPr>
            <a:r>
              <a:rPr lang="fr-FR" sz="4800" b="1" dirty="0" smtClean="0">
                <a:solidFill>
                  <a:schemeClr val="accent5">
                    <a:lumMod val="50000"/>
                  </a:schemeClr>
                </a:solidFill>
                <a:latin typeface="Arial Rounded MT Bold" pitchFamily="34" charset="0"/>
              </a:rPr>
              <a:t>3</a:t>
            </a:r>
            <a:endParaRPr lang="en-US" sz="4800" b="1" dirty="0" smtClean="0">
              <a:solidFill>
                <a:schemeClr val="accent5">
                  <a:lumMod val="50000"/>
                </a:schemeClr>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Si </a:t>
            </a:r>
            <a:r>
              <a:rPr lang="fr-FR" sz="4800" b="1" dirty="0" err="1" smtClean="0">
                <a:solidFill>
                  <a:schemeClr val="tx1"/>
                </a:solidFill>
                <a:latin typeface="Arial Rounded MT Bold" pitchFamily="34" charset="0"/>
              </a:rPr>
              <a:t>nou</a:t>
            </a:r>
            <a:r>
              <a:rPr lang="fr-FR" sz="4800" b="1" dirty="0" smtClean="0">
                <a:solidFill>
                  <a:schemeClr val="tx1"/>
                </a:solidFill>
                <a:latin typeface="Arial Rounded MT Bold" pitchFamily="34" charset="0"/>
              </a:rPr>
              <a:t> te </a:t>
            </a:r>
            <a:r>
              <a:rPr lang="fr-FR" sz="4800" b="1" dirty="0" err="1" smtClean="0">
                <a:solidFill>
                  <a:schemeClr val="tx1"/>
                </a:solidFill>
                <a:latin typeface="Arial Rounded MT Bold" pitchFamily="34" charset="0"/>
              </a:rPr>
              <a:t>kap</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chanje</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lanmè</a:t>
            </a:r>
            <a:endParaRPr lang="en-US" sz="4800" b="1" dirty="0" smtClean="0">
              <a:solidFill>
                <a:schemeClr val="tx1"/>
              </a:solidFill>
              <a:latin typeface="Arial Rounded MT Bold" pitchFamily="34" charset="0"/>
            </a:endParaRPr>
          </a:p>
          <a:p>
            <a:pPr marL="0" indent="0" algn="ctr">
              <a:buNone/>
            </a:pPr>
            <a:r>
              <a:rPr lang="fr-FR" sz="4800" b="1" dirty="0" err="1" smtClean="0">
                <a:solidFill>
                  <a:schemeClr val="tx1"/>
                </a:solidFill>
                <a:latin typeface="Arial Rounded MT Bold" pitchFamily="34" charset="0"/>
              </a:rPr>
              <a:t>Kon</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lank</a:t>
            </a:r>
            <a:r>
              <a:rPr lang="fr-FR" sz="4800" b="1" dirty="0" smtClean="0">
                <a:solidFill>
                  <a:schemeClr val="tx1"/>
                </a:solidFill>
                <a:latin typeface="Arial Rounded MT Bold" pitchFamily="34" charset="0"/>
              </a:rPr>
              <a:t>, nan </a:t>
            </a:r>
            <a:r>
              <a:rPr lang="fr-FR" sz="4800" b="1" dirty="0" err="1" smtClean="0">
                <a:solidFill>
                  <a:schemeClr val="tx1"/>
                </a:solidFill>
                <a:latin typeface="Arial Rounded MT Bold" pitchFamily="34" charset="0"/>
              </a:rPr>
              <a:t>siel</a:t>
            </a:r>
            <a:r>
              <a:rPr lang="fr-FR" sz="4800" b="1" dirty="0" smtClean="0">
                <a:solidFill>
                  <a:schemeClr val="tx1"/>
                </a:solidFill>
                <a:latin typeface="Arial Rounded MT Bold" pitchFamily="34" charset="0"/>
              </a:rPr>
              <a:t> la pou-n </a:t>
            </a:r>
            <a:r>
              <a:rPr lang="fr-FR" sz="4800" b="1" dirty="0" err="1" smtClean="0">
                <a:solidFill>
                  <a:schemeClr val="tx1"/>
                </a:solidFill>
                <a:latin typeface="Arial Rounded MT Bold" pitchFamily="34" charset="0"/>
              </a:rPr>
              <a:t>ekri</a:t>
            </a:r>
            <a:r>
              <a:rPr lang="fr-FR" sz="4800" b="1" dirty="0" smtClean="0">
                <a:solidFill>
                  <a:schemeClr val="tx1"/>
                </a:solidFill>
                <a:latin typeface="Arial Rounded MT Bold" pitchFamily="34" charset="0"/>
              </a:rPr>
              <a:t> ;</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Si tout </a:t>
            </a:r>
            <a:r>
              <a:rPr lang="fr-FR" sz="4800" b="1" dirty="0" err="1" smtClean="0">
                <a:solidFill>
                  <a:schemeClr val="tx1"/>
                </a:solidFill>
                <a:latin typeface="Arial Rounded MT Bold" pitchFamily="34" charset="0"/>
              </a:rPr>
              <a:t>boua</a:t>
            </a:r>
            <a:r>
              <a:rPr lang="fr-FR" sz="4800" b="1" dirty="0" smtClean="0">
                <a:solidFill>
                  <a:schemeClr val="tx1"/>
                </a:solidFill>
                <a:latin typeface="Arial Rounded MT Bold" pitchFamily="34" charset="0"/>
              </a:rPr>
              <a:t> sou la </a:t>
            </a:r>
            <a:r>
              <a:rPr lang="fr-FR" sz="4800" b="1" dirty="0" err="1" smtClean="0">
                <a:solidFill>
                  <a:schemeClr val="tx1"/>
                </a:solidFill>
                <a:latin typeface="Arial Rounded MT Bold" pitchFamily="34" charset="0"/>
              </a:rPr>
              <a:t>tè</a:t>
            </a:r>
            <a:r>
              <a:rPr lang="fr-FR" sz="4800" b="1" dirty="0" smtClean="0">
                <a:solidFill>
                  <a:schemeClr val="tx1"/>
                </a:solidFill>
                <a:latin typeface="Arial Rounded MT Bold" pitchFamily="34" charset="0"/>
              </a:rPr>
              <a:t> te plu-m,</a:t>
            </a:r>
            <a:endParaRPr lang="en-US" sz="4800" b="1" dirty="0" smtClean="0">
              <a:solidFill>
                <a:schemeClr val="tx1"/>
              </a:solidFill>
              <a:latin typeface="Arial Rounded MT Bold" pitchFamily="34" charset="0"/>
            </a:endParaRPr>
          </a:p>
          <a:p>
            <a:pPr marL="0" indent="0" algn="ctr">
              <a:buNone/>
            </a:pPr>
            <a:r>
              <a:rPr lang="fr-FR" sz="4800" b="1" dirty="0" smtClean="0">
                <a:solidFill>
                  <a:schemeClr val="tx1"/>
                </a:solidFill>
                <a:latin typeface="Arial Rounded MT Bold" pitchFamily="34" charset="0"/>
              </a:rPr>
              <a:t>E tout </a:t>
            </a:r>
            <a:r>
              <a:rPr lang="fr-FR" sz="4800" b="1" dirty="0" err="1" smtClean="0">
                <a:solidFill>
                  <a:schemeClr val="tx1"/>
                </a:solidFill>
                <a:latin typeface="Arial Rounded MT Bold" pitchFamily="34" charset="0"/>
              </a:rPr>
              <a:t>moun</a:t>
            </a:r>
            <a:r>
              <a:rPr lang="fr-FR" sz="4800" b="1" dirty="0" smtClean="0">
                <a:solidFill>
                  <a:schemeClr val="tx1"/>
                </a:solidFill>
                <a:latin typeface="Arial Rounded MT Bold" pitchFamily="34" charset="0"/>
              </a:rPr>
              <a:t> te </a:t>
            </a:r>
            <a:r>
              <a:rPr lang="fr-FR" sz="4800" b="1" dirty="0" err="1" smtClean="0">
                <a:solidFill>
                  <a:schemeClr val="tx1"/>
                </a:solidFill>
                <a:latin typeface="Arial Rounded MT Bold" pitchFamily="34" charset="0"/>
              </a:rPr>
              <a:t>kapab</a:t>
            </a:r>
            <a:r>
              <a:rPr lang="fr-FR" sz="4800" b="1" dirty="0" smtClean="0">
                <a:solidFill>
                  <a:schemeClr val="tx1"/>
                </a:solidFill>
                <a:latin typeface="Arial Rounded MT Bold" pitchFamily="34" charset="0"/>
              </a:rPr>
              <a:t> </a:t>
            </a:r>
            <a:r>
              <a:rPr lang="fr-FR" sz="4800" b="1" dirty="0" err="1" smtClean="0">
                <a:solidFill>
                  <a:schemeClr val="tx1"/>
                </a:solidFill>
                <a:latin typeface="Arial Rounded MT Bold" pitchFamily="34" charset="0"/>
              </a:rPr>
              <a:t>ekri</a:t>
            </a:r>
            <a:r>
              <a:rPr lang="fr-FR" sz="4800" b="1" dirty="0" smtClean="0">
                <a:solidFill>
                  <a:schemeClr val="tx1"/>
                </a:solidFill>
                <a:latin typeface="Arial Rounded MT Bold" pitchFamily="34" charset="0"/>
              </a:rPr>
              <a:t> ;</a:t>
            </a:r>
            <a:endParaRPr lang="en-US" sz="4800" b="1" dirty="0" smtClean="0">
              <a:solidFill>
                <a:schemeClr val="tx1"/>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Pou  </a:t>
            </a:r>
            <a:r>
              <a:rPr lang="fr-FR" sz="4800" b="1" dirty="0" err="1" smtClean="0">
                <a:solidFill>
                  <a:srgbClr val="003300"/>
                </a:solidFill>
                <a:latin typeface="Arial Rounded MT Bold" pitchFamily="34" charset="0"/>
              </a:rPr>
              <a:t>yo</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ekri</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lamou</a:t>
            </a:r>
            <a:r>
              <a:rPr lang="fr-FR" sz="4800" b="1" dirty="0" smtClean="0">
                <a:solidFill>
                  <a:srgbClr val="003300"/>
                </a:solidFill>
                <a:latin typeface="Arial Rounded MT Bold" pitchFamily="34" charset="0"/>
              </a:rPr>
              <a:t> bon-Dieu</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Ta </a:t>
            </a:r>
            <a:r>
              <a:rPr lang="fr-FR" sz="4800" b="1" dirty="0" err="1" smtClean="0">
                <a:solidFill>
                  <a:srgbClr val="003300"/>
                </a:solidFill>
                <a:latin typeface="Arial Rounded MT Bold" pitchFamily="34" charset="0"/>
              </a:rPr>
              <a:t>fi-n</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seche</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lamè</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E </a:t>
            </a:r>
            <a:r>
              <a:rPr lang="fr-FR" sz="4800" b="1" dirty="0" err="1" smtClean="0">
                <a:solidFill>
                  <a:srgbClr val="003300"/>
                </a:solidFill>
                <a:latin typeface="Arial Rounded MT Bold" pitchFamily="34" charset="0"/>
              </a:rPr>
              <a:t>sièl</a:t>
            </a:r>
            <a:r>
              <a:rPr lang="fr-FR" sz="4800" b="1" dirty="0" smtClean="0">
                <a:solidFill>
                  <a:srgbClr val="003300"/>
                </a:solidFill>
                <a:latin typeface="Arial Rounded MT Bold" pitchFamily="34" charset="0"/>
              </a:rPr>
              <a:t> la </a:t>
            </a:r>
            <a:r>
              <a:rPr lang="fr-FR" sz="4800" b="1" dirty="0" err="1" smtClean="0">
                <a:solidFill>
                  <a:srgbClr val="003300"/>
                </a:solidFill>
                <a:latin typeface="Arial Rounded MT Bold" pitchFamily="34" charset="0"/>
              </a:rPr>
              <a:t>pa</a:t>
            </a:r>
            <a:r>
              <a:rPr lang="fr-FR" sz="4800" b="1" dirty="0" smtClean="0">
                <a:solidFill>
                  <a:srgbClr val="003300"/>
                </a:solidFill>
                <a:latin typeface="Arial Rounded MT Bold" pitchFamily="34" charset="0"/>
              </a:rPr>
              <a:t> ta </a:t>
            </a:r>
            <a:r>
              <a:rPr lang="fr-FR" sz="4800" b="1" dirty="0" err="1" smtClean="0">
                <a:solidFill>
                  <a:srgbClr val="003300"/>
                </a:solidFill>
                <a:latin typeface="Arial Rounded MT Bold" pitchFamily="34" charset="0"/>
              </a:rPr>
              <a:t>kap</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kinbe</a:t>
            </a:r>
            <a:r>
              <a:rPr lang="fr-FR" sz="4800" b="1" dirty="0" smtClean="0">
                <a:solidFill>
                  <a:srgbClr val="003300"/>
                </a:solidFill>
                <a:latin typeface="Arial Rounded MT Bold" pitchFamily="34" charset="0"/>
              </a:rPr>
              <a:t>,</a:t>
            </a:r>
            <a:endParaRPr lang="en-US" sz="4800" b="1" dirty="0" smtClean="0">
              <a:solidFill>
                <a:srgbClr val="003300"/>
              </a:solidFill>
              <a:latin typeface="Arial Rounded MT Bold" pitchFamily="34" charset="0"/>
            </a:endParaRPr>
          </a:p>
          <a:p>
            <a:pPr marL="0" indent="0" algn="ctr">
              <a:buNone/>
            </a:pPr>
            <a:r>
              <a:rPr lang="fr-FR" sz="4800" b="1" dirty="0" smtClean="0">
                <a:solidFill>
                  <a:srgbClr val="003300"/>
                </a:solidFill>
                <a:latin typeface="Arial Rounded MT Bold" pitchFamily="34" charset="0"/>
              </a:rPr>
              <a:t>Tout </a:t>
            </a:r>
            <a:r>
              <a:rPr lang="fr-FR" sz="4800" b="1" dirty="0" err="1" smtClean="0">
                <a:solidFill>
                  <a:srgbClr val="003300"/>
                </a:solidFill>
                <a:latin typeface="Arial Rounded MT Bold" pitchFamily="34" charset="0"/>
              </a:rPr>
              <a:t>zèv</a:t>
            </a:r>
            <a:r>
              <a:rPr lang="fr-FR" sz="4800" b="1" dirty="0" smtClean="0">
                <a:solidFill>
                  <a:srgbClr val="003300"/>
                </a:solidFill>
                <a:latin typeface="Arial Rounded MT Bold" pitchFamily="34" charset="0"/>
              </a:rPr>
              <a:t> </a:t>
            </a:r>
            <a:r>
              <a:rPr lang="fr-FR" sz="4800" b="1" dirty="0" err="1" smtClean="0">
                <a:solidFill>
                  <a:srgbClr val="003300"/>
                </a:solidFill>
                <a:latin typeface="Arial Rounded MT Bold" pitchFamily="34" charset="0"/>
              </a:rPr>
              <a:t>lanmou</a:t>
            </a:r>
            <a:r>
              <a:rPr lang="fr-FR" sz="4800" b="1" dirty="0" smtClean="0">
                <a:solidFill>
                  <a:srgbClr val="003300"/>
                </a:solidFill>
                <a:latin typeface="Arial Rounded MT Bold" pitchFamily="34" charset="0"/>
              </a:rPr>
              <a:t> te </a:t>
            </a:r>
            <a:r>
              <a:rPr lang="fr-FR" sz="4800" b="1" dirty="0" err="1" smtClean="0">
                <a:solidFill>
                  <a:srgbClr val="003300"/>
                </a:solidFill>
                <a:latin typeface="Arial Rounded MT Bold" pitchFamily="34" charset="0"/>
              </a:rPr>
              <a:t>fè</a:t>
            </a:r>
            <a:r>
              <a:rPr lang="fr-FR" sz="4800" b="1" dirty="0" smtClean="0">
                <a:solidFill>
                  <a:srgbClr val="003300"/>
                </a:solidFill>
                <a:latin typeface="Arial Rounded MT Bold" pitchFamily="34" charset="0"/>
              </a:rPr>
              <a:t>.</a:t>
            </a:r>
            <a:endParaRPr lang="en-US" sz="4800" b="1"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800" b="1" dirty="0" err="1" smtClean="0">
                <a:solidFill>
                  <a:schemeClr val="accent5">
                    <a:lumMod val="50000"/>
                  </a:schemeClr>
                </a:solidFill>
                <a:latin typeface="Arial Rounded MT Bold" pitchFamily="34" charset="0"/>
              </a:rPr>
              <a:t>Ke</a:t>
            </a:r>
            <a:endParaRPr lang="en-US" sz="4800" b="1" dirty="0" smtClean="0">
              <a:solidFill>
                <a:schemeClr val="accent5">
                  <a:lumMod val="50000"/>
                </a:schemeClr>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Amou bon-Dieu </a:t>
            </a:r>
            <a:endParaRPr lang="fr-FR" sz="4800" b="1" dirty="0" smtClean="0">
              <a:solidFill>
                <a:srgbClr val="0000CC"/>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se </a:t>
            </a:r>
            <a:r>
              <a:rPr lang="fr-FR" sz="4800" b="1" dirty="0" err="1" smtClean="0">
                <a:solidFill>
                  <a:srgbClr val="0000CC"/>
                </a:solidFill>
                <a:latin typeface="Arial Rounded MT Bold" pitchFamily="34" charset="0"/>
              </a:rPr>
              <a:t>rich</a:t>
            </a:r>
            <a:r>
              <a:rPr lang="fr-FR" sz="4800" b="1" dirty="0" smtClean="0">
                <a:solidFill>
                  <a:srgbClr val="0000CC"/>
                </a:solidFill>
                <a:latin typeface="Arial Rounded MT Bold" pitchFamily="34" charset="0"/>
              </a:rPr>
              <a:t>, </a:t>
            </a:r>
            <a:r>
              <a:rPr lang="fr-FR" sz="4800" b="1" dirty="0" smtClean="0">
                <a:solidFill>
                  <a:srgbClr val="0000CC"/>
                </a:solidFill>
                <a:latin typeface="Arial Rounded MT Bold" pitchFamily="34" charset="0"/>
              </a:rPr>
              <a:t>se </a:t>
            </a:r>
            <a:r>
              <a:rPr lang="fr-FR" sz="4800" b="1" dirty="0" smtClean="0">
                <a:solidFill>
                  <a:srgbClr val="0000CC"/>
                </a:solidFill>
                <a:latin typeface="Arial Rounded MT Bold" pitchFamily="34" charset="0"/>
              </a:rPr>
              <a:t>pu ;</a:t>
            </a:r>
            <a:endParaRPr lang="en-US" sz="4800" b="1" dirty="0" smtClean="0">
              <a:solidFill>
                <a:srgbClr val="0000CC"/>
              </a:solidFill>
              <a:latin typeface="Arial Rounded MT Bold" pitchFamily="34" charset="0"/>
            </a:endParaRPr>
          </a:p>
          <a:p>
            <a:pPr marL="0" indent="0" algn="ctr">
              <a:buNone/>
            </a:pPr>
            <a:r>
              <a:rPr lang="en-US" sz="4800" b="1" dirty="0" smtClean="0">
                <a:solidFill>
                  <a:srgbClr val="0000CC"/>
                </a:solidFill>
                <a:latin typeface="Arial Rounded MT Bold" pitchFamily="34" charset="0"/>
              </a:rPr>
              <a:t>Li san </a:t>
            </a:r>
            <a:r>
              <a:rPr lang="en-US" sz="4800" b="1" dirty="0" err="1" smtClean="0">
                <a:solidFill>
                  <a:srgbClr val="0000CC"/>
                </a:solidFill>
                <a:latin typeface="Arial Rounded MT Bold" pitchFamily="34" charset="0"/>
              </a:rPr>
              <a:t>mezi</a:t>
            </a:r>
            <a:r>
              <a:rPr lang="en-US" sz="4800" b="1" dirty="0" smtClean="0">
                <a:solidFill>
                  <a:srgbClr val="0000CC"/>
                </a:solidFill>
                <a:latin typeface="Arial Rounded MT Bold" pitchFamily="34" charset="0"/>
              </a:rPr>
              <a:t>, </a:t>
            </a:r>
            <a:r>
              <a:rPr lang="en-US" sz="4800" b="1" dirty="0" err="1" smtClean="0">
                <a:solidFill>
                  <a:srgbClr val="0000CC"/>
                </a:solidFill>
                <a:latin typeface="Arial Rounded MT Bold" pitchFamily="34" charset="0"/>
              </a:rPr>
              <a:t>li</a:t>
            </a:r>
            <a:r>
              <a:rPr lang="en-US" sz="4800" b="1" dirty="0" smtClean="0">
                <a:solidFill>
                  <a:srgbClr val="0000CC"/>
                </a:solidFill>
                <a:latin typeface="Arial Rounded MT Bold" pitchFamily="34" charset="0"/>
              </a:rPr>
              <a:t> </a:t>
            </a:r>
            <a:r>
              <a:rPr lang="en-US" sz="4800" b="1" dirty="0" err="1" smtClean="0">
                <a:solidFill>
                  <a:srgbClr val="0000CC"/>
                </a:solidFill>
                <a:latin typeface="Arial Rounded MT Bold" pitchFamily="34" charset="0"/>
              </a:rPr>
              <a:t>fò</a:t>
            </a:r>
            <a:r>
              <a:rPr lang="en-US" sz="4800" b="1" dirty="0" smtClean="0">
                <a:solidFill>
                  <a:srgbClr val="0000CC"/>
                </a:solidFill>
                <a:latin typeface="Arial Rounded MT Bold" pitchFamily="34" charset="0"/>
              </a:rPr>
              <a:t> ;</a:t>
            </a:r>
          </a:p>
          <a:p>
            <a:pPr marL="0" indent="0" algn="ctr">
              <a:buNone/>
            </a:pPr>
            <a:r>
              <a:rPr lang="fr-FR" sz="4800" b="1" dirty="0" smtClean="0">
                <a:solidFill>
                  <a:srgbClr val="0000CC"/>
                </a:solidFill>
                <a:latin typeface="Arial Rounded MT Bold" pitchFamily="34" charset="0"/>
              </a:rPr>
              <a:t>Amou sa a dure tout tan.</a:t>
            </a:r>
            <a:endParaRPr lang="en-US" sz="4800" b="1" dirty="0" smtClean="0">
              <a:solidFill>
                <a:srgbClr val="0000CC"/>
              </a:solidFill>
              <a:latin typeface="Arial Rounded MT Bold" pitchFamily="34" charset="0"/>
            </a:endParaRPr>
          </a:p>
          <a:p>
            <a:pPr marL="0" indent="0" algn="ctr">
              <a:buNone/>
            </a:pPr>
            <a:r>
              <a:rPr lang="fr-FR" sz="4800" b="1" dirty="0" smtClean="0">
                <a:solidFill>
                  <a:srgbClr val="0000CC"/>
                </a:solidFill>
                <a:latin typeface="Arial Rounded MT Bold" pitchFamily="34" charset="0"/>
              </a:rPr>
              <a:t>Se </a:t>
            </a:r>
            <a:r>
              <a:rPr lang="fr-FR" sz="4800" b="1" dirty="0" err="1" smtClean="0">
                <a:solidFill>
                  <a:srgbClr val="0000CC"/>
                </a:solidFill>
                <a:latin typeface="Arial Rounded MT Bold" pitchFamily="34" charset="0"/>
              </a:rPr>
              <a:t>kantik</a:t>
            </a:r>
            <a:r>
              <a:rPr lang="fr-FR" sz="4800" b="1" dirty="0" smtClean="0">
                <a:solidFill>
                  <a:srgbClr val="0000CC"/>
                </a:solidFill>
                <a:latin typeface="Arial Rounded MT Bold" pitchFamily="34" charset="0"/>
              </a:rPr>
              <a:t> tout </a:t>
            </a:r>
            <a:r>
              <a:rPr lang="fr-FR" sz="4800" b="1" dirty="0" err="1" smtClean="0">
                <a:solidFill>
                  <a:srgbClr val="0000CC"/>
                </a:solidFill>
                <a:latin typeface="Arial Rounded MT Bold" pitchFamily="34" charset="0"/>
              </a:rPr>
              <a:t>zanj</a:t>
            </a:r>
            <a:r>
              <a:rPr lang="fr-FR" sz="4800" b="1" dirty="0" smtClean="0">
                <a:solidFill>
                  <a:srgbClr val="0000CC"/>
                </a:solidFill>
                <a:latin typeface="Arial Rounded MT Bold" pitchFamily="34" charset="0"/>
              </a:rPr>
              <a:t> </a:t>
            </a:r>
            <a:r>
              <a:rPr lang="fr-FR" sz="4800" b="1" dirty="0" err="1" smtClean="0">
                <a:solidFill>
                  <a:srgbClr val="0000CC"/>
                </a:solidFill>
                <a:latin typeface="Arial Rounded MT Bold" pitchFamily="34" charset="0"/>
              </a:rPr>
              <a:t>yo</a:t>
            </a:r>
            <a:r>
              <a:rPr lang="fr-FR" sz="4800" b="1" dirty="0" smtClean="0">
                <a:solidFill>
                  <a:srgbClr val="0000CC"/>
                </a:solidFill>
                <a:latin typeface="Arial Rounded MT Bold" pitchFamily="34" charset="0"/>
              </a:rPr>
              <a:t>.</a:t>
            </a:r>
            <a:endParaRPr lang="en-US" sz="48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a:t>
            </a:r>
            <a:r>
              <a:rPr lang="en-US" sz="3900" dirty="0" smtClean="0">
                <a:solidFill>
                  <a:srgbClr val="C00000"/>
                </a:solidFill>
              </a:rPr>
              <a:t>AUGUST</a:t>
            </a:r>
            <a:r>
              <a:rPr lang="en-US" sz="3900" dirty="0" smtClean="0">
                <a:solidFill>
                  <a:srgbClr val="C00000"/>
                </a:solidFill>
              </a:rPr>
              <a:t> </a:t>
            </a:r>
            <a:r>
              <a:rPr lang="en-US" sz="3900" dirty="0" smtClean="0">
                <a:solidFill>
                  <a:srgbClr val="C00000"/>
                </a:solidFill>
              </a:rPr>
              <a:t>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smtClean="0"/>
              <a:t>MOIMENT D’ADORATION</a:t>
            </a:r>
            <a:br>
              <a:rPr lang="en-US" b="1" dirty="0" smtClean="0"/>
            </a:br>
            <a:r>
              <a:rPr lang="en-US" b="1" dirty="0" smtClean="0"/>
              <a:t>AVEC </a:t>
            </a:r>
            <a:br>
              <a:rPr lang="en-US" b="1" dirty="0" smtClean="0"/>
            </a:br>
            <a:r>
              <a:rPr lang="en-US" b="1" dirty="0" smtClean="0"/>
              <a:t>MAESTRO</a:t>
            </a:r>
            <a:br>
              <a:rPr lang="en-US" b="1" dirty="0" smtClean="0"/>
            </a:br>
            <a:r>
              <a:rPr lang="en-US" b="1" dirty="0" smtClean="0"/>
              <a:t>RENAULT TERZIER</a:t>
            </a:r>
            <a:r>
              <a:rPr lang="en-US" dirty="0" smtClean="0"/>
              <a:t/>
            </a:r>
            <a:br>
              <a:rPr lang="en-US" dirty="0" smtClean="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lumMod val="1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u="sng" dirty="0" smtClean="0">
                <a:solidFill>
                  <a:srgbClr val="66FFFF"/>
                </a:solidFill>
                <a:latin typeface="Arial Rounded MT Bold" pitchFamily="34" charset="0"/>
              </a:rPr>
              <a:t>25 Fr. CE Vers Toi Monte</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 </a:t>
            </a:r>
            <a:r>
              <a:rPr lang="fr-FR" sz="4000" b="1" dirty="0" smtClean="0">
                <a:solidFill>
                  <a:srgbClr val="66FFFF"/>
                </a:solidFill>
                <a:latin typeface="Arial Rounded MT Bold" pitchFamily="34" charset="0"/>
              </a:rPr>
              <a:t>1</a:t>
            </a:r>
            <a:endParaRPr lang="en-US" sz="4000" b="1" dirty="0" smtClean="0">
              <a:solidFill>
                <a:srgbClr val="66FFFF"/>
              </a:solidFill>
              <a:latin typeface="Arial Rounded MT Bold" pitchFamily="34" charset="0"/>
            </a:endParaRPr>
          </a:p>
          <a:p>
            <a:pPr algn="ctr">
              <a:buNone/>
            </a:pPr>
            <a:r>
              <a:rPr lang="fr-FR" sz="4800" b="1" dirty="0" smtClean="0">
                <a:latin typeface="Arial Rounded MT Bold" pitchFamily="34" charset="0"/>
              </a:rPr>
              <a:t>Vers Toi monte </a:t>
            </a:r>
            <a:endParaRPr lang="fr-FR" sz="4800" b="1" dirty="0" smtClean="0">
              <a:latin typeface="Arial Rounded MT Bold" pitchFamily="34" charset="0"/>
            </a:endParaRPr>
          </a:p>
          <a:p>
            <a:pPr algn="ctr">
              <a:buNone/>
            </a:pPr>
            <a:r>
              <a:rPr lang="fr-FR" sz="4800" b="1" dirty="0" smtClean="0">
                <a:latin typeface="Arial Rounded MT Bold" pitchFamily="34" charset="0"/>
              </a:rPr>
              <a:t>notre </a:t>
            </a:r>
            <a:r>
              <a:rPr lang="fr-FR" sz="4800" b="1" dirty="0" smtClean="0">
                <a:latin typeface="Arial Rounded MT Bold" pitchFamily="34" charset="0"/>
              </a:rPr>
              <a:t>hommage,</a:t>
            </a:r>
            <a:endParaRPr lang="en-US" sz="4800" b="1" dirty="0" smtClean="0">
              <a:latin typeface="Arial Rounded MT Bold" pitchFamily="34" charset="0"/>
            </a:endParaRPr>
          </a:p>
          <a:p>
            <a:pPr algn="ctr">
              <a:buNone/>
            </a:pPr>
            <a:r>
              <a:rPr lang="fr-FR" sz="4800" b="1" dirty="0" smtClean="0">
                <a:latin typeface="Arial Rounded MT Bold" pitchFamily="34" charset="0"/>
              </a:rPr>
              <a:t>Fils de Dieu, </a:t>
            </a:r>
            <a:endParaRPr lang="fr-FR" sz="4800" b="1" dirty="0" smtClean="0">
              <a:latin typeface="Arial Rounded MT Bold" pitchFamily="34" charset="0"/>
            </a:endParaRPr>
          </a:p>
          <a:p>
            <a:pPr algn="ctr">
              <a:buNone/>
            </a:pPr>
            <a:r>
              <a:rPr lang="fr-FR" sz="4800" b="1" dirty="0" smtClean="0">
                <a:latin typeface="Arial Rounded MT Bold" pitchFamily="34" charset="0"/>
              </a:rPr>
              <a:t>Puissant </a:t>
            </a:r>
            <a:r>
              <a:rPr lang="fr-FR" sz="4800" b="1" dirty="0" smtClean="0">
                <a:latin typeface="Arial Rounded MT Bold" pitchFamily="34" charset="0"/>
              </a:rPr>
              <a:t>Sauveur,</a:t>
            </a:r>
            <a:endParaRPr lang="en-US" sz="4800" b="1" dirty="0" smtClean="0">
              <a:latin typeface="Arial Rounded MT Bold" pitchFamily="34" charset="0"/>
            </a:endParaRPr>
          </a:p>
          <a:p>
            <a:pPr algn="ctr">
              <a:buNone/>
            </a:pPr>
            <a:r>
              <a:rPr lang="fr-FR" sz="4800" b="1" dirty="0" smtClean="0">
                <a:latin typeface="Arial Rounded MT Bold" pitchFamily="34" charset="0"/>
              </a:rPr>
              <a:t>Qui demeure d’âge en âge</a:t>
            </a:r>
            <a:endParaRPr lang="en-US" sz="4800" b="1" dirty="0" smtClean="0">
              <a:latin typeface="Arial Rounded MT Bold" pitchFamily="34" charset="0"/>
            </a:endParaRPr>
          </a:p>
          <a:p>
            <a:pPr algn="ctr">
              <a:buNone/>
            </a:pPr>
            <a:r>
              <a:rPr lang="fr-FR" sz="4800" b="1" dirty="0" smtClean="0">
                <a:latin typeface="Arial Rounded MT Bold" pitchFamily="34" charset="0"/>
              </a:rPr>
              <a:t>Le refuge du pécheur</a:t>
            </a:r>
            <a:r>
              <a:rPr lang="fr-FR" sz="4800" b="1" dirty="0" smtClean="0">
                <a:latin typeface="Arial Rounded MT Bold" pitchFamily="34" charset="0"/>
              </a:rPr>
              <a:t>.</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chemeClr val="bg2">
                  <a:lumMod val="10000"/>
                  <a:tint val="66000"/>
                  <a:satMod val="160000"/>
                </a:schemeClr>
              </a:gs>
              <a:gs pos="50000">
                <a:schemeClr val="bg2">
                  <a:lumMod val="10000"/>
                  <a:tint val="44500"/>
                  <a:satMod val="160000"/>
                </a:schemeClr>
              </a:gs>
              <a:gs pos="100000">
                <a:schemeClr val="bg2">
                  <a:lumMod val="10000"/>
                  <a:tint val="23500"/>
                  <a:satMod val="160000"/>
                </a:scheme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err="1" smtClean="0">
                <a:solidFill>
                  <a:srgbClr val="66FFFF"/>
                </a:solidFill>
                <a:latin typeface="Arial Rounded MT Bold" pitchFamily="34" charset="0"/>
              </a:rPr>
              <a:t>Ref</a:t>
            </a:r>
            <a:endParaRPr lang="en-US" sz="4000" b="1" dirty="0" smtClean="0">
              <a:solidFill>
                <a:srgbClr val="66FFFF"/>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a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Jésus,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Ta gloire et tes bienfaits ;</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à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ta gloire </a:t>
            </a:r>
            <a:endParaRPr lang="fr-FR"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et </a:t>
            </a:r>
            <a:r>
              <a:rPr lang="fr-FR" sz="4400" b="1" dirty="0" smtClean="0">
                <a:solidFill>
                  <a:schemeClr val="bg2">
                    <a:lumMod val="10000"/>
                  </a:schemeClr>
                </a:solidFill>
                <a:latin typeface="Arial Rounded MT Bold" pitchFamily="34" charset="0"/>
              </a:rPr>
              <a:t>tes </a:t>
            </a:r>
            <a:r>
              <a:rPr lang="fr-FR" sz="4400" b="1" dirty="0" smtClean="0">
                <a:solidFill>
                  <a:schemeClr val="bg2">
                    <a:lumMod val="10000"/>
                  </a:schemeClr>
                </a:solidFill>
                <a:latin typeface="Arial Rounded MT Bold" pitchFamily="34" charset="0"/>
              </a:rPr>
              <a:t>bienfaits</a:t>
            </a:r>
            <a:endParaRPr lang="en-US" sz="4400" b="1" dirty="0" smtClean="0">
              <a:solidFill>
                <a:schemeClr val="bg2">
                  <a:lumMod val="1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lumMod val="1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66FFFF"/>
                </a:solidFill>
                <a:latin typeface="Arial Rounded MT Bold" pitchFamily="34" charset="0"/>
              </a:rPr>
              <a:t>2</a:t>
            </a:r>
            <a:endParaRPr lang="en-US" sz="4000" b="1" dirty="0" smtClean="0">
              <a:solidFill>
                <a:srgbClr val="66FFFF"/>
              </a:solidFill>
              <a:latin typeface="Arial Rounded MT Bold" pitchFamily="34" charset="0"/>
            </a:endParaRPr>
          </a:p>
          <a:p>
            <a:pPr algn="ctr">
              <a:buNone/>
            </a:pPr>
            <a:r>
              <a:rPr lang="fr-FR" sz="5400" b="1" dirty="0" smtClean="0">
                <a:latin typeface="Arial Rounded MT Bold" pitchFamily="34" charset="0"/>
              </a:rPr>
              <a:t>De Toi viens la délivrance :</a:t>
            </a:r>
            <a:endParaRPr lang="en-US" sz="5400" b="1" dirty="0" smtClean="0">
              <a:latin typeface="Arial Rounded MT Bold" pitchFamily="34" charset="0"/>
            </a:endParaRPr>
          </a:p>
          <a:p>
            <a:pPr algn="ctr">
              <a:buNone/>
            </a:pPr>
            <a:r>
              <a:rPr lang="fr-FR" sz="5400" b="1" dirty="0" smtClean="0">
                <a:latin typeface="Arial Rounded MT Bold" pitchFamily="34" charset="0"/>
              </a:rPr>
              <a:t>Tu payas notre rançon.</a:t>
            </a:r>
            <a:endParaRPr lang="en-US" sz="5400" b="1" dirty="0" smtClean="0">
              <a:latin typeface="Arial Rounded MT Bold" pitchFamily="34" charset="0"/>
            </a:endParaRPr>
          </a:p>
          <a:p>
            <a:pPr algn="ctr">
              <a:buNone/>
            </a:pPr>
            <a:r>
              <a:rPr lang="fr-FR" sz="5400" b="1" dirty="0" smtClean="0">
                <a:latin typeface="Arial Rounded MT Bold" pitchFamily="34" charset="0"/>
              </a:rPr>
              <a:t>C’est en Toi </a:t>
            </a:r>
            <a:endParaRPr lang="fr-FR" sz="5400" b="1" dirty="0" smtClean="0">
              <a:latin typeface="Arial Rounded MT Bold" pitchFamily="34" charset="0"/>
            </a:endParaRPr>
          </a:p>
          <a:p>
            <a:pPr algn="ctr">
              <a:buNone/>
            </a:pPr>
            <a:r>
              <a:rPr lang="fr-FR" sz="5400" b="1" dirty="0" smtClean="0">
                <a:latin typeface="Arial Rounded MT Bold" pitchFamily="34" charset="0"/>
              </a:rPr>
              <a:t>qu’est </a:t>
            </a:r>
            <a:r>
              <a:rPr lang="fr-FR" sz="5400" b="1" dirty="0" smtClean="0">
                <a:latin typeface="Arial Rounded MT Bold" pitchFamily="34" charset="0"/>
              </a:rPr>
              <a:t>l’espérance’</a:t>
            </a:r>
            <a:endParaRPr lang="en-US" sz="5400" b="1" dirty="0" smtClean="0">
              <a:latin typeface="Arial Rounded MT Bold" pitchFamily="34" charset="0"/>
            </a:endParaRPr>
          </a:p>
          <a:p>
            <a:pPr algn="ctr">
              <a:buNone/>
            </a:pPr>
            <a:r>
              <a:rPr lang="fr-FR" sz="5400" b="1" dirty="0" smtClean="0">
                <a:latin typeface="Arial Rounded MT Bold" pitchFamily="34" charset="0"/>
              </a:rPr>
              <a:t>La paix et la guérison</a:t>
            </a:r>
            <a:r>
              <a:rPr lang="fr-FR" sz="5400" b="1" dirty="0" smtClean="0">
                <a:latin typeface="Arial Rounded MT Bold" pitchFamily="34" charset="0"/>
              </a:rPr>
              <a:t>.</a:t>
            </a:r>
            <a:endParaRPr lang="en-US" sz="54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chemeClr val="bg2">
                  <a:lumMod val="10000"/>
                  <a:tint val="66000"/>
                  <a:satMod val="160000"/>
                </a:schemeClr>
              </a:gs>
              <a:gs pos="50000">
                <a:schemeClr val="bg2">
                  <a:lumMod val="10000"/>
                  <a:tint val="44500"/>
                  <a:satMod val="160000"/>
                </a:schemeClr>
              </a:gs>
              <a:gs pos="100000">
                <a:schemeClr val="bg2">
                  <a:lumMod val="10000"/>
                  <a:tint val="23500"/>
                  <a:satMod val="160000"/>
                </a:scheme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err="1" smtClean="0">
                <a:solidFill>
                  <a:srgbClr val="66FFFF"/>
                </a:solidFill>
                <a:latin typeface="Arial Rounded MT Bold" pitchFamily="34" charset="0"/>
              </a:rPr>
              <a:t>Ref</a:t>
            </a:r>
            <a:endParaRPr lang="en-US" sz="4000" b="1" dirty="0" smtClean="0">
              <a:solidFill>
                <a:srgbClr val="66FFFF"/>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a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Jésus,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Ta gloire et tes bienfaits ;</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à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ta gloire </a:t>
            </a:r>
            <a:endParaRPr lang="fr-FR"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et </a:t>
            </a:r>
            <a:r>
              <a:rPr lang="fr-FR" sz="4400" b="1" dirty="0" smtClean="0">
                <a:solidFill>
                  <a:schemeClr val="bg2">
                    <a:lumMod val="10000"/>
                  </a:schemeClr>
                </a:solidFill>
                <a:latin typeface="Arial Rounded MT Bold" pitchFamily="34" charset="0"/>
              </a:rPr>
              <a:t>tes </a:t>
            </a:r>
            <a:r>
              <a:rPr lang="fr-FR" sz="4400" b="1" dirty="0" smtClean="0">
                <a:solidFill>
                  <a:schemeClr val="bg2">
                    <a:lumMod val="10000"/>
                  </a:schemeClr>
                </a:solidFill>
                <a:latin typeface="Arial Rounded MT Bold" pitchFamily="34" charset="0"/>
              </a:rPr>
              <a:t>bienfaits</a:t>
            </a:r>
            <a:endParaRPr lang="en-US" sz="4400" b="1" dirty="0" smtClean="0">
              <a:solidFill>
                <a:schemeClr val="bg2">
                  <a:lumMod val="1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lumMod val="1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66FFFF"/>
                </a:solidFill>
                <a:latin typeface="Arial Rounded MT Bold" pitchFamily="34" charset="0"/>
              </a:rPr>
              <a:t>3</a:t>
            </a:r>
            <a:endParaRPr lang="en-US" sz="4000" b="1" dirty="0" smtClean="0">
              <a:solidFill>
                <a:srgbClr val="66FFFF"/>
              </a:solidFill>
              <a:latin typeface="Arial Rounded MT Bold" pitchFamily="34" charset="0"/>
            </a:endParaRPr>
          </a:p>
          <a:p>
            <a:pPr algn="ctr">
              <a:buNone/>
            </a:pPr>
            <a:r>
              <a:rPr lang="fr-FR" sz="4800" b="1" dirty="0" smtClean="0">
                <a:latin typeface="Arial Rounded MT Bold" pitchFamily="34" charset="0"/>
              </a:rPr>
              <a:t>Oh ! Qu’heureux </a:t>
            </a:r>
            <a:endParaRPr lang="fr-FR" sz="4800" b="1" dirty="0" smtClean="0">
              <a:latin typeface="Arial Rounded MT Bold" pitchFamily="34" charset="0"/>
            </a:endParaRPr>
          </a:p>
          <a:p>
            <a:pPr algn="ctr">
              <a:buNone/>
            </a:pPr>
            <a:r>
              <a:rPr lang="fr-FR" sz="4800" b="1" dirty="0" smtClean="0">
                <a:latin typeface="Arial Rounded MT Bold" pitchFamily="34" charset="0"/>
              </a:rPr>
              <a:t>sous </a:t>
            </a:r>
            <a:r>
              <a:rPr lang="fr-FR" sz="4800" b="1" dirty="0" smtClean="0">
                <a:latin typeface="Arial Rounded MT Bold" pitchFamily="34" charset="0"/>
              </a:rPr>
              <a:t>ta bannière</a:t>
            </a:r>
            <a:endParaRPr lang="en-US" sz="4800" b="1" dirty="0" smtClean="0">
              <a:latin typeface="Arial Rounded MT Bold" pitchFamily="34" charset="0"/>
            </a:endParaRPr>
          </a:p>
          <a:p>
            <a:pPr algn="ctr">
              <a:buNone/>
            </a:pPr>
            <a:r>
              <a:rPr lang="fr-FR" sz="4800" b="1" dirty="0" smtClean="0">
                <a:latin typeface="Arial Rounded MT Bold" pitchFamily="34" charset="0"/>
              </a:rPr>
              <a:t>Est le peuple racheté</a:t>
            </a:r>
            <a:endParaRPr lang="en-US" sz="4800" b="1" dirty="0" smtClean="0">
              <a:latin typeface="Arial Rounded MT Bold" pitchFamily="34" charset="0"/>
            </a:endParaRPr>
          </a:p>
          <a:p>
            <a:pPr algn="ctr">
              <a:buNone/>
            </a:pPr>
            <a:r>
              <a:rPr lang="fr-FR" sz="4800" b="1" dirty="0" smtClean="0">
                <a:latin typeface="Arial Rounded MT Bold" pitchFamily="34" charset="0"/>
              </a:rPr>
              <a:t>Qui marche, dans la lumière,</a:t>
            </a:r>
            <a:endParaRPr lang="en-US" sz="4800" b="1" dirty="0" smtClean="0">
              <a:latin typeface="Arial Rounded MT Bold" pitchFamily="34" charset="0"/>
            </a:endParaRPr>
          </a:p>
          <a:p>
            <a:pPr algn="ctr">
              <a:buNone/>
            </a:pPr>
            <a:r>
              <a:rPr lang="fr-FR" sz="4800" b="1" dirty="0" smtClean="0">
                <a:latin typeface="Arial Rounded MT Bold" pitchFamily="34" charset="0"/>
              </a:rPr>
              <a:t>Vers la céleste cité</a:t>
            </a:r>
            <a:r>
              <a:rPr lang="fr-FR" sz="4800" b="1" dirty="0" smtClean="0">
                <a:latin typeface="Arial Rounded MT Bold" pitchFamily="34" charset="0"/>
              </a:rPr>
              <a:t>.</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chemeClr val="bg2">
                  <a:lumMod val="10000"/>
                  <a:tint val="66000"/>
                  <a:satMod val="160000"/>
                </a:schemeClr>
              </a:gs>
              <a:gs pos="50000">
                <a:schemeClr val="bg2">
                  <a:lumMod val="10000"/>
                  <a:tint val="44500"/>
                  <a:satMod val="160000"/>
                </a:schemeClr>
              </a:gs>
              <a:gs pos="100000">
                <a:schemeClr val="bg2">
                  <a:lumMod val="10000"/>
                  <a:tint val="23500"/>
                  <a:satMod val="160000"/>
                </a:scheme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err="1" smtClean="0">
                <a:solidFill>
                  <a:srgbClr val="66FFFF"/>
                </a:solidFill>
                <a:latin typeface="Arial Rounded MT Bold" pitchFamily="34" charset="0"/>
              </a:rPr>
              <a:t>Ref</a:t>
            </a:r>
            <a:endParaRPr lang="en-US" sz="4000" b="1" dirty="0" smtClean="0">
              <a:solidFill>
                <a:srgbClr val="66FFFF"/>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a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Jésus,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Ta gloire et tes bienfaits ;</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à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ta gloire </a:t>
            </a:r>
            <a:endParaRPr lang="fr-FR"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et </a:t>
            </a:r>
            <a:r>
              <a:rPr lang="fr-FR" sz="4400" b="1" dirty="0" smtClean="0">
                <a:solidFill>
                  <a:schemeClr val="bg2">
                    <a:lumMod val="10000"/>
                  </a:schemeClr>
                </a:solidFill>
                <a:latin typeface="Arial Rounded MT Bold" pitchFamily="34" charset="0"/>
              </a:rPr>
              <a:t>tes </a:t>
            </a:r>
            <a:r>
              <a:rPr lang="fr-FR" sz="4400" b="1" dirty="0" smtClean="0">
                <a:solidFill>
                  <a:schemeClr val="bg2">
                    <a:lumMod val="10000"/>
                  </a:schemeClr>
                </a:solidFill>
                <a:latin typeface="Arial Rounded MT Bold" pitchFamily="34" charset="0"/>
              </a:rPr>
              <a:t>bienfaits</a:t>
            </a:r>
            <a:endParaRPr lang="en-US" sz="4400" b="1" dirty="0" smtClean="0">
              <a:solidFill>
                <a:schemeClr val="bg2">
                  <a:lumMod val="1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lumMod val="1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66FFFF"/>
                </a:solidFill>
                <a:latin typeface="Arial Rounded MT Bold" pitchFamily="34" charset="0"/>
              </a:rPr>
              <a:t>4</a:t>
            </a:r>
            <a:endParaRPr lang="en-US" sz="4000" b="1" dirty="0" smtClean="0">
              <a:solidFill>
                <a:srgbClr val="66FFFF"/>
              </a:solidFill>
              <a:latin typeface="Arial Rounded MT Bold" pitchFamily="34" charset="0"/>
            </a:endParaRPr>
          </a:p>
          <a:p>
            <a:pPr algn="ctr">
              <a:buNone/>
            </a:pPr>
            <a:r>
              <a:rPr lang="fr-FR" sz="4800" b="1" dirty="0" smtClean="0">
                <a:latin typeface="Arial Rounded MT Bold" pitchFamily="34" charset="0"/>
              </a:rPr>
              <a:t>Par ta divine parole</a:t>
            </a:r>
            <a:endParaRPr lang="en-US" sz="4800" b="1" dirty="0" smtClean="0">
              <a:latin typeface="Arial Rounded MT Bold" pitchFamily="34" charset="0"/>
            </a:endParaRPr>
          </a:p>
          <a:p>
            <a:pPr algn="ctr">
              <a:buNone/>
            </a:pPr>
            <a:r>
              <a:rPr lang="fr-FR" sz="4800" b="1" dirty="0" smtClean="0">
                <a:latin typeface="Arial Rounded MT Bold" pitchFamily="34" charset="0"/>
              </a:rPr>
              <a:t>Tu l’enseignes, Tu l’instruis,</a:t>
            </a:r>
            <a:endParaRPr lang="en-US" sz="4800" b="1" dirty="0" smtClean="0">
              <a:latin typeface="Arial Rounded MT Bold" pitchFamily="34" charset="0"/>
            </a:endParaRPr>
          </a:p>
          <a:p>
            <a:pPr algn="ctr">
              <a:buNone/>
            </a:pPr>
            <a:r>
              <a:rPr lang="fr-FR" sz="4800" b="1" dirty="0" smtClean="0">
                <a:latin typeface="Arial Rounded MT Bold" pitchFamily="34" charset="0"/>
              </a:rPr>
              <a:t>Et, par l’Esprit qui console’</a:t>
            </a:r>
            <a:endParaRPr lang="en-US" sz="4800" b="1" dirty="0" smtClean="0">
              <a:latin typeface="Arial Rounded MT Bold" pitchFamily="34" charset="0"/>
            </a:endParaRPr>
          </a:p>
          <a:p>
            <a:pPr algn="ctr">
              <a:buNone/>
            </a:pPr>
            <a:r>
              <a:rPr lang="fr-FR" sz="4800" b="1" dirty="0" smtClean="0">
                <a:latin typeface="Arial Rounded MT Bold" pitchFamily="34" charset="0"/>
              </a:rPr>
              <a:t>Sûrement Tu le conduis.</a:t>
            </a:r>
            <a:endParaRPr lang="en-US" sz="4800" b="1" dirty="0">
              <a:latin typeface="Arial Rounded MT Bold"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chemeClr val="bg2">
                  <a:lumMod val="10000"/>
                  <a:tint val="66000"/>
                  <a:satMod val="160000"/>
                </a:schemeClr>
              </a:gs>
              <a:gs pos="50000">
                <a:schemeClr val="bg2">
                  <a:lumMod val="10000"/>
                  <a:tint val="44500"/>
                  <a:satMod val="160000"/>
                </a:schemeClr>
              </a:gs>
              <a:gs pos="100000">
                <a:schemeClr val="bg2">
                  <a:lumMod val="10000"/>
                  <a:tint val="23500"/>
                  <a:satMod val="160000"/>
                </a:scheme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err="1" smtClean="0">
                <a:solidFill>
                  <a:srgbClr val="66FFFF"/>
                </a:solidFill>
                <a:latin typeface="Arial Rounded MT Bold" pitchFamily="34" charset="0"/>
              </a:rPr>
              <a:t>Ref</a:t>
            </a:r>
            <a:endParaRPr lang="en-US" sz="4000" b="1" dirty="0" smtClean="0">
              <a:solidFill>
                <a:srgbClr val="66FFFF"/>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a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Jésus,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Ta gloire et tes bienfaits ;</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 soit ton amour,</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Loués soient à jamais</a:t>
            </a:r>
            <a:endParaRPr lang="en-US"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Ton nom, ta gloire </a:t>
            </a:r>
            <a:endParaRPr lang="fr-FR" sz="4400" b="1" dirty="0" smtClean="0">
              <a:solidFill>
                <a:schemeClr val="bg2">
                  <a:lumMod val="10000"/>
                </a:schemeClr>
              </a:solidFill>
              <a:latin typeface="Arial Rounded MT Bold" pitchFamily="34" charset="0"/>
            </a:endParaRPr>
          </a:p>
          <a:p>
            <a:pPr algn="ctr">
              <a:buNone/>
            </a:pPr>
            <a:r>
              <a:rPr lang="fr-FR" sz="4400" b="1" dirty="0" smtClean="0">
                <a:solidFill>
                  <a:schemeClr val="bg2">
                    <a:lumMod val="10000"/>
                  </a:schemeClr>
                </a:solidFill>
                <a:latin typeface="Arial Rounded MT Bold" pitchFamily="34" charset="0"/>
              </a:rPr>
              <a:t>et </a:t>
            </a:r>
            <a:r>
              <a:rPr lang="fr-FR" sz="4400" b="1" dirty="0" smtClean="0">
                <a:solidFill>
                  <a:schemeClr val="bg2">
                    <a:lumMod val="10000"/>
                  </a:schemeClr>
                </a:solidFill>
                <a:latin typeface="Arial Rounded MT Bold" pitchFamily="34" charset="0"/>
              </a:rPr>
              <a:t>tes </a:t>
            </a:r>
            <a:r>
              <a:rPr lang="fr-FR" sz="4400" b="1" dirty="0" smtClean="0">
                <a:solidFill>
                  <a:schemeClr val="bg2">
                    <a:lumMod val="10000"/>
                  </a:schemeClr>
                </a:solidFill>
                <a:latin typeface="Arial Rounded MT Bold" pitchFamily="34" charset="0"/>
              </a:rPr>
              <a:t>bienfaits</a:t>
            </a:r>
            <a:endParaRPr lang="en-US" sz="4400" b="1" dirty="0" smtClean="0">
              <a:solidFill>
                <a:schemeClr val="bg2">
                  <a:lumMod val="1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u="sng" dirty="0" smtClean="0">
                <a:solidFill>
                  <a:srgbClr val="0000FF"/>
                </a:solidFill>
                <a:latin typeface="Arial Rounded MT Bold" pitchFamily="34" charset="0"/>
              </a:rPr>
              <a:t>222 Fr </a:t>
            </a:r>
            <a:r>
              <a:rPr lang="fr-FR" sz="4000" b="1" u="sng" dirty="0" err="1" smtClean="0">
                <a:solidFill>
                  <a:srgbClr val="0000FF"/>
                </a:solidFill>
                <a:latin typeface="Arial Rounded MT Bold" pitchFamily="34" charset="0"/>
              </a:rPr>
              <a:t>Cht</a:t>
            </a:r>
            <a:r>
              <a:rPr lang="fr-FR" sz="4000" b="1" u="sng" dirty="0" smtClean="0">
                <a:solidFill>
                  <a:srgbClr val="0000FF"/>
                </a:solidFill>
                <a:latin typeface="Arial Rounded MT Bold" pitchFamily="34" charset="0"/>
              </a:rPr>
              <a:t> Esp Il est une sainte guerre</a:t>
            </a:r>
            <a:endParaRPr lang="en-US" sz="4000" b="1" dirty="0" smtClean="0">
              <a:solidFill>
                <a:srgbClr val="0000FF"/>
              </a:solidFill>
              <a:latin typeface="Arial Rounded MT Bold" pitchFamily="34" charset="0"/>
            </a:endParaRPr>
          </a:p>
          <a:p>
            <a:pPr algn="ctr">
              <a:buNone/>
            </a:pPr>
            <a:r>
              <a:rPr lang="fr-FR" sz="4000" b="1" dirty="0" smtClean="0">
                <a:solidFill>
                  <a:srgbClr val="0000FF"/>
                </a:solidFill>
                <a:latin typeface="Arial Rounded MT Bold" pitchFamily="34" charset="0"/>
              </a:rPr>
              <a:t>1</a:t>
            </a:r>
            <a:endParaRPr lang="en-US" sz="4000" b="1" dirty="0" smtClean="0">
              <a:solidFill>
                <a:srgbClr val="0000FF"/>
              </a:solidFill>
              <a:latin typeface="Arial Rounded MT Bold" pitchFamily="34" charset="0"/>
            </a:endParaRPr>
          </a:p>
          <a:p>
            <a:pPr algn="ctr">
              <a:buNone/>
            </a:pPr>
            <a:r>
              <a:rPr lang="fr-FR" sz="4800" b="1" dirty="0" smtClean="0">
                <a:solidFill>
                  <a:schemeClr val="tx1"/>
                </a:solidFill>
                <a:latin typeface="Arial Rounded MT Bold" pitchFamily="34" charset="0"/>
              </a:rPr>
              <a:t>Il est une sainte guerre,</a:t>
            </a:r>
            <a:endParaRPr lang="en-US" sz="4800" b="1" dirty="0" smtClean="0">
              <a:solidFill>
                <a:schemeClr val="tx1"/>
              </a:solidFill>
              <a:latin typeface="Arial Rounded MT Bold" pitchFamily="34" charset="0"/>
            </a:endParaRPr>
          </a:p>
          <a:p>
            <a:pPr algn="ctr">
              <a:buNone/>
            </a:pPr>
            <a:r>
              <a:rPr lang="fr-FR" sz="4800" b="1" dirty="0" smtClean="0">
                <a:solidFill>
                  <a:schemeClr val="tx1"/>
                </a:solidFill>
                <a:latin typeface="Arial Rounded MT Bold" pitchFamily="34" charset="0"/>
              </a:rPr>
              <a:t>Il est un combat divin,</a:t>
            </a:r>
            <a:endParaRPr lang="en-US" sz="4800" b="1" dirty="0" smtClean="0">
              <a:solidFill>
                <a:schemeClr val="tx1"/>
              </a:solidFill>
              <a:latin typeface="Arial Rounded MT Bold" pitchFamily="34" charset="0"/>
            </a:endParaRPr>
          </a:p>
          <a:p>
            <a:pPr algn="ctr">
              <a:buNone/>
            </a:pPr>
            <a:r>
              <a:rPr lang="fr-FR" sz="4800" b="1" dirty="0" smtClean="0">
                <a:solidFill>
                  <a:srgbClr val="0000FF"/>
                </a:solidFill>
                <a:latin typeface="Arial Rounded MT Bold" pitchFamily="34" charset="0"/>
              </a:rPr>
              <a:t>Entre le ciel et la terre,</a:t>
            </a:r>
            <a:endParaRPr lang="en-US" sz="4800" b="1" dirty="0" smtClean="0">
              <a:solidFill>
                <a:srgbClr val="0000FF"/>
              </a:solidFill>
              <a:latin typeface="Arial Rounded MT Bold" pitchFamily="34" charset="0"/>
            </a:endParaRPr>
          </a:p>
          <a:p>
            <a:pPr algn="ctr">
              <a:buNone/>
            </a:pPr>
            <a:r>
              <a:rPr lang="fr-FR" sz="4800" b="1" dirty="0" smtClean="0">
                <a:solidFill>
                  <a:srgbClr val="0000FF"/>
                </a:solidFill>
                <a:latin typeface="Arial Rounded MT Bold" pitchFamily="34" charset="0"/>
              </a:rPr>
              <a:t>Entre le mal et le bien</a:t>
            </a:r>
            <a:r>
              <a:rPr lang="fr-FR" sz="4800" b="1" dirty="0" smtClean="0">
                <a:solidFill>
                  <a:schemeClr val="tx1"/>
                </a:solidFill>
                <a:latin typeface="Arial Rounded MT Bold" pitchFamily="34" charset="0"/>
              </a:rPr>
              <a:t>.</a:t>
            </a:r>
            <a:endParaRPr lang="en-US" sz="4800" b="1"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00FF"/>
                </a:solidFill>
                <a:latin typeface="Arial Rounded MT Bold" pitchFamily="34" charset="0"/>
              </a:rPr>
              <a:t>2.</a:t>
            </a:r>
            <a:endParaRPr lang="en-US" sz="4000" b="1" dirty="0" smtClean="0">
              <a:solidFill>
                <a:srgbClr val="0000FF"/>
              </a:solidFill>
              <a:latin typeface="Arial Rounded MT Bold" pitchFamily="34" charset="0"/>
            </a:endParaRPr>
          </a:p>
          <a:p>
            <a:pPr algn="ctr">
              <a:buNone/>
            </a:pPr>
            <a:r>
              <a:rPr lang="fr-FR" sz="4800" b="1" dirty="0" smtClean="0">
                <a:solidFill>
                  <a:schemeClr val="tx1"/>
                </a:solidFill>
                <a:latin typeface="Arial Rounded MT Bold" pitchFamily="34" charset="0"/>
              </a:rPr>
              <a:t>Certaine est notre victoire,</a:t>
            </a:r>
            <a:endParaRPr lang="en-US" sz="4800" b="1" dirty="0" smtClean="0">
              <a:solidFill>
                <a:schemeClr val="tx1"/>
              </a:solidFill>
              <a:latin typeface="Arial Rounded MT Bold" pitchFamily="34" charset="0"/>
            </a:endParaRPr>
          </a:p>
          <a:p>
            <a:pPr algn="ctr">
              <a:buNone/>
            </a:pPr>
            <a:r>
              <a:rPr lang="fr-FR" sz="4800" b="1" dirty="0" smtClean="0">
                <a:solidFill>
                  <a:schemeClr val="tx1"/>
                </a:solidFill>
                <a:latin typeface="Arial Rounded MT Bold" pitchFamily="34" charset="0"/>
              </a:rPr>
              <a:t>Luttons sans crainte </a:t>
            </a:r>
          </a:p>
          <a:p>
            <a:pPr algn="ctr">
              <a:buNone/>
            </a:pPr>
            <a:r>
              <a:rPr lang="fr-FR" sz="4800" b="1" dirty="0" smtClean="0">
                <a:solidFill>
                  <a:schemeClr val="tx1"/>
                </a:solidFill>
                <a:latin typeface="Arial Rounded MT Bold" pitchFamily="34" charset="0"/>
              </a:rPr>
              <a:t>et sans peur;</a:t>
            </a:r>
            <a:endParaRPr lang="en-US" sz="4800" b="1" dirty="0" smtClean="0">
              <a:solidFill>
                <a:schemeClr val="tx1"/>
              </a:solidFill>
              <a:latin typeface="Arial Rounded MT Bold" pitchFamily="34" charset="0"/>
            </a:endParaRPr>
          </a:p>
          <a:p>
            <a:pPr algn="ctr">
              <a:buNone/>
            </a:pPr>
            <a:r>
              <a:rPr lang="fr-FR" sz="4800" b="1" dirty="0" smtClean="0">
                <a:solidFill>
                  <a:srgbClr val="0000FF"/>
                </a:solidFill>
                <a:latin typeface="Arial Rounded MT Bold" pitchFamily="34" charset="0"/>
              </a:rPr>
              <a:t>Nous combattons </a:t>
            </a:r>
          </a:p>
          <a:p>
            <a:pPr algn="ctr">
              <a:buNone/>
            </a:pPr>
            <a:r>
              <a:rPr lang="fr-FR" sz="4800" b="1" dirty="0" smtClean="0">
                <a:solidFill>
                  <a:srgbClr val="0000FF"/>
                </a:solidFill>
                <a:latin typeface="Arial Rounded MT Bold" pitchFamily="34" charset="0"/>
              </a:rPr>
              <a:t>pour la gloire</a:t>
            </a:r>
            <a:endParaRPr lang="en-US" sz="4800" b="1" dirty="0" smtClean="0">
              <a:solidFill>
                <a:srgbClr val="0000FF"/>
              </a:solidFill>
              <a:latin typeface="Arial Rounded MT Bold" pitchFamily="34" charset="0"/>
            </a:endParaRPr>
          </a:p>
          <a:p>
            <a:pPr algn="ctr">
              <a:buNone/>
            </a:pPr>
            <a:r>
              <a:rPr lang="fr-FR" sz="4800" b="1" dirty="0" smtClean="0">
                <a:solidFill>
                  <a:srgbClr val="0000FF"/>
                </a:solidFill>
                <a:latin typeface="Arial Rounded MT Bold" pitchFamily="34" charset="0"/>
              </a:rPr>
              <a:t>De Jésus, le Rédempteur.</a:t>
            </a:r>
            <a:endParaRPr lang="en-US" sz="48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00FF"/>
                </a:solidFill>
                <a:latin typeface="Arial Rounded MT Bold" pitchFamily="34" charset="0"/>
              </a:rPr>
              <a:t>3.</a:t>
            </a:r>
            <a:endParaRPr lang="en-US" sz="4000" b="1" dirty="0" smtClean="0">
              <a:solidFill>
                <a:srgbClr val="0000FF"/>
              </a:solidFill>
              <a:latin typeface="Arial Rounded MT Bold" pitchFamily="34" charset="0"/>
            </a:endParaRPr>
          </a:p>
          <a:p>
            <a:pPr algn="ctr">
              <a:buNone/>
            </a:pPr>
            <a:r>
              <a:rPr lang="fr-FR" sz="5400" b="1" dirty="0" smtClean="0">
                <a:solidFill>
                  <a:schemeClr val="tx1"/>
                </a:solidFill>
                <a:latin typeface="Arial Rounded MT Bold" pitchFamily="34" charset="0"/>
              </a:rPr>
              <a:t>La justice est notre armure,</a:t>
            </a:r>
            <a:endParaRPr lang="en-US" sz="5400" b="1" dirty="0" smtClean="0">
              <a:solidFill>
                <a:schemeClr val="tx1"/>
              </a:solidFill>
              <a:latin typeface="Arial Rounded MT Bold" pitchFamily="34" charset="0"/>
            </a:endParaRPr>
          </a:p>
          <a:p>
            <a:pPr algn="ctr">
              <a:buNone/>
            </a:pPr>
            <a:r>
              <a:rPr lang="fr-FR" sz="5400" b="1" dirty="0" smtClean="0">
                <a:solidFill>
                  <a:schemeClr val="tx1"/>
                </a:solidFill>
                <a:latin typeface="Arial Rounded MT Bold" pitchFamily="34" charset="0"/>
              </a:rPr>
              <a:t>La foi, notre bouclier,</a:t>
            </a:r>
            <a:endParaRPr lang="en-US" sz="5400" b="1" dirty="0" smtClean="0">
              <a:solidFill>
                <a:schemeClr val="tx1"/>
              </a:solidFill>
              <a:latin typeface="Arial Rounded MT Bold" pitchFamily="34" charset="0"/>
            </a:endParaRPr>
          </a:p>
          <a:p>
            <a:pPr algn="ctr">
              <a:buNone/>
            </a:pPr>
            <a:r>
              <a:rPr lang="fr-FR" sz="5400" b="1" dirty="0" smtClean="0">
                <a:solidFill>
                  <a:srgbClr val="0000FF"/>
                </a:solidFill>
                <a:latin typeface="Arial Rounded MT Bold" pitchFamily="34" charset="0"/>
              </a:rPr>
              <a:t>La vérité, pour ceinture,</a:t>
            </a:r>
            <a:endParaRPr lang="en-US" sz="5400" b="1" dirty="0" smtClean="0">
              <a:solidFill>
                <a:srgbClr val="0000FF"/>
              </a:solidFill>
              <a:latin typeface="Arial Rounded MT Bold" pitchFamily="34" charset="0"/>
            </a:endParaRPr>
          </a:p>
          <a:p>
            <a:pPr algn="ctr">
              <a:buNone/>
            </a:pPr>
            <a:r>
              <a:rPr lang="fr-FR" sz="5400" b="1" dirty="0" smtClean="0">
                <a:solidFill>
                  <a:srgbClr val="0000FF"/>
                </a:solidFill>
                <a:latin typeface="Arial Rounded MT Bold" pitchFamily="34" charset="0"/>
              </a:rPr>
              <a:t>Doit a jamais nous lier.</a:t>
            </a:r>
            <a:endParaRPr lang="en-US" sz="54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00FF"/>
                </a:solidFill>
                <a:latin typeface="Arial Rounded MT Bold" pitchFamily="34" charset="0"/>
              </a:rPr>
              <a:t>4.</a:t>
            </a:r>
            <a:endParaRPr lang="en-US" sz="4000" b="1" dirty="0" smtClean="0">
              <a:solidFill>
                <a:srgbClr val="0000FF"/>
              </a:solidFill>
              <a:latin typeface="Arial Rounded MT Bold" pitchFamily="34" charset="0"/>
            </a:endParaRPr>
          </a:p>
          <a:p>
            <a:pPr algn="ctr">
              <a:buNone/>
            </a:pPr>
            <a:r>
              <a:rPr lang="fr-FR" sz="4800" b="1" dirty="0" smtClean="0">
                <a:solidFill>
                  <a:schemeClr val="tx1"/>
                </a:solidFill>
                <a:latin typeface="Arial Rounded MT Bold" pitchFamily="34" charset="0"/>
              </a:rPr>
              <a:t>C'est une épée invincible</a:t>
            </a:r>
            <a:endParaRPr lang="en-US" sz="4800" b="1" dirty="0" smtClean="0">
              <a:solidFill>
                <a:schemeClr val="tx1"/>
              </a:solidFill>
              <a:latin typeface="Arial Rounded MT Bold" pitchFamily="34" charset="0"/>
            </a:endParaRPr>
          </a:p>
          <a:p>
            <a:pPr algn="ctr">
              <a:buNone/>
            </a:pPr>
            <a:r>
              <a:rPr lang="fr-FR" sz="4800" b="1" dirty="0" smtClean="0">
                <a:solidFill>
                  <a:schemeClr val="tx1"/>
                </a:solidFill>
                <a:latin typeface="Arial Rounded MT Bold" pitchFamily="34" charset="0"/>
              </a:rPr>
              <a:t>Qu’on voit briller </a:t>
            </a:r>
          </a:p>
          <a:p>
            <a:pPr algn="ctr">
              <a:buNone/>
            </a:pPr>
            <a:r>
              <a:rPr lang="fr-FR" sz="4800" b="1" dirty="0" smtClean="0">
                <a:solidFill>
                  <a:schemeClr val="tx1"/>
                </a:solidFill>
                <a:latin typeface="Arial Rounded MT Bold" pitchFamily="34" charset="0"/>
              </a:rPr>
              <a:t>dans nos mains,</a:t>
            </a:r>
            <a:endParaRPr lang="en-US" sz="4800" b="1" dirty="0" smtClean="0">
              <a:solidFill>
                <a:schemeClr val="tx1"/>
              </a:solidFill>
              <a:latin typeface="Arial Rounded MT Bold" pitchFamily="34" charset="0"/>
            </a:endParaRPr>
          </a:p>
          <a:p>
            <a:pPr algn="ctr">
              <a:buNone/>
            </a:pPr>
            <a:r>
              <a:rPr lang="fr-FR" sz="4800" b="1" dirty="0" smtClean="0">
                <a:solidFill>
                  <a:srgbClr val="0000FF"/>
                </a:solidFill>
                <a:latin typeface="Arial Rounded MT Bold" pitchFamily="34" charset="0"/>
              </a:rPr>
              <a:t>C'est la Parole infaillible</a:t>
            </a:r>
            <a:endParaRPr lang="en-US" sz="4800" b="1" dirty="0" smtClean="0">
              <a:solidFill>
                <a:srgbClr val="0000FF"/>
              </a:solidFill>
              <a:latin typeface="Arial Rounded MT Bold" pitchFamily="34" charset="0"/>
            </a:endParaRPr>
          </a:p>
          <a:p>
            <a:pPr algn="ctr">
              <a:buNone/>
            </a:pPr>
            <a:r>
              <a:rPr lang="fr-FR" sz="4800" b="1" dirty="0" smtClean="0">
                <a:solidFill>
                  <a:srgbClr val="0000FF"/>
                </a:solidFill>
                <a:latin typeface="Arial Rounded MT Bold" pitchFamily="34" charset="0"/>
              </a:rPr>
              <a:t>Du Dieu Sauveur des humains.</a:t>
            </a:r>
            <a:endParaRPr lang="en-US" sz="48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00FF"/>
                </a:solidFill>
                <a:latin typeface="Arial Rounded MT Bold" pitchFamily="34" charset="0"/>
              </a:rPr>
              <a:t>5.</a:t>
            </a:r>
            <a:endParaRPr lang="en-US" sz="4000" b="1" dirty="0" smtClean="0">
              <a:solidFill>
                <a:srgbClr val="0000FF"/>
              </a:solidFill>
              <a:latin typeface="Arial Rounded MT Bold" pitchFamily="34" charset="0"/>
            </a:endParaRPr>
          </a:p>
          <a:p>
            <a:pPr algn="ctr">
              <a:buNone/>
            </a:pPr>
            <a:r>
              <a:rPr lang="fr-FR" sz="4400" b="1" dirty="0" smtClean="0">
                <a:solidFill>
                  <a:schemeClr val="tx1"/>
                </a:solidFill>
                <a:latin typeface="Arial Rounded MT Bold" pitchFamily="34" charset="0"/>
              </a:rPr>
              <a:t>Sous la bannière immortelle</a:t>
            </a:r>
            <a:endParaRPr lang="en-US" sz="4400" b="1" dirty="0" smtClean="0">
              <a:solidFill>
                <a:schemeClr val="tx1"/>
              </a:solidFill>
              <a:latin typeface="Arial Rounded MT Bold" pitchFamily="34" charset="0"/>
            </a:endParaRPr>
          </a:p>
          <a:p>
            <a:pPr algn="ctr">
              <a:buNone/>
            </a:pPr>
            <a:r>
              <a:rPr lang="fr-FR" sz="4400" b="1" dirty="0" smtClean="0">
                <a:solidFill>
                  <a:schemeClr val="tx1"/>
                </a:solidFill>
                <a:latin typeface="Arial Rounded MT Bold" pitchFamily="34" charset="0"/>
              </a:rPr>
              <a:t>Les cœurs en haut, nous marchons;</a:t>
            </a:r>
            <a:endParaRPr lang="en-US" sz="4400" b="1" dirty="0" smtClean="0">
              <a:solidFill>
                <a:schemeClr val="tx1"/>
              </a:solidFill>
              <a:latin typeface="Arial Rounded MT Bold" pitchFamily="34" charset="0"/>
            </a:endParaRPr>
          </a:p>
          <a:p>
            <a:pPr algn="ctr">
              <a:buNone/>
            </a:pPr>
            <a:r>
              <a:rPr lang="fr-FR" sz="4400" b="1" dirty="0" smtClean="0">
                <a:solidFill>
                  <a:srgbClr val="0000FF"/>
                </a:solidFill>
                <a:latin typeface="Arial Rounded MT Bold" pitchFamily="34" charset="0"/>
              </a:rPr>
              <a:t>De la patrie éternelle</a:t>
            </a:r>
            <a:endParaRPr lang="en-US" sz="4400" b="1" dirty="0" smtClean="0">
              <a:solidFill>
                <a:srgbClr val="0000FF"/>
              </a:solidFill>
              <a:latin typeface="Arial Rounded MT Bold" pitchFamily="34" charset="0"/>
            </a:endParaRPr>
          </a:p>
          <a:p>
            <a:pPr algn="ctr">
              <a:buNone/>
            </a:pPr>
            <a:r>
              <a:rPr lang="fr-FR" sz="4400" b="1" dirty="0" smtClean="0">
                <a:solidFill>
                  <a:srgbClr val="0000FF"/>
                </a:solidFill>
                <a:latin typeface="Arial Rounded MT Bold" pitchFamily="34" charset="0"/>
              </a:rPr>
              <a:t>Pas à pas nous approchons.</a:t>
            </a:r>
            <a:endParaRPr lang="en-US" sz="44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00FF"/>
                </a:solidFill>
                <a:latin typeface="Arial Rounded MT Bold" pitchFamily="34" charset="0"/>
              </a:rPr>
              <a:t>6</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algn="ctr">
              <a:buNone/>
            </a:pPr>
            <a:r>
              <a:rPr lang="fr-FR" sz="4800" b="1" dirty="0" smtClean="0">
                <a:solidFill>
                  <a:schemeClr val="tx1"/>
                </a:solidFill>
                <a:latin typeface="Arial Rounded MT Bold" pitchFamily="34" charset="0"/>
              </a:rPr>
              <a:t>Après la lutte suprême</a:t>
            </a:r>
            <a:endParaRPr lang="en-US" sz="4800" b="1" dirty="0" smtClean="0">
              <a:solidFill>
                <a:schemeClr val="tx1"/>
              </a:solidFill>
              <a:latin typeface="Arial Rounded MT Bold" pitchFamily="34" charset="0"/>
            </a:endParaRPr>
          </a:p>
          <a:p>
            <a:pPr algn="ctr">
              <a:buNone/>
            </a:pPr>
            <a:r>
              <a:rPr lang="fr-FR" sz="4800" b="1" dirty="0" smtClean="0">
                <a:solidFill>
                  <a:schemeClr val="tx1"/>
                </a:solidFill>
                <a:latin typeface="Arial Rounded MT Bold" pitchFamily="34" charset="0"/>
              </a:rPr>
              <a:t>La couronne nous attend;</a:t>
            </a:r>
            <a:endParaRPr lang="en-US" sz="4800" b="1" dirty="0" smtClean="0">
              <a:solidFill>
                <a:schemeClr val="tx1"/>
              </a:solidFill>
              <a:latin typeface="Arial Rounded MT Bold" pitchFamily="34" charset="0"/>
            </a:endParaRPr>
          </a:p>
          <a:p>
            <a:pPr algn="ctr">
              <a:buNone/>
            </a:pPr>
            <a:r>
              <a:rPr lang="fr-FR" sz="4800" b="1" dirty="0" smtClean="0">
                <a:solidFill>
                  <a:srgbClr val="0000FF"/>
                </a:solidFill>
                <a:latin typeface="Arial Rounded MT Bold" pitchFamily="34" charset="0"/>
              </a:rPr>
              <a:t>Jésus la mettra Lui-même</a:t>
            </a:r>
            <a:endParaRPr lang="en-US" sz="4800" b="1" dirty="0" smtClean="0">
              <a:solidFill>
                <a:srgbClr val="0000FF"/>
              </a:solidFill>
              <a:latin typeface="Arial Rounded MT Bold" pitchFamily="34" charset="0"/>
            </a:endParaRPr>
          </a:p>
          <a:p>
            <a:pPr algn="ctr">
              <a:buNone/>
            </a:pPr>
            <a:r>
              <a:rPr lang="fr-FR" sz="4800" b="1" dirty="0" smtClean="0">
                <a:solidFill>
                  <a:srgbClr val="0000FF"/>
                </a:solidFill>
                <a:latin typeface="Arial Rounded MT Bold" pitchFamily="34" charset="0"/>
              </a:rPr>
              <a:t>Sur le front du combattant !</a:t>
            </a:r>
            <a:endParaRPr lang="en-US" sz="48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endParaRPr lang="en-US" sz="4400" b="1" dirty="0" smtClean="0">
              <a:solidFill>
                <a:srgbClr val="003300"/>
              </a:solidFill>
              <a:latin typeface="Arial Rounded MT Bold" pitchFamily="34" charset="0"/>
            </a:endParaRPr>
          </a:p>
          <a:p>
            <a:pPr algn="ctr">
              <a:buNone/>
            </a:pPr>
            <a:r>
              <a:rPr lang="en-US" sz="4800" b="1" dirty="0" err="1" smtClean="0">
                <a:solidFill>
                  <a:srgbClr val="003300"/>
                </a:solidFill>
                <a:latin typeface="Arial Rounded MT Bold" pitchFamily="34" charset="0"/>
              </a:rPr>
              <a:t>Mwen</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sou</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latè</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ak</a:t>
            </a:r>
            <a:r>
              <a:rPr lang="en-US" sz="4800" b="1" dirty="0" smtClean="0">
                <a:solidFill>
                  <a:srgbClr val="003300"/>
                </a:solidFill>
                <a:latin typeface="Arial Rounded MT Bold" pitchFamily="34" charset="0"/>
              </a:rPr>
              <a:t> yon </a:t>
            </a:r>
            <a:r>
              <a:rPr lang="en-US" sz="4800" b="1" dirty="0" err="1" smtClean="0">
                <a:solidFill>
                  <a:srgbClr val="003300"/>
                </a:solidFill>
                <a:latin typeface="Arial Rounded MT Bold" pitchFamily="34" charset="0"/>
              </a:rPr>
              <a:t>manda</a:t>
            </a:r>
            <a:endParaRPr lang="en-US" sz="4800" b="1" dirty="0" smtClean="0">
              <a:solidFill>
                <a:srgbClr val="003300"/>
              </a:solidFill>
              <a:latin typeface="Arial Rounded MT Bold" pitchFamily="34" charset="0"/>
            </a:endParaRPr>
          </a:p>
          <a:p>
            <a:pPr algn="ctr">
              <a:buNone/>
            </a:pPr>
            <a:r>
              <a:rPr lang="en-US" sz="4800" b="1" dirty="0" err="1" smtClean="0">
                <a:solidFill>
                  <a:srgbClr val="003300"/>
                </a:solidFill>
                <a:latin typeface="Arial Rounded MT Bold" pitchFamily="34" charset="0"/>
              </a:rPr>
              <a:t>BonDye</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voye</a:t>
            </a:r>
            <a:r>
              <a:rPr lang="en-US" sz="4800" b="1" dirty="0" smtClean="0">
                <a:solidFill>
                  <a:srgbClr val="003300"/>
                </a:solidFill>
                <a:latin typeface="Arial Rounded MT Bold" pitchFamily="34" charset="0"/>
              </a:rPr>
              <a:t>-m </a:t>
            </a:r>
            <a:r>
              <a:rPr lang="en-US" sz="4800" b="1" dirty="0" err="1" smtClean="0">
                <a:solidFill>
                  <a:srgbClr val="003300"/>
                </a:solidFill>
                <a:latin typeface="Arial Rounded MT Bold" pitchFamily="34" charset="0"/>
              </a:rPr>
              <a:t>tou</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chanpyon</a:t>
            </a:r>
            <a:endParaRPr lang="en-US" sz="4800" b="1" dirty="0" smtClean="0">
              <a:solidFill>
                <a:srgbClr val="003300"/>
              </a:solidFill>
              <a:latin typeface="Arial Rounded MT Bold" pitchFamily="34" charset="0"/>
            </a:endParaRPr>
          </a:p>
          <a:p>
            <a:pPr algn="ctr">
              <a:buNone/>
            </a:pPr>
            <a:r>
              <a:rPr lang="en-US" sz="4800" b="1" dirty="0" err="1" smtClean="0">
                <a:solidFill>
                  <a:srgbClr val="003300"/>
                </a:solidFill>
                <a:latin typeface="Arial Rounded MT Bold" pitchFamily="34" charset="0"/>
              </a:rPr>
              <a:t>Mwen</a:t>
            </a:r>
            <a:r>
              <a:rPr lang="en-US" sz="4800" b="1" dirty="0" smtClean="0">
                <a:solidFill>
                  <a:srgbClr val="003300"/>
                </a:solidFill>
                <a:latin typeface="Arial Rounded MT Bold" pitchFamily="34" charset="0"/>
              </a:rPr>
              <a:t> pa </a:t>
            </a:r>
            <a:r>
              <a:rPr lang="en-US" sz="4800" b="1" dirty="0" err="1" smtClean="0">
                <a:solidFill>
                  <a:srgbClr val="003300"/>
                </a:solidFill>
                <a:latin typeface="Arial Rounded MT Bold" pitchFamily="34" charset="0"/>
              </a:rPr>
              <a:t>moun</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isi</a:t>
            </a:r>
            <a:r>
              <a:rPr lang="en-US" sz="4800" b="1" dirty="0" smtClean="0">
                <a:solidFill>
                  <a:srgbClr val="003300"/>
                </a:solidFill>
                <a:latin typeface="Arial Rounded MT Bold" pitchFamily="34" charset="0"/>
              </a:rPr>
              <a:t> </a:t>
            </a:r>
          </a:p>
          <a:p>
            <a:pPr algn="ctr">
              <a:buNone/>
            </a:pPr>
            <a:r>
              <a:rPr lang="en-US" sz="4800" b="1" dirty="0" err="1" smtClean="0">
                <a:solidFill>
                  <a:srgbClr val="003300"/>
                </a:solidFill>
                <a:latin typeface="Arial Rounded MT Bold" pitchFamily="34" charset="0"/>
              </a:rPr>
              <a:t>mwen</a:t>
            </a:r>
            <a:r>
              <a:rPr lang="en-US" sz="4800" b="1" dirty="0" smtClean="0">
                <a:solidFill>
                  <a:srgbClr val="003300"/>
                </a:solidFill>
                <a:latin typeface="Arial Rounded MT Bold" pitchFamily="34" charset="0"/>
              </a:rPr>
              <a:t> sot </a:t>
            </a:r>
            <a:r>
              <a:rPr lang="en-US" sz="4800" b="1" dirty="0" err="1" smtClean="0">
                <a:solidFill>
                  <a:srgbClr val="003300"/>
                </a:solidFill>
                <a:latin typeface="Arial Rounded MT Bold" pitchFamily="34" charset="0"/>
              </a:rPr>
              <a:t>anro</a:t>
            </a:r>
            <a:endParaRPr lang="en-US" sz="4800" b="1" dirty="0" smtClean="0">
              <a:solidFill>
                <a:srgbClr val="003300"/>
              </a:solidFill>
              <a:latin typeface="Arial Rounded MT Bold" pitchFamily="34" charset="0"/>
            </a:endParaRPr>
          </a:p>
          <a:p>
            <a:pPr algn="ctr">
              <a:buNone/>
            </a:pPr>
            <a:r>
              <a:rPr lang="en-US" sz="4800" b="1" dirty="0" smtClean="0">
                <a:solidFill>
                  <a:srgbClr val="003300"/>
                </a:solidFill>
                <a:latin typeface="Arial Rounded MT Bold" pitchFamily="34" charset="0"/>
              </a:rPr>
              <a:t>Tout </a:t>
            </a:r>
            <a:r>
              <a:rPr lang="en-US" sz="4800" b="1" dirty="0" err="1" smtClean="0">
                <a:solidFill>
                  <a:srgbClr val="003300"/>
                </a:solidFill>
                <a:latin typeface="Arial Rounded MT Bold" pitchFamily="34" charset="0"/>
              </a:rPr>
              <a:t>sam</a:t>
            </a:r>
            <a:r>
              <a:rPr lang="en-US" sz="4800" b="1" dirty="0" smtClean="0">
                <a:solidFill>
                  <a:srgbClr val="003300"/>
                </a:solidFill>
                <a:latin typeface="Arial Rounded MT Bold" pitchFamily="34" charset="0"/>
              </a:rPr>
              <a:t> ye  </a:t>
            </a:r>
            <a:r>
              <a:rPr lang="en-US" sz="4800" b="1" dirty="0" err="1" smtClean="0">
                <a:solidFill>
                  <a:srgbClr val="003300"/>
                </a:solidFill>
                <a:latin typeface="Arial Rounded MT Bold" pitchFamily="34" charset="0"/>
              </a:rPr>
              <a:t>soti</a:t>
            </a:r>
            <a:r>
              <a:rPr lang="en-US" sz="4800" b="1" dirty="0" smtClean="0">
                <a:solidFill>
                  <a:srgbClr val="003300"/>
                </a:solidFill>
                <a:latin typeface="Arial Rounded MT Bold" pitchFamily="34" charset="0"/>
              </a:rPr>
              <a:t> </a:t>
            </a:r>
            <a:r>
              <a:rPr lang="en-US" sz="4800" b="1" dirty="0" err="1" smtClean="0">
                <a:solidFill>
                  <a:srgbClr val="003300"/>
                </a:solidFill>
                <a:latin typeface="Arial Rounded MT Bold" pitchFamily="34" charset="0"/>
              </a:rPr>
              <a:t>anro</a:t>
            </a:r>
            <a:endParaRPr lang="en-US" sz="4800" b="1" dirty="0" smtClean="0">
              <a:solidFill>
                <a:srgbClr val="003300"/>
              </a:solidFill>
              <a:latin typeface="Arial Rounded MT Bold" pitchFamily="34" charset="0"/>
            </a:endParaRPr>
          </a:p>
          <a:p>
            <a:pPr algn="ctr">
              <a:buNone/>
            </a:pPr>
            <a:endParaRPr lang="en-US" sz="4400" b="1" dirty="0" smtClean="0">
              <a:solidFill>
                <a:srgbClr val="003300"/>
              </a:solidFill>
              <a:latin typeface="Arial Rounded MT Bold" pitchFamily="34" charset="0"/>
            </a:endParaRPr>
          </a:p>
          <a:p>
            <a:pPr algn="ctr">
              <a:buNone/>
            </a:pPr>
            <a:endParaRPr lang="en-US" sz="4400" b="1"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err="1" smtClean="0">
                <a:solidFill>
                  <a:srgbClr val="0000FF"/>
                </a:solidFill>
                <a:latin typeface="Arial Rounded MT Bold" pitchFamily="34" charset="0"/>
              </a:rPr>
              <a:t>Kè</a:t>
            </a:r>
            <a:endParaRPr lang="en-US" sz="4400" b="1" dirty="0" smtClean="0">
              <a:solidFill>
                <a:srgbClr val="0000FF"/>
              </a:solidFill>
              <a:latin typeface="Arial Rounded MT Bold" pitchFamily="34" charset="0"/>
            </a:endParaRPr>
          </a:p>
          <a:p>
            <a:pPr algn="ctr">
              <a:buNone/>
            </a:pP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se </a:t>
            </a:r>
            <a:r>
              <a:rPr lang="en-US" sz="4400" b="1" dirty="0" err="1" smtClean="0">
                <a:solidFill>
                  <a:srgbClr val="003300"/>
                </a:solidFill>
                <a:latin typeface="Arial Rounded MT Bold" pitchFamily="34" charset="0"/>
              </a:rPr>
              <a:t>tèt</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pap </a:t>
            </a:r>
            <a:r>
              <a:rPr lang="en-US" sz="4400" b="1" dirty="0" err="1" smtClean="0">
                <a:solidFill>
                  <a:srgbClr val="003300"/>
                </a:solidFill>
                <a:latin typeface="Arial Rounded MT Bold" pitchFamily="34" charset="0"/>
              </a:rPr>
              <a:t>janm</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ke</a:t>
            </a:r>
            <a:endParaRPr lang="en-US" sz="4400" b="1" dirty="0" smtClean="0">
              <a:solidFill>
                <a:srgbClr val="003300"/>
              </a:solidFill>
              <a:latin typeface="Arial Rounded MT Bold" pitchFamily="34" charset="0"/>
            </a:endParaRPr>
          </a:p>
          <a:p>
            <a:pPr algn="ctr">
              <a:buNone/>
            </a:pP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anro</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pa </a:t>
            </a:r>
            <a:r>
              <a:rPr lang="en-US" sz="4400" b="1" dirty="0" err="1" smtClean="0">
                <a:solidFill>
                  <a:srgbClr val="003300"/>
                </a:solidFill>
                <a:latin typeface="Arial Rounded MT Bold" pitchFamily="34" charset="0"/>
              </a:rPr>
              <a:t>anba</a:t>
            </a:r>
            <a:endParaRPr lang="en-US" sz="4400" b="1" dirty="0" smtClean="0">
              <a:solidFill>
                <a:srgbClr val="003300"/>
              </a:solidFill>
              <a:latin typeface="Arial Rounded MT Bold" pitchFamily="34" charset="0"/>
            </a:endParaRPr>
          </a:p>
          <a:p>
            <a:pPr algn="ctr">
              <a:buNone/>
            </a:pP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pa yon </a:t>
            </a:r>
            <a:r>
              <a:rPr lang="en-US" sz="4400" b="1" dirty="0" err="1" smtClean="0">
                <a:solidFill>
                  <a:srgbClr val="003300"/>
                </a:solidFill>
                <a:latin typeface="Arial Rounded MT Bold" pitchFamily="34" charset="0"/>
              </a:rPr>
              <a:t>pèdan</a:t>
            </a:r>
            <a:endParaRPr lang="en-US" sz="4400" b="1" dirty="0" smtClean="0">
              <a:solidFill>
                <a:srgbClr val="003300"/>
              </a:solidFill>
              <a:latin typeface="Arial Rounded MT Bold" pitchFamily="34" charset="0"/>
            </a:endParaRPr>
          </a:p>
          <a:p>
            <a:pPr algn="ctr">
              <a:buNone/>
            </a:pP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sonw</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chanpyon</a:t>
            </a:r>
            <a:endParaRPr lang="en-US" sz="4400" b="1" dirty="0" smtClean="0">
              <a:solidFill>
                <a:srgbClr val="003300"/>
              </a:solidFill>
              <a:latin typeface="Arial Rounded MT Bold" pitchFamily="34" charset="0"/>
            </a:endParaRPr>
          </a:p>
          <a:p>
            <a:pPr algn="ctr">
              <a:buNone/>
            </a:pPr>
            <a:r>
              <a:rPr lang="en-US" sz="4400" b="1" dirty="0" err="1" smtClean="0">
                <a:solidFill>
                  <a:srgbClr val="003300"/>
                </a:solidFill>
                <a:latin typeface="Arial Rounded MT Bold" pitchFamily="34" charset="0"/>
              </a:rPr>
              <a:t>Mwen</a:t>
            </a:r>
            <a:r>
              <a:rPr lang="en-US" sz="4400" b="1" dirty="0" smtClean="0">
                <a:solidFill>
                  <a:srgbClr val="003300"/>
                </a:solidFill>
                <a:latin typeface="Arial Rounded MT Bold" pitchFamily="34" charset="0"/>
              </a:rPr>
              <a:t> </a:t>
            </a:r>
            <a:r>
              <a:rPr lang="en-US" sz="4400" b="1" dirty="0" err="1" smtClean="0">
                <a:solidFill>
                  <a:srgbClr val="003300"/>
                </a:solidFill>
                <a:latin typeface="Arial Rounded MT Bold" pitchFamily="34" charset="0"/>
              </a:rPr>
              <a:t>beni</a:t>
            </a:r>
            <a:r>
              <a:rPr lang="en-US" sz="4400" b="1" dirty="0" smtClean="0">
                <a:solidFill>
                  <a:srgbClr val="003300"/>
                </a:solidFill>
                <a:latin typeface="Arial Rounded MT Bold" pitchFamily="34" charset="0"/>
              </a:rPr>
              <a:t> en </a:t>
            </a:r>
            <a:r>
              <a:rPr lang="en-US" sz="4400" b="1" dirty="0" err="1" smtClean="0">
                <a:solidFill>
                  <a:srgbClr val="003300"/>
                </a:solidFill>
                <a:latin typeface="Arial Rounded MT Bold" pitchFamily="34" charset="0"/>
              </a:rPr>
              <a:t>deyor</a:t>
            </a:r>
            <a:r>
              <a:rPr lang="en-US" sz="4400" b="1" dirty="0" smtClean="0">
                <a:solidFill>
                  <a:srgbClr val="003300"/>
                </a:solidFill>
                <a:latin typeface="Arial Rounded MT Bold" pitchFamily="34" charset="0"/>
              </a:rPr>
              <a:t>,</a:t>
            </a:r>
          </a:p>
          <a:p>
            <a:pPr algn="ctr">
              <a:buNone/>
            </a:pPr>
            <a:r>
              <a:rPr lang="en-US" sz="4400" b="1" dirty="0" err="1" smtClean="0">
                <a:solidFill>
                  <a:srgbClr val="0000FF"/>
                </a:solidFill>
                <a:latin typeface="Arial Rounded MT Bold" pitchFamily="34" charset="0"/>
              </a:rPr>
              <a:t>Mwen</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beni</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lè’m</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nan</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vil</a:t>
            </a:r>
            <a:r>
              <a:rPr lang="en-US" sz="4400" b="1" dirty="0" smtClean="0">
                <a:solidFill>
                  <a:srgbClr val="0000FF"/>
                </a:solidFill>
                <a:latin typeface="Arial Rounded MT Bold" pitchFamily="34" charset="0"/>
              </a:rPr>
              <a:t> la.</a:t>
            </a:r>
          </a:p>
          <a:p>
            <a:pPr algn="ctr">
              <a:buNone/>
            </a:pPr>
            <a:r>
              <a:rPr lang="en-US" sz="4400" b="1" dirty="0" err="1" smtClean="0">
                <a:solidFill>
                  <a:srgbClr val="0000FF"/>
                </a:solidFill>
                <a:latin typeface="Arial Rounded MT Bold" pitchFamily="34" charset="0"/>
              </a:rPr>
              <a:t>Nenpòt</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sezon</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mwen</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mwen</a:t>
            </a:r>
            <a:r>
              <a:rPr lang="en-US" sz="4400" b="1" dirty="0" smtClean="0">
                <a:solidFill>
                  <a:srgbClr val="0000FF"/>
                </a:solidFill>
                <a:latin typeface="Arial Rounded MT Bold" pitchFamily="34" charset="0"/>
              </a:rPr>
              <a:t> </a:t>
            </a:r>
            <a:r>
              <a:rPr lang="en-US" sz="4400" b="1" dirty="0" err="1" smtClean="0">
                <a:solidFill>
                  <a:srgbClr val="0000FF"/>
                </a:solidFill>
                <a:latin typeface="Arial Rounded MT Bold" pitchFamily="34" charset="0"/>
              </a:rPr>
              <a:t>beni</a:t>
            </a:r>
            <a:r>
              <a:rPr lang="en-US" sz="4400" b="1" dirty="0" smtClean="0">
                <a:solidFill>
                  <a:srgbClr val="0000FF"/>
                </a:solidFill>
                <a:latin typeface="Arial Rounded MT Bold" pitchFamily="34" charset="0"/>
              </a:rPr>
              <a:t>.</a:t>
            </a:r>
          </a:p>
          <a:p>
            <a:pPr algn="ctr">
              <a:buNone/>
            </a:pPr>
            <a:endParaRPr lang="en-US" sz="4400" b="1"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3399"/>
                </a:solidFill>
              </a:rPr>
              <a:t>PAR </a:t>
            </a:r>
          </a:p>
          <a:p>
            <a:pPr algn="ctr">
              <a:buNone/>
            </a:pPr>
            <a:r>
              <a:rPr lang="en-US" sz="5400" b="1" dirty="0" smtClean="0">
                <a:solidFill>
                  <a:schemeClr val="bg1"/>
                </a:solidFill>
              </a:rPr>
              <a:t>PASTEUR  </a:t>
            </a:r>
          </a:p>
          <a:p>
            <a:pPr algn="ctr">
              <a:buNone/>
            </a:pPr>
            <a:r>
              <a:rPr lang="en-US" sz="5400" b="1" dirty="0" smtClean="0">
                <a:solidFill>
                  <a:srgbClr val="FC0AFC"/>
                </a:solidFill>
              </a:rPr>
              <a:t>JEAN CLAUDE JEAN BAPTISTE</a:t>
            </a: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DIMANCHE </a:t>
            </a:r>
            <a:r>
              <a:rPr lang="en-US" b="1" dirty="0" smtClean="0">
                <a:solidFill>
                  <a:schemeClr val="tx1"/>
                </a:solidFill>
              </a:rPr>
              <a:t>13 </a:t>
            </a:r>
            <a:r>
              <a:rPr lang="en-US" b="1" dirty="0" smtClean="0">
                <a:solidFill>
                  <a:schemeClr val="tx1"/>
                </a:solidFill>
              </a:rPr>
              <a:t>AOUT 2023 </a:t>
            </a:r>
            <a:br>
              <a:rPr lang="en-US" b="1" dirty="0" smtClean="0">
                <a:solidFill>
                  <a:schemeClr val="tx1"/>
                </a:solidFill>
              </a:rPr>
            </a:br>
            <a:r>
              <a:rPr lang="en-US" sz="4700" b="1" dirty="0" smtClean="0">
                <a:solidFill>
                  <a:srgbClr val="C00000"/>
                </a:solidFill>
                <a:latin typeface="Agency FB" pitchFamily="34" charset="0"/>
              </a:rPr>
              <a:t>Sermon </a:t>
            </a:r>
            <a:r>
              <a:rPr lang="en-US" sz="4700" b="1" dirty="0" smtClean="0">
                <a:solidFill>
                  <a:srgbClr val="C00000"/>
                </a:solidFill>
                <a:latin typeface="Agency FB" pitchFamily="34" charset="0"/>
              </a:rPr>
              <a:t>par Pasteur Jean Claude Jean </a:t>
            </a:r>
            <a:r>
              <a:rPr lang="en-US" sz="4700" b="1" dirty="0" err="1" smtClean="0">
                <a:solidFill>
                  <a:srgbClr val="C00000"/>
                </a:solidFill>
                <a:latin typeface="Agency FB" pitchFamily="34" charset="0"/>
              </a:rPr>
              <a:t>Baptiste</a:t>
            </a:r>
            <a:endParaRPr lang="en-US" sz="4700" dirty="0">
              <a:solidFill>
                <a:srgbClr val="C00000"/>
              </a:solidFill>
              <a:latin typeface="Agency FB" pitchFamily="34" charset="0"/>
            </a:endParaRPr>
          </a:p>
        </p:txBody>
      </p:sp>
      <p:sp>
        <p:nvSpPr>
          <p:cNvPr id="6" name="TextBox 5"/>
          <p:cNvSpPr txBox="1"/>
          <p:nvPr/>
        </p:nvSpPr>
        <p:spPr>
          <a:xfrm>
            <a:off x="0" y="2590800"/>
            <a:ext cx="9144000" cy="7078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4000" b="1" dirty="0" smtClean="0">
                <a:latin typeface="Copperplate Gothic Bold" pitchFamily="34" charset="0"/>
              </a:rPr>
              <a:t>LA  </a:t>
            </a:r>
            <a:r>
              <a:rPr lang="fr-FR" sz="4000" b="1" dirty="0" smtClean="0">
                <a:latin typeface="Copperplate Gothic Bold" pitchFamily="34" charset="0"/>
              </a:rPr>
              <a:t> </a:t>
            </a:r>
            <a:r>
              <a:rPr lang="fr-FR" sz="4000" b="1" dirty="0" smtClean="0">
                <a:latin typeface="Copperplate Gothic Bold" pitchFamily="34" charset="0"/>
              </a:rPr>
              <a:t>NÉCESSITÉ   D’Y   ALLER</a:t>
            </a:r>
            <a:endParaRPr lang="en-US" sz="4000" dirty="0">
              <a:latin typeface="Copperplate Gothic Bold" pitchFamily="34" charset="0"/>
            </a:endParaRPr>
          </a:p>
        </p:txBody>
      </p:sp>
      <p:pic>
        <p:nvPicPr>
          <p:cNvPr id="5" name="Picture 4" descr="World map on an asphalt road World map on an asphalt road. Top view of the legs and shoes. POV mission trip stock pictures, royalty-free photos &amp; images"/>
          <p:cNvPicPr/>
          <p:nvPr/>
        </p:nvPicPr>
        <p:blipFill>
          <a:blip r:embed="rId3"/>
          <a:srcRect/>
          <a:stretch>
            <a:fillRect/>
          </a:stretch>
        </p:blipFill>
        <p:spPr bwMode="auto">
          <a:xfrm>
            <a:off x="0" y="3352800"/>
            <a:ext cx="9144000" cy="3505200"/>
          </a:xfrm>
          <a:prstGeom prst="rect">
            <a:avLst/>
          </a:prstGeom>
          <a:noFill/>
          <a:ln w="9525">
            <a:noFill/>
            <a:miter lim="800000"/>
            <a:headEnd/>
            <a:tailEnd/>
          </a:ln>
        </p:spPr>
      </p:pic>
      <p:sp>
        <p:nvSpPr>
          <p:cNvPr id="7" name="TextBox 6"/>
          <p:cNvSpPr txBox="1"/>
          <p:nvPr/>
        </p:nvSpPr>
        <p:spPr>
          <a:xfrm>
            <a:off x="6400800" y="4919008"/>
            <a:ext cx="2743200" cy="1938992"/>
          </a:xfrm>
          <a:prstGeom prst="rect">
            <a:avLst/>
          </a:prstGeom>
          <a:solidFill>
            <a:schemeClr val="bg2">
              <a:alpha val="56000"/>
            </a:schemeClr>
          </a:solidFill>
        </p:spPr>
        <p:txBody>
          <a:bodyPr wrap="square" rtlCol="0">
            <a:spAutoFit/>
          </a:bodyPr>
          <a:lstStyle/>
          <a:p>
            <a:pPr algn="just"/>
            <a:r>
              <a:rPr lang="fr-FR" sz="2000" dirty="0" smtClean="0">
                <a:latin typeface="Arial Rounded MT Bold" pitchFamily="34" charset="0"/>
              </a:rPr>
              <a:t>Mt 28:19 Allez, faites de toutes les nations des disciples, les baptisant au nom du Père, du Fils et du Saint-Esprit,</a:t>
            </a:r>
            <a:endParaRPr lang="en-US" sz="2000" dirty="0">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400" b="1" dirty="0" smtClean="0">
                <a:solidFill>
                  <a:srgbClr val="0000FF"/>
                </a:solidFill>
                <a:latin typeface="Arial Rounded MT Bold" pitchFamily="34" charset="0"/>
              </a:rPr>
              <a:t>MATT 28 : 16-20 </a:t>
            </a:r>
            <a:r>
              <a:rPr lang="fr-FR" sz="4400" b="1" dirty="0" smtClean="0">
                <a:latin typeface="Arial Rounded MT Bold" pitchFamily="34" charset="0"/>
              </a:rPr>
              <a:t>     </a:t>
            </a:r>
            <a:endParaRPr lang="en-US" sz="4400" dirty="0" smtClean="0">
              <a:latin typeface="Arial Rounded MT Bold" pitchFamily="34" charset="0"/>
            </a:endParaRPr>
          </a:p>
          <a:p>
            <a:pPr algn="just"/>
            <a:r>
              <a:rPr lang="fr-FR" sz="4400" dirty="0" smtClean="0">
                <a:latin typeface="Arial Rounded MT Bold" pitchFamily="34" charset="0"/>
              </a:rPr>
              <a:t>Mt 28:16 ¶ Les onze disciples allèrent en Galilée, sur la montagne que Jésus leur avait désignée.</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17 Quand ils le virent, ils se prosternèrent devant lui. Mais quelques-uns eurent des doutes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18 </a:t>
            </a:r>
            <a:r>
              <a:rPr lang="fr-FR" sz="4400" dirty="0" smtClean="0">
                <a:latin typeface="Arial Rounded MT Bold" pitchFamily="34" charset="0"/>
              </a:rPr>
              <a:t>Jésus, s'étant approché, leur parla ainsi: Tout pouvoir m'a été donné dans le ciel et sur la terre.</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19 Allez, faites de toutes les nations des disciples, les baptisant au nom du Père, du Fils et du Saint-Esprit</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6000" dirty="0" smtClean="0">
                <a:solidFill>
                  <a:srgbClr val="0000FF"/>
                </a:solidFill>
                <a:latin typeface="Arial Rounded MT Bold" pitchFamily="34" charset="0"/>
              </a:rPr>
              <a:t>20</a:t>
            </a:r>
            <a:r>
              <a:rPr lang="fr-FR" sz="6000" dirty="0" smtClean="0">
                <a:latin typeface="Arial Rounded MT Bold" pitchFamily="34" charset="0"/>
              </a:rPr>
              <a:t> </a:t>
            </a:r>
            <a:r>
              <a:rPr lang="fr-FR" sz="6000" dirty="0" smtClean="0">
                <a:latin typeface="Arial Rounded MT Bold" pitchFamily="34" charset="0"/>
              </a:rPr>
              <a:t>et enseignez-leur à observer tout ce que je vous ai prescrit. Et voici, je suis avec vous tous les jours, jusqu'à la fin du monde. </a:t>
            </a:r>
            <a:r>
              <a:rPr lang="fr-FR" sz="4400" dirty="0" smtClean="0"/>
              <a:t>       </a:t>
            </a:r>
            <a:endParaRPr lang="en-US" sz="44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400" b="1" dirty="0" smtClean="0">
                <a:solidFill>
                  <a:srgbClr val="FF0000"/>
                </a:solidFill>
                <a:latin typeface="Copperplate Gothic Bold" pitchFamily="34" charset="0"/>
              </a:rPr>
              <a:t>Marc 16 : 15-18</a:t>
            </a:r>
            <a:endParaRPr lang="en-US" sz="4400" dirty="0" smtClean="0">
              <a:solidFill>
                <a:srgbClr val="FF0000"/>
              </a:solidFill>
              <a:latin typeface="Copperplate Gothic Bold" pitchFamily="34" charset="0"/>
            </a:endParaRPr>
          </a:p>
          <a:p>
            <a:pPr algn="just"/>
            <a:r>
              <a:rPr lang="fr-FR" sz="4400" dirty="0" smtClean="0">
                <a:solidFill>
                  <a:srgbClr val="0000FF"/>
                </a:solidFill>
                <a:latin typeface="Arial Rounded MT Bold" pitchFamily="34" charset="0"/>
              </a:rPr>
              <a:t>Mr 16:15 Puis il leur dit: Allez par tout le monde, et prêchez la bonne nouvelle à toute la création.</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16 Celui qui croira et qui sera baptisé sera sauvé, mais celui qui ne croira pas sera condamné</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rgbClr val="0000FF"/>
                </a:solidFill>
                <a:latin typeface="Arial Rounded MT Bold" pitchFamily="34" charset="0"/>
              </a:rPr>
              <a:t>17 </a:t>
            </a:r>
            <a:r>
              <a:rPr lang="fr-FR" sz="4400" dirty="0" smtClean="0">
                <a:solidFill>
                  <a:srgbClr val="0000FF"/>
                </a:solidFill>
                <a:latin typeface="Arial Rounded MT Bold" pitchFamily="34" charset="0"/>
              </a:rPr>
              <a:t>Voici les miracles qui accompagneront ceux qui auront cru: en mon nom, ils chasseront les démons; ils parleront de nouvelles langues;</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rgbClr val="FF0000"/>
                </a:solidFill>
                <a:latin typeface="Arial Rounded MT Bold" pitchFamily="34" charset="0"/>
              </a:rPr>
              <a:t>18 ils saisiront des serpents; s'ils boivent quelque breuvage mortel, il ne leur fera point de mal; ils imposeront les mains aux malades, et les malades, seront guéris.</a:t>
            </a:r>
            <a:endParaRPr lang="en-US" sz="4400" dirty="0" smtClean="0">
              <a:solidFill>
                <a:srgbClr val="FF0000"/>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400" b="1" dirty="0" smtClean="0">
                <a:solidFill>
                  <a:srgbClr val="C00000"/>
                </a:solidFill>
                <a:latin typeface="Arial Rounded MT Bold" pitchFamily="34" charset="0"/>
              </a:rPr>
              <a:t>Introduction</a:t>
            </a:r>
            <a:r>
              <a:rPr lang="fr-FR" sz="4400" b="1"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a:p>
            <a:pPr lvl="0" algn="just"/>
            <a:r>
              <a:rPr lang="fr-FR" sz="4800" dirty="0" smtClean="0">
                <a:latin typeface="Arial Rounded MT Bold" pitchFamily="34" charset="0"/>
              </a:rPr>
              <a:t>La g</a:t>
            </a:r>
            <a:r>
              <a:rPr lang="fr-FR" sz="4800" b="1" dirty="0" smtClean="0">
                <a:latin typeface="Arial Rounded MT Bold" pitchFamily="34" charset="0"/>
              </a:rPr>
              <a:t>r</a:t>
            </a:r>
            <a:r>
              <a:rPr lang="fr-FR" sz="4800" dirty="0" smtClean="0">
                <a:latin typeface="Arial Rounded MT Bold" pitchFamily="34" charset="0"/>
              </a:rPr>
              <a:t>ande commission est un appel pour la Mission. Mission est définie comme un pouvoir donner a quelqu’un pour accomplir une tâche quelconque.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Le </a:t>
            </a:r>
            <a:r>
              <a:rPr lang="fr-FR" sz="4800" dirty="0" smtClean="0">
                <a:latin typeface="Arial Rounded MT Bold" pitchFamily="34" charset="0"/>
              </a:rPr>
              <a:t>Seigneur Jésus après sa résurrection  rencontra ses disciples et les envoya en mission. Il leur confia la mission d’aller et d’évangéliser.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Jésus veut que ses disciples aillent et ramènent des âmes sous son autorité</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veut les réclamer pour le Père, le Fils, et le Saint Esprit, et leur enseigner tout ce qu’il nous a commandé.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nous </a:t>
            </a:r>
            <a:r>
              <a:rPr lang="fr-FR" sz="4400" b="1" dirty="0" smtClean="0">
                <a:solidFill>
                  <a:srgbClr val="C00000"/>
                </a:solidFill>
                <a:latin typeface="Arial Rounded MT Bold" pitchFamily="34" charset="0"/>
              </a:rPr>
              <a:t>d</a:t>
            </a:r>
            <a:r>
              <a:rPr lang="fr-FR" sz="4400" dirty="0" smtClean="0">
                <a:solidFill>
                  <a:srgbClr val="C00000"/>
                </a:solidFill>
                <a:latin typeface="Arial Rounded MT Bold" pitchFamily="34" charset="0"/>
              </a:rPr>
              <a:t>onne la garantie qu’il sera avec nous jusques la fin du monde.</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Suivre Jésus est un choix, un choix qu’on peut faire une seule fois.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Beaucoup </a:t>
            </a:r>
            <a:r>
              <a:rPr lang="fr-FR" sz="4800" dirty="0" smtClean="0">
                <a:latin typeface="Arial Rounded MT Bold" pitchFamily="34" charset="0"/>
              </a:rPr>
              <a:t>n’ont pas la motivation qu’il faut, ni la détermination nécessaire pour s’engager dans le champ missionnaire.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Beaucoup ont été appelés, beaucoup ont résisté, d’autres ont dési</a:t>
            </a:r>
            <a:r>
              <a:rPr lang="fr-FR" sz="4800" b="1" dirty="0" smtClean="0">
                <a:solidFill>
                  <a:srgbClr val="C00000"/>
                </a:solidFill>
                <a:latin typeface="Arial Rounded MT Bold" pitchFamily="34" charset="0"/>
              </a:rPr>
              <a:t>stés</a:t>
            </a:r>
            <a:r>
              <a:rPr lang="fr-FR" sz="4800" b="1"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ctr">
              <a:buNone/>
            </a:pPr>
            <a:r>
              <a:rPr lang="fr-FR" sz="4400" b="1" dirty="0" smtClean="0">
                <a:latin typeface="Copperplate Gothic Bold" pitchFamily="34" charset="0"/>
              </a:rPr>
              <a:t>La </a:t>
            </a:r>
            <a:r>
              <a:rPr lang="fr-FR" sz="4400" b="1" dirty="0" smtClean="0">
                <a:latin typeface="Copperplate Gothic Bold" pitchFamily="34" charset="0"/>
              </a:rPr>
              <a:t>fortune, la possession ont empêché le jeune homme riche de suivre Jésus.</a:t>
            </a:r>
            <a:endParaRPr lang="en-US" sz="4400" dirty="0" smtClean="0">
              <a:latin typeface="Copperplate Gothic Bold" pitchFamily="34" charset="0"/>
            </a:endParaRPr>
          </a:p>
          <a:p>
            <a:pPr algn="just"/>
            <a:r>
              <a:rPr lang="en-US" sz="4400" b="1" dirty="0" smtClean="0">
                <a:solidFill>
                  <a:srgbClr val="C00000"/>
                </a:solidFill>
                <a:latin typeface="Arial Rounded MT Bold" pitchFamily="34" charset="0"/>
              </a:rPr>
              <a:t>Matt 19 : 21-23</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21 Jésus </a:t>
            </a:r>
            <a:r>
              <a:rPr lang="fr-FR" sz="4400" dirty="0" smtClean="0">
                <a:latin typeface="Arial Rounded MT Bold" pitchFamily="34" charset="0"/>
              </a:rPr>
              <a:t>lui dit: Si tu veux être parfait, va, vends ce que tu possèdes, donne-le aux pauvres, et tu auras un trésor dans le ciel. Puis viens, et suis-moi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dirty="0" smtClean="0">
                <a:latin typeface="Arial Rounded MT Bold" pitchFamily="34" charset="0"/>
              </a:rPr>
              <a:t>22 </a:t>
            </a:r>
            <a:r>
              <a:rPr lang="fr-FR" sz="4800" dirty="0" smtClean="0">
                <a:latin typeface="Arial Rounded MT Bold" pitchFamily="34" charset="0"/>
              </a:rPr>
              <a:t>Après avoir entendu ces paroles, le jeune homme s'en alla tout triste; car il avait de grands biens.</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C00000"/>
                </a:solidFill>
                <a:latin typeface="Arial Rounded MT Bold" pitchFamily="34" charset="0"/>
              </a:rPr>
              <a:t>23 ¶ Jésus dit à ses disciples: Je vous le dis en vérité, un riche entrera difficilement dans le royaume des cieux.</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L’absence ou le manque d’amour pour Dieu et le prochain est un autre facteur qui peut nous tenir éloigné du champ missionnaire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Partir en mission pour Christ c’est l’amour en action, le sacrifice et l'obéissance en mouvement</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dirty="0" smtClean="0">
                <a:latin typeface="Arial Rounded MT Bold" pitchFamily="34" charset="0"/>
              </a:rPr>
              <a:t>Jésus </a:t>
            </a:r>
            <a:r>
              <a:rPr lang="fr-FR" sz="4400" dirty="0" smtClean="0">
                <a:latin typeface="Arial Rounded MT Bold" pitchFamily="34" charset="0"/>
              </a:rPr>
              <a:t>venu dans le monde déclara : Dieu a tant aimé le monde qu’il a donné son Fils unique afin que quiconque croit en lui ne périsse point mais qu’il ait la vie éternelle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Dieu en effet n’a pas envoyé son Fils dans le monde pour juger le monde mais afin que le monde soit sauvé par lui </a:t>
            </a:r>
            <a:r>
              <a:rPr lang="fr-FR" sz="4400" dirty="0" smtClean="0">
                <a:latin typeface="Arial Rounded MT Bold" pitchFamily="34" charset="0"/>
              </a:rPr>
              <a:t>( </a:t>
            </a:r>
            <a:r>
              <a:rPr lang="fr-FR" sz="4400" dirty="0" err="1" smtClean="0">
                <a:latin typeface="Arial Rounded MT Bold" pitchFamily="34" charset="0"/>
              </a:rPr>
              <a:t>Jn</a:t>
            </a:r>
            <a:r>
              <a:rPr lang="fr-FR" sz="4400" dirty="0" smtClean="0">
                <a:latin typeface="Arial Rounded MT Bold" pitchFamily="34" charset="0"/>
              </a:rPr>
              <a:t> 3 : 16-17 </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buNone/>
            </a:pPr>
            <a:r>
              <a:rPr lang="fr-FR" sz="4400" b="1" dirty="0" smtClean="0">
                <a:solidFill>
                  <a:srgbClr val="C00000"/>
                </a:solidFill>
                <a:latin typeface="Arial Rounded MT Bold" pitchFamily="34" charset="0"/>
              </a:rPr>
              <a:t>Jean </a:t>
            </a:r>
            <a:r>
              <a:rPr lang="fr-FR" sz="4400" b="1" dirty="0" smtClean="0">
                <a:solidFill>
                  <a:srgbClr val="C00000"/>
                </a:solidFill>
                <a:latin typeface="Arial Rounded MT Bold" pitchFamily="34" charset="0"/>
              </a:rPr>
              <a:t>3:16-17</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16 Car Dieu a tant aimé le monde qu'il a donné son Fils unique, afin que quiconque croit en lui ne périsse point, mais qu'il ait la vie éternelle.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17 Dieu, en effet, n'a pas envoyé son Fils dans le monde pour qu'il juge le monde, mais pour que le monde soit sauvé par lui</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dirty="0" smtClean="0">
                <a:latin typeface="Arial Rounded MT Bold" pitchFamily="34" charset="0"/>
              </a:rPr>
              <a:t>Dans </a:t>
            </a:r>
            <a:r>
              <a:rPr lang="fr-FR" sz="4400" dirty="0" smtClean="0">
                <a:latin typeface="Arial Rounded MT Bold" pitchFamily="34" charset="0"/>
              </a:rPr>
              <a:t>ce passage de l'Écriture  nous voyons l’amour en action. Dieu a donné, Dieu a envoyé son Fils dans le monde parce qu’il ne veut voir aucun périr mais que tous aient la vie éternelle.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Dieu a voulu donner une chance égale à tout le monde, mais c’est a nous de le saisir, d’en profiter</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latin typeface="Arial Rounded MT Bold" pitchFamily="34" charset="0"/>
              </a:rPr>
              <a:t>Dieu </a:t>
            </a:r>
            <a:r>
              <a:rPr lang="fr-FR" sz="4400" dirty="0" smtClean="0">
                <a:latin typeface="Arial Rounded MT Bold" pitchFamily="34" charset="0"/>
              </a:rPr>
              <a:t>veut partager son amour avec nous. Il cherche en Christ à réparer notre relation brisée avec lui.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L’amour en fait c’est donner. Dieu a manifesté son amour pour nous en nous donnant, en nous envoyant son Fils unique sur la terre pour la Mission du salut.</a:t>
            </a:r>
            <a:endParaRPr lang="en-US" sz="4400" dirty="0" smtClean="0">
              <a:solidFill>
                <a:srgbClr val="C00000"/>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Il </a:t>
            </a:r>
            <a:r>
              <a:rPr lang="fr-FR" sz="4400" dirty="0" smtClean="0">
                <a:latin typeface="Arial Rounded MT Bold" pitchFamily="34" charset="0"/>
              </a:rPr>
              <a:t>vint non pour détruire mais pour nous racheter, pour nous arracher du royaume des ténèbres.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Il lutta jusqu'à la mort de la croix pour satisfaire la volonté suprême du Père de sauver l’humanité</a:t>
            </a:r>
            <a:r>
              <a:rPr lang="fr-FR" sz="4400" dirty="0" smtClean="0">
                <a:solidFill>
                  <a:srgbClr val="C00000"/>
                </a:solidFill>
                <a:latin typeface="Arial Rounded MT Bold" pitchFamily="34" charset="0"/>
              </a:rPr>
              <a:t>.</a:t>
            </a:r>
            <a:endParaRPr lang="en-US" sz="4400" dirty="0" smtClean="0">
              <a:solidFill>
                <a:srgbClr val="C00000"/>
              </a:solidFill>
            </a:endParaRPr>
          </a:p>
          <a:p>
            <a:pPr lvl="0" algn="just"/>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212911"/>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400" b="1" dirty="0" smtClean="0">
                <a:solidFill>
                  <a:srgbClr val="FFFF00"/>
                </a:solidFill>
                <a:latin typeface="Arial Rounded MT Bold" pitchFamily="34" charset="0"/>
              </a:rPr>
              <a:t>Jean 21 : 15-17</a:t>
            </a:r>
            <a:endParaRPr lang="en-US" sz="4400" dirty="0" smtClean="0">
              <a:solidFill>
                <a:srgbClr val="FFFF00"/>
              </a:solidFill>
              <a:latin typeface="Arial Rounded MT Bold" pitchFamily="34" charset="0"/>
            </a:endParaRPr>
          </a:p>
          <a:p>
            <a:pPr algn="just"/>
            <a:r>
              <a:rPr lang="fr-FR" sz="4400" dirty="0" err="1" smtClean="0">
                <a:solidFill>
                  <a:schemeClr val="bg1"/>
                </a:solidFill>
                <a:latin typeface="Arial Rounded MT Bold" pitchFamily="34" charset="0"/>
              </a:rPr>
              <a:t>Joh</a:t>
            </a:r>
            <a:r>
              <a:rPr lang="fr-FR" sz="4400" dirty="0" smtClean="0">
                <a:solidFill>
                  <a:schemeClr val="bg1"/>
                </a:solidFill>
                <a:latin typeface="Arial Rounded MT Bold" pitchFamily="34" charset="0"/>
              </a:rPr>
              <a:t> 21:15 ¶ Après qu'ils eurent mangé, Jésus dit à Simon Pierre: Simon, fils de Jonas, m'aimes-tu plus que ne m'aiment ceux-ci? Il lui répondit: </a:t>
            </a:r>
            <a:r>
              <a:rPr lang="fr-FR" sz="4400" dirty="0" smtClean="0">
                <a:solidFill>
                  <a:srgbClr val="FFFF00"/>
                </a:solidFill>
                <a:latin typeface="Arial Rounded MT Bold" pitchFamily="34" charset="0"/>
              </a:rPr>
              <a:t>Oui, Seigneur, tu sais que je t'aime. Jésus lui dit: Pais mes agneaux.</a:t>
            </a:r>
            <a:endParaRPr lang="en-US" sz="4400" dirty="0" smtClean="0">
              <a:solidFill>
                <a:srgbClr val="FFFF00"/>
              </a:solidFill>
              <a:latin typeface="Arial Rounded MT Bold" pitchFamily="34" charset="0"/>
            </a:endParaRPr>
          </a:p>
          <a:p>
            <a:pPr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21291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bg1"/>
                </a:solidFill>
                <a:latin typeface="Arial Rounded MT Bold" pitchFamily="34" charset="0"/>
              </a:rPr>
              <a:t>16 </a:t>
            </a:r>
            <a:r>
              <a:rPr lang="fr-FR" sz="4400" dirty="0" smtClean="0">
                <a:solidFill>
                  <a:schemeClr val="bg1"/>
                </a:solidFill>
                <a:latin typeface="Arial Rounded MT Bold" pitchFamily="34" charset="0"/>
              </a:rPr>
              <a:t>Il lui dit une seconde fois: Simon, fils de Jonas, m'aimes-tu? Pierre lui répondit: Oui, Seigneur, tu sais que je t'aime. </a:t>
            </a:r>
            <a:r>
              <a:rPr lang="fr-FR" sz="4400" dirty="0" smtClean="0">
                <a:solidFill>
                  <a:srgbClr val="FFFF00"/>
                </a:solidFill>
                <a:latin typeface="Arial Rounded MT Bold" pitchFamily="34" charset="0"/>
              </a:rPr>
              <a:t>Jésus lui dit: Pais mes brebis.</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 17 Il lui dit pour la troisième fois: Simon, fils de Jonas, m'aimes-tu? Pierre fut attristé de ce qu'il lui avait dit pour la troisième fois: M'aimes-tu? Et il lui répondit: Seigneur, tu sais toutes choses, tu sais que je t'aime. </a:t>
            </a:r>
            <a:r>
              <a:rPr lang="fr-FR" sz="4400" dirty="0" smtClean="0">
                <a:solidFill>
                  <a:srgbClr val="FFFF00"/>
                </a:solidFill>
                <a:latin typeface="Arial Rounded MT Bold" pitchFamily="34" charset="0"/>
              </a:rPr>
              <a:t>Jésus lui dit: Pais mes brebis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21291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Dans </a:t>
            </a:r>
            <a:r>
              <a:rPr lang="fr-FR" sz="4400" dirty="0" smtClean="0">
                <a:solidFill>
                  <a:schemeClr val="bg1"/>
                </a:solidFill>
                <a:latin typeface="Arial Rounded MT Bold" pitchFamily="34" charset="0"/>
              </a:rPr>
              <a:t>ce passage Jésus a voulu tester la bonne volonté de Pierre pour servir dans la dimension de son appel. La question qu’il lui posa était celle-ci : Pierre m’aimes-tu plus que les autres ? </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Pierre répond : oui Seigneur, tu sais que je t’aime. Jésus reprit la même question. Pierre répondit : oui Seigneur je t’aime.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21291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Trois </a:t>
            </a:r>
            <a:r>
              <a:rPr lang="fr-FR" sz="4400" dirty="0" smtClean="0">
                <a:solidFill>
                  <a:schemeClr val="bg1"/>
                </a:solidFill>
                <a:latin typeface="Arial Rounded MT Bold" pitchFamily="34" charset="0"/>
              </a:rPr>
              <a:t>fois aussi Jésus lui dit : Pais mes brebis, pais mes agneaux.</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Nous démontrons notre amour pour Dieu en travaillant durement dans son champ :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Quand nous répondons à son appel d’y aller</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212911"/>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fr-FR" sz="4800" dirty="0" smtClean="0">
                <a:solidFill>
                  <a:schemeClr val="bg1"/>
                </a:solidFill>
                <a:latin typeface="Arial Rounded MT Bold" pitchFamily="34" charset="0"/>
              </a:rPr>
              <a:t>Quand </a:t>
            </a:r>
            <a:r>
              <a:rPr lang="fr-FR" sz="4800" dirty="0" smtClean="0">
                <a:solidFill>
                  <a:schemeClr val="bg1"/>
                </a:solidFill>
                <a:latin typeface="Arial Rounded MT Bold" pitchFamily="34" charset="0"/>
              </a:rPr>
              <a:t>nous prenons bon soin de ses brebis.</a:t>
            </a:r>
            <a:endParaRPr lang="en-US" sz="4800" dirty="0" smtClean="0">
              <a:solidFill>
                <a:schemeClr val="bg1"/>
              </a:solidFill>
              <a:latin typeface="Arial Rounded MT Bold" pitchFamily="34" charset="0"/>
            </a:endParaRPr>
          </a:p>
          <a:p>
            <a:pPr lvl="0" algn="just"/>
            <a:r>
              <a:rPr lang="fr-FR" sz="4800" dirty="0" smtClean="0">
                <a:solidFill>
                  <a:srgbClr val="FFFF00"/>
                </a:solidFill>
                <a:latin typeface="Arial Rounded MT Bold" pitchFamily="34" charset="0"/>
              </a:rPr>
              <a:t>Comme jésus l’a dit, il y a une foule, une multitude de gens abattus, désolés, égarés, sans défense et sans berger. </a:t>
            </a:r>
            <a:endParaRPr lang="en-US" sz="4800" dirty="0" smtClean="0">
              <a:solidFill>
                <a:srgbClr val="FFFF00"/>
              </a:solidFill>
              <a:latin typeface="Arial Rounded MT Bold" pitchFamily="34" charset="0"/>
            </a:endParaRPr>
          </a:p>
          <a:p>
            <a:pPr lvl="0" algn="just"/>
            <a:r>
              <a:rPr lang="fr-FR" sz="4800" dirty="0" smtClean="0">
                <a:solidFill>
                  <a:schemeClr val="bg1"/>
                </a:solidFill>
                <a:latin typeface="Arial Rounded MT Bold" pitchFamily="34" charset="0"/>
              </a:rPr>
              <a:t>Qui veut aller et les </a:t>
            </a:r>
            <a:r>
              <a:rPr lang="fr-FR" sz="4800" dirty="0" smtClean="0">
                <a:solidFill>
                  <a:schemeClr val="bg1"/>
                </a:solidFill>
                <a:latin typeface="Arial Rounded MT Bold" pitchFamily="34" charset="0"/>
              </a:rPr>
              <a:t>secourir ? </a:t>
            </a:r>
            <a:endParaRPr lang="en-US" sz="4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0000FF"/>
                </a:solidFill>
              </a:rPr>
              <a:t>( </a:t>
            </a:r>
            <a:r>
              <a:rPr lang="fr-FR" sz="4400" b="1" dirty="0" smtClean="0">
                <a:solidFill>
                  <a:srgbClr val="0000FF"/>
                </a:solidFill>
                <a:latin typeface="Arial Rounded MT Bold" pitchFamily="34" charset="0"/>
              </a:rPr>
              <a:t>Matt 9 :36-37 )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Mt 9:36 Voyant la foule, il fut ému de compassion pour elle, parce qu'elle était languissante et abattue, comme des brebis qui n'ont point de berger.</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FF"/>
                </a:solidFill>
                <a:latin typeface="Arial Rounded MT Bold" pitchFamily="34" charset="0"/>
              </a:rPr>
              <a:t>37 Alors il dit à ses disciples: La moisson est grande, mais il y a peu d'ouvriers</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y a une grande foule qui implore du secours, une multitude de tout peuple, de toute nation, de  toute culture, de tout statut social, de toute langue. Les ouvriers, les bergers sont peu nombreux.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Il a tant de loups, tant de mercenaires, d’opportunistes qui ravagent le champ de Dieu.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Que </a:t>
            </a:r>
            <a:r>
              <a:rPr lang="fr-FR" sz="4400" dirty="0" smtClean="0">
                <a:latin typeface="Arial Rounded MT Bold" pitchFamily="34" charset="0"/>
              </a:rPr>
              <a:t>Dieu envoie de vrais ouvriers dans sa moisson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Comme disciples de Jésus nous sommes appelés à proclamer l’Evangile partout, même dans les coins les plus reculés du monde.</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Trop de soi- disant Chrétiens sont égoïstes et mesquins.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400" dirty="0" smtClean="0">
                <a:latin typeface="Arial Rounded MT Bold" pitchFamily="34" charset="0"/>
              </a:rPr>
              <a:t>Nous </a:t>
            </a:r>
            <a:r>
              <a:rPr lang="fr-FR" sz="5400" dirty="0" smtClean="0">
                <a:latin typeface="Arial Rounded MT Bold" pitchFamily="34" charset="0"/>
              </a:rPr>
              <a:t>aimons le confort des villes, les villas bien chauffées et climatisées, les voitures de gros cylindres, les  routes confortables et les belles plages. </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Nous </a:t>
            </a:r>
            <a:r>
              <a:rPr lang="fr-FR" sz="4400" dirty="0" smtClean="0">
                <a:latin typeface="Arial Rounded MT Bold" pitchFamily="34" charset="0"/>
              </a:rPr>
              <a:t>voulons aller au ciel mais nous ne sommes pas concernés par ceux qui souffrent et ne connaissent pas le Sauveur, ni le chemin du salut.</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Dieu veut nous sauver tous. Dieu veut que chacun fasse le bon choix de connaître et d’accepter le Sauveur et vivre. </a:t>
            </a:r>
            <a:endParaRPr lang="en-US" sz="4400" dirty="0" smtClean="0">
              <a:solidFill>
                <a:srgbClr val="0000FF"/>
              </a:solidFill>
              <a:latin typeface="Arial Rounded MT Bold" pitchFamily="34" charset="0"/>
            </a:endParaRPr>
          </a:p>
          <a:p>
            <a:pPr lvl="0"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chemeClr val="bg1"/>
                </a:solidFill>
                <a:latin typeface="Arial Rounded MT Bold" pitchFamily="34" charset="0"/>
              </a:rPr>
              <a:t>Jean 1: 45-46</a:t>
            </a:r>
            <a:endParaRPr lang="en-US" sz="4400" dirty="0" smtClean="0">
              <a:solidFill>
                <a:schemeClr val="bg1"/>
              </a:solidFill>
              <a:latin typeface="Arial Rounded MT Bold" pitchFamily="34" charset="0"/>
            </a:endParaRPr>
          </a:p>
          <a:p>
            <a:pPr algn="just"/>
            <a:r>
              <a:rPr lang="fr-FR" sz="4800" dirty="0" smtClean="0">
                <a:latin typeface="Arial Rounded MT Bold" pitchFamily="34" charset="0"/>
              </a:rPr>
              <a:t>45 </a:t>
            </a:r>
            <a:r>
              <a:rPr lang="fr-FR" sz="4800" dirty="0" smtClean="0">
                <a:latin typeface="Arial Rounded MT Bold" pitchFamily="34" charset="0"/>
              </a:rPr>
              <a:t>Philippe rencontra </a:t>
            </a:r>
            <a:r>
              <a:rPr lang="fr-FR" sz="4800" dirty="0" err="1" smtClean="0">
                <a:latin typeface="Arial Rounded MT Bold" pitchFamily="34" charset="0"/>
              </a:rPr>
              <a:t>Nathanaël</a:t>
            </a:r>
            <a:r>
              <a:rPr lang="fr-FR" sz="4800" dirty="0" smtClean="0">
                <a:latin typeface="Arial Rounded MT Bold" pitchFamily="34" charset="0"/>
              </a:rPr>
              <a:t>, et lui dit: Nous avons trouvé celui de qui Moïse a écrit dans la loi et dont les prophètes ont parlé, Jésus de Nazareth, fils de Joseph.</a:t>
            </a:r>
            <a:endParaRPr lang="en-US" sz="48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6000" dirty="0" smtClean="0">
                <a:latin typeface="Arial Rounded MT Bold" pitchFamily="34" charset="0"/>
              </a:rPr>
              <a:t>46 </a:t>
            </a:r>
            <a:r>
              <a:rPr lang="fr-FR" sz="6000" dirty="0" err="1" smtClean="0">
                <a:latin typeface="Arial Rounded MT Bold" pitchFamily="34" charset="0"/>
              </a:rPr>
              <a:t>Nathanaël</a:t>
            </a:r>
            <a:r>
              <a:rPr lang="fr-FR" sz="6000" dirty="0" smtClean="0">
                <a:latin typeface="Arial Rounded MT Bold" pitchFamily="34" charset="0"/>
              </a:rPr>
              <a:t> lui dit: Peut-il venir de Nazareth quelque chose de bon? Philippe lui répondit: Viens, et vois</a:t>
            </a:r>
            <a:r>
              <a:rPr lang="fr-FR" sz="6000" dirty="0" smtClean="0">
                <a:latin typeface="Arial Rounded MT Bold" pitchFamily="34" charset="0"/>
              </a:rPr>
              <a:t>.</a:t>
            </a:r>
            <a:endParaRPr lang="en-US" sz="6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400" dirty="0" smtClean="0">
                <a:latin typeface="Arial Rounded MT Bold" pitchFamily="34" charset="0"/>
              </a:rPr>
              <a:t>Dieu </a:t>
            </a:r>
            <a:r>
              <a:rPr lang="fr-FR" sz="5400" dirty="0" smtClean="0">
                <a:latin typeface="Arial Rounded MT Bold" pitchFamily="34" charset="0"/>
              </a:rPr>
              <a:t>veut nous sauver tous mais comment les gens peuvent t’il choisir si nous n’allons pas prêcher et proclamer la grâce, la puissance et l’amour du Sauveur</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dirty="0" smtClean="0">
                <a:latin typeface="Arial Rounded MT Bold" pitchFamily="34" charset="0"/>
              </a:rPr>
              <a:t>Nous </a:t>
            </a:r>
            <a:r>
              <a:rPr lang="fr-FR" sz="4400" dirty="0" smtClean="0">
                <a:latin typeface="Arial Rounded MT Bold" pitchFamily="34" charset="0"/>
              </a:rPr>
              <a:t>devons maintenir un esprit de sacrifice et d’obéissance si nous voulons faire quelque chose d’utile pour la gloire de Dieu.</a:t>
            </a:r>
            <a:endParaRPr lang="en-US" sz="4400" dirty="0" smtClean="0">
              <a:latin typeface="Arial Rounded MT Bold" pitchFamily="34" charset="0"/>
            </a:endParaRPr>
          </a:p>
          <a:p>
            <a:pPr lvl="0" algn="just"/>
            <a:r>
              <a:rPr lang="fr-FR" sz="4400" dirty="0" smtClean="0">
                <a:solidFill>
                  <a:schemeClr val="bg1"/>
                </a:solidFill>
                <a:latin typeface="Arial Rounded MT Bold" pitchFamily="34" charset="0"/>
              </a:rPr>
              <a:t>Jésus dit à ses disciples si quelqu’un veut venir après moi qu’il se charge de sa croix, et qu’il me suive. Car celui qui voudra sauver sa vie la perdra, mais celui qui la perdra à cause de moi la trouvera</a:t>
            </a:r>
            <a:r>
              <a:rPr lang="fr-FR" sz="4400" b="1" dirty="0" smtClean="0">
                <a:solidFill>
                  <a:schemeClr val="bg1"/>
                </a:solidFill>
                <a:latin typeface="Arial Rounded MT Bold" pitchFamily="34" charset="0"/>
              </a:rPr>
              <a:t>.</a:t>
            </a:r>
            <a:r>
              <a:rPr lang="fr-FR" sz="4400" b="1" dirty="0" smtClean="0">
                <a:latin typeface="Arial Rounded MT Bold" pitchFamily="34" charset="0"/>
              </a:rPr>
              <a:t> </a:t>
            </a:r>
            <a:r>
              <a:rPr lang="en-US" sz="4400" b="1" dirty="0" smtClean="0">
                <a:latin typeface="Arial Rounded MT Bold" pitchFamily="34" charset="0"/>
              </a:rPr>
              <a:t>Matt 16 : 24-25</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en-US" sz="4400" b="1" dirty="0" smtClean="0">
                <a:solidFill>
                  <a:schemeClr val="bg1"/>
                </a:solidFill>
                <a:latin typeface="Arial Rounded MT Bold" pitchFamily="34" charset="0"/>
              </a:rPr>
              <a:t>Matt </a:t>
            </a:r>
            <a:r>
              <a:rPr lang="en-US" sz="4400" b="1" dirty="0" smtClean="0">
                <a:solidFill>
                  <a:schemeClr val="bg1"/>
                </a:solidFill>
                <a:latin typeface="Arial Rounded MT Bold" pitchFamily="34" charset="0"/>
              </a:rPr>
              <a:t>16 : </a:t>
            </a:r>
            <a:r>
              <a:rPr lang="en-US" sz="4400" b="1" dirty="0" smtClean="0">
                <a:solidFill>
                  <a:schemeClr val="bg1"/>
                </a:solidFill>
                <a:latin typeface="Arial Rounded MT Bold" pitchFamily="34" charset="0"/>
              </a:rPr>
              <a:t>24-25</a:t>
            </a:r>
          </a:p>
          <a:p>
            <a:pPr algn="just"/>
            <a:r>
              <a:rPr lang="fr-FR" sz="4400" dirty="0" smtClean="0">
                <a:latin typeface="Arial Rounded MT Bold" pitchFamily="34" charset="0"/>
              </a:rPr>
              <a:t>24 </a:t>
            </a:r>
            <a:r>
              <a:rPr lang="fr-FR" sz="4400" dirty="0" smtClean="0">
                <a:latin typeface="Arial Rounded MT Bold" pitchFamily="34" charset="0"/>
              </a:rPr>
              <a:t>¶ Alors Jésus dit à ses disciples: Si quelqu'un veut venir après moi, qu'il renonce à lui-même, qu'il se charge de sa croix, et qu'il me suive.</a:t>
            </a:r>
          </a:p>
          <a:p>
            <a:pPr algn="just"/>
            <a:r>
              <a:rPr lang="fr-FR" sz="4400" dirty="0" smtClean="0">
                <a:latin typeface="Arial Rounded MT Bold" pitchFamily="34" charset="0"/>
              </a:rPr>
              <a:t> </a:t>
            </a:r>
            <a:r>
              <a:rPr lang="fr-FR" sz="4400" dirty="0" smtClean="0">
                <a:solidFill>
                  <a:schemeClr val="bg1"/>
                </a:solidFill>
                <a:latin typeface="Arial Rounded MT Bold" pitchFamily="34" charset="0"/>
              </a:rPr>
              <a:t>25 Car celui qui voudra sauver sa vie la perdra, mais celui qui la perdra à cause de moi la trouvera.</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5400" b="1" dirty="0" smtClean="0">
                <a:solidFill>
                  <a:schemeClr val="accent6">
                    <a:lumMod val="50000"/>
                  </a:schemeClr>
                </a:solidFill>
                <a:latin typeface="Arial Rounded MT Bold" pitchFamily="34" charset="0"/>
              </a:rPr>
              <a:t>Matt </a:t>
            </a:r>
            <a:r>
              <a:rPr lang="en-US" sz="5400" b="1" dirty="0" smtClean="0">
                <a:solidFill>
                  <a:schemeClr val="accent6">
                    <a:lumMod val="50000"/>
                  </a:schemeClr>
                </a:solidFill>
                <a:latin typeface="Arial Rounded MT Bold" pitchFamily="34" charset="0"/>
              </a:rPr>
              <a:t>19: 27-29</a:t>
            </a:r>
            <a:endParaRPr lang="en-US" sz="5400" dirty="0" smtClean="0">
              <a:solidFill>
                <a:schemeClr val="accent6">
                  <a:lumMod val="50000"/>
                </a:schemeClr>
              </a:solidFill>
              <a:latin typeface="Arial Rounded MT Bold" pitchFamily="34" charset="0"/>
            </a:endParaRPr>
          </a:p>
          <a:p>
            <a:pPr algn="just"/>
            <a:r>
              <a:rPr lang="fr-FR" sz="5400" dirty="0" smtClean="0">
                <a:latin typeface="Arial Rounded MT Bold" pitchFamily="34" charset="0"/>
              </a:rPr>
              <a:t>Mt 19:27 Pierre, prenant alors la parole, lui dit: Voici, nous avons tout quitté, et nous t'avons suivi; qu'en sera-t-il </a:t>
            </a:r>
            <a:endParaRPr lang="fr-FR"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chemeClr val="accent6">
                    <a:lumMod val="50000"/>
                  </a:schemeClr>
                </a:solidFill>
                <a:latin typeface="Arial Rounded MT Bold" pitchFamily="34" charset="0"/>
              </a:rPr>
              <a:t>28</a:t>
            </a:r>
            <a:r>
              <a:rPr lang="fr-FR" sz="4400" dirty="0" smtClean="0">
                <a:latin typeface="Arial Rounded MT Bold" pitchFamily="34" charset="0"/>
              </a:rPr>
              <a:t> </a:t>
            </a:r>
            <a:r>
              <a:rPr lang="fr-FR" sz="4400" dirty="0" smtClean="0">
                <a:latin typeface="Arial Rounded MT Bold" pitchFamily="34" charset="0"/>
              </a:rPr>
              <a:t>Jésus leur répondit: Je vous le dis en vérité, quand le Fils de l'homme, au renouvellement de toutes choses, sera assis sur le trône de sa gloire, </a:t>
            </a:r>
            <a:r>
              <a:rPr lang="fr-FR" sz="4400" dirty="0" smtClean="0">
                <a:solidFill>
                  <a:schemeClr val="tx1"/>
                </a:solidFill>
                <a:latin typeface="Arial Rounded MT Bold" pitchFamily="34" charset="0"/>
              </a:rPr>
              <a:t>vous qui m'avez suivi, vous serez de même assis sur douze trônes, et vous jugerez les douze tribus d'Israël.</a:t>
            </a:r>
            <a:endParaRPr lang="en-US" sz="4400" dirty="0" smtClean="0">
              <a:solidFill>
                <a:schemeClr val="tx1"/>
              </a:solidFill>
              <a:latin typeface="Arial Rounded MT Bold" pitchFamily="34" charset="0"/>
            </a:endParaRPr>
          </a:p>
          <a:p>
            <a:pPr algn="just"/>
            <a:endParaRPr lang="en-US" sz="4400" dirty="0" smtClean="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smtClean="0">
                <a:latin typeface="Arial Rounded MT Bold" pitchFamily="34" charset="0"/>
              </a:rPr>
              <a:t>29 </a:t>
            </a:r>
            <a:r>
              <a:rPr lang="fr-FR" sz="4400" dirty="0" smtClean="0">
                <a:latin typeface="Arial Rounded MT Bold" pitchFamily="34" charset="0"/>
              </a:rPr>
              <a:t>Et quiconque aura quitté, à cause de mon nom, ses frères, ou ses sœurs, ou son père, ou sa mère, ou sa femme, ou ses enfants, ou ses terres, ou ses maisons, recevra le centuple, et héritera la vie éternelle</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002060"/>
                </a:solidFill>
                <a:latin typeface="Arial Rounded MT Bold" pitchFamily="34" charset="0"/>
              </a:rPr>
              <a:t>Pierre lui dit : Nous avons tout laissé pour te suivre. Qu’en sera t il pour nous ? </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Quand </a:t>
            </a:r>
            <a:r>
              <a:rPr lang="fr-FR" sz="4800" dirty="0" smtClean="0">
                <a:latin typeface="Arial Rounded MT Bold" pitchFamily="34" charset="0"/>
              </a:rPr>
              <a:t>le Fils de l’homme au temps de renouvellement de toutes choses, sera assis sur le trône de sa gloire. vous qui m’avez suivi, vous serez de même assis sur dix trônes, et vous jugerez les tribus d'Israël.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Et </a:t>
            </a:r>
            <a:r>
              <a:rPr lang="fr-FR" sz="4800" dirty="0" smtClean="0">
                <a:latin typeface="Arial Rounded MT Bold" pitchFamily="34" charset="0"/>
              </a:rPr>
              <a:t>quiconque aura quitté, à cause de mon nom, ses frères ou ses sœurs, ou son père ou sa mère, ou sa femme, ou ses enfants, ou ses terres ou ses maisons, recevra le centuple, et héritera  la vie éternelle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Si </a:t>
            </a:r>
            <a:r>
              <a:rPr lang="fr-FR" sz="4400" dirty="0" smtClean="0">
                <a:latin typeface="Arial Rounded MT Bold" pitchFamily="34" charset="0"/>
              </a:rPr>
              <a:t>nous ne pouvons pas nous abandonner nous mêmes, ou nous plier sous la volonté de Dieu, nous poursuivons notre propre agenda. Nous travaillons pour nous-mêmes, nous ne sommes pas prêt à suivre Christ, pas prêt pour servir</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400" dirty="0" smtClean="0">
                <a:latin typeface="Arial Rounded MT Bold" pitchFamily="34" charset="0"/>
              </a:rPr>
              <a:t>Nous </a:t>
            </a:r>
            <a:r>
              <a:rPr lang="fr-FR" sz="5400" dirty="0" smtClean="0">
                <a:latin typeface="Arial Rounded MT Bold" pitchFamily="34" charset="0"/>
              </a:rPr>
              <a:t>sommes purement et simplement des chrétiens désobéissants, pas prêts à endosser nos responsabilités et marcher dans l’obéissance de Christ.</a:t>
            </a:r>
            <a:r>
              <a:rPr lang="fr-FR" sz="4400" dirty="0" smtClean="0">
                <a:latin typeface="Arial Rounded MT Bold" pitchFamily="34" charset="0"/>
              </a:rPr>
              <a:t>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dirty="0" smtClean="0">
                <a:solidFill>
                  <a:schemeClr val="bg1"/>
                </a:solidFill>
                <a:latin typeface="Arial Rounded MT Bold" pitchFamily="34" charset="0"/>
              </a:rPr>
              <a:t>L’amour, le sacrifice, et l’obéissance sont souvent les ingrédients qui nous manquent et qui paralysent nos activités </a:t>
            </a:r>
            <a:r>
              <a:rPr lang="fr-FR" sz="4400" b="1" dirty="0" smtClean="0">
                <a:solidFill>
                  <a:schemeClr val="bg1"/>
                </a:solidFill>
                <a:latin typeface="Arial Rounded MT Bold" pitchFamily="34" charset="0"/>
              </a:rPr>
              <a:t>missionnaires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Jésus nous a choisis pour être ses disciples, si nous voulons aller et servir comme il nous demande, nous porterons beaucoup de fruits car sa main sera avec nous.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dirty="0" smtClean="0">
                <a:solidFill>
                  <a:schemeClr val="bg1"/>
                </a:solidFill>
                <a:latin typeface="Arial Rounded MT Bold" pitchFamily="34" charset="0"/>
              </a:rPr>
              <a:t>Dieu </a:t>
            </a:r>
            <a:r>
              <a:rPr lang="fr-FR" sz="4400" dirty="0" smtClean="0">
                <a:solidFill>
                  <a:schemeClr val="bg1"/>
                </a:solidFill>
                <a:latin typeface="Arial Rounded MT Bold" pitchFamily="34" charset="0"/>
              </a:rPr>
              <a:t>nous donnera toujours la force nécessaire pour accomplir sa volonté.</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Ce n’est pas vous qui m’avez choisi,  mais moi je vous ai choisi, afin que vous alliez et que vous portiez du fruit, et que votre fruit demeure, afin que ce que vous demanderez au Père en mon nom il vous le donne. Ce que je vous commande c’est de vous aimer les uns  les autres</a:t>
            </a:r>
            <a:r>
              <a:rPr lang="fr-FR" sz="4400" b="1" dirty="0" smtClean="0">
                <a:solidFill>
                  <a:srgbClr val="FFFF00"/>
                </a:solidFill>
                <a:latin typeface="Arial Rounded MT Bold" pitchFamily="34" charset="0"/>
              </a:rPr>
              <a:t>.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b="1" dirty="0" smtClean="0">
                <a:solidFill>
                  <a:srgbClr val="FFFF00"/>
                </a:solidFill>
                <a:latin typeface="Arial Rounded MT Bold" pitchFamily="34" charset="0"/>
              </a:rPr>
              <a:t>Jean </a:t>
            </a:r>
            <a:r>
              <a:rPr lang="fr-FR" sz="4400" b="1" dirty="0" smtClean="0">
                <a:solidFill>
                  <a:srgbClr val="FFFF00"/>
                </a:solidFill>
                <a:latin typeface="Arial Rounded MT Bold" pitchFamily="34" charset="0"/>
              </a:rPr>
              <a:t>15: 16-17</a:t>
            </a:r>
            <a:endParaRPr lang="en-US" sz="4400" dirty="0" smtClean="0">
              <a:solidFill>
                <a:srgbClr val="FFFF00"/>
              </a:solidFill>
              <a:latin typeface="Arial Rounded MT Bold" pitchFamily="34" charset="0"/>
            </a:endParaRPr>
          </a:p>
          <a:p>
            <a:pPr algn="just"/>
            <a:r>
              <a:rPr lang="fr-FR" sz="4400" dirty="0" smtClean="0">
                <a:solidFill>
                  <a:schemeClr val="bg1"/>
                </a:solidFill>
                <a:latin typeface="Arial Rounded MT Bold" pitchFamily="34" charset="0"/>
              </a:rPr>
              <a:t>16 </a:t>
            </a:r>
            <a:r>
              <a:rPr lang="fr-FR" sz="4400" dirty="0" smtClean="0">
                <a:solidFill>
                  <a:schemeClr val="bg1"/>
                </a:solidFill>
                <a:latin typeface="Arial Rounded MT Bold" pitchFamily="34" charset="0"/>
              </a:rPr>
              <a:t>Ce n'est pas vous qui m'avez choisi; mais moi, je vous ai choisis, et je vous ai établis, afin que vous alliez, et que vous portiez du fruit, et que votre fruit demeure, afin que ce que vous demanderez au Père en mon nom, il vous le donne.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17 Ce que je vous commande, c'est de vous aimer les uns les autres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600" dirty="0" smtClean="0">
                <a:solidFill>
                  <a:schemeClr val="bg1"/>
                </a:solidFill>
                <a:latin typeface="Arial Rounded MT Bold" pitchFamily="34" charset="0"/>
              </a:rPr>
              <a:t>Il </a:t>
            </a:r>
            <a:r>
              <a:rPr lang="fr-FR" sz="4600" dirty="0" smtClean="0">
                <a:solidFill>
                  <a:schemeClr val="bg1"/>
                </a:solidFill>
                <a:latin typeface="Arial Rounded MT Bold" pitchFamily="34" charset="0"/>
              </a:rPr>
              <a:t>n'y a ni promotion, ni progrès, ni succès. ni bénédiction en dehors de la volonté de Dieu. </a:t>
            </a:r>
            <a:endParaRPr lang="en-US" sz="4600" dirty="0" smtClean="0">
              <a:solidFill>
                <a:schemeClr val="bg1"/>
              </a:solidFill>
              <a:latin typeface="Arial Rounded MT Bold" pitchFamily="34" charset="0"/>
            </a:endParaRPr>
          </a:p>
          <a:p>
            <a:pPr lvl="0" algn="just"/>
            <a:r>
              <a:rPr lang="fr-FR" sz="4600" dirty="0" smtClean="0">
                <a:solidFill>
                  <a:srgbClr val="FFFF00"/>
                </a:solidFill>
                <a:latin typeface="Arial Rounded MT Bold" pitchFamily="34" charset="0"/>
              </a:rPr>
              <a:t>C’est en faisant sa volonté que nous reposerons dans de vert pâturages et seront dirigés vers les eaux paisibles</a:t>
            </a:r>
            <a:r>
              <a:rPr lang="fr-FR" sz="4600" dirty="0" smtClean="0">
                <a:solidFill>
                  <a:srgbClr val="FFFF00"/>
                </a:solidFill>
                <a:latin typeface="Arial Rounded MT Bold" pitchFamily="34" charset="0"/>
              </a:rPr>
              <a:t>.</a:t>
            </a:r>
            <a:endParaRPr lang="en-US" sz="4600" dirty="0" smtClean="0">
              <a:solidFill>
                <a:srgbClr val="FFFF00"/>
              </a:solidFill>
              <a:latin typeface="Arial Rounded MT Bold" pitchFamily="34" charset="0"/>
            </a:endParaRPr>
          </a:p>
          <a:p>
            <a:pPr lvl="0" algn="just">
              <a:buNone/>
            </a:pP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FFFF00"/>
                </a:solidFill>
                <a:latin typeface="Arial Rounded MT Bold" pitchFamily="34" charset="0"/>
              </a:rPr>
              <a:t>Jean </a:t>
            </a:r>
            <a:r>
              <a:rPr lang="fr-FR" sz="4800" b="1" dirty="0" smtClean="0">
                <a:solidFill>
                  <a:srgbClr val="FFFF00"/>
                </a:solidFill>
                <a:latin typeface="Arial Rounded MT Bold" pitchFamily="34" charset="0"/>
              </a:rPr>
              <a:t>15: 5</a:t>
            </a:r>
            <a:endParaRPr lang="en-US" sz="4800" dirty="0" smtClean="0">
              <a:solidFill>
                <a:srgbClr val="FFFF00"/>
              </a:solidFill>
              <a:latin typeface="Arial Rounded MT Bold" pitchFamily="34" charset="0"/>
            </a:endParaRPr>
          </a:p>
          <a:p>
            <a:pPr algn="just"/>
            <a:r>
              <a:rPr lang="fr-FR" sz="4800" dirty="0" smtClean="0">
                <a:solidFill>
                  <a:schemeClr val="bg1"/>
                </a:solidFill>
                <a:latin typeface="Arial Rounded MT Bold" pitchFamily="34" charset="0"/>
              </a:rPr>
              <a:t>“ Je suis le tronc vous êtes les branches celui qui demeure en moi et en qui je demeure porte beaucoup de fruits, car sans moi vous ne pouvez rien faire “</a:t>
            </a:r>
            <a:endParaRPr lang="en-US" sz="4800" dirty="0" smtClean="0">
              <a:solidFill>
                <a:schemeClr val="bg1"/>
              </a:solidFill>
              <a:latin typeface="Arial Rounded MT Bold" pitchFamily="34" charset="0"/>
            </a:endParaRPr>
          </a:p>
          <a:p>
            <a:pPr lvl="0" algn="just"/>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400" dirty="0" smtClean="0">
                <a:solidFill>
                  <a:srgbClr val="FF0000"/>
                </a:solidFill>
                <a:latin typeface="Copperplate Gothic Bold" pitchFamily="34" charset="0"/>
              </a:rPr>
              <a:t>Dieu veut faire de nous d’extraordinaires </a:t>
            </a:r>
            <a:r>
              <a:rPr lang="fr-FR" sz="4400" dirty="0" smtClean="0">
                <a:solidFill>
                  <a:srgbClr val="FF0000"/>
                </a:solidFill>
                <a:latin typeface="Copperplate Gothic Bold" pitchFamily="34" charset="0"/>
              </a:rPr>
              <a:t>leaders</a:t>
            </a:r>
            <a:endParaRPr lang="en-US" sz="4400" dirty="0" smtClean="0">
              <a:solidFill>
                <a:srgbClr val="FF0000"/>
              </a:solidFill>
              <a:latin typeface="Copperplate Gothic Bold" pitchFamily="34" charset="0"/>
            </a:endParaRPr>
          </a:p>
          <a:p>
            <a:pPr algn="just"/>
            <a:r>
              <a:rPr lang="en-US" sz="4400" b="1" dirty="0" smtClean="0">
                <a:latin typeface="Arial Rounded MT Bold" pitchFamily="34" charset="0"/>
              </a:rPr>
              <a:t>Deut 28 : 13</a:t>
            </a:r>
            <a:endParaRPr lang="en-US" sz="4400" dirty="0" smtClean="0">
              <a:latin typeface="Arial Rounded MT Bold" pitchFamily="34" charset="0"/>
            </a:endParaRPr>
          </a:p>
          <a:p>
            <a:pPr algn="just">
              <a:buNone/>
            </a:pPr>
            <a:r>
              <a:rPr lang="fr-FR" sz="4400" dirty="0" smtClean="0">
                <a:latin typeface="Arial Rounded MT Bold" pitchFamily="34" charset="0"/>
              </a:rPr>
              <a:t>13 </a:t>
            </a:r>
            <a:r>
              <a:rPr lang="fr-FR" sz="4400" dirty="0" smtClean="0">
                <a:latin typeface="Arial Rounded MT Bold" pitchFamily="34" charset="0"/>
              </a:rPr>
              <a:t>L'Éternel fera de toi la tête et non la queue, tu seras toujours en haut et tu ne seras jamais en bas, lorsque tu obéiras aux commandements de l'Éternel, ton Dieu, que je te prescris aujourd'hui, lorsque tu les observeras et les mettras en pratique,</a:t>
            </a:r>
            <a:endParaRPr lang="en-US" sz="4400" dirty="0" smtClean="0">
              <a:latin typeface="Arial Rounded MT Bold" pitchFamily="34" charset="0"/>
            </a:endParaRPr>
          </a:p>
          <a:p>
            <a:pPr lvl="0" algn="just"/>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latin typeface="Arial Rounded MT Bold" pitchFamily="34" charset="0"/>
              </a:rPr>
              <a:t>Le </a:t>
            </a:r>
            <a:r>
              <a:rPr lang="fr-FR" sz="4400" dirty="0" smtClean="0">
                <a:latin typeface="Arial Rounded MT Bold" pitchFamily="34" charset="0"/>
              </a:rPr>
              <a:t>monde se dégrade à grande vitesse et jamais plus qu’avant on cherche des leaders. </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Ce  n’est pas le temps pour dormir, c’est le temps pour veiller, prier et agir. C’est un temps pour l’action.</a:t>
            </a:r>
            <a:r>
              <a:rPr lang="fr-FR" sz="4400" dirty="0" smtClean="0">
                <a:solidFill>
                  <a:srgbClr val="FF0000"/>
                </a:solidFill>
              </a:rPr>
              <a:t> </a:t>
            </a:r>
            <a:endParaRPr lang="en-US" sz="4400" dirty="0" smtClean="0">
              <a:solidFill>
                <a:srgbClr val="FF0000"/>
              </a:solidFill>
            </a:endParaRPr>
          </a:p>
          <a:p>
            <a:pPr lvl="0" algn="just"/>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b="1" dirty="0" smtClean="0">
                <a:solidFill>
                  <a:srgbClr val="CCFF33"/>
                </a:solidFill>
                <a:latin typeface="Copperplate Gothic Bold" pitchFamily="34" charset="0"/>
              </a:rPr>
              <a:t>A la recherche de vrais leaders Dieu dit à Moïse : </a:t>
            </a:r>
            <a:endParaRPr lang="en-US" sz="4400" dirty="0" smtClean="0">
              <a:solidFill>
                <a:srgbClr val="CCFF33"/>
              </a:solidFill>
              <a:latin typeface="Copperplate Gothic Bold" pitchFamily="34" charset="0"/>
            </a:endParaRPr>
          </a:p>
          <a:p>
            <a:pPr algn="just"/>
            <a:r>
              <a:rPr lang="fr-FR" sz="4400" b="1" dirty="0" err="1" smtClean="0">
                <a:latin typeface="Arial Rounded MT Bold" pitchFamily="34" charset="0"/>
              </a:rPr>
              <a:t>Deut</a:t>
            </a:r>
            <a:r>
              <a:rPr lang="fr-FR" sz="4400" b="1" dirty="0" smtClean="0">
                <a:latin typeface="Arial Rounded MT Bold" pitchFamily="34" charset="0"/>
              </a:rPr>
              <a:t> 16 :18-20 </a:t>
            </a:r>
            <a:endParaRPr lang="en-US" sz="4400" dirty="0" smtClean="0">
              <a:latin typeface="Arial Rounded MT Bold" pitchFamily="34" charset="0"/>
            </a:endParaRPr>
          </a:p>
          <a:p>
            <a:pPr algn="just"/>
            <a:r>
              <a:rPr lang="fr-FR" sz="4400" dirty="0" smtClean="0">
                <a:latin typeface="Arial Rounded MT Bold" pitchFamily="34" charset="0"/>
              </a:rPr>
              <a:t>18 </a:t>
            </a:r>
            <a:r>
              <a:rPr lang="fr-FR" sz="4400" dirty="0" smtClean="0">
                <a:latin typeface="Arial Rounded MT Bold" pitchFamily="34" charset="0"/>
              </a:rPr>
              <a:t>¶ Tu établiras des juges et des magistrats dans toutes les villes que l'Éternel, ton Dieu, te donne, selon tes tribus; et ils jugeront le peuple avec justice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CCFF33"/>
                </a:solidFill>
                <a:latin typeface="Arial Rounded MT Bold" pitchFamily="34" charset="0"/>
              </a:rPr>
              <a:t>19</a:t>
            </a:r>
            <a:r>
              <a:rPr lang="fr-FR" sz="4400" dirty="0" smtClean="0">
                <a:latin typeface="Arial Rounded MT Bold" pitchFamily="34" charset="0"/>
              </a:rPr>
              <a:t> </a:t>
            </a:r>
            <a:r>
              <a:rPr lang="fr-FR" sz="4400" dirty="0" smtClean="0">
                <a:latin typeface="Arial Rounded MT Bold" pitchFamily="34" charset="0"/>
              </a:rPr>
              <a:t>Tu ne porteras atteinte à aucun droit, tu n'auras point égard à l'apparence des personnes, et tu ne recevras point de présent, car les présents aveuglent les yeux des sages et corrompent les paroles des justes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20 </a:t>
            </a:r>
            <a:r>
              <a:rPr lang="fr-FR" sz="4400" dirty="0" smtClean="0">
                <a:latin typeface="Arial Rounded MT Bold" pitchFamily="34" charset="0"/>
              </a:rPr>
              <a:t>Tu suivras ponctuellement la justice, afin que tu vives et que tu possèdes le pays que l'Éternel, ton Dieu, te donne</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CCFF33"/>
                </a:solidFill>
                <a:latin typeface="Arial Rounded MT Bold" pitchFamily="34" charset="0"/>
              </a:rPr>
              <a:t>La grande commission fait reposer sur l'Église chrétienne la responsabilité de produire des leaders choisis qui transforment le monde. </a:t>
            </a:r>
            <a:endParaRPr lang="fr-FR" sz="4400" dirty="0" smtClean="0">
              <a:solidFill>
                <a:srgbClr val="CCFF33"/>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rgbClr val="CCFF33"/>
                </a:solidFill>
                <a:latin typeface="Arial Rounded MT Bold" pitchFamily="34" charset="0"/>
              </a:rPr>
              <a:t>Nous </a:t>
            </a:r>
            <a:r>
              <a:rPr lang="fr-FR" sz="4400" dirty="0" smtClean="0">
                <a:solidFill>
                  <a:srgbClr val="CCFF33"/>
                </a:solidFill>
                <a:latin typeface="Arial Rounded MT Bold" pitchFamily="34" charset="0"/>
              </a:rPr>
              <a:t>sommes appelés à combler le vide, à apporter des changements productifs et durables.</a:t>
            </a:r>
            <a:endParaRPr lang="en-US" sz="4400" dirty="0" smtClean="0">
              <a:solidFill>
                <a:srgbClr val="CCFF33"/>
              </a:solidFill>
              <a:latin typeface="Arial Rounded MT Bold" pitchFamily="34" charset="0"/>
            </a:endParaRPr>
          </a:p>
          <a:p>
            <a:pPr lvl="0" algn="just"/>
            <a:r>
              <a:rPr lang="fr-FR" sz="4400" dirty="0" smtClean="0">
                <a:latin typeface="Arial Rounded MT Bold" pitchFamily="34" charset="0"/>
              </a:rPr>
              <a:t>Dieu est capable d’accomplir ce qu’il a dit. Nous devons lui faire confiance,  et toujours nous rappeler que </a:t>
            </a:r>
            <a:r>
              <a:rPr lang="fr-FR" sz="4400" dirty="0" smtClean="0">
                <a:solidFill>
                  <a:srgbClr val="FFFF00"/>
                </a:solidFill>
                <a:latin typeface="Arial Rounded MT Bold" pitchFamily="34" charset="0"/>
              </a:rPr>
              <a:t>Dieu n’appelle jamais ceux qui sont équipés, mais il équipe toujours ceux qu’il appelle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Dieu </a:t>
            </a:r>
            <a:r>
              <a:rPr lang="fr-FR" sz="4800" dirty="0" smtClean="0">
                <a:latin typeface="Arial Rounded MT Bold" pitchFamily="34" charset="0"/>
              </a:rPr>
              <a:t>nous a créé pour une grande mission, mais trop souvent nous nous jugeons insignifiants, incapables et essayons de nous disqualifiés (</a:t>
            </a:r>
            <a:r>
              <a:rPr lang="fr-FR" sz="4800" dirty="0" smtClean="0">
                <a:solidFill>
                  <a:srgbClr val="FFFF00"/>
                </a:solidFill>
                <a:latin typeface="Arial Rounded MT Bold" pitchFamily="34" charset="0"/>
              </a:rPr>
              <a:t>Moïse, Jérémie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dirty="0" smtClean="0">
                <a:latin typeface="Arial Rounded MT Bold" pitchFamily="34" charset="0"/>
              </a:rPr>
              <a:t>Quelque </a:t>
            </a:r>
            <a:r>
              <a:rPr lang="fr-FR" sz="5400" dirty="0" smtClean="0">
                <a:latin typeface="Arial Rounded MT Bold" pitchFamily="34" charset="0"/>
              </a:rPr>
              <a:t>puisse être nos difficultés, nos faiblesses Dieu est capable de nous changer pour l’accomplissement de sa </a:t>
            </a:r>
            <a:r>
              <a:rPr lang="fr-FR" sz="5400" dirty="0" smtClean="0">
                <a:latin typeface="Arial Rounded MT Bold" pitchFamily="34" charset="0"/>
              </a:rPr>
              <a:t>volonté</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Rounded MT Bold" pitchFamily="34" charset="0"/>
              </a:rPr>
              <a:t>Le </a:t>
            </a:r>
            <a:r>
              <a:rPr lang="fr-FR" sz="4400" dirty="0" smtClean="0">
                <a:latin typeface="Arial Rounded MT Bold" pitchFamily="34" charset="0"/>
              </a:rPr>
              <a:t>monde a besoin de nous. Nous sommes appelés à proclamer l’Evangile du salut partout où nos pieds peuvent fouler, ou nos voix y aller.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 Qu’ils sont beaux les pieds de ceux qui annoncent de bonnes nouvelles .”</a:t>
            </a:r>
            <a:endParaRPr lang="en-US" sz="4400" dirty="0" smtClean="0">
              <a:solidFill>
                <a:srgbClr val="FFFF00"/>
              </a:solidFill>
              <a:latin typeface="Arial Rounded MT Bold" pitchFamily="34" charset="0"/>
            </a:endParaRPr>
          </a:p>
          <a:p>
            <a:pPr>
              <a:buNone/>
            </a:pPr>
            <a:endParaRPr lang="en-US" sz="4400" dirty="0">
              <a:solidFill>
                <a:srgbClr val="FFFF00"/>
              </a:solidFill>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400" dirty="0" smtClean="0">
                <a:solidFill>
                  <a:srgbClr val="0000FF"/>
                </a:solidFill>
                <a:latin typeface="Copperplate Gothic Bold" pitchFamily="34" charset="0"/>
              </a:rPr>
              <a:t>Conclusion</a:t>
            </a:r>
            <a:r>
              <a:rPr lang="fr-FR" sz="4400" dirty="0" smtClean="0"/>
              <a:t> </a:t>
            </a:r>
            <a:endParaRPr lang="en-US" sz="4400" dirty="0" smtClean="0"/>
          </a:p>
          <a:p>
            <a:pPr lvl="0" algn="just"/>
            <a:r>
              <a:rPr lang="fr-FR" sz="4400" dirty="0" smtClean="0">
                <a:latin typeface="Arial Rounded MT Bold" pitchFamily="34" charset="0"/>
              </a:rPr>
              <a:t>La fin de toute chose est prête. Nous avons besoin des gens qui sont prêts à traverser des continents, à franchir des mers pour apporter la bonne nouvelle du salut aux cœurs brisés et contrits, aux malades, à tous les déshérités de la terre.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dirty="0" smtClean="0">
                <a:latin typeface="Arial Rounded MT Bold" pitchFamily="34" charset="0"/>
              </a:rPr>
              <a:t>Plus </a:t>
            </a:r>
            <a:r>
              <a:rPr lang="fr-FR" sz="4400" dirty="0" smtClean="0">
                <a:latin typeface="Arial Rounded MT Bold" pitchFamily="34" charset="0"/>
              </a:rPr>
              <a:t>que jamais le monde a besoin de nous. Ce n'est pas le temps de tourner en rond, c’est le temps de l’action.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Dieu appelle une armée de missionnaires pour aller sous l’onction de sa puissance par- delà les mers prêcher la Bonne Nouvelle, guérir les malades, et chasser les démons.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7200" dirty="0" smtClean="0">
                <a:latin typeface="Arial Rounded MT Bold" pitchFamily="34" charset="0"/>
              </a:rPr>
              <a:t>C’est </a:t>
            </a:r>
            <a:r>
              <a:rPr lang="fr-FR" sz="7200" dirty="0" smtClean="0">
                <a:latin typeface="Arial Rounded MT Bold" pitchFamily="34" charset="0"/>
              </a:rPr>
              <a:t>le temps. Soldats de Christ. En avant !</a:t>
            </a:r>
            <a:endParaRPr lang="en-US" sz="7200" dirty="0" smtClean="0">
              <a:latin typeface="Arial Rounded MT Bold" pitchFamily="34" charset="0"/>
            </a:endParaRPr>
          </a:p>
          <a:p>
            <a:pPr algn="r"/>
            <a:r>
              <a:rPr lang="fr-FR" sz="7200" dirty="0" smtClean="0">
                <a:solidFill>
                  <a:srgbClr val="0000FF"/>
                </a:solidFill>
                <a:latin typeface="Arial Rounded MT Bold" pitchFamily="34" charset="0"/>
              </a:rPr>
              <a:t>AMEN </a:t>
            </a:r>
            <a:r>
              <a:rPr lang="fr-FR" sz="7200" dirty="0" smtClean="0">
                <a:latin typeface="Arial Rounded MT Bold" pitchFamily="34" charset="0"/>
              </a:rPr>
              <a:t>!</a:t>
            </a:r>
            <a:endParaRPr lang="en-US" sz="7200" dirty="0" smtClean="0">
              <a:latin typeface="Arial Rounded MT Bold" pitchFamily="34" charset="0"/>
            </a:endParaRPr>
          </a:p>
          <a:p>
            <a:pPr>
              <a:buNone/>
            </a:pPr>
            <a:endParaRPr lang="en-US" sz="4400"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smtClean="0">
                <a:solidFill>
                  <a:srgbClr val="FF0000"/>
                </a:solidFill>
                <a:latin typeface="Arial Rounded MT Bold" pitchFamily="34" charset="0"/>
              </a:rPr>
              <a:t>212 Fr CE:  </a:t>
            </a:r>
            <a:r>
              <a:rPr lang="fr-FR" sz="3600" b="1" u="sng" dirty="0" smtClean="0">
                <a:solidFill>
                  <a:srgbClr val="FF0000"/>
                </a:solidFill>
                <a:latin typeface="Arial Rounded MT Bold" pitchFamily="34" charset="0"/>
              </a:rPr>
              <a:t>Debout,  Sainte Cohorte</a:t>
            </a:r>
            <a:endParaRPr lang="en-US" sz="3600" dirty="0" smtClean="0">
              <a:solidFill>
                <a:srgbClr val="FF0000"/>
              </a:solidFill>
              <a:latin typeface="Arial Rounded MT Bold" pitchFamily="34" charset="0"/>
            </a:endParaRPr>
          </a:p>
          <a:p>
            <a:pPr marL="0" indent="0" algn="ctr">
              <a:buNone/>
            </a:pPr>
            <a:r>
              <a:rPr lang="fr-FR" sz="3600" b="1" u="sng" dirty="0" smtClean="0">
                <a:solidFill>
                  <a:srgbClr val="FF0000"/>
                </a:solidFill>
                <a:latin typeface="Arial Rounded MT Bold" pitchFamily="34" charset="0"/>
              </a:rPr>
              <a:t>1</a:t>
            </a:r>
            <a:endParaRPr lang="en-US" sz="3600" dirty="0" smtClean="0">
              <a:solidFill>
                <a:srgbClr val="FF00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Debout sainte cohorte,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Soldats </a:t>
            </a:r>
            <a:r>
              <a:rPr lang="fr-FR" sz="4000" b="1" dirty="0" smtClean="0">
                <a:solidFill>
                  <a:srgbClr val="003300"/>
                </a:solidFill>
                <a:latin typeface="Arial Rounded MT Bold" pitchFamily="34" charset="0"/>
              </a:rPr>
              <a:t>du Roi des rois!</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Tenez d’une main forte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L’étendard </a:t>
            </a:r>
            <a:r>
              <a:rPr lang="fr-FR" sz="4000" b="1" dirty="0" smtClean="0">
                <a:solidFill>
                  <a:srgbClr val="003300"/>
                </a:solidFill>
                <a:latin typeface="Arial Rounded MT Bold" pitchFamily="34" charset="0"/>
              </a:rPr>
              <a:t>de la croix.</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Au sentier de la gloire,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Jésus-Christ </a:t>
            </a:r>
            <a:r>
              <a:rPr lang="fr-FR" sz="4000" b="1" dirty="0" smtClean="0">
                <a:solidFill>
                  <a:srgbClr val="FF0000"/>
                </a:solidFill>
                <a:latin typeface="Arial Rounded MT Bold" pitchFamily="34" charset="0"/>
              </a:rPr>
              <a:t>nous conduit;</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De victoire en victoire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Il </a:t>
            </a:r>
            <a:r>
              <a:rPr lang="fr-FR" sz="4000" b="1" dirty="0" smtClean="0">
                <a:solidFill>
                  <a:srgbClr val="FF0000"/>
                </a:solidFill>
                <a:latin typeface="Arial Rounded MT Bold" pitchFamily="34" charset="0"/>
              </a:rPr>
              <a:t>mène qui le suit</a:t>
            </a:r>
            <a:r>
              <a:rPr lang="fr-FR" sz="4000" b="1"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dirty="0" smtClean="0">
                <a:solidFill>
                  <a:srgbClr val="FF0000"/>
                </a:solidFill>
                <a:latin typeface="Arial Rounded MT Bold" pitchFamily="34" charset="0"/>
              </a:rPr>
              <a:t>2-</a:t>
            </a:r>
            <a:endParaRPr lang="en-US" sz="3600" dirty="0" smtClean="0">
              <a:solidFill>
                <a:srgbClr val="FF00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Debout pour la bataille!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Partez</a:t>
            </a:r>
            <a:r>
              <a:rPr lang="fr-FR" sz="4000" b="1" dirty="0" smtClean="0">
                <a:solidFill>
                  <a:srgbClr val="003300"/>
                </a:solidFill>
                <a:latin typeface="Arial Rounded MT Bold" pitchFamily="34" charset="0"/>
              </a:rPr>
              <a:t>, n’hésitez plus;</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Pour que nul ne défaille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Regardez </a:t>
            </a:r>
            <a:r>
              <a:rPr lang="fr-FR" sz="4000" b="1" dirty="0" smtClean="0">
                <a:solidFill>
                  <a:srgbClr val="003300"/>
                </a:solidFill>
                <a:latin typeface="Arial Rounded MT Bold" pitchFamily="34" charset="0"/>
              </a:rPr>
              <a:t>à Jésus.</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De l’armure invincible,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Soldats </a:t>
            </a:r>
            <a:r>
              <a:rPr lang="fr-FR" sz="4000" b="1" dirty="0" smtClean="0">
                <a:solidFill>
                  <a:srgbClr val="FF0000"/>
                </a:solidFill>
                <a:latin typeface="Arial Rounded MT Bold" pitchFamily="34" charset="0"/>
              </a:rPr>
              <a:t>revêtez-vous!</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Le triomphe est possible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Pour </a:t>
            </a:r>
            <a:r>
              <a:rPr lang="fr-FR" sz="4000" b="1" dirty="0" smtClean="0">
                <a:solidFill>
                  <a:srgbClr val="FF0000"/>
                </a:solidFill>
                <a:latin typeface="Arial Rounded MT Bold" pitchFamily="34" charset="0"/>
              </a:rPr>
              <a:t>qui lutte à genoux</a:t>
            </a:r>
            <a:r>
              <a:rPr lang="fr-FR" sz="4000" b="1"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dirty="0" smtClean="0">
                <a:solidFill>
                  <a:srgbClr val="FF0000"/>
                </a:solidFill>
                <a:latin typeface="Arial Rounded MT Bold" pitchFamily="34" charset="0"/>
              </a:rPr>
              <a:t>3-</a:t>
            </a:r>
            <a:endParaRPr lang="en-US" sz="3600" dirty="0" smtClean="0">
              <a:solidFill>
                <a:srgbClr val="FF00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La trompette résonne: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Debout</a:t>
            </a:r>
            <a:r>
              <a:rPr lang="fr-FR" sz="4000" b="1" dirty="0" smtClean="0">
                <a:solidFill>
                  <a:srgbClr val="003300"/>
                </a:solidFill>
                <a:latin typeface="Arial Rounded MT Bold" pitchFamily="34" charset="0"/>
              </a:rPr>
              <a:t>, vaillants soldats!</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L’immortelle couronne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Est </a:t>
            </a:r>
            <a:r>
              <a:rPr lang="fr-FR" sz="4000" b="1" dirty="0" smtClean="0">
                <a:solidFill>
                  <a:srgbClr val="003300"/>
                </a:solidFill>
                <a:latin typeface="Arial Rounded MT Bold" pitchFamily="34" charset="0"/>
              </a:rPr>
              <a:t>le prix des combats.</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Si l’ennemi fait rage,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S</a:t>
            </a:r>
            <a:r>
              <a:rPr lang="fr-FR" sz="4000" b="1" dirty="0" smtClean="0">
                <a:solidFill>
                  <a:srgbClr val="FF0000"/>
                </a:solidFill>
                <a:latin typeface="Arial Rounded MT Bold" pitchFamily="34" charset="0"/>
              </a:rPr>
              <a:t>oyez </a:t>
            </a:r>
            <a:r>
              <a:rPr lang="fr-FR" sz="4000" b="1" dirty="0" smtClean="0">
                <a:solidFill>
                  <a:srgbClr val="FF0000"/>
                </a:solidFill>
                <a:latin typeface="Arial Rounded MT Bold" pitchFamily="34" charset="0"/>
              </a:rPr>
              <a:t>fermes et forts;</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Redoublez de courage ,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S’il </a:t>
            </a:r>
            <a:r>
              <a:rPr lang="fr-FR" sz="4000" b="1" dirty="0" smtClean="0">
                <a:solidFill>
                  <a:srgbClr val="FF0000"/>
                </a:solidFill>
                <a:latin typeface="Arial Rounded MT Bold" pitchFamily="34" charset="0"/>
              </a:rPr>
              <a:t>redouble d’efforts.</a:t>
            </a:r>
            <a:endParaRPr lang="en-US" sz="4000" b="1" dirty="0" smtClean="0">
              <a:solidFill>
                <a:srgbClr val="FF0000"/>
              </a:solidFill>
              <a:latin typeface="Arial Rounded MT Bold" pitchFamily="34" charset="0"/>
            </a:endParaRPr>
          </a:p>
          <a:p>
            <a:pPr marL="0" indent="0" algn="ctr">
              <a:buNone/>
            </a:pPr>
            <a:endParaRPr lang="en-US" sz="4000" b="1" dirty="0">
              <a:solidFill>
                <a:srgbClr val="00FF99"/>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dirty="0" smtClean="0">
                <a:solidFill>
                  <a:srgbClr val="FF0000"/>
                </a:solidFill>
                <a:latin typeface="Arial Rounded MT Bold" pitchFamily="34" charset="0"/>
              </a:rPr>
              <a:t>4-</a:t>
            </a:r>
            <a:endParaRPr lang="en-US" sz="3600" dirty="0" smtClean="0">
              <a:solidFill>
                <a:srgbClr val="FF00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Debout, debout encore!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Luttez </a:t>
            </a:r>
            <a:r>
              <a:rPr lang="fr-FR" sz="4000" b="1" dirty="0" smtClean="0">
                <a:solidFill>
                  <a:srgbClr val="003300"/>
                </a:solidFill>
                <a:latin typeface="Arial Rounded MT Bold" pitchFamily="34" charset="0"/>
              </a:rPr>
              <a:t>jusqu’au matin.</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Déjà brille l’aurore  </a:t>
            </a:r>
            <a:endParaRPr lang="fr-FR" sz="4000" b="1" dirty="0" smtClean="0">
              <a:solidFill>
                <a:srgbClr val="003300"/>
              </a:solidFill>
              <a:latin typeface="Arial Rounded MT Bold" pitchFamily="34" charset="0"/>
            </a:endParaRPr>
          </a:p>
          <a:p>
            <a:pPr marL="0" indent="0" algn="ctr">
              <a:buNone/>
            </a:pPr>
            <a:r>
              <a:rPr lang="fr-FR" sz="4000" b="1" dirty="0" smtClean="0">
                <a:solidFill>
                  <a:srgbClr val="003300"/>
                </a:solidFill>
                <a:latin typeface="Arial Rounded MT Bold" pitchFamily="34" charset="0"/>
              </a:rPr>
              <a:t>A </a:t>
            </a:r>
            <a:r>
              <a:rPr lang="fr-FR" sz="4000" b="1" dirty="0" smtClean="0">
                <a:solidFill>
                  <a:srgbClr val="003300"/>
                </a:solidFill>
                <a:latin typeface="Arial Rounded MT Bold" pitchFamily="34" charset="0"/>
              </a:rPr>
              <a:t>l’horizon lointain.</a:t>
            </a:r>
            <a:endParaRPr lang="en-US" sz="4000" b="1" dirty="0" smtClean="0">
              <a:solidFill>
                <a:srgbClr val="0033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Bientôt, jetant nos armes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A</a:t>
            </a:r>
            <a:r>
              <a:rPr lang="fr-FR" sz="4000" b="1" dirty="0" smtClean="0">
                <a:solidFill>
                  <a:srgbClr val="FF0000"/>
                </a:solidFill>
                <a:latin typeface="Arial Rounded MT Bold" pitchFamily="34" charset="0"/>
              </a:rPr>
              <a:t>ux </a:t>
            </a:r>
            <a:r>
              <a:rPr lang="fr-FR" sz="4000" b="1" dirty="0" smtClean="0">
                <a:solidFill>
                  <a:srgbClr val="FF0000"/>
                </a:solidFill>
                <a:latin typeface="Arial Rounded MT Bold" pitchFamily="34" charset="0"/>
              </a:rPr>
              <a:t>pieds du Roi des rois,</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Les chants après les larmes, </a:t>
            </a:r>
            <a:endParaRPr lang="fr-FR"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Le </a:t>
            </a:r>
            <a:r>
              <a:rPr lang="fr-FR" sz="4000" b="1" dirty="0" smtClean="0">
                <a:solidFill>
                  <a:srgbClr val="FF0000"/>
                </a:solidFill>
                <a:latin typeface="Arial Rounded MT Bold" pitchFamily="34" charset="0"/>
              </a:rPr>
              <a:t>trône après la C</a:t>
            </a:r>
            <a:r>
              <a:rPr lang="fr-FR" sz="4000" b="1" dirty="0" smtClean="0">
                <a:solidFill>
                  <a:srgbClr val="FF0000"/>
                </a:solidFill>
                <a:latin typeface="Arial Rounded MT Bold" pitchFamily="34" charset="0"/>
              </a:rPr>
              <a:t>roix!</a:t>
            </a:r>
            <a:endParaRPr lang="en-US" sz="4000" b="1" dirty="0" smtClean="0">
              <a:solidFill>
                <a:srgbClr val="FF0000"/>
              </a:solidFill>
              <a:latin typeface="Arial Rounded MT Bold" pitchFamily="34" charset="0"/>
            </a:endParaRPr>
          </a:p>
          <a:p>
            <a:pPr marL="0" indent="0" algn="ctr">
              <a:buNone/>
            </a:pPr>
            <a:endParaRPr lang="fr-FR" sz="4000" b="1" dirty="0" smtClean="0">
              <a:solidFill>
                <a:srgbClr val="00FF99"/>
              </a:solidFill>
              <a:latin typeface="Arial Rounded MT Bold" pitchFamily="34" charset="0"/>
              <a:ea typeface="Arial Unicode MS" pitchFamily="34" charset="-128"/>
              <a:cs typeface="Arial Unicode MS" pitchFamily="34" charset="-128"/>
            </a:endParaRPr>
          </a:p>
          <a:p>
            <a:pPr marL="0" indent="0" algn="ctr">
              <a:buNone/>
            </a:pPr>
            <a:endParaRPr lang="en-US" sz="4000" b="1" dirty="0">
              <a:solidFill>
                <a:srgbClr val="00FF99"/>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rgbClr val="FF0000"/>
              </a:solidFill>
            </a:endParaRPr>
          </a:p>
          <a:p>
            <a:pPr algn="ctr">
              <a:buNone/>
            </a:pPr>
            <a:r>
              <a:rPr lang="en-US" sz="3600" b="1" dirty="0" smtClean="0">
                <a:solidFill>
                  <a:srgbClr val="003300"/>
                </a:solidFill>
              </a:rPr>
              <a:t>PRIERE  FINALE</a:t>
            </a:r>
          </a:p>
          <a:p>
            <a:pPr algn="ctr">
              <a:buNone/>
            </a:pPr>
            <a:r>
              <a:rPr lang="en-US" sz="3600" b="1" dirty="0" smtClean="0">
                <a:solidFill>
                  <a:srgbClr val="003300"/>
                </a:solidFill>
              </a:rPr>
              <a:t>/BENEDICTION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65076</TotalTime>
  <Words>4036</Words>
  <Application>Microsoft Office PowerPoint</Application>
  <PresentationFormat>On-screen Show (4:3)</PresentationFormat>
  <Paragraphs>502</Paragraphs>
  <Slides>120</Slides>
  <Notes>9</Notes>
  <HiddenSlides>0</HiddenSlides>
  <MMClips>0</MMClips>
  <ScaleCrop>false</ScaleCrop>
  <HeadingPairs>
    <vt:vector size="4" baseType="variant">
      <vt:variant>
        <vt:lpstr>Theme</vt:lpstr>
      </vt:variant>
      <vt:variant>
        <vt:i4>1</vt:i4>
      </vt:variant>
      <vt:variant>
        <vt:lpstr>Slide Titles</vt:lpstr>
      </vt:variant>
      <vt:variant>
        <vt:i4>120</vt:i4>
      </vt:variant>
    </vt:vector>
  </HeadingPairs>
  <TitlesOfParts>
    <vt:vector size="121"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VISITORS WELCOME</vt:lpstr>
      <vt:lpstr>VISITORS WELCOME</vt:lpstr>
      <vt:lpstr>OFFRANDE</vt:lpstr>
      <vt:lpstr>MOIMENT D’ADORATION AVEC  MAESTRO RENAULT TERZIER </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PRIÈRE  POUR  L’OFFRANDE  ET LE SERMON</vt:lpstr>
      <vt:lpstr>CHRIST THE ROCK CONGREGATION DIMANCHE 13 AOUT 2023  Sermon par Pasteur Jean Claude Jean Baptiste</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397</cp:revision>
  <dcterms:created xsi:type="dcterms:W3CDTF">2012-11-25T13:28:17Z</dcterms:created>
  <dcterms:modified xsi:type="dcterms:W3CDTF">2023-08-12T20:34:35Z</dcterms:modified>
</cp:coreProperties>
</file>