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59" r:id="rId3"/>
    <p:sldId id="403" r:id="rId4"/>
    <p:sldId id="404" r:id="rId5"/>
    <p:sldId id="405" r:id="rId6"/>
    <p:sldId id="406" r:id="rId7"/>
    <p:sldId id="407" r:id="rId8"/>
    <p:sldId id="408" r:id="rId9"/>
    <p:sldId id="409" r:id="rId10"/>
    <p:sldId id="410" r:id="rId11"/>
    <p:sldId id="411" r:id="rId12"/>
    <p:sldId id="412" r:id="rId13"/>
    <p:sldId id="413" r:id="rId14"/>
    <p:sldId id="399" r:id="rId15"/>
    <p:sldId id="414" r:id="rId16"/>
    <p:sldId id="415" r:id="rId17"/>
    <p:sldId id="416" r:id="rId18"/>
    <p:sldId id="400" r:id="rId19"/>
    <p:sldId id="417" r:id="rId20"/>
    <p:sldId id="418" r:id="rId21"/>
    <p:sldId id="422" r:id="rId22"/>
    <p:sldId id="423" r:id="rId23"/>
    <p:sldId id="419" r:id="rId24"/>
    <p:sldId id="401" r:id="rId25"/>
    <p:sldId id="425" r:id="rId26"/>
    <p:sldId id="426" r:id="rId27"/>
    <p:sldId id="424" r:id="rId28"/>
    <p:sldId id="427" r:id="rId29"/>
    <p:sldId id="428" r:id="rId30"/>
    <p:sldId id="402" r:id="rId31"/>
    <p:sldId id="429" r:id="rId32"/>
    <p:sldId id="430" r:id="rId33"/>
    <p:sldId id="43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a:srgbClr val="2129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6/17/2023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6/17/2023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6/17/2023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6/17/2023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6/17/2023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6/17/2023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6/17/2023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6/17/2023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6/17/2023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tx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bg1"/>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JUNE 18</a:t>
            </a:r>
            <a:r>
              <a:rPr lang="en-US" b="1" baseline="30000" dirty="0" smtClean="0">
                <a:solidFill>
                  <a:schemeClr val="tx1"/>
                </a:solidFill>
              </a:rPr>
              <a:t>TH</a:t>
            </a:r>
            <a:r>
              <a:rPr lang="en-US" b="1" dirty="0" smtClean="0">
                <a:solidFill>
                  <a:schemeClr val="tx1"/>
                </a:solidFill>
              </a:rPr>
              <a:t> 2023</a:t>
            </a:r>
            <a:r>
              <a:rPr lang="en-US" b="1" dirty="0" smtClean="0">
                <a:solidFill>
                  <a:schemeClr val="tx1"/>
                </a:solidFill>
              </a:rPr>
              <a:t> </a:t>
            </a:r>
            <a:r>
              <a:rPr lang="en-US" b="1" dirty="0" smtClean="0">
                <a:solidFill>
                  <a:schemeClr val="tx1"/>
                </a:solidFill>
              </a:rPr>
              <a:t/>
            </a:r>
            <a:br>
              <a:rPr lang="en-US" b="1" dirty="0" smtClean="0">
                <a:solidFill>
                  <a:schemeClr val="tx1"/>
                </a:solidFill>
              </a:rPr>
            </a:br>
            <a:r>
              <a:rPr lang="en-US" b="1" dirty="0" smtClean="0">
                <a:solidFill>
                  <a:schemeClr val="accent4">
                    <a:lumMod val="75000"/>
                  </a:schemeClr>
                </a:solidFill>
              </a:rPr>
              <a:t>Sermon </a:t>
            </a:r>
            <a:r>
              <a:rPr lang="en-US" b="1" dirty="0" smtClean="0">
                <a:solidFill>
                  <a:schemeClr val="accent4">
                    <a:lumMod val="75000"/>
                  </a:schemeClr>
                </a:solidFill>
              </a:rPr>
              <a:t>Par Pasteur </a:t>
            </a:r>
            <a:r>
              <a:rPr lang="en-US" b="1" dirty="0" err="1" smtClean="0">
                <a:solidFill>
                  <a:schemeClr val="accent4">
                    <a:lumMod val="75000"/>
                  </a:schemeClr>
                </a:solidFill>
              </a:rPr>
              <a:t>Ulrick</a:t>
            </a:r>
            <a:r>
              <a:rPr lang="en-US" b="1" dirty="0" smtClean="0">
                <a:solidFill>
                  <a:schemeClr val="accent4">
                    <a:lumMod val="75000"/>
                  </a:schemeClr>
                </a:solidFill>
              </a:rPr>
              <a:t> </a:t>
            </a:r>
            <a:r>
              <a:rPr lang="en-US" b="1" dirty="0" err="1" smtClean="0">
                <a:solidFill>
                  <a:schemeClr val="accent4">
                    <a:lumMod val="75000"/>
                  </a:schemeClr>
                </a:solidFill>
              </a:rPr>
              <a:t>Destinoble</a:t>
            </a:r>
            <a:endParaRPr lang="en-US" dirty="0">
              <a:solidFill>
                <a:schemeClr val="accent4">
                  <a:lumMod val="75000"/>
                </a:schemeClr>
              </a:solidFill>
            </a:endParaRPr>
          </a:p>
        </p:txBody>
      </p:sp>
      <p:sp>
        <p:nvSpPr>
          <p:cNvPr id="3" name="Subtitle 2"/>
          <p:cNvSpPr>
            <a:spLocks noGrp="1"/>
          </p:cNvSpPr>
          <p:nvPr>
            <p:ph type="subTitle" idx="1"/>
          </p:nvPr>
        </p:nvSpPr>
        <p:spPr>
          <a:xfrm>
            <a:off x="0" y="2743200"/>
            <a:ext cx="9144000" cy="41148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fr-FR" sz="5400" b="1" dirty="0" smtClean="0">
              <a:solidFill>
                <a:schemeClr val="bg1"/>
              </a:solidFill>
            </a:endParaRPr>
          </a:p>
          <a:p>
            <a:r>
              <a:rPr lang="fr-FR" sz="5400" b="1" dirty="0" smtClean="0">
                <a:solidFill>
                  <a:schemeClr val="bg1"/>
                </a:solidFill>
              </a:rPr>
              <a:t>LES </a:t>
            </a:r>
            <a:r>
              <a:rPr lang="fr-FR" sz="5400" b="1" dirty="0" smtClean="0">
                <a:solidFill>
                  <a:schemeClr val="bg1"/>
                </a:solidFill>
              </a:rPr>
              <a:t>ATTENTES DE L’ÉGLISE SUITE À L’ENLÈVEMENT</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err="1" smtClean="0">
                <a:solidFill>
                  <a:srgbClr val="FF0000"/>
                </a:solidFill>
                <a:latin typeface="Arial Rounded MT Bold" pitchFamily="34" charset="0"/>
              </a:rPr>
              <a:t>Text</a:t>
            </a:r>
            <a:r>
              <a:rPr lang="fr-FR" sz="4400" b="1" dirty="0" smtClean="0">
                <a:solidFill>
                  <a:srgbClr val="FF0000"/>
                </a:solidFill>
                <a:latin typeface="Arial Rounded MT Bold" pitchFamily="34" charset="0"/>
              </a:rPr>
              <a:t>:  </a:t>
            </a:r>
            <a:r>
              <a:rPr lang="fr-FR" sz="4400" b="1" dirty="0" err="1" smtClean="0">
                <a:solidFill>
                  <a:srgbClr val="FF0000"/>
                </a:solidFill>
                <a:latin typeface="Arial Rounded MT Bold" pitchFamily="34" charset="0"/>
              </a:rPr>
              <a:t>Apoc</a:t>
            </a:r>
            <a:r>
              <a:rPr lang="fr-FR" sz="4400" b="1" dirty="0" smtClean="0">
                <a:solidFill>
                  <a:srgbClr val="FF0000"/>
                </a:solidFill>
                <a:latin typeface="Arial Rounded MT Bold" pitchFamily="34" charset="0"/>
              </a:rPr>
              <a:t> 19 v1-10.</a:t>
            </a:r>
            <a:endParaRPr lang="en-US" sz="4400" dirty="0" smtClean="0">
              <a:solidFill>
                <a:srgbClr val="FF0000"/>
              </a:solidFill>
              <a:latin typeface="Arial Rounded MT Bold" pitchFamily="34" charset="0"/>
            </a:endParaRPr>
          </a:p>
          <a:p>
            <a:pPr algn="just"/>
            <a:r>
              <a:rPr lang="fr-FR" sz="4400" dirty="0" err="1" smtClean="0">
                <a:solidFill>
                  <a:srgbClr val="0070C0"/>
                </a:solidFill>
                <a:latin typeface="Arial Rounded MT Bold" pitchFamily="34" charset="0"/>
              </a:rPr>
              <a:t>Re</a:t>
            </a:r>
            <a:r>
              <a:rPr lang="fr-FR" sz="4400" dirty="0" smtClean="0">
                <a:solidFill>
                  <a:srgbClr val="0070C0"/>
                </a:solidFill>
                <a:latin typeface="Arial Rounded MT Bold" pitchFamily="34" charset="0"/>
              </a:rPr>
              <a:t> 19:1 ¶ Après cela, j'entendis dans le ciel comme une voix forte d'une foule nombreuse qui disait: Alléluia! Le salut, la gloire, et la puissance sont à notre Dieu</a:t>
            </a:r>
            <a:r>
              <a:rPr lang="fr-FR" sz="4400" dirty="0" smtClean="0">
                <a:solidFill>
                  <a:srgbClr val="0070C0"/>
                </a:solidFill>
                <a:latin typeface="Arial Rounded MT Bold" pitchFamily="34" charset="0"/>
              </a:rPr>
              <a:t>,</a:t>
            </a:r>
          </a:p>
          <a:p>
            <a:pPr algn="just"/>
            <a:r>
              <a:rPr lang="fr-FR" sz="4400" dirty="0" smtClean="0">
                <a:solidFill>
                  <a:srgbClr val="0070C0"/>
                </a:solidFill>
                <a:latin typeface="Arial Rounded MT Bold" pitchFamily="34" charset="0"/>
              </a:rPr>
              <a:t> </a:t>
            </a:r>
            <a:r>
              <a:rPr lang="fr-FR" sz="4400" dirty="0" smtClean="0">
                <a:solidFill>
                  <a:srgbClr val="FF0000"/>
                </a:solidFill>
                <a:latin typeface="Arial Rounded MT Bold" pitchFamily="34" charset="0"/>
              </a:rPr>
              <a:t>2 parce que ses jugements sont véritables et justes; car il a jugé la grande prostituée qui corrompait la terre par son impudicité, et il a vengé le sang de ses serviteurs en le redemandant de sa main.</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rgbClr val="0070C0"/>
                </a:solidFill>
                <a:latin typeface="Arial Rounded MT Bold" pitchFamily="34" charset="0"/>
              </a:rPr>
              <a:t>3 </a:t>
            </a:r>
            <a:r>
              <a:rPr lang="fr-FR" sz="4400" dirty="0" smtClean="0">
                <a:solidFill>
                  <a:srgbClr val="0070C0"/>
                </a:solidFill>
                <a:latin typeface="Arial Rounded MT Bold" pitchFamily="34" charset="0"/>
              </a:rPr>
              <a:t>Et ils dirent une seconde fois: Alléluia! ...et sa fumée monte aux siècles des siècles.</a:t>
            </a:r>
            <a:endParaRPr lang="en-US" sz="4400" dirty="0" smtClean="0">
              <a:solidFill>
                <a:srgbClr val="0070C0"/>
              </a:solidFill>
              <a:latin typeface="Arial Rounded MT Bold" pitchFamily="34" charset="0"/>
            </a:endParaRPr>
          </a:p>
          <a:p>
            <a:pPr algn="just"/>
            <a:r>
              <a:rPr lang="fr-FR" sz="4400" dirty="0" smtClean="0">
                <a:solidFill>
                  <a:srgbClr val="FF0000"/>
                </a:solidFill>
                <a:latin typeface="Arial Rounded MT Bold" pitchFamily="34" charset="0"/>
              </a:rPr>
              <a:t> 4 Et les vingt-quatre vieillards et les quatre êtres vivants se prosternèrent et adorèrent Dieu assis sur le trône, en disant: Amen! Alléluia!</a:t>
            </a:r>
            <a:endParaRPr lang="en-US" sz="4400" dirty="0" smtClean="0">
              <a:solidFill>
                <a:srgbClr val="FF0000"/>
              </a:solidFill>
              <a:latin typeface="Arial Rounded MT Bold" pitchFamily="34" charset="0"/>
            </a:endParaRPr>
          </a:p>
          <a:p>
            <a:pPr algn="just"/>
            <a:r>
              <a:rPr lang="fr-FR" sz="4400" dirty="0" smtClean="0">
                <a:solidFill>
                  <a:srgbClr val="0070C0"/>
                </a:solidFill>
                <a:latin typeface="Arial Rounded MT Bold" pitchFamily="34" charset="0"/>
              </a:rPr>
              <a:t> 5 ¶ Et une voix sortit du trône, disant: Louez notre Dieu, vous tous ses serviteurs, vous qui le craignez, petits et grands</a:t>
            </a:r>
            <a:r>
              <a:rPr lang="fr-FR" sz="4400" dirty="0" smtClean="0">
                <a:solidFill>
                  <a:srgbClr val="0070C0"/>
                </a:solidFill>
                <a:latin typeface="Arial Rounded MT Bold" pitchFamily="34"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rgbClr val="0070C0"/>
                </a:solidFill>
                <a:latin typeface="Arial Rounded MT Bold" pitchFamily="34" charset="0"/>
              </a:rPr>
              <a:t>6 </a:t>
            </a:r>
            <a:r>
              <a:rPr lang="fr-FR" sz="4400" dirty="0" smtClean="0">
                <a:solidFill>
                  <a:srgbClr val="0070C0"/>
                </a:solidFill>
                <a:latin typeface="Arial Rounded MT Bold" pitchFamily="34" charset="0"/>
              </a:rPr>
              <a:t>Et j'entendis comme une voix d'une foule nombreuse, comme un bruit de grosses eaux, et comme un bruit de forts tonnerres, disant: Alléluia! Car le Seigneur notre Dieu tout-puissant est entré dans son règne.</a:t>
            </a:r>
            <a:endParaRPr lang="en-US" sz="4400" dirty="0" smtClean="0">
              <a:solidFill>
                <a:srgbClr val="0070C0"/>
              </a:solidFill>
              <a:latin typeface="Arial Rounded MT Bold" pitchFamily="34" charset="0"/>
            </a:endParaRPr>
          </a:p>
          <a:p>
            <a:pPr algn="just"/>
            <a:r>
              <a:rPr lang="fr-FR" sz="4400" dirty="0" smtClean="0">
                <a:solidFill>
                  <a:srgbClr val="0070C0"/>
                </a:solidFill>
                <a:latin typeface="Arial Rounded MT Bold" pitchFamily="34" charset="0"/>
              </a:rPr>
              <a:t> </a:t>
            </a:r>
            <a:r>
              <a:rPr lang="fr-FR" sz="4400" dirty="0" smtClean="0">
                <a:solidFill>
                  <a:srgbClr val="FF0000"/>
                </a:solidFill>
                <a:latin typeface="Arial Rounded MT Bold" pitchFamily="34" charset="0"/>
              </a:rPr>
              <a:t>7 Réjouissons-nous et soyons dans l'allégresse, et donnons-lui gloire; car les noces de l'agneau sont venues, et son épouse s'est préparée,</a:t>
            </a:r>
            <a:endParaRPr lang="en-US" sz="4400" dirty="0" smtClean="0">
              <a:solidFill>
                <a:srgbClr val="FF0000"/>
              </a:solidFill>
              <a:latin typeface="Arial Rounded MT Bold" pitchFamily="34" charset="0"/>
            </a:endParaRPr>
          </a:p>
          <a:p>
            <a:pPr algn="just">
              <a:buNone/>
            </a:pPr>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0070C0"/>
                </a:solidFill>
                <a:latin typeface="Arial Rounded MT Bold" pitchFamily="34" charset="0"/>
              </a:rPr>
              <a:t>8 </a:t>
            </a:r>
            <a:r>
              <a:rPr lang="fr-FR" sz="4400" dirty="0" smtClean="0">
                <a:solidFill>
                  <a:srgbClr val="0070C0"/>
                </a:solidFill>
                <a:latin typeface="Arial Rounded MT Bold" pitchFamily="34" charset="0"/>
              </a:rPr>
              <a:t>et il lui a été donné de se revêtir d'un fin lin, éclatant, pur. Car le fin lin, ce sont les </a:t>
            </a:r>
            <a:r>
              <a:rPr lang="fr-FR" sz="4400" dirty="0" smtClean="0">
                <a:solidFill>
                  <a:srgbClr val="0070C0"/>
                </a:solidFill>
                <a:latin typeface="Arial Rounded MT Bold" pitchFamily="34" charset="0"/>
              </a:rPr>
              <a:t>œuvres </a:t>
            </a:r>
            <a:r>
              <a:rPr lang="fr-FR" sz="4400" dirty="0" smtClean="0">
                <a:solidFill>
                  <a:srgbClr val="0070C0"/>
                </a:solidFill>
                <a:latin typeface="Arial Rounded MT Bold" pitchFamily="34" charset="0"/>
              </a:rPr>
              <a:t>justes des saints.</a:t>
            </a:r>
            <a:endParaRPr lang="en-US" sz="4400" dirty="0" smtClean="0">
              <a:solidFill>
                <a:srgbClr val="0070C0"/>
              </a:solidFill>
              <a:latin typeface="Arial Rounded MT Bold" pitchFamily="34" charset="0"/>
            </a:endParaRPr>
          </a:p>
          <a:p>
            <a:pPr algn="just"/>
            <a:r>
              <a:rPr lang="fr-FR" sz="4400" dirty="0" smtClean="0">
                <a:solidFill>
                  <a:srgbClr val="0070C0"/>
                </a:solidFill>
                <a:latin typeface="Arial Rounded MT Bold" pitchFamily="34" charset="0"/>
              </a:rPr>
              <a:t> </a:t>
            </a:r>
            <a:r>
              <a:rPr lang="fr-FR" sz="4400" dirty="0" smtClean="0">
                <a:solidFill>
                  <a:srgbClr val="FF0000"/>
                </a:solidFill>
                <a:latin typeface="Arial Rounded MT Bold" pitchFamily="34" charset="0"/>
              </a:rPr>
              <a:t>9 Et l'ange me dit: Écris: Heureux ceux qui sont appelés au festin de noces de l'agneau! Et il me dit: Ces paroles sont les véritables paroles de Dieu.</a:t>
            </a:r>
            <a:endParaRPr lang="en-US" sz="4400" dirty="0" smtClean="0">
              <a:solidFill>
                <a:srgbClr val="FF0000"/>
              </a:solidFill>
              <a:latin typeface="Arial Rounded MT Bold" pitchFamily="34" charset="0"/>
            </a:endParaRPr>
          </a:p>
          <a:p>
            <a:pPr algn="just"/>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0070C0"/>
                </a:solidFill>
                <a:latin typeface="Arial Rounded MT Bold" pitchFamily="34" charset="0"/>
              </a:rPr>
              <a:t>10 </a:t>
            </a:r>
            <a:r>
              <a:rPr lang="fr-FR" sz="4400" dirty="0" smtClean="0">
                <a:solidFill>
                  <a:srgbClr val="0070C0"/>
                </a:solidFill>
                <a:latin typeface="Arial Rounded MT Bold" pitchFamily="34" charset="0"/>
              </a:rPr>
              <a:t>Et je tombai à ses pieds pour l'adorer; mais il me dit: Garde-toi de le faire! Je suis ton compagnon de service, et celui de tes frères qui ont le témoignage de Jésus. Adore Dieu. -Car le témoignage de Jésus est l'esprit de la prophétie.</a:t>
            </a:r>
            <a:endParaRPr lang="en-US" sz="44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b="1" dirty="0" smtClean="0">
                <a:solidFill>
                  <a:srgbClr val="0070C0"/>
                </a:solidFill>
                <a:latin typeface="Arial Rounded MT Bold" pitchFamily="34" charset="0"/>
              </a:rPr>
              <a:t>SUJET</a:t>
            </a:r>
            <a:r>
              <a:rPr lang="fr-FR" sz="4400" b="1" dirty="0" smtClean="0">
                <a:latin typeface="Arial Rounded MT Bold" pitchFamily="34" charset="0"/>
              </a:rPr>
              <a:t> : LES ATTENTES DE L’ÉGLISE SUITE À </a:t>
            </a:r>
            <a:r>
              <a:rPr lang="fr-FR" sz="4400" b="1" dirty="0" smtClean="0">
                <a:latin typeface="Arial Rounded MT Bold" pitchFamily="34" charset="0"/>
              </a:rPr>
              <a:t>L’ENLÈVEMENT</a:t>
            </a:r>
            <a:r>
              <a:rPr lang="fr-FR" sz="4400" dirty="0" smtClean="0">
                <a:latin typeface="Arial Rounded MT Bold" pitchFamily="34" charset="0"/>
              </a:rPr>
              <a:t>                     </a:t>
            </a:r>
            <a:r>
              <a:rPr lang="en-US" sz="4400" dirty="0" smtClean="0">
                <a:latin typeface="Arial Rounded MT Bold" pitchFamily="34" charset="0"/>
              </a:rPr>
              <a:t>    </a:t>
            </a:r>
          </a:p>
          <a:p>
            <a:pPr algn="just"/>
            <a:r>
              <a:rPr lang="fr-FR" sz="4400" b="1" dirty="0" smtClean="0">
                <a:solidFill>
                  <a:srgbClr val="0070C0"/>
                </a:solidFill>
                <a:latin typeface="Copperplate Gothic Bold" pitchFamily="34" charset="0"/>
              </a:rPr>
              <a:t>A- que décrit le thème enlèvement. </a:t>
            </a:r>
            <a:r>
              <a:rPr lang="fr-FR" sz="4400" b="1" dirty="0" smtClean="0">
                <a:latin typeface="Arial Rounded MT Bold" pitchFamily="34" charset="0"/>
              </a:rPr>
              <a:t>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1Thess </a:t>
            </a:r>
            <a:r>
              <a:rPr lang="fr-FR" sz="4400" dirty="0" err="1" smtClean="0">
                <a:solidFill>
                  <a:srgbClr val="C00000"/>
                </a:solidFill>
                <a:latin typeface="Arial Rounded MT Bold" pitchFamily="34" charset="0"/>
              </a:rPr>
              <a:t>ch</a:t>
            </a:r>
            <a:r>
              <a:rPr lang="fr-FR" sz="4400" dirty="0" smtClean="0">
                <a:solidFill>
                  <a:srgbClr val="C00000"/>
                </a:solidFill>
                <a:latin typeface="Arial Rounded MT Bold" pitchFamily="34" charset="0"/>
              </a:rPr>
              <a:t> 4 v17.  </a:t>
            </a:r>
            <a:r>
              <a:rPr lang="fr-FR" sz="4400" dirty="0" smtClean="0">
                <a:latin typeface="Arial Rounded MT Bold" pitchFamily="34" charset="0"/>
              </a:rPr>
              <a:t>Ensuite, nous les vivants, qui serons restés, nous serons tous ensemble enlevés avec eux sur des nuées, à la rencontre du Seigneur dans les airs, et ainsi nous serons toujours avec le Seigneur.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000" b="1" dirty="0" smtClean="0">
                <a:latin typeface="Copperplate Gothic Bold" pitchFamily="34" charset="0"/>
              </a:rPr>
              <a:t>B- </a:t>
            </a:r>
            <a:r>
              <a:rPr lang="fr-FR" sz="4000" b="1" dirty="0" smtClean="0">
                <a:latin typeface="Copperplate Gothic Bold" pitchFamily="34" charset="0"/>
              </a:rPr>
              <a:t>Deux  grands événement  qui </a:t>
            </a:r>
            <a:r>
              <a:rPr lang="fr-FR" sz="4000" b="1" dirty="0" smtClean="0">
                <a:latin typeface="Copperplate Gothic Bold" pitchFamily="34" charset="0"/>
              </a:rPr>
              <a:t>succéderont l’enlèvement</a:t>
            </a:r>
            <a:r>
              <a:rPr lang="fr-FR" sz="4000" dirty="0" smtClean="0">
                <a:latin typeface="Copperplate Gothic Bold" pitchFamily="34" charset="0"/>
              </a:rPr>
              <a:t>.</a:t>
            </a:r>
            <a:r>
              <a:rPr lang="fr-FR" sz="4000" dirty="0" smtClean="0">
                <a:latin typeface="Arial Rounded MT Bold" pitchFamily="34" charset="0"/>
              </a:rPr>
              <a:t>  </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b="1" dirty="0" smtClean="0">
                <a:solidFill>
                  <a:srgbClr val="0070C0"/>
                </a:solidFill>
                <a:latin typeface="Arial Rounded MT Bold" pitchFamily="34" charset="0"/>
              </a:rPr>
              <a:t>1) Début</a:t>
            </a:r>
            <a:r>
              <a:rPr lang="fr-FR" sz="4400" b="1" dirty="0" smtClean="0">
                <a:solidFill>
                  <a:srgbClr val="0070C0"/>
                </a:solidFill>
                <a:latin typeface="Arial Rounded MT Bold" pitchFamily="34" charset="0"/>
              </a:rPr>
              <a:t>  des festivités  Célestes</a:t>
            </a:r>
            <a:endParaRPr lang="en-US" sz="4400" dirty="0" smtClean="0">
              <a:solidFill>
                <a:srgbClr val="0070C0"/>
              </a:solidFill>
              <a:latin typeface="Arial Rounded MT Bold" pitchFamily="34" charset="0"/>
            </a:endParaRPr>
          </a:p>
          <a:p>
            <a:pPr lvl="0" algn="just"/>
            <a:r>
              <a:rPr lang="fr-FR" sz="4400" dirty="0" smtClean="0">
                <a:latin typeface="Arial Rounded MT Bold" pitchFamily="34" charset="0"/>
              </a:rPr>
              <a:t> </a:t>
            </a:r>
            <a:r>
              <a:rPr lang="fr-FR" sz="4400" dirty="0" err="1" smtClean="0">
                <a:latin typeface="Arial Rounded MT Bold" pitchFamily="34" charset="0"/>
              </a:rPr>
              <a:t>Apoc</a:t>
            </a:r>
            <a:r>
              <a:rPr lang="fr-FR" sz="4400" dirty="0" smtClean="0">
                <a:latin typeface="Arial Rounded MT Bold" pitchFamily="34" charset="0"/>
              </a:rPr>
              <a:t> </a:t>
            </a:r>
            <a:r>
              <a:rPr lang="fr-FR" sz="4400" dirty="0" err="1" smtClean="0">
                <a:latin typeface="Arial Rounded MT Bold" pitchFamily="34" charset="0"/>
              </a:rPr>
              <a:t>chp</a:t>
            </a:r>
            <a:r>
              <a:rPr lang="fr-FR" sz="4400" dirty="0" smtClean="0">
                <a:latin typeface="Arial Rounded MT Bold" pitchFamily="34" charset="0"/>
              </a:rPr>
              <a:t>  5 v 1-12, </a:t>
            </a:r>
            <a:endParaRPr lang="en-US" sz="4400" dirty="0" smtClean="0">
              <a:latin typeface="Arial Rounded MT Bold" pitchFamily="34" charset="0"/>
            </a:endParaRPr>
          </a:p>
          <a:p>
            <a:pPr lvl="0" algn="just"/>
            <a:r>
              <a:rPr lang="fr-FR" sz="4400" dirty="0" err="1" smtClean="0">
                <a:solidFill>
                  <a:srgbClr val="0070C0"/>
                </a:solidFill>
                <a:latin typeface="Arial Rounded MT Bold" pitchFamily="34" charset="0"/>
              </a:rPr>
              <a:t>Re</a:t>
            </a:r>
            <a:r>
              <a:rPr lang="fr-FR" sz="4400" dirty="0" smtClean="0">
                <a:solidFill>
                  <a:srgbClr val="0070C0"/>
                </a:solidFill>
                <a:latin typeface="Arial Rounded MT Bold" pitchFamily="34" charset="0"/>
              </a:rPr>
              <a:t> 5:1 ¶ Puis je vis dans la main droite de celui qui était assis sur le trône un livre écrit en dedans et en dehors, scellé de sept sceaux</a:t>
            </a:r>
            <a:r>
              <a:rPr lang="fr-FR" sz="4400" dirty="0" smtClean="0">
                <a:solidFill>
                  <a:srgbClr val="0070C0"/>
                </a:solidFill>
                <a:latin typeface="Arial Rounded MT Bold" pitchFamily="34" charset="0"/>
              </a:rPr>
              <a:t>.</a:t>
            </a:r>
            <a:endParaRPr lang="en-US" sz="4400" dirty="0" smtClean="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smtClean="0">
                <a:latin typeface="Arial Rounded MT Bold" pitchFamily="34" charset="0"/>
              </a:rPr>
              <a:t>2 </a:t>
            </a:r>
            <a:r>
              <a:rPr lang="fr-FR" sz="4400" dirty="0" smtClean="0">
                <a:latin typeface="Arial Rounded MT Bold" pitchFamily="34" charset="0"/>
              </a:rPr>
              <a:t>Et je vis un ange puissant, qui criait d'une voix forte: Qui est digne d'ouvrir le livre, et d'en rompre les sceaux?</a:t>
            </a:r>
            <a:endParaRPr lang="en-US" sz="4400" dirty="0" smtClean="0">
              <a:latin typeface="Arial Rounded MT Bold" pitchFamily="34" charset="0"/>
            </a:endParaRPr>
          </a:p>
          <a:p>
            <a:pPr lvl="0" algn="just"/>
            <a:r>
              <a:rPr lang="fr-FR" sz="4400" dirty="0" smtClean="0">
                <a:solidFill>
                  <a:srgbClr val="0070C0"/>
                </a:solidFill>
                <a:latin typeface="Arial Rounded MT Bold" pitchFamily="34" charset="0"/>
              </a:rPr>
              <a:t> 3 Et personne dans le ciel, ni sur la terre, ni sous la terre, ne put ouvrir le livre ni le regarder.</a:t>
            </a:r>
            <a:endParaRPr lang="en-US" sz="4400" dirty="0" smtClean="0">
              <a:solidFill>
                <a:srgbClr val="0070C0"/>
              </a:solidFill>
              <a:latin typeface="Arial Rounded MT Bold" pitchFamily="34" charset="0"/>
            </a:endParaRPr>
          </a:p>
          <a:p>
            <a:pPr lvl="0" algn="just"/>
            <a:r>
              <a:rPr lang="fr-FR" sz="4400" dirty="0" smtClean="0">
                <a:latin typeface="Arial Rounded MT Bold" pitchFamily="34" charset="0"/>
              </a:rPr>
              <a:t> 4 Et je pleurai beaucoup de ce que personne ne fut trouvé digne d'ouvrir le livre ni de le regarder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5 </a:t>
            </a:r>
            <a:r>
              <a:rPr lang="fr-FR" sz="4400" dirty="0" smtClean="0">
                <a:latin typeface="Arial Rounded MT Bold" pitchFamily="34" charset="0"/>
              </a:rPr>
              <a:t>Et l'un des vieillards me dit: Ne pleure point; voici, le lion de la tribu de Juda, le rejeton de David, a vaincu pour ouvrir le livre et ses sept sceaux.</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0070C0"/>
                </a:solidFill>
                <a:latin typeface="Arial Rounded MT Bold" pitchFamily="34" charset="0"/>
              </a:rPr>
              <a:t>6 ¶ Et je vis, au milieu du trône et des quatre êtres vivants et au milieu des vieillards, un agneau qui était là comme immolé. Il avait sept cornes et sept yeux, qui sont les sept esprits de Dieu envoyés par toute la terre.</a:t>
            </a:r>
            <a:endParaRPr lang="en-US" sz="4400" dirty="0" smtClean="0">
              <a:solidFill>
                <a:srgbClr val="0070C0"/>
              </a:solidFill>
              <a:latin typeface="Arial Rounded MT Bold" pitchFamily="34" charset="0"/>
            </a:endParaRPr>
          </a:p>
          <a:p>
            <a:pPr lvl="0"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smtClean="0">
                <a:latin typeface="Arial Rounded MT Bold" pitchFamily="34" charset="0"/>
              </a:rPr>
              <a:t>7 </a:t>
            </a:r>
            <a:r>
              <a:rPr lang="fr-FR" sz="4400" dirty="0" smtClean="0">
                <a:latin typeface="Arial Rounded MT Bold" pitchFamily="34" charset="0"/>
              </a:rPr>
              <a:t>Il vint, et il prit le livre de la main droite de celui qui était assis sur le trône.</a:t>
            </a:r>
            <a:endParaRPr lang="en-US" sz="4400" dirty="0" smtClean="0">
              <a:latin typeface="Arial Rounded MT Bold" pitchFamily="34" charset="0"/>
            </a:endParaRPr>
          </a:p>
          <a:p>
            <a:pPr lvl="0" algn="just"/>
            <a:r>
              <a:rPr lang="fr-FR" sz="4400" dirty="0" smtClean="0">
                <a:solidFill>
                  <a:srgbClr val="0070C0"/>
                </a:solidFill>
                <a:latin typeface="Arial Rounded MT Bold" pitchFamily="34" charset="0"/>
              </a:rPr>
              <a:t> 8 Quand il eut pris le livre, les quatre êtres vivants et les vingt-quatre vieillards se prosternèrent devant l'agneau, tenant chacun une harpe et des coupes d'or remplies de parfums, qui sont les prières des saints.</a:t>
            </a:r>
            <a:endParaRPr lang="en-US" sz="4400" dirty="0" smtClean="0">
              <a:solidFill>
                <a:srgbClr val="0070C0"/>
              </a:solidFill>
              <a:latin typeface="Arial Rounded MT Bold" pitchFamily="34" charset="0"/>
            </a:endParaRPr>
          </a:p>
          <a:p>
            <a:pPr lvl="0" algn="just"/>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9 </a:t>
            </a:r>
            <a:r>
              <a:rPr lang="fr-FR" sz="4400" dirty="0" smtClean="0">
                <a:latin typeface="Arial Rounded MT Bold" pitchFamily="34" charset="0"/>
              </a:rPr>
              <a:t>Et ils chantaient un cantique nouveau, en disant: Tu es digne de prendre le livre, et d'en ouvrir les sceaux; car tu as été immolé, et tu as racheté pour Dieu par ton sang des hommes de toute tribu, de toute langue, de tout peuple, et de toute nation;</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0070C0"/>
                </a:solidFill>
                <a:latin typeface="Arial Rounded MT Bold" pitchFamily="34" charset="0"/>
              </a:rPr>
              <a:t>10 tu as fait d'eux un royaume et des sacrificateurs pour notre Dieu, et ils régneront sur la terre.</a:t>
            </a:r>
            <a:endParaRPr lang="en-US" sz="4400" dirty="0" smtClean="0">
              <a:solidFill>
                <a:srgbClr val="0070C0"/>
              </a:solidFill>
              <a:latin typeface="Arial Rounded MT Bold" pitchFamily="34" charset="0"/>
            </a:endParaRPr>
          </a:p>
          <a:p>
            <a:pPr lvl="0" algn="just">
              <a:buNone/>
            </a:pPr>
            <a:r>
              <a:rPr lang="fr-FR" sz="4400" dirty="0" smtClean="0">
                <a:solidFill>
                  <a:srgbClr val="0070C0"/>
                </a:solidFill>
              </a:rPr>
              <a:t>             </a:t>
            </a:r>
            <a:endParaRPr lang="en-US" sz="4400" dirty="0" smtClean="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11 </a:t>
            </a:r>
            <a:r>
              <a:rPr lang="fr-FR" sz="4400" dirty="0" smtClean="0">
                <a:latin typeface="Arial Rounded MT Bold" pitchFamily="34" charset="0"/>
              </a:rPr>
              <a:t>Je regardai, et j'entendis la voix de beaucoup d'anges autour du trône et des êtres vivants et des vieillards, et leur nombre était des myriades de myriades et des milliers de milliers.</a:t>
            </a:r>
            <a:endParaRPr lang="en-US" sz="4400" dirty="0" smtClean="0">
              <a:latin typeface="Arial Rounded MT Bold" pitchFamily="34" charset="0"/>
            </a:endParaRPr>
          </a:p>
          <a:p>
            <a:pPr algn="just"/>
            <a:r>
              <a:rPr lang="fr-FR" sz="4400" dirty="0" smtClean="0">
                <a:solidFill>
                  <a:srgbClr val="0070C0"/>
                </a:solidFill>
                <a:latin typeface="Arial Rounded MT Bold" pitchFamily="34" charset="0"/>
              </a:rPr>
              <a:t> 12 Ils disaient d'une voix forte: L'agneau qui a été immolé est digne de recevoir la puissance, la richesse, la sagesse, la force, l'honneur, la gloire, et la louange. </a:t>
            </a:r>
            <a:r>
              <a:rPr lang="fr-FR" sz="4400" dirty="0" smtClean="0">
                <a:latin typeface="Arial Rounded MT Bold" pitchFamily="34" charset="0"/>
              </a:rPr>
              <a:t>  </a:t>
            </a:r>
            <a:r>
              <a:rPr lang="fr-FR" sz="4400" dirty="0" smtClean="0"/>
              <a:t>                  </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buNone/>
            </a:pPr>
            <a:r>
              <a:rPr lang="fr-FR" sz="4400" b="1" dirty="0" smtClean="0">
                <a:solidFill>
                  <a:srgbClr val="C00000"/>
                </a:solidFill>
                <a:latin typeface="Arial Rounded MT Bold" pitchFamily="34" charset="0"/>
              </a:rPr>
              <a:t>2) Le </a:t>
            </a:r>
            <a:r>
              <a:rPr lang="fr-FR" sz="4400" b="1" dirty="0" smtClean="0">
                <a:solidFill>
                  <a:srgbClr val="C00000"/>
                </a:solidFill>
                <a:latin typeface="Arial Rounded MT Bold" pitchFamily="34" charset="0"/>
              </a:rPr>
              <a:t>règne  de Satan  sur la Terre et le début  de la grande  tribulation</a:t>
            </a:r>
            <a:r>
              <a:rPr lang="fr-FR"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lvl="0" algn="just"/>
            <a:r>
              <a:rPr lang="fr-FR" sz="4400" b="1" dirty="0" err="1" smtClean="0">
                <a:solidFill>
                  <a:srgbClr val="0070C0"/>
                </a:solidFill>
                <a:latin typeface="Arial Rounded MT Bold" pitchFamily="34" charset="0"/>
              </a:rPr>
              <a:t>Apoc</a:t>
            </a:r>
            <a:r>
              <a:rPr lang="fr-FR" sz="4400" b="1" dirty="0" smtClean="0">
                <a:solidFill>
                  <a:srgbClr val="0070C0"/>
                </a:solidFill>
                <a:latin typeface="Arial Rounded MT Bold" pitchFamily="34" charset="0"/>
              </a:rPr>
              <a:t> </a:t>
            </a:r>
            <a:r>
              <a:rPr lang="fr-FR" sz="4400" b="1" dirty="0" err="1" smtClean="0">
                <a:solidFill>
                  <a:srgbClr val="0070C0"/>
                </a:solidFill>
                <a:latin typeface="Arial Rounded MT Bold" pitchFamily="34" charset="0"/>
              </a:rPr>
              <a:t>chp</a:t>
            </a:r>
            <a:r>
              <a:rPr lang="fr-FR" sz="4400" b="1" dirty="0" smtClean="0">
                <a:solidFill>
                  <a:srgbClr val="0070C0"/>
                </a:solidFill>
                <a:latin typeface="Arial Rounded MT Bold" pitchFamily="34" charset="0"/>
              </a:rPr>
              <a:t> 6  v12 -17.</a:t>
            </a:r>
            <a:endParaRPr lang="en-US" sz="4400" b="1" dirty="0" smtClean="0">
              <a:solidFill>
                <a:srgbClr val="0070C0"/>
              </a:solidFill>
              <a:latin typeface="Arial Rounded MT Bold" pitchFamily="34" charset="0"/>
            </a:endParaRPr>
          </a:p>
          <a:p>
            <a:pPr lvl="0" algn="just"/>
            <a:r>
              <a:rPr lang="fr-FR" sz="4400" dirty="0" err="1" smtClean="0">
                <a:latin typeface="Arial Rounded MT Bold" pitchFamily="34" charset="0"/>
              </a:rPr>
              <a:t>Re</a:t>
            </a:r>
            <a:r>
              <a:rPr lang="fr-FR" sz="4400" dirty="0" smtClean="0">
                <a:latin typeface="Arial Rounded MT Bold" pitchFamily="34" charset="0"/>
              </a:rPr>
              <a:t> 6:12 Je regardai, quand il ouvrit le sixième sceau; et il y eut un grand tremblement de terre, le soleil devint noir comme un sac de crin, la lune entière devint comme du sang,</a:t>
            </a:r>
            <a:endParaRPr lang="en-US" sz="4400" dirty="0" smtClean="0">
              <a:latin typeface="Arial Rounded MT Bold" pitchFamily="34" charset="0"/>
            </a:endParaRPr>
          </a:p>
          <a:p>
            <a:pPr lvl="0" algn="just"/>
            <a:endParaRPr lang="en-US" sz="4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fr-FR" sz="4400" dirty="0" smtClean="0">
                <a:latin typeface="Arial Rounded MT Bold" pitchFamily="34" charset="0"/>
              </a:rPr>
              <a:t>13 </a:t>
            </a:r>
            <a:r>
              <a:rPr lang="fr-FR" sz="4400" dirty="0" smtClean="0">
                <a:latin typeface="Arial Rounded MT Bold" pitchFamily="34" charset="0"/>
              </a:rPr>
              <a:t>et les étoiles du ciel tombèrent sur la terre, comme lorsqu'un figuier secoué par un vent violent jette ses figues vertes.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14 Le ciel se retira comme un livre qu'on roule; et toutes les montagnes et les îles furent remuées de leurs places.</a:t>
            </a:r>
            <a:endParaRPr lang="en-US" sz="4400" dirty="0" smtClean="0">
              <a:solidFill>
                <a:srgbClr val="C00000"/>
              </a:solidFill>
              <a:latin typeface="Arial Rounded MT Bold" pitchFamily="34" charset="0"/>
            </a:endParaRPr>
          </a:p>
          <a:p>
            <a:pPr lvl="0" algn="just"/>
            <a:endParaRPr lang="en-US" sz="4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fr-FR" sz="5400" dirty="0" smtClean="0">
                <a:solidFill>
                  <a:srgbClr val="C00000"/>
                </a:solidFill>
                <a:latin typeface="Arial Rounded MT Bold" pitchFamily="34" charset="0"/>
              </a:rPr>
              <a:t>15</a:t>
            </a:r>
            <a:r>
              <a:rPr lang="fr-FR" sz="5400" dirty="0" smtClean="0">
                <a:latin typeface="Arial Rounded MT Bold" pitchFamily="34" charset="0"/>
              </a:rPr>
              <a:t> </a:t>
            </a:r>
            <a:r>
              <a:rPr lang="fr-FR" sz="5400" dirty="0" smtClean="0">
                <a:latin typeface="Arial Rounded MT Bold" pitchFamily="34" charset="0"/>
              </a:rPr>
              <a:t>Les rois de la terre, les grands, les chefs militaires, les riches, les puissants, tous les esclaves et les hommes libres, se cachèrent dans les cavernes et dans les rochers des montagnes.</a:t>
            </a:r>
            <a:endParaRPr lang="en-US" sz="5400" dirty="0" smtClean="0">
              <a:latin typeface="Arial Rounded MT Bold" pitchFamily="34" charset="0"/>
            </a:endParaRPr>
          </a:p>
          <a:p>
            <a:pPr lvl="0" algn="just">
              <a:buNone/>
            </a:pPr>
            <a:endParaRPr lang="en-US" sz="4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buNone/>
            </a:pPr>
            <a:r>
              <a:rPr lang="fr-FR" sz="4400" dirty="0" smtClean="0">
                <a:latin typeface="Arial Rounded MT Bold" pitchFamily="34" charset="0"/>
              </a:rPr>
              <a:t>16 </a:t>
            </a:r>
            <a:r>
              <a:rPr lang="fr-FR" sz="4400" dirty="0" smtClean="0">
                <a:latin typeface="Arial Rounded MT Bold" pitchFamily="34" charset="0"/>
              </a:rPr>
              <a:t>Et ils disaient aux montagnes et aux rochers: Tombez sur nous, et cachez-nous devant la face de celui qui est assis sur le trône, et devant la colère de l'agneau;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17 car le grand jour de sa colère est venu, et qui peut subsister?</a:t>
            </a:r>
            <a:endParaRPr lang="en-US" sz="4400" dirty="0" smtClean="0">
              <a:solidFill>
                <a:srgbClr val="C00000"/>
              </a:solidFill>
              <a:latin typeface="Arial Rounded MT Bold" pitchFamily="34" charset="0"/>
            </a:endParaRPr>
          </a:p>
          <a:p>
            <a:pPr>
              <a:buNone/>
            </a:pP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fr-FR" sz="4400" b="1" dirty="0" smtClean="0">
                <a:solidFill>
                  <a:srgbClr val="0070C0"/>
                </a:solidFill>
                <a:latin typeface="Copperplate Gothic Bold" pitchFamily="34" charset="0"/>
              </a:rPr>
              <a:t>C- les noces de L’Agneau </a:t>
            </a:r>
            <a:endParaRPr lang="en-US" sz="4400" dirty="0" smtClean="0">
              <a:solidFill>
                <a:srgbClr val="0070C0"/>
              </a:solidFill>
              <a:latin typeface="Copperplate Gothic Bold" pitchFamily="34" charset="0"/>
            </a:endParaRPr>
          </a:p>
          <a:p>
            <a:pPr lvl="0"/>
            <a:r>
              <a:rPr lang="fr-FR" sz="4400" dirty="0" err="1" smtClean="0">
                <a:solidFill>
                  <a:srgbClr val="FF0000"/>
                </a:solidFill>
                <a:latin typeface="Arial Rounded MT Bold" pitchFamily="34" charset="0"/>
              </a:rPr>
              <a:t>Apoc</a:t>
            </a:r>
            <a:r>
              <a:rPr lang="fr-FR" sz="4400" dirty="0" smtClean="0">
                <a:solidFill>
                  <a:srgbClr val="FF0000"/>
                </a:solidFill>
                <a:latin typeface="Arial Rounded MT Bold" pitchFamily="34" charset="0"/>
              </a:rPr>
              <a:t>  ch19 v1 -10.  </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dirty="0" err="1" smtClean="0">
                <a:latin typeface="Arial Rounded MT Bold" pitchFamily="34" charset="0"/>
              </a:rPr>
              <a:t>Re</a:t>
            </a:r>
            <a:r>
              <a:rPr lang="fr-FR" sz="4400" dirty="0" smtClean="0">
                <a:latin typeface="Arial Rounded MT Bold" pitchFamily="34" charset="0"/>
              </a:rPr>
              <a:t> 19:1 ¶ Après cela, j'entendis dans le ciel comme une voix forte d'une foule nombreuse qui disait: Alléluia! Le salut, la gloire, et la puissance sont à notre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smtClean="0">
                <a:latin typeface="Arial Rounded MT Bold" pitchFamily="34" charset="0"/>
              </a:rPr>
              <a:t>2 </a:t>
            </a:r>
            <a:r>
              <a:rPr lang="fr-FR" sz="4400" dirty="0" smtClean="0">
                <a:latin typeface="Arial Rounded MT Bold" pitchFamily="34" charset="0"/>
              </a:rPr>
              <a:t>parce que ses jugements sont véritables et justes; car il a jugé la grande prostituée qui corrompait la terre par son impudicité, et il a vengé le sang de ses serviteurs en le redemandant de sa main.</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002060"/>
                </a:solidFill>
                <a:latin typeface="Arial Rounded MT Bold" pitchFamily="34" charset="0"/>
              </a:rPr>
              <a:t>3 Et ils dirent une seconde fois: Alléluia! ...et sa fumée monte aux siècles des siècles.</a:t>
            </a:r>
            <a:endParaRPr lang="en-US" sz="4400" dirty="0" smtClean="0">
              <a:solidFill>
                <a:srgbClr val="002060"/>
              </a:solidFill>
              <a:latin typeface="Arial Rounded MT Bold" pitchFamily="34" charset="0"/>
            </a:endParaRPr>
          </a:p>
          <a:p>
            <a:pPr lvl="0" algn="just">
              <a:buNone/>
            </a:pPr>
            <a:endParaRPr lang="en-US" sz="4400" dirty="0" smtClean="0">
              <a:latin typeface="Arial Rounded MT Bold" pitchFamily="34" charset="0"/>
            </a:endParaRPr>
          </a:p>
          <a:p>
            <a:pPr lvl="0">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4 </a:t>
            </a:r>
            <a:r>
              <a:rPr lang="fr-FR" sz="4400" dirty="0" smtClean="0">
                <a:latin typeface="Arial Rounded MT Bold" pitchFamily="34" charset="0"/>
              </a:rPr>
              <a:t>Et les vingt-quatre vieillards et les quatre êtres vivants se prosternèrent et adorèrent Dieu assis sur le trône, en disant: Amen! Alléluia!</a:t>
            </a:r>
            <a:endParaRPr lang="en-US" sz="4400" dirty="0" smtClean="0">
              <a:latin typeface="Arial Rounded MT Bold" pitchFamily="34" charset="0"/>
            </a:endParaRPr>
          </a:p>
          <a:p>
            <a:pPr lvl="0" algn="just"/>
            <a:r>
              <a:rPr lang="fr-FR" sz="4400" dirty="0" smtClean="0">
                <a:solidFill>
                  <a:srgbClr val="002060"/>
                </a:solidFill>
                <a:latin typeface="Arial Rounded MT Bold" pitchFamily="34" charset="0"/>
              </a:rPr>
              <a:t> 5 ¶ Et une voix sortit du trône, disant: Louez notre Dieu, vous tous ses serviteurs, vous qui le craignez, petits et grands!</a:t>
            </a:r>
            <a:endParaRPr lang="en-US" sz="4400" dirty="0" smtClean="0">
              <a:solidFill>
                <a:srgbClr val="002060"/>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6 </a:t>
            </a:r>
            <a:r>
              <a:rPr lang="fr-FR" sz="4400" dirty="0" smtClean="0">
                <a:latin typeface="Arial Rounded MT Bold" pitchFamily="34" charset="0"/>
              </a:rPr>
              <a:t>Et j'entendis comme une voix d'une foule nombreuse, comme un bruit de grosses eaux, et comme un bruit de forts tonnerres, disant: Alléluia! Car le Seigneur notre Dieu tout-puissant est entré dans son règne.</a:t>
            </a:r>
            <a:endParaRPr lang="en-US" sz="4400" dirty="0" smtClean="0">
              <a:latin typeface="Arial Rounded MT Bold" pitchFamily="34" charset="0"/>
            </a:endParaRPr>
          </a:p>
          <a:p>
            <a:pPr lvl="0" algn="just"/>
            <a:r>
              <a:rPr lang="fr-FR" sz="4400" dirty="0" smtClean="0">
                <a:solidFill>
                  <a:srgbClr val="002060"/>
                </a:solidFill>
                <a:latin typeface="Arial Rounded MT Bold" pitchFamily="34" charset="0"/>
              </a:rPr>
              <a:t> 7 Réjouissons-nous et soyons dans l'allégresse, et donnons-lui gloire; car les noces de l'agneau sont venues, et son épouse s'est préparée</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et il lui a été donné de se revêtir d'un fin lin, éclatant, pur. Car le fin lin, ce sont les œuvres justes des saints.</a:t>
            </a:r>
            <a:endParaRPr lang="en-US" sz="4400" dirty="0" smtClean="0">
              <a:latin typeface="Arial Rounded MT Bold" pitchFamily="34" charset="0"/>
            </a:endParaRPr>
          </a:p>
          <a:p>
            <a:pPr lvl="0" algn="just"/>
            <a:r>
              <a:rPr lang="fr-FR" sz="4400" dirty="0" smtClean="0">
                <a:solidFill>
                  <a:srgbClr val="002060"/>
                </a:solidFill>
                <a:latin typeface="Arial Rounded MT Bold" pitchFamily="34" charset="0"/>
              </a:rPr>
              <a:t> 9 Et l'ange me dit: Écris: Heureux ceux qui sont appelés au festin de noces de l'agneau! Et il me dit: Ces paroles sont les véritables paroles de Dieu.</a:t>
            </a:r>
            <a:endParaRPr lang="en-US" sz="4400" dirty="0" smtClean="0">
              <a:solidFill>
                <a:srgbClr val="002060"/>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002060"/>
                </a:solidFill>
                <a:latin typeface="Arial Rounded MT Bold" pitchFamily="34" charset="0"/>
              </a:rPr>
              <a:t>10</a:t>
            </a:r>
            <a:r>
              <a:rPr lang="fr-FR" sz="4400" dirty="0" smtClean="0">
                <a:latin typeface="Arial Rounded MT Bold" pitchFamily="34" charset="0"/>
              </a:rPr>
              <a:t> </a:t>
            </a:r>
            <a:r>
              <a:rPr lang="fr-FR" sz="4400" dirty="0" smtClean="0">
                <a:latin typeface="Arial Rounded MT Bold" pitchFamily="34" charset="0"/>
              </a:rPr>
              <a:t>Et je tombai à ses pieds pour l'adorer; mais il me dit: Garde-toi de le faire! Je suis ton compagnon de service, et celui de tes frères qui ont le témoignage de Jésus. Adore Dieu. -Car le témoignage de Jésus est l'esprit de la prophétie.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400" b="1" dirty="0" smtClean="0">
                <a:solidFill>
                  <a:srgbClr val="C00000"/>
                </a:solidFill>
                <a:latin typeface="Arial Rounded MT Bold" pitchFamily="34" charset="0"/>
              </a:rPr>
              <a:t>D- La nouvelle  Jérusalem et la proclamation  de l’éternité</a:t>
            </a:r>
            <a:endParaRPr lang="en-US" sz="4400" dirty="0" smtClean="0">
              <a:solidFill>
                <a:srgbClr val="C00000"/>
              </a:solidFill>
              <a:latin typeface="Arial Rounded MT Bold" pitchFamily="34" charset="0"/>
            </a:endParaRPr>
          </a:p>
          <a:p>
            <a:pPr lvl="0" algn="just"/>
            <a:r>
              <a:rPr lang="fr-FR" sz="4400" b="1" dirty="0" err="1" smtClean="0">
                <a:latin typeface="Arial Rounded MT Bold" pitchFamily="34" charset="0"/>
              </a:rPr>
              <a:t>Apoc</a:t>
            </a:r>
            <a:r>
              <a:rPr lang="fr-FR" sz="4400" b="1" dirty="0" smtClean="0">
                <a:latin typeface="Arial Rounded MT Bold" pitchFamily="34" charset="0"/>
              </a:rPr>
              <a:t>  </a:t>
            </a:r>
            <a:r>
              <a:rPr lang="fr-FR" sz="4400" b="1" dirty="0" err="1" smtClean="0">
                <a:latin typeface="Arial Rounded MT Bold" pitchFamily="34" charset="0"/>
              </a:rPr>
              <a:t>chap</a:t>
            </a:r>
            <a:r>
              <a:rPr lang="fr-FR" sz="4400" b="1" dirty="0" smtClean="0">
                <a:latin typeface="Arial Rounded MT Bold" pitchFamily="34" charset="0"/>
              </a:rPr>
              <a:t>  21 v 1-5.</a:t>
            </a:r>
            <a:endParaRPr lang="en-US" sz="4400" dirty="0" smtClean="0">
              <a:latin typeface="Arial Rounded MT Bold" pitchFamily="34" charset="0"/>
            </a:endParaRPr>
          </a:p>
          <a:p>
            <a:pPr lvl="0" algn="just"/>
            <a:r>
              <a:rPr lang="fr-FR" sz="4400" dirty="0" err="1" smtClean="0">
                <a:solidFill>
                  <a:srgbClr val="C00000"/>
                </a:solidFill>
                <a:latin typeface="Arial Rounded MT Bold" pitchFamily="34" charset="0"/>
              </a:rPr>
              <a:t>Re</a:t>
            </a:r>
            <a:r>
              <a:rPr lang="fr-FR" sz="4400" dirty="0" smtClean="0">
                <a:solidFill>
                  <a:srgbClr val="C00000"/>
                </a:solidFill>
                <a:latin typeface="Arial Rounded MT Bold" pitchFamily="34" charset="0"/>
              </a:rPr>
              <a:t> 21:1 ¶ Puis je vis un nouveau ciel et une nouvelle terre; car le premier ciel et la première terre avaient disparu, et la mer n'était plus.</a:t>
            </a:r>
            <a:endParaRPr lang="en-US" sz="4400" dirty="0" smtClean="0">
              <a:solidFill>
                <a:srgbClr val="C00000"/>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latin typeface="Arial Rounded MT Bold" pitchFamily="34" charset="0"/>
              </a:rPr>
              <a:t>2 </a:t>
            </a:r>
            <a:r>
              <a:rPr lang="fr-FR" sz="4400" dirty="0" smtClean="0">
                <a:latin typeface="Arial Rounded MT Bold" pitchFamily="34" charset="0"/>
              </a:rPr>
              <a:t>Et je vis descendre du ciel, d'auprès de Dieu, la ville sainte, la nouvelle Jérusalem, préparée comme une épouse qui s'est parée pour son époux.</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3 Et j'entendis du trône une forte voix qui disait: Voici le tabernacle de Dieu avec les hommes! Il habitera avec eux, et ils seront son peuple, et Dieu lui-même sera avec eux.</a:t>
            </a:r>
            <a:endParaRPr lang="en-US" sz="4400" dirty="0" smtClean="0">
              <a:solidFill>
                <a:srgbClr val="C00000"/>
              </a:solidFill>
              <a:latin typeface="Arial Rounded MT Bold" pitchFamily="34" charset="0"/>
            </a:endParaRPr>
          </a:p>
          <a:p>
            <a:pPr lvl="0"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smtClean="0">
                <a:latin typeface="Arial Rounded MT Bold" pitchFamily="34" charset="0"/>
              </a:rPr>
              <a:t>4 </a:t>
            </a:r>
            <a:r>
              <a:rPr lang="fr-FR" sz="4400" dirty="0" smtClean="0">
                <a:latin typeface="Arial Rounded MT Bold" pitchFamily="34" charset="0"/>
              </a:rPr>
              <a:t>Il essuiera toute larme de leurs yeux, et la mort ne sera plus, et il n'y aura plus ni deuil, ni cri, ni douleur, car les premières choses ont disparu.</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C00000"/>
                </a:solidFill>
                <a:latin typeface="Arial Rounded MT Bold" pitchFamily="34" charset="0"/>
              </a:rPr>
              <a:t>5 Et celui qui était assis sur le trône dit: Voici, je fais toutes choses nouvelles. Et il dit: Écris; car ces paroles sont certaines et véritables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400" b="1" dirty="0" smtClean="0">
                <a:solidFill>
                  <a:srgbClr val="0070C0"/>
                </a:solidFill>
                <a:latin typeface="Copperplate Gothic Bold" pitchFamily="34" charset="0"/>
              </a:rPr>
              <a:t>E- </a:t>
            </a:r>
            <a:r>
              <a:rPr lang="fr-FR" sz="4400" b="1" dirty="0" smtClean="0">
                <a:solidFill>
                  <a:srgbClr val="0070C0"/>
                </a:solidFill>
                <a:latin typeface="Copperplate Gothic Bold" pitchFamily="34" charset="0"/>
              </a:rPr>
              <a:t>Description  du Nouveau Paradis </a:t>
            </a:r>
            <a:r>
              <a:rPr lang="fr-FR" sz="4400" b="1" dirty="0" smtClean="0">
                <a:latin typeface="Arial Rounded MT Bold" pitchFamily="34" charset="0"/>
              </a:rPr>
              <a:t>     </a:t>
            </a:r>
            <a:endParaRPr lang="en-US" sz="4400" dirty="0" smtClean="0">
              <a:latin typeface="Arial Rounded MT Bold" pitchFamily="34" charset="0"/>
            </a:endParaRPr>
          </a:p>
          <a:p>
            <a:pPr lvl="0" algn="just"/>
            <a:r>
              <a:rPr lang="fr-FR" sz="4400" b="1" dirty="0" err="1" smtClean="0">
                <a:latin typeface="Arial Rounded MT Bold" pitchFamily="34" charset="0"/>
              </a:rPr>
              <a:t>Apoc</a:t>
            </a:r>
            <a:r>
              <a:rPr lang="fr-FR" sz="4400" b="1" dirty="0" smtClean="0">
                <a:latin typeface="Arial Rounded MT Bold" pitchFamily="34" charset="0"/>
              </a:rPr>
              <a:t> </a:t>
            </a:r>
            <a:r>
              <a:rPr lang="fr-FR" sz="4400" b="1" dirty="0" err="1" smtClean="0">
                <a:latin typeface="Arial Rounded MT Bold" pitchFamily="34" charset="0"/>
              </a:rPr>
              <a:t>chap</a:t>
            </a:r>
            <a:r>
              <a:rPr lang="fr-FR" sz="4400" b="1" dirty="0" smtClean="0">
                <a:latin typeface="Arial Rounded MT Bold" pitchFamily="34" charset="0"/>
              </a:rPr>
              <a:t> 21 v 9- 12</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err="1" smtClean="0">
                <a:solidFill>
                  <a:srgbClr val="0070C0"/>
                </a:solidFill>
                <a:latin typeface="Arial Rounded MT Bold" pitchFamily="34" charset="0"/>
              </a:rPr>
              <a:t>Re</a:t>
            </a:r>
            <a:r>
              <a:rPr lang="fr-FR" sz="4400" dirty="0" smtClean="0">
                <a:solidFill>
                  <a:srgbClr val="0070C0"/>
                </a:solidFill>
                <a:latin typeface="Arial Rounded MT Bold" pitchFamily="34" charset="0"/>
              </a:rPr>
              <a:t> 21:9 ¶ Puis un des sept anges qui tenaient les sept coupes remplies des sept derniers fléaux vint, et il m'adressa la parole, en disant: Viens, je te montrerai l'épouse, la femme de l'agneau.</a:t>
            </a:r>
            <a:endParaRPr lang="en-US" sz="4400" dirty="0" smtClean="0">
              <a:solidFill>
                <a:srgbClr val="0070C0"/>
              </a:solidFill>
              <a:latin typeface="Arial Rounded MT Bold" pitchFamily="34" charset="0"/>
            </a:endParaRPr>
          </a:p>
          <a:p>
            <a:pPr lvl="0"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fr-FR" sz="4400" dirty="0" smtClean="0">
                <a:latin typeface="Arial Rounded MT Bold" pitchFamily="34" charset="0"/>
              </a:rPr>
              <a:t>10 </a:t>
            </a:r>
            <a:r>
              <a:rPr lang="fr-FR" sz="4400" dirty="0" smtClean="0">
                <a:latin typeface="Arial Rounded MT Bold" pitchFamily="34" charset="0"/>
              </a:rPr>
              <a:t>Et il me transporta en esprit sur une grande et haute montagne. Et il me montra la ville sainte, Jérusalem, qui descendait du ciel d'auprès de Dieu,</a:t>
            </a:r>
            <a:endParaRPr lang="en-US" sz="4400" dirty="0" smtClean="0">
              <a:latin typeface="Arial Rounded MT Bold" pitchFamily="34" charset="0"/>
            </a:endParaRPr>
          </a:p>
          <a:p>
            <a:pPr lvl="0" algn="just"/>
            <a:r>
              <a:rPr lang="fr-FR" sz="4400" dirty="0" smtClean="0">
                <a:solidFill>
                  <a:srgbClr val="0070C0"/>
                </a:solidFill>
                <a:latin typeface="Arial Rounded MT Bold" pitchFamily="34" charset="0"/>
              </a:rPr>
              <a:t> </a:t>
            </a:r>
            <a:r>
              <a:rPr lang="fr-FR" sz="4400" dirty="0" smtClean="0">
                <a:solidFill>
                  <a:srgbClr val="0070C0"/>
                </a:solidFill>
                <a:latin typeface="Arial Rounded MT Bold" pitchFamily="34" charset="0"/>
              </a:rPr>
              <a:t>11 </a:t>
            </a:r>
            <a:r>
              <a:rPr lang="fr-FR" sz="4400" dirty="0" smtClean="0">
                <a:solidFill>
                  <a:srgbClr val="0070C0"/>
                </a:solidFill>
                <a:latin typeface="Arial Rounded MT Bold" pitchFamily="34" charset="0"/>
              </a:rPr>
              <a:t>ayant la gloire de Dieu. </a:t>
            </a:r>
            <a:r>
              <a:rPr lang="fr-FR" sz="4400" dirty="0" smtClean="0">
                <a:solidFill>
                  <a:srgbClr val="0070C0"/>
                </a:solidFill>
                <a:latin typeface="Arial Rounded MT Bold" pitchFamily="34" charset="0"/>
              </a:rPr>
              <a:t>Son </a:t>
            </a:r>
            <a:r>
              <a:rPr lang="fr-FR" sz="4400" dirty="0" smtClean="0">
                <a:solidFill>
                  <a:srgbClr val="0070C0"/>
                </a:solidFill>
                <a:latin typeface="Arial Rounded MT Bold" pitchFamily="34" charset="0"/>
              </a:rPr>
              <a:t>éclat était semblable à celui d'une pierre très précieuse, d'une pierre de jaspe transparente comme du cristal.</a:t>
            </a:r>
            <a:endParaRPr lang="en-US" sz="4400" dirty="0" smtClean="0">
              <a:solidFill>
                <a:srgbClr val="0070C0"/>
              </a:solidFill>
              <a:latin typeface="Arial Rounded MT Bold" pitchFamily="34" charset="0"/>
            </a:endParaRPr>
          </a:p>
          <a:p>
            <a:pPr lvl="0"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5400" dirty="0" smtClean="0">
                <a:solidFill>
                  <a:srgbClr val="0070C0"/>
                </a:solidFill>
                <a:latin typeface="Arial Rounded MT Bold" pitchFamily="34" charset="0"/>
              </a:rPr>
              <a:t>12</a:t>
            </a:r>
            <a:r>
              <a:rPr lang="fr-FR" sz="5400" dirty="0" smtClean="0">
                <a:latin typeface="Arial Rounded MT Bold" pitchFamily="34" charset="0"/>
              </a:rPr>
              <a:t> </a:t>
            </a:r>
            <a:r>
              <a:rPr lang="fr-FR" sz="5400" dirty="0" smtClean="0">
                <a:latin typeface="Arial Rounded MT Bold" pitchFamily="34" charset="0"/>
              </a:rPr>
              <a:t>Elle avait une grande et haute muraille. Elle avait douze portes, et sur les portes douze anges, et des noms écrits, ceux des douze tribus des fils d'Israël:</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marL="55563" indent="-55563" algn="ctr">
              <a:buNone/>
            </a:pPr>
            <a:r>
              <a:rPr lang="fr-FR" sz="4800" b="1" dirty="0" smtClean="0">
                <a:solidFill>
                  <a:srgbClr val="002060"/>
                </a:solidFill>
                <a:latin typeface="Arial Rounded MT Bold" pitchFamily="34" charset="0"/>
              </a:rPr>
              <a:t>CHANT FINAL</a:t>
            </a:r>
            <a:endParaRPr lang="en-US" sz="4800" dirty="0" smtClean="0">
              <a:solidFill>
                <a:srgbClr val="002060"/>
              </a:solidFill>
              <a:latin typeface="Arial Rounded MT Bold" pitchFamily="34" charset="0"/>
            </a:endParaRPr>
          </a:p>
          <a:p>
            <a:pPr marL="55563" indent="-55563" algn="ctr">
              <a:buNone/>
            </a:pPr>
            <a:r>
              <a:rPr lang="fr-FR" sz="4800" b="1" u="sng" dirty="0" smtClean="0">
                <a:solidFill>
                  <a:srgbClr val="00B050"/>
                </a:solidFill>
                <a:latin typeface="Arial Rounded MT Bold" pitchFamily="34" charset="0"/>
              </a:rPr>
              <a:t>219 Fr CE À celui qui sera vainqueur</a:t>
            </a:r>
            <a:endParaRPr lang="en-US" sz="4800" b="1" dirty="0" smtClean="0">
              <a:solidFill>
                <a:srgbClr val="00B050"/>
              </a:solidFill>
              <a:latin typeface="Arial Rounded MT Bold" pitchFamily="34" charset="0"/>
            </a:endParaRPr>
          </a:p>
          <a:p>
            <a:pPr marL="55563" indent="-55563" algn="ctr">
              <a:buNone/>
            </a:pPr>
            <a:r>
              <a:rPr lang="fr-FR" sz="4800" dirty="0" smtClean="0">
                <a:solidFill>
                  <a:srgbClr val="00B050"/>
                </a:solidFill>
                <a:latin typeface="Arial Rounded MT Bold" pitchFamily="34" charset="0"/>
              </a:rPr>
              <a:t>1</a:t>
            </a:r>
            <a:endParaRPr lang="en-US" sz="4800" dirty="0" smtClean="0">
              <a:solidFill>
                <a:srgbClr val="00B05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À celui qui sera vainqueur,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Et </a:t>
            </a:r>
            <a:r>
              <a:rPr lang="fr-FR" sz="4800" dirty="0" smtClean="0">
                <a:solidFill>
                  <a:srgbClr val="002060"/>
                </a:solidFill>
                <a:latin typeface="Arial Rounded MT Bold" pitchFamily="34" charset="0"/>
              </a:rPr>
              <a:t>qui me glorifie,</a:t>
            </a:r>
            <a:br>
              <a:rPr lang="fr-FR" sz="4800" dirty="0" smtClean="0">
                <a:solidFill>
                  <a:srgbClr val="002060"/>
                </a:solidFill>
                <a:latin typeface="Arial Rounded MT Bold" pitchFamily="34" charset="0"/>
              </a:rPr>
            </a:br>
            <a:r>
              <a:rPr lang="fr-FR" sz="4800" dirty="0" smtClean="0">
                <a:solidFill>
                  <a:srgbClr val="002060"/>
                </a:solidFill>
                <a:latin typeface="Arial Rounded MT Bold" pitchFamily="34" charset="0"/>
              </a:rPr>
              <a:t>Je donnerai, dit le Seigneur,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Au </a:t>
            </a:r>
            <a:r>
              <a:rPr lang="fr-FR" sz="4800" dirty="0" smtClean="0">
                <a:solidFill>
                  <a:srgbClr val="002060"/>
                </a:solidFill>
                <a:latin typeface="Arial Rounded MT Bold" pitchFamily="34" charset="0"/>
              </a:rPr>
              <a:t>ciel l’arbre de vie !</a:t>
            </a:r>
            <a:endParaRPr lang="en-US" sz="4800" dirty="0" smtClean="0">
              <a:solidFill>
                <a:srgbClr val="002060"/>
              </a:solidFill>
              <a:latin typeface="Arial Rounded MT Bold" pitchFamily="34" charset="0"/>
            </a:endParaRPr>
          </a:p>
          <a:p>
            <a:pPr marL="55563" indent="-55563" algn="ctr">
              <a:buNone/>
            </a:pPr>
            <a:r>
              <a:rPr lang="fr-FR" sz="4800" b="1" dirty="0" smtClean="0">
                <a:solidFill>
                  <a:srgbClr val="00B050"/>
                </a:solidFill>
                <a:latin typeface="Arial Rounded MT Bold" pitchFamily="34" charset="0"/>
              </a:rPr>
              <a:t>Refrain</a:t>
            </a:r>
            <a:r>
              <a:rPr lang="fr-FR" sz="4800" dirty="0" smtClean="0">
                <a:solidFill>
                  <a:srgbClr val="002060"/>
                </a:solidFill>
                <a:latin typeface="Arial Rounded MT Bold" pitchFamily="34" charset="0"/>
              </a:rPr>
              <a:t/>
            </a:r>
            <a:br>
              <a:rPr lang="fr-FR" sz="4800" dirty="0" smtClean="0">
                <a:solidFill>
                  <a:srgbClr val="002060"/>
                </a:solidFill>
                <a:latin typeface="Arial Rounded MT Bold" pitchFamily="34" charset="0"/>
              </a:rPr>
            </a:br>
            <a:r>
              <a:rPr lang="fr-FR" sz="4800" dirty="0" smtClean="0">
                <a:solidFill>
                  <a:srgbClr val="FF0000"/>
                </a:solidFill>
                <a:latin typeface="Arial Rounded MT Bold" pitchFamily="34" charset="0"/>
              </a:rPr>
              <a:t>Victoire, force, </a:t>
            </a:r>
            <a:endParaRPr lang="fr-FR" sz="4800" dirty="0" smtClean="0">
              <a:solidFill>
                <a:srgbClr val="FF0000"/>
              </a:solidFill>
              <a:latin typeface="Arial Rounded MT Bold" pitchFamily="34" charset="0"/>
            </a:endParaRPr>
          </a:p>
          <a:p>
            <a:pPr marL="55563" indent="-55563" algn="ctr">
              <a:buNone/>
            </a:pPr>
            <a:r>
              <a:rPr lang="fr-FR" sz="4800" dirty="0" smtClean="0">
                <a:solidFill>
                  <a:srgbClr val="FF0000"/>
                </a:solidFill>
                <a:latin typeface="Arial Rounded MT Bold" pitchFamily="34" charset="0"/>
              </a:rPr>
              <a:t>honneur </a:t>
            </a:r>
            <a:r>
              <a:rPr lang="fr-FR" sz="4800" dirty="0" smtClean="0">
                <a:solidFill>
                  <a:srgbClr val="FF0000"/>
                </a:solidFill>
                <a:latin typeface="Arial Rounded MT Bold" pitchFamily="34" charset="0"/>
              </a:rPr>
              <a:t>et louanges,</a:t>
            </a:r>
            <a:br>
              <a:rPr lang="fr-FR" sz="4800" dirty="0" smtClean="0">
                <a:solidFill>
                  <a:srgbClr val="FF0000"/>
                </a:solidFill>
                <a:latin typeface="Arial Rounded MT Bold" pitchFamily="34" charset="0"/>
              </a:rPr>
            </a:br>
            <a:r>
              <a:rPr lang="fr-FR" sz="4800" dirty="0" smtClean="0">
                <a:solidFill>
                  <a:srgbClr val="FF0000"/>
                </a:solidFill>
                <a:latin typeface="Arial Rounded MT Bold" pitchFamily="34" charset="0"/>
              </a:rPr>
              <a:t>Gloire, gloire, </a:t>
            </a:r>
            <a:endParaRPr lang="fr-FR" sz="4800" dirty="0" smtClean="0">
              <a:solidFill>
                <a:srgbClr val="FF0000"/>
              </a:solidFill>
              <a:latin typeface="Arial Rounded MT Bold" pitchFamily="34" charset="0"/>
            </a:endParaRPr>
          </a:p>
          <a:p>
            <a:pPr marL="55563" indent="-55563" algn="ctr">
              <a:buNone/>
            </a:pPr>
            <a:r>
              <a:rPr lang="fr-FR" sz="4800" dirty="0" smtClean="0">
                <a:solidFill>
                  <a:srgbClr val="FF0000"/>
                </a:solidFill>
                <a:latin typeface="Arial Rounded MT Bold" pitchFamily="34" charset="0"/>
              </a:rPr>
              <a:t>puissance </a:t>
            </a:r>
            <a:r>
              <a:rPr lang="fr-FR" sz="4800" dirty="0" smtClean="0">
                <a:solidFill>
                  <a:srgbClr val="FF0000"/>
                </a:solidFill>
                <a:latin typeface="Arial Rounded MT Bold" pitchFamily="34" charset="0"/>
              </a:rPr>
              <a:t>à toi, Jésus </a:t>
            </a:r>
            <a:r>
              <a:rPr lang="fr-FR" sz="4800" dirty="0" smtClean="0">
                <a:solidFill>
                  <a:srgbClr val="FF0000"/>
                </a:solidFill>
                <a:latin typeface="Arial Rounded MT Bold" pitchFamily="34" charset="0"/>
              </a:rPr>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55563" indent="-55563" algn="ctr">
              <a:buNone/>
            </a:pPr>
            <a:r>
              <a:rPr lang="fr-FR" sz="4800" dirty="0" smtClean="0">
                <a:solidFill>
                  <a:srgbClr val="00B050"/>
                </a:solidFill>
                <a:latin typeface="Arial Rounded MT Bold" pitchFamily="34" charset="0"/>
              </a:rPr>
              <a:t>2</a:t>
            </a:r>
            <a:endParaRPr lang="en-US" sz="4800" dirty="0" smtClean="0">
              <a:solidFill>
                <a:srgbClr val="00B05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Un caillou blanc, un nom nouveau,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Et </a:t>
            </a:r>
            <a:r>
              <a:rPr lang="fr-FR" sz="4800" dirty="0" smtClean="0">
                <a:solidFill>
                  <a:srgbClr val="002060"/>
                </a:solidFill>
                <a:latin typeface="Arial Rounded MT Bold" pitchFamily="34" charset="0"/>
              </a:rPr>
              <a:t>la manne cachée,</a:t>
            </a:r>
            <a:br>
              <a:rPr lang="fr-FR" sz="4800" dirty="0" smtClean="0">
                <a:solidFill>
                  <a:srgbClr val="002060"/>
                </a:solidFill>
                <a:latin typeface="Arial Rounded MT Bold" pitchFamily="34" charset="0"/>
              </a:rPr>
            </a:br>
            <a:r>
              <a:rPr lang="fr-FR" sz="4800" dirty="0" smtClean="0">
                <a:solidFill>
                  <a:srgbClr val="002060"/>
                </a:solidFill>
                <a:latin typeface="Arial Rounded MT Bold" pitchFamily="34" charset="0"/>
              </a:rPr>
              <a:t>Lui seront donnés par l’Agneau,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Sa </a:t>
            </a:r>
            <a:r>
              <a:rPr lang="fr-FR" sz="4800" dirty="0" smtClean="0">
                <a:solidFill>
                  <a:srgbClr val="002060"/>
                </a:solidFill>
                <a:latin typeface="Arial Rounded MT Bold" pitchFamily="34" charset="0"/>
              </a:rPr>
              <a:t>promesse est scellée </a:t>
            </a:r>
            <a:r>
              <a:rPr lang="fr-FR" sz="4800" dirty="0" smtClean="0">
                <a:solidFill>
                  <a:srgbClr val="002060"/>
                </a:solidFill>
                <a:latin typeface="Arial Rounded MT Bold" pitchFamily="34" charset="0"/>
              </a:rPr>
              <a:t>!</a:t>
            </a:r>
          </a:p>
          <a:p>
            <a:pPr marL="55563" indent="-55563" algn="ctr">
              <a:buNone/>
            </a:pPr>
            <a:r>
              <a:rPr lang="fr-FR" sz="4800" b="1" dirty="0" smtClean="0">
                <a:solidFill>
                  <a:srgbClr val="00B050"/>
                </a:solidFill>
                <a:latin typeface="Arial Rounded MT Bold" pitchFamily="34" charset="0"/>
              </a:rPr>
              <a:t>Refrain</a:t>
            </a:r>
            <a:r>
              <a:rPr lang="fr-FR" sz="4800" dirty="0" smtClean="0">
                <a:solidFill>
                  <a:srgbClr val="002060"/>
                </a:solidFill>
                <a:latin typeface="Arial Rounded MT Bold" pitchFamily="34" charset="0"/>
              </a:rPr>
              <a:t/>
            </a:r>
            <a:br>
              <a:rPr lang="fr-FR" sz="4800" dirty="0" smtClean="0">
                <a:solidFill>
                  <a:srgbClr val="002060"/>
                </a:solidFill>
                <a:latin typeface="Arial Rounded MT Bold" pitchFamily="34" charset="0"/>
              </a:rPr>
            </a:br>
            <a:r>
              <a:rPr lang="fr-FR" sz="4800" dirty="0" smtClean="0">
                <a:solidFill>
                  <a:srgbClr val="FF0000"/>
                </a:solidFill>
                <a:latin typeface="Arial Rounded MT Bold" pitchFamily="34" charset="0"/>
              </a:rPr>
              <a:t>Victoire, force, </a:t>
            </a:r>
          </a:p>
          <a:p>
            <a:pPr marL="55563" indent="-55563" algn="ctr">
              <a:buNone/>
            </a:pPr>
            <a:r>
              <a:rPr lang="fr-FR" sz="4800" dirty="0" smtClean="0">
                <a:solidFill>
                  <a:srgbClr val="FF0000"/>
                </a:solidFill>
                <a:latin typeface="Arial Rounded MT Bold" pitchFamily="34" charset="0"/>
              </a:rPr>
              <a:t>honneur et louanges,</a:t>
            </a:r>
            <a:br>
              <a:rPr lang="fr-FR" sz="4800" dirty="0" smtClean="0">
                <a:solidFill>
                  <a:srgbClr val="FF0000"/>
                </a:solidFill>
                <a:latin typeface="Arial Rounded MT Bold" pitchFamily="34" charset="0"/>
              </a:rPr>
            </a:br>
            <a:r>
              <a:rPr lang="fr-FR" sz="4800" dirty="0" smtClean="0">
                <a:solidFill>
                  <a:srgbClr val="FF0000"/>
                </a:solidFill>
                <a:latin typeface="Arial Rounded MT Bold" pitchFamily="34" charset="0"/>
              </a:rPr>
              <a:t>Gloire, gloire, </a:t>
            </a:r>
          </a:p>
          <a:p>
            <a:pPr marL="55563" indent="-55563" algn="ctr">
              <a:buNone/>
            </a:pPr>
            <a:r>
              <a:rPr lang="fr-FR" sz="4800" dirty="0" smtClean="0">
                <a:solidFill>
                  <a:srgbClr val="FF0000"/>
                </a:solidFill>
                <a:latin typeface="Arial Rounded MT Bold" pitchFamily="34" charset="0"/>
              </a:rPr>
              <a:t>puissance à toi, Jésus !</a:t>
            </a:r>
            <a:endParaRPr lang="fr-FR"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55563" indent="-55563" algn="ctr">
              <a:buNone/>
            </a:pPr>
            <a:r>
              <a:rPr lang="fr-FR" sz="4800" dirty="0" smtClean="0">
                <a:solidFill>
                  <a:srgbClr val="00B050"/>
                </a:solidFill>
                <a:latin typeface="Arial Rounded MT Bold" pitchFamily="34" charset="0"/>
              </a:rPr>
              <a:t>3</a:t>
            </a:r>
            <a:endParaRPr lang="en-US" sz="4800" dirty="0" smtClean="0">
              <a:solidFill>
                <a:srgbClr val="00B05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Revêtu d’un vêtement blanc,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Resplendissant </a:t>
            </a:r>
            <a:r>
              <a:rPr lang="fr-FR" sz="4800" dirty="0" smtClean="0">
                <a:solidFill>
                  <a:srgbClr val="002060"/>
                </a:solidFill>
                <a:latin typeface="Arial Rounded MT Bold" pitchFamily="34" charset="0"/>
              </a:rPr>
              <a:t>de gloire,</a:t>
            </a:r>
            <a:br>
              <a:rPr lang="fr-FR" sz="4800" dirty="0" smtClean="0">
                <a:solidFill>
                  <a:srgbClr val="002060"/>
                </a:solidFill>
                <a:latin typeface="Arial Rounded MT Bold" pitchFamily="34" charset="0"/>
              </a:rPr>
            </a:br>
            <a:r>
              <a:rPr lang="fr-FR" sz="4800" dirty="0" smtClean="0">
                <a:solidFill>
                  <a:srgbClr val="002060"/>
                </a:solidFill>
                <a:latin typeface="Arial Rounded MT Bold" pitchFamily="34" charset="0"/>
              </a:rPr>
              <a:t>Sera celui qui par le </a:t>
            </a:r>
            <a:r>
              <a:rPr lang="fr-FR" sz="4800" dirty="0" smtClean="0">
                <a:solidFill>
                  <a:srgbClr val="002060"/>
                </a:solidFill>
                <a:latin typeface="Arial Rounded MT Bold" pitchFamily="34" charset="0"/>
              </a:rPr>
              <a:t>sang</a:t>
            </a:r>
          </a:p>
          <a:p>
            <a:pPr marL="55563" indent="-55563" algn="ctr">
              <a:buNone/>
            </a:pPr>
            <a:r>
              <a:rPr lang="fr-FR" sz="4800" dirty="0" smtClean="0">
                <a:solidFill>
                  <a:srgbClr val="002060"/>
                </a:solidFill>
                <a:latin typeface="Arial Rounded MT Bold" pitchFamily="34" charset="0"/>
              </a:rPr>
              <a:t> </a:t>
            </a:r>
            <a:r>
              <a:rPr lang="fr-FR" sz="4800" dirty="0" smtClean="0">
                <a:solidFill>
                  <a:srgbClr val="002060"/>
                </a:solidFill>
                <a:latin typeface="Arial Rounded MT Bold" pitchFamily="34" charset="0"/>
              </a:rPr>
              <a:t>Remporta la victoire </a:t>
            </a:r>
            <a:r>
              <a:rPr lang="fr-FR" sz="4800" dirty="0" smtClean="0">
                <a:solidFill>
                  <a:srgbClr val="002060"/>
                </a:solidFill>
                <a:latin typeface="Arial Rounded MT Bold" pitchFamily="34" charset="0"/>
              </a:rPr>
              <a:t>!</a:t>
            </a:r>
          </a:p>
          <a:p>
            <a:pPr marL="55563" indent="-55563" algn="ctr">
              <a:buNone/>
            </a:pPr>
            <a:r>
              <a:rPr lang="fr-FR" sz="4800" b="1" dirty="0" smtClean="0">
                <a:solidFill>
                  <a:srgbClr val="00B050"/>
                </a:solidFill>
                <a:latin typeface="Arial Rounded MT Bold" pitchFamily="34" charset="0"/>
              </a:rPr>
              <a:t>Refrain</a:t>
            </a:r>
            <a:r>
              <a:rPr lang="fr-FR" sz="4800" dirty="0" smtClean="0">
                <a:solidFill>
                  <a:srgbClr val="002060"/>
                </a:solidFill>
                <a:latin typeface="Arial Rounded MT Bold" pitchFamily="34" charset="0"/>
              </a:rPr>
              <a:t/>
            </a:r>
            <a:br>
              <a:rPr lang="fr-FR" sz="4800" dirty="0" smtClean="0">
                <a:solidFill>
                  <a:srgbClr val="002060"/>
                </a:solidFill>
                <a:latin typeface="Arial Rounded MT Bold" pitchFamily="34" charset="0"/>
              </a:rPr>
            </a:br>
            <a:r>
              <a:rPr lang="fr-FR" sz="4800" dirty="0" smtClean="0">
                <a:solidFill>
                  <a:srgbClr val="FF0000"/>
                </a:solidFill>
                <a:latin typeface="Arial Rounded MT Bold" pitchFamily="34" charset="0"/>
              </a:rPr>
              <a:t>Victoire, force, </a:t>
            </a:r>
          </a:p>
          <a:p>
            <a:pPr marL="55563" indent="-55563" algn="ctr">
              <a:buNone/>
            </a:pPr>
            <a:r>
              <a:rPr lang="fr-FR" sz="4800" dirty="0" smtClean="0">
                <a:solidFill>
                  <a:srgbClr val="FF0000"/>
                </a:solidFill>
                <a:latin typeface="Arial Rounded MT Bold" pitchFamily="34" charset="0"/>
              </a:rPr>
              <a:t>honneur et louanges,</a:t>
            </a:r>
            <a:br>
              <a:rPr lang="fr-FR" sz="4800" dirty="0" smtClean="0">
                <a:solidFill>
                  <a:srgbClr val="FF0000"/>
                </a:solidFill>
                <a:latin typeface="Arial Rounded MT Bold" pitchFamily="34" charset="0"/>
              </a:rPr>
            </a:br>
            <a:r>
              <a:rPr lang="fr-FR" sz="4800" dirty="0" smtClean="0">
                <a:solidFill>
                  <a:srgbClr val="FF0000"/>
                </a:solidFill>
                <a:latin typeface="Arial Rounded MT Bold" pitchFamily="34" charset="0"/>
              </a:rPr>
              <a:t>Gloire, gloire, </a:t>
            </a:r>
          </a:p>
          <a:p>
            <a:pPr marL="55563" indent="-55563" algn="ctr">
              <a:buNone/>
            </a:pPr>
            <a:r>
              <a:rPr lang="fr-FR" sz="4800" dirty="0" smtClean="0">
                <a:solidFill>
                  <a:srgbClr val="FF0000"/>
                </a:solidFill>
                <a:latin typeface="Arial Rounded MT Bold" pitchFamily="34" charset="0"/>
              </a:rPr>
              <a:t>puissance à toi, Jésus !</a:t>
            </a:r>
            <a:endParaRPr lang="fr-FR"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55563" indent="-55563" algn="ctr">
              <a:buNone/>
            </a:pPr>
            <a:r>
              <a:rPr lang="fr-FR" sz="4800" dirty="0" smtClean="0">
                <a:solidFill>
                  <a:srgbClr val="00B050"/>
                </a:solidFill>
                <a:latin typeface="Arial Rounded MT Bold" pitchFamily="34" charset="0"/>
              </a:rPr>
              <a:t>4</a:t>
            </a:r>
            <a:endParaRPr lang="en-US" sz="4800" dirty="0" smtClean="0">
              <a:solidFill>
                <a:srgbClr val="00B05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Avec Christ, celui qui vaincra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S’assiéra </a:t>
            </a:r>
            <a:r>
              <a:rPr lang="fr-FR" sz="4800" dirty="0" smtClean="0">
                <a:solidFill>
                  <a:srgbClr val="002060"/>
                </a:solidFill>
                <a:latin typeface="Arial Rounded MT Bold" pitchFamily="34" charset="0"/>
              </a:rPr>
              <a:t>sur son trône,</a:t>
            </a:r>
            <a:br>
              <a:rPr lang="fr-FR" sz="4800" dirty="0" smtClean="0">
                <a:solidFill>
                  <a:srgbClr val="002060"/>
                </a:solidFill>
                <a:latin typeface="Arial Rounded MT Bold" pitchFamily="34" charset="0"/>
              </a:rPr>
            </a:br>
            <a:r>
              <a:rPr lang="fr-FR" sz="4800" dirty="0" smtClean="0">
                <a:solidFill>
                  <a:srgbClr val="002060"/>
                </a:solidFill>
                <a:latin typeface="Arial Rounded MT Bold" pitchFamily="34" charset="0"/>
              </a:rPr>
              <a:t>Et de ses mains il recevra </a:t>
            </a:r>
            <a:endParaRPr lang="fr-FR" sz="4800" dirty="0" smtClean="0">
              <a:solidFill>
                <a:srgbClr val="002060"/>
              </a:solidFill>
              <a:latin typeface="Arial Rounded MT Bold" pitchFamily="34" charset="0"/>
            </a:endParaRPr>
          </a:p>
          <a:p>
            <a:pPr marL="55563" indent="-55563" algn="ctr">
              <a:buNone/>
            </a:pPr>
            <a:r>
              <a:rPr lang="fr-FR" sz="4800" dirty="0" smtClean="0">
                <a:solidFill>
                  <a:srgbClr val="002060"/>
                </a:solidFill>
                <a:latin typeface="Arial Rounded MT Bold" pitchFamily="34" charset="0"/>
              </a:rPr>
              <a:t>L’immortelle </a:t>
            </a:r>
            <a:r>
              <a:rPr lang="fr-FR" sz="4800" dirty="0" smtClean="0">
                <a:solidFill>
                  <a:srgbClr val="002060"/>
                </a:solidFill>
                <a:latin typeface="Arial Rounded MT Bold" pitchFamily="34" charset="0"/>
              </a:rPr>
              <a:t>couronne</a:t>
            </a:r>
            <a:r>
              <a:rPr lang="fr-FR" sz="4800" dirty="0" smtClean="0">
                <a:solidFill>
                  <a:srgbClr val="002060"/>
                </a:solidFill>
                <a:latin typeface="Arial Rounded MT Bold" pitchFamily="34" charset="0"/>
              </a:rPr>
              <a:t>.</a:t>
            </a:r>
          </a:p>
          <a:p>
            <a:pPr marL="55563" indent="-55563" algn="ctr">
              <a:buNone/>
            </a:pPr>
            <a:r>
              <a:rPr lang="fr-FR" sz="4800" b="1" dirty="0" smtClean="0">
                <a:solidFill>
                  <a:srgbClr val="00B050"/>
                </a:solidFill>
                <a:latin typeface="Arial Rounded MT Bold" pitchFamily="34" charset="0"/>
              </a:rPr>
              <a:t>Refrain</a:t>
            </a:r>
            <a:r>
              <a:rPr lang="fr-FR" sz="4800" dirty="0" smtClean="0">
                <a:solidFill>
                  <a:srgbClr val="002060"/>
                </a:solidFill>
                <a:latin typeface="Arial Rounded MT Bold" pitchFamily="34" charset="0"/>
              </a:rPr>
              <a:t/>
            </a:r>
            <a:br>
              <a:rPr lang="fr-FR" sz="4800" dirty="0" smtClean="0">
                <a:solidFill>
                  <a:srgbClr val="002060"/>
                </a:solidFill>
                <a:latin typeface="Arial Rounded MT Bold" pitchFamily="34" charset="0"/>
              </a:rPr>
            </a:br>
            <a:r>
              <a:rPr lang="fr-FR" sz="4800" dirty="0" smtClean="0">
                <a:solidFill>
                  <a:srgbClr val="FF0000"/>
                </a:solidFill>
                <a:latin typeface="Arial Rounded MT Bold" pitchFamily="34" charset="0"/>
              </a:rPr>
              <a:t>Victoire, force, </a:t>
            </a:r>
          </a:p>
          <a:p>
            <a:pPr marL="55563" indent="-55563" algn="ctr">
              <a:buNone/>
            </a:pPr>
            <a:r>
              <a:rPr lang="fr-FR" sz="4800" dirty="0" smtClean="0">
                <a:solidFill>
                  <a:srgbClr val="FF0000"/>
                </a:solidFill>
                <a:latin typeface="Arial Rounded MT Bold" pitchFamily="34" charset="0"/>
              </a:rPr>
              <a:t>honneur et louanges,</a:t>
            </a:r>
            <a:br>
              <a:rPr lang="fr-FR" sz="4800" dirty="0" smtClean="0">
                <a:solidFill>
                  <a:srgbClr val="FF0000"/>
                </a:solidFill>
                <a:latin typeface="Arial Rounded MT Bold" pitchFamily="34" charset="0"/>
              </a:rPr>
            </a:br>
            <a:r>
              <a:rPr lang="fr-FR" sz="4800" dirty="0" smtClean="0">
                <a:solidFill>
                  <a:srgbClr val="FF0000"/>
                </a:solidFill>
                <a:latin typeface="Arial Rounded MT Bold" pitchFamily="34" charset="0"/>
              </a:rPr>
              <a:t>Gloire, gloire, </a:t>
            </a:r>
          </a:p>
          <a:p>
            <a:pPr marL="55563" indent="-55563" algn="ctr">
              <a:buNone/>
            </a:pPr>
            <a:r>
              <a:rPr lang="fr-FR" sz="4800" dirty="0" smtClean="0">
                <a:solidFill>
                  <a:srgbClr val="FF0000"/>
                </a:solidFill>
                <a:latin typeface="Arial Rounded MT Bold" pitchFamily="34" charset="0"/>
              </a:rPr>
              <a:t>puissance à toi, Jésus !</a:t>
            </a:r>
          </a:p>
          <a:p>
            <a:pPr marL="55563" indent="-55563" algn="ctr">
              <a:buNone/>
            </a:pPr>
            <a:endParaRPr lang="en-US" sz="48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12444</TotalTime>
  <Words>1419</Words>
  <Application>Microsoft Office PowerPoint</Application>
  <PresentationFormat>On-screen Show (4:3)</PresentationFormat>
  <Paragraphs>97</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CHRIST THE ROCK CONGREGATION SUNDAY JUNE 18TH 2023  Sermon Par Pasteur Ulrick Destinoble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31</cp:revision>
  <dcterms:created xsi:type="dcterms:W3CDTF">2020-11-14T18:23:53Z</dcterms:created>
  <dcterms:modified xsi:type="dcterms:W3CDTF">2023-06-18T01:28:30Z</dcterms:modified>
</cp:coreProperties>
</file>