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7" r:id="rId2"/>
    <p:sldId id="359" r:id="rId3"/>
    <p:sldId id="410" r:id="rId4"/>
    <p:sldId id="411" r:id="rId5"/>
    <p:sldId id="409" r:id="rId6"/>
    <p:sldId id="412" r:id="rId7"/>
    <p:sldId id="413" r:id="rId8"/>
    <p:sldId id="414" r:id="rId9"/>
    <p:sldId id="415" r:id="rId10"/>
    <p:sldId id="403" r:id="rId11"/>
    <p:sldId id="416" r:id="rId12"/>
    <p:sldId id="417" r:id="rId13"/>
    <p:sldId id="418" r:id="rId14"/>
    <p:sldId id="419" r:id="rId15"/>
    <p:sldId id="420" r:id="rId16"/>
    <p:sldId id="421" r:id="rId17"/>
    <p:sldId id="422" r:id="rId18"/>
    <p:sldId id="423" r:id="rId19"/>
    <p:sldId id="404" r:id="rId20"/>
    <p:sldId id="424" r:id="rId21"/>
    <p:sldId id="425" r:id="rId22"/>
    <p:sldId id="426" r:id="rId23"/>
    <p:sldId id="427" r:id="rId24"/>
    <p:sldId id="428" r:id="rId25"/>
    <p:sldId id="429" r:id="rId26"/>
    <p:sldId id="430" r:id="rId27"/>
    <p:sldId id="405" r:id="rId28"/>
    <p:sldId id="431" r:id="rId29"/>
    <p:sldId id="432" r:id="rId30"/>
    <p:sldId id="433" r:id="rId31"/>
    <p:sldId id="434" r:id="rId32"/>
    <p:sldId id="435" r:id="rId33"/>
    <p:sldId id="436" r:id="rId34"/>
    <p:sldId id="407" r:id="rId35"/>
    <p:sldId id="437" r:id="rId36"/>
    <p:sldId id="438" r:id="rId37"/>
    <p:sldId id="439" r:id="rId38"/>
    <p:sldId id="408" r:id="rId39"/>
    <p:sldId id="440" r:id="rId40"/>
    <p:sldId id="441" r:id="rId41"/>
    <p:sldId id="443" r:id="rId42"/>
    <p:sldId id="442" r:id="rId43"/>
    <p:sldId id="444"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2911"/>
    <a:srgbClr val="CC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1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AA7CA5-FDB2-44F8-B15E-D1113E3CB4B7}" type="datetimeFigureOut">
              <a:rPr lang="en-US" smtClean="0"/>
              <a:t>6/22/2023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95E40C-86E1-4DF7-A30A-DE4D4BB985CE}"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C95E40C-86E1-4DF7-A30A-DE4D4BB985CE}"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6/22/2023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6/22/2023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6/22/2023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6/22/2023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6/22/2023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6/22/2023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6/22/2023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6/22/2023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6/22/2023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6/22/2023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6/22/2023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6/22/2023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b="1" dirty="0" smtClean="0">
                <a:solidFill>
                  <a:srgbClr val="FF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JUNE </a:t>
            </a:r>
            <a:r>
              <a:rPr lang="en-US" b="1" dirty="0" smtClean="0">
                <a:solidFill>
                  <a:schemeClr val="tx1"/>
                </a:solidFill>
              </a:rPr>
              <a:t>25</a:t>
            </a:r>
            <a:r>
              <a:rPr lang="en-US" b="1" baseline="30000" dirty="0" smtClean="0">
                <a:solidFill>
                  <a:schemeClr val="tx1"/>
                </a:solidFill>
              </a:rPr>
              <a:t>TH</a:t>
            </a:r>
            <a:r>
              <a:rPr lang="en-US" b="1" dirty="0" smtClean="0">
                <a:solidFill>
                  <a:schemeClr val="tx1"/>
                </a:solidFill>
              </a:rPr>
              <a:t> </a:t>
            </a:r>
            <a:r>
              <a:rPr lang="en-US" b="1" dirty="0" smtClean="0">
                <a:solidFill>
                  <a:schemeClr val="tx1"/>
                </a:solidFill>
              </a:rPr>
              <a:t>2023 </a:t>
            </a:r>
            <a:br>
              <a:rPr lang="en-US" b="1" dirty="0" smtClean="0">
                <a:solidFill>
                  <a:schemeClr val="tx1"/>
                </a:solidFill>
              </a:rPr>
            </a:br>
            <a:r>
              <a:rPr lang="en-US" b="1" dirty="0" smtClean="0">
                <a:solidFill>
                  <a:srgbClr val="002060"/>
                </a:solidFill>
              </a:rPr>
              <a:t>Sermon Par Pasteur </a:t>
            </a:r>
            <a:r>
              <a:rPr lang="en-US" b="1" dirty="0" smtClean="0">
                <a:solidFill>
                  <a:srgbClr val="002060"/>
                </a:solidFill>
              </a:rPr>
              <a:t/>
            </a:r>
            <a:br>
              <a:rPr lang="en-US" b="1" dirty="0" smtClean="0">
                <a:solidFill>
                  <a:srgbClr val="002060"/>
                </a:solidFill>
              </a:rPr>
            </a:br>
            <a:r>
              <a:rPr lang="en-US" b="1" dirty="0" smtClean="0">
                <a:solidFill>
                  <a:srgbClr val="002060"/>
                </a:solidFill>
              </a:rPr>
              <a:t>Saint </a:t>
            </a:r>
            <a:r>
              <a:rPr lang="en-US" b="1" dirty="0" err="1" smtClean="0">
                <a:solidFill>
                  <a:srgbClr val="002060"/>
                </a:solidFill>
              </a:rPr>
              <a:t>Gérard</a:t>
            </a:r>
            <a:r>
              <a:rPr lang="en-US" b="1" dirty="0" smtClean="0">
                <a:solidFill>
                  <a:srgbClr val="002060"/>
                </a:solidFill>
              </a:rPr>
              <a:t> </a:t>
            </a:r>
            <a:r>
              <a:rPr lang="en-US" b="1" dirty="0" err="1" smtClean="0">
                <a:solidFill>
                  <a:srgbClr val="002060"/>
                </a:solidFill>
              </a:rPr>
              <a:t>Charlestin</a:t>
            </a:r>
            <a:endParaRPr lang="en-US" dirty="0">
              <a:solidFill>
                <a:srgbClr val="002060"/>
              </a:solidFill>
            </a:endParaRPr>
          </a:p>
        </p:txBody>
      </p:sp>
      <p:sp>
        <p:nvSpPr>
          <p:cNvPr id="3" name="Subtitle 2"/>
          <p:cNvSpPr>
            <a:spLocks noGrp="1"/>
          </p:cNvSpPr>
          <p:nvPr>
            <p:ph type="subTitle" idx="1"/>
          </p:nvPr>
        </p:nvSpPr>
        <p:spPr>
          <a:xfrm>
            <a:off x="0" y="2743200"/>
            <a:ext cx="9144000" cy="4114800"/>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rmAutofit/>
          </a:bodyPr>
          <a:lstStyle/>
          <a:p>
            <a:endParaRPr lang="fr-FR" sz="5400" b="1" dirty="0" smtClean="0">
              <a:solidFill>
                <a:schemeClr val="bg1"/>
              </a:solidFill>
            </a:endParaRPr>
          </a:p>
          <a:p>
            <a:r>
              <a:rPr lang="fr-FR" sz="5400" dirty="0" smtClean="0">
                <a:solidFill>
                  <a:schemeClr val="bg1"/>
                </a:solidFill>
              </a:rPr>
              <a:t>LA </a:t>
            </a:r>
            <a:r>
              <a:rPr lang="fr-FR" sz="5400" dirty="0" smtClean="0">
                <a:solidFill>
                  <a:schemeClr val="bg1"/>
                </a:solidFill>
              </a:rPr>
              <a:t>PREPARATION DE LA CONQUETE DE LA TERRE </a:t>
            </a:r>
            <a:r>
              <a:rPr lang="fr-FR" sz="5400" dirty="0" smtClean="0">
                <a:solidFill>
                  <a:schemeClr val="bg1"/>
                </a:solidFill>
              </a:rPr>
              <a:t>PROMISE (2eme partie)</a:t>
            </a:r>
            <a:endParaRPr lang="en-US" sz="54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buNone/>
            </a:pPr>
            <a:r>
              <a:rPr lang="fr-FR" sz="4400" dirty="0" smtClean="0">
                <a:solidFill>
                  <a:srgbClr val="FF0000"/>
                </a:solidFill>
                <a:latin typeface="Arial Rounded MT Bold" pitchFamily="34" charset="0"/>
              </a:rPr>
              <a:t>Lecture : </a:t>
            </a:r>
            <a:r>
              <a:rPr lang="fr-FR" sz="4400" dirty="0" smtClean="0">
                <a:solidFill>
                  <a:srgbClr val="002060"/>
                </a:solidFill>
                <a:latin typeface="Arial Rounded MT Bold" pitchFamily="34" charset="0"/>
              </a:rPr>
              <a:t>Josué chapitre 3 :1-4</a:t>
            </a:r>
            <a:endParaRPr lang="en-US" sz="4400" dirty="0" smtClean="0">
              <a:solidFill>
                <a:srgbClr val="002060"/>
              </a:solidFill>
              <a:latin typeface="Arial Rounded MT Bold" pitchFamily="34" charset="0"/>
            </a:endParaRPr>
          </a:p>
          <a:p>
            <a:pPr lvl="0" algn="just">
              <a:buNone/>
            </a:pPr>
            <a:r>
              <a:rPr lang="fr-FR" sz="4400" dirty="0" smtClean="0">
                <a:solidFill>
                  <a:srgbClr val="FF0000"/>
                </a:solidFill>
                <a:latin typeface="Arial Rounded MT Bold" pitchFamily="34" charset="0"/>
              </a:rPr>
              <a:t>Sujet </a:t>
            </a:r>
            <a:r>
              <a:rPr lang="fr-FR" sz="4400" dirty="0" smtClean="0">
                <a:solidFill>
                  <a:srgbClr val="002060"/>
                </a:solidFill>
                <a:latin typeface="Arial Rounded MT Bold" pitchFamily="34" charset="0"/>
              </a:rPr>
              <a:t>: LA PREPARATION DE LA CONQUETE DE LA TERRE PROMISE</a:t>
            </a:r>
            <a:endParaRPr lang="en-US" sz="4400" dirty="0" smtClean="0">
              <a:solidFill>
                <a:srgbClr val="002060"/>
              </a:solidFill>
              <a:latin typeface="Arial Rounded MT Bold" pitchFamily="34" charset="0"/>
            </a:endParaRPr>
          </a:p>
          <a:p>
            <a:pPr lvl="0" algn="just"/>
            <a:r>
              <a:rPr lang="fr-FR" sz="4400" dirty="0" smtClean="0">
                <a:solidFill>
                  <a:srgbClr val="FF0000"/>
                </a:solidFill>
                <a:latin typeface="Arial Rounded MT Bold" pitchFamily="34" charset="0"/>
              </a:rPr>
              <a:t>Jos 3:1 </a:t>
            </a:r>
            <a:r>
              <a:rPr lang="fr-FR" sz="4400" dirty="0" smtClean="0">
                <a:solidFill>
                  <a:srgbClr val="002060"/>
                </a:solidFill>
                <a:latin typeface="Arial Rounded MT Bold" pitchFamily="34" charset="0"/>
              </a:rPr>
              <a:t>¶ Josué, s'étant levé de bon matin, partit de </a:t>
            </a:r>
            <a:r>
              <a:rPr lang="fr-FR" sz="4400" dirty="0" err="1" smtClean="0">
                <a:solidFill>
                  <a:srgbClr val="002060"/>
                </a:solidFill>
                <a:latin typeface="Arial Rounded MT Bold" pitchFamily="34" charset="0"/>
              </a:rPr>
              <a:t>Sittim</a:t>
            </a:r>
            <a:r>
              <a:rPr lang="fr-FR" sz="4400" dirty="0" smtClean="0">
                <a:solidFill>
                  <a:srgbClr val="002060"/>
                </a:solidFill>
                <a:latin typeface="Arial Rounded MT Bold" pitchFamily="34" charset="0"/>
              </a:rPr>
              <a:t> avec tous les enfants d'Israël. Ils arrivèrent au Jourdain; et là, ils passèrent la nuit, avant de le traverser</a:t>
            </a:r>
            <a:r>
              <a:rPr lang="fr-FR" sz="4400" dirty="0" smtClean="0">
                <a:solidFill>
                  <a:srgbClr val="002060"/>
                </a:solidFill>
                <a:latin typeface="Arial Rounded MT Bold" pitchFamily="34" charset="0"/>
              </a:rPr>
              <a:t>.</a:t>
            </a:r>
            <a:endParaRPr lang="en-US" sz="44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dirty="0" smtClean="0">
                <a:solidFill>
                  <a:srgbClr val="FF0000"/>
                </a:solidFill>
                <a:latin typeface="Arial Rounded MT Bold" pitchFamily="34" charset="0"/>
              </a:rPr>
              <a:t>2 </a:t>
            </a:r>
            <a:r>
              <a:rPr lang="fr-FR" sz="4400" dirty="0" smtClean="0">
                <a:solidFill>
                  <a:srgbClr val="FF0000"/>
                </a:solidFill>
                <a:latin typeface="Arial Rounded MT Bold" pitchFamily="34" charset="0"/>
              </a:rPr>
              <a:t>Au bout de trois jours, les officiers parcoururent le camp,</a:t>
            </a:r>
            <a:endParaRPr lang="en-US" sz="4400" dirty="0" smtClean="0">
              <a:solidFill>
                <a:srgbClr val="FF0000"/>
              </a:solidFill>
              <a:latin typeface="Arial Rounded MT Bold" pitchFamily="34" charset="0"/>
            </a:endParaRPr>
          </a:p>
          <a:p>
            <a:pPr lvl="0" algn="just"/>
            <a:r>
              <a:rPr lang="fr-FR" sz="4400" dirty="0" smtClean="0">
                <a:solidFill>
                  <a:srgbClr val="002060"/>
                </a:solidFill>
                <a:latin typeface="Arial Rounded MT Bold" pitchFamily="34" charset="0"/>
              </a:rPr>
              <a:t> 3 et donnèrent cet ordre au peuple: Lorsque vous verrez l'arche de l'alliance de l'Éternel, votre Dieu, portée par les sacrificateurs, les Lévites, vous partirez du lieu où vous êtes, et vous vous mettrez en marche après elle</a:t>
            </a:r>
            <a:r>
              <a:rPr lang="fr-FR" sz="4400" dirty="0" smtClean="0">
                <a:solidFill>
                  <a:srgbClr val="002060"/>
                </a:solidFill>
                <a:latin typeface="Arial Rounded MT Bold" pitchFamily="34" charset="0"/>
              </a:rPr>
              <a:t>.</a:t>
            </a:r>
            <a:endParaRPr lang="en-US" sz="44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solidFill>
                  <a:srgbClr val="FF0000"/>
                </a:solidFill>
                <a:latin typeface="Arial Rounded MT Bold" pitchFamily="34" charset="0"/>
              </a:rPr>
              <a:t>4 </a:t>
            </a:r>
            <a:r>
              <a:rPr lang="fr-FR" sz="4400" dirty="0" smtClean="0">
                <a:solidFill>
                  <a:srgbClr val="FF0000"/>
                </a:solidFill>
                <a:latin typeface="Arial Rounded MT Bold" pitchFamily="34" charset="0"/>
              </a:rPr>
              <a:t>Mais il y aura entre vous et elle une distance d'environ deux mille coudées: n'en approchez pas. </a:t>
            </a:r>
            <a:r>
              <a:rPr lang="fr-FR" sz="4400" dirty="0" smtClean="0">
                <a:solidFill>
                  <a:srgbClr val="002060"/>
                </a:solidFill>
                <a:latin typeface="Arial Rounded MT Bold" pitchFamily="34" charset="0"/>
              </a:rPr>
              <a:t>Elle vous montrera le chemin que vous devez suivre, car vous n'avez point encore passé par ce chemin</a:t>
            </a:r>
            <a:r>
              <a:rPr lang="fr-FR" sz="4400" dirty="0" smtClean="0">
                <a:solidFill>
                  <a:srgbClr val="002060"/>
                </a:solidFill>
                <a:latin typeface="Arial Rounded MT Bold" pitchFamily="34" charset="0"/>
              </a:rPr>
              <a:t>.</a:t>
            </a:r>
            <a:endParaRPr lang="en-US" sz="44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ctr"/>
            <a:r>
              <a:rPr lang="fr-FR" sz="4400" dirty="0" smtClean="0">
                <a:solidFill>
                  <a:srgbClr val="002060"/>
                </a:solidFill>
                <a:latin typeface="Copperplate Gothic Bold" pitchFamily="34" charset="0"/>
              </a:rPr>
              <a:t>Introduction</a:t>
            </a:r>
            <a:endParaRPr lang="en-US" sz="4400" dirty="0" smtClean="0">
              <a:solidFill>
                <a:srgbClr val="002060"/>
              </a:solidFill>
              <a:latin typeface="Copperplate Gothic Bold" pitchFamily="34" charset="0"/>
            </a:endParaRPr>
          </a:p>
          <a:p>
            <a:pPr lvl="0" algn="just"/>
            <a:r>
              <a:rPr lang="fr-FR" sz="4400" dirty="0" smtClean="0">
                <a:solidFill>
                  <a:schemeClr val="tx1"/>
                </a:solidFill>
                <a:latin typeface="Arial Rounded MT Bold" pitchFamily="34" charset="0"/>
              </a:rPr>
              <a:t>Imaginez le plus grand héritage imaginable assis devant une personne, le désir de l'héritage rongeant le cœur de la personne.</a:t>
            </a:r>
            <a:endParaRPr lang="en-US" sz="4400" b="1" dirty="0" smtClean="0">
              <a:solidFill>
                <a:schemeClr val="tx1"/>
              </a:solidFill>
              <a:latin typeface="Arial Rounded MT Bold" pitchFamily="34" charset="0"/>
            </a:endParaRPr>
          </a:p>
          <a:p>
            <a:pPr lvl="0" algn="just"/>
            <a:r>
              <a:rPr lang="fr-FR" sz="4400" dirty="0" smtClean="0">
                <a:solidFill>
                  <a:srgbClr val="002060"/>
                </a:solidFill>
                <a:latin typeface="Arial Rounded MT Bold" pitchFamily="34" charset="0"/>
              </a:rPr>
              <a:t>L'héritage lui appartient ; il a été promis et garanti. </a:t>
            </a:r>
            <a:endParaRPr lang="en-US" sz="44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dirty="0" smtClean="0">
                <a:solidFill>
                  <a:schemeClr val="tx1"/>
                </a:solidFill>
                <a:latin typeface="Arial Rounded MT Bold" pitchFamily="34" charset="0"/>
              </a:rPr>
              <a:t>La </a:t>
            </a:r>
            <a:r>
              <a:rPr lang="fr-FR" sz="4400" dirty="0" smtClean="0">
                <a:solidFill>
                  <a:schemeClr val="tx1"/>
                </a:solidFill>
                <a:latin typeface="Arial Rounded MT Bold" pitchFamily="34" charset="0"/>
              </a:rPr>
              <a:t>personne recevra l'héritage. Mais des obstacles ou des barrières se dressent sur le chemin, et ils doivent être levés avant qu'elle puisse recevoir l'héritage promis.</a:t>
            </a:r>
            <a:endParaRPr lang="en-US" sz="4400" b="1" dirty="0" smtClean="0">
              <a:solidFill>
                <a:schemeClr val="tx1"/>
              </a:solidFill>
              <a:latin typeface="Arial Rounded MT Bold" pitchFamily="34" charset="0"/>
            </a:endParaRPr>
          </a:p>
          <a:p>
            <a:pPr lvl="0" algn="just"/>
            <a:r>
              <a:rPr lang="fr-FR" sz="4400" dirty="0" smtClean="0">
                <a:solidFill>
                  <a:schemeClr val="tx1"/>
                </a:solidFill>
                <a:latin typeface="Arial Rounded MT Bold" pitchFamily="34" charset="0"/>
              </a:rPr>
              <a:t> </a:t>
            </a:r>
            <a:r>
              <a:rPr lang="fr-FR" sz="4400" dirty="0" smtClean="0">
                <a:solidFill>
                  <a:srgbClr val="002060"/>
                </a:solidFill>
                <a:latin typeface="Arial Rounded MT Bold" pitchFamily="34" charset="0"/>
              </a:rPr>
              <a:t>Ceci est une image de l'héritage que les Israélites devaient recevoir, l'héritage de la Terre Promise</a:t>
            </a:r>
            <a:r>
              <a:rPr lang="fr-FR" sz="4400" dirty="0" smtClean="0">
                <a:solidFill>
                  <a:srgbClr val="002060"/>
                </a:solidFill>
                <a:latin typeface="Arial Rounded MT Bold" pitchFamily="34" charset="0"/>
              </a:rPr>
              <a:t>.</a:t>
            </a:r>
            <a:endParaRPr lang="en-US" sz="44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400" dirty="0" smtClean="0">
                <a:solidFill>
                  <a:schemeClr val="tx1"/>
                </a:solidFill>
                <a:latin typeface="Arial Rounded MT Bold" pitchFamily="34" charset="0"/>
              </a:rPr>
              <a:t>Depuis </a:t>
            </a:r>
            <a:r>
              <a:rPr lang="fr-FR" sz="4400" dirty="0" smtClean="0">
                <a:solidFill>
                  <a:schemeClr val="tx1"/>
                </a:solidFill>
                <a:latin typeface="Arial Rounded MT Bold" pitchFamily="34" charset="0"/>
              </a:rPr>
              <a:t>la naissance des Israélites qui a commencé avec leur ancêtre Abraham, Dieu avait promis l'héritage de la Terre à Son peuple.</a:t>
            </a:r>
            <a:endParaRPr lang="en-US" sz="4400" b="1" dirty="0" smtClean="0">
              <a:solidFill>
                <a:schemeClr val="tx1"/>
              </a:solidFill>
              <a:latin typeface="Arial Rounded MT Bold" pitchFamily="34" charset="0"/>
            </a:endParaRPr>
          </a:p>
          <a:p>
            <a:pPr lvl="0" algn="just"/>
            <a:r>
              <a:rPr lang="fr-FR" sz="4400" dirty="0" smtClean="0">
                <a:solidFill>
                  <a:srgbClr val="002060"/>
                </a:solidFill>
                <a:latin typeface="Arial Rounded MT Bold" pitchFamily="34" charset="0"/>
              </a:rPr>
              <a:t>Pendant des centaines d'années, la promesse de la Terre a été enseignée aux enfants.</a:t>
            </a:r>
            <a:endParaRPr lang="en-US" sz="4400" b="1" dirty="0" smtClean="0">
              <a:solidFill>
                <a:srgbClr val="002060"/>
              </a:solidFill>
              <a:latin typeface="Arial Rounded MT Bold" pitchFamily="34" charset="0"/>
            </a:endParaRPr>
          </a:p>
          <a:p>
            <a:pPr lvl="0" algn="just"/>
            <a:r>
              <a:rPr lang="fr-FR" sz="4400" dirty="0" smtClean="0">
                <a:solidFill>
                  <a:schemeClr val="tx1"/>
                </a:solidFill>
                <a:latin typeface="Arial Rounded MT Bold" pitchFamily="34" charset="0"/>
              </a:rPr>
              <a:t>La Terre Promise et la grande espérance qu'elle offrait étaient le thème majeur de l'enseignement des Israélites</a:t>
            </a:r>
            <a:r>
              <a:rPr lang="fr-FR" sz="4400" dirty="0" smtClean="0">
                <a:solidFill>
                  <a:schemeClr val="tx1"/>
                </a:solidFill>
                <a:latin typeface="Arial Rounded MT Bold" pitchFamily="34" charset="0"/>
              </a:rPr>
              <a:t>.</a:t>
            </a:r>
            <a:endParaRPr lang="en-US" sz="4400" b="1"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solidFill>
                  <a:schemeClr val="tx1"/>
                </a:solidFill>
                <a:latin typeface="Arial Rounded MT Bold" pitchFamily="34" charset="0"/>
              </a:rPr>
              <a:t>Maintenant</a:t>
            </a:r>
            <a:r>
              <a:rPr lang="fr-FR" sz="4400" dirty="0" smtClean="0">
                <a:solidFill>
                  <a:schemeClr val="tx1"/>
                </a:solidFill>
                <a:latin typeface="Arial Rounded MT Bold" pitchFamily="34" charset="0"/>
              </a:rPr>
              <a:t>, enfin, la traversée tant attendue du Jourdain devait avoir lieu. Le peuple de Dieu devait entrer dans la Terre Promise.</a:t>
            </a:r>
            <a:endParaRPr lang="en-US" sz="4400" b="1" dirty="0" smtClean="0">
              <a:solidFill>
                <a:schemeClr val="tx1"/>
              </a:solidFill>
              <a:latin typeface="Arial Rounded MT Bold" pitchFamily="34" charset="0"/>
            </a:endParaRPr>
          </a:p>
          <a:p>
            <a:pPr lvl="0" algn="just"/>
            <a:r>
              <a:rPr lang="fr-FR" sz="4400" dirty="0" smtClean="0">
                <a:solidFill>
                  <a:srgbClr val="002060"/>
                </a:solidFill>
                <a:latin typeface="Arial Rounded MT Bold" pitchFamily="34" charset="0"/>
              </a:rPr>
              <a:t>L'héritage qu'ils avaient si longtemps espéré allait enfin devenir leur possession</a:t>
            </a:r>
            <a:r>
              <a:rPr lang="fr-FR" sz="4400" dirty="0" smtClean="0">
                <a:solidFill>
                  <a:srgbClr val="002060"/>
                </a:solidFill>
                <a:latin typeface="Arial Rounded MT Bold" pitchFamily="34" charset="0"/>
              </a:rPr>
              <a:t>.</a:t>
            </a:r>
            <a:endParaRPr lang="en-US" sz="44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dirty="0" smtClean="0">
                <a:solidFill>
                  <a:schemeClr val="tx1"/>
                </a:solidFill>
                <a:latin typeface="Arial Rounded MT Bold" pitchFamily="34" charset="0"/>
              </a:rPr>
              <a:t>Leur </a:t>
            </a:r>
            <a:r>
              <a:rPr lang="fr-FR" sz="4400" dirty="0" smtClean="0">
                <a:solidFill>
                  <a:schemeClr val="tx1"/>
                </a:solidFill>
                <a:latin typeface="Arial Rounded MT Bold" pitchFamily="34" charset="0"/>
              </a:rPr>
              <a:t>foi en Dieu devait maintenant être récompensée. C'est le sujet de ce grand passage de l'Ecriture.</a:t>
            </a:r>
            <a:endParaRPr lang="en-US" sz="4400" b="1" dirty="0" smtClean="0">
              <a:solidFill>
                <a:schemeClr val="tx1"/>
              </a:solidFill>
              <a:latin typeface="Arial Rounded MT Bold" pitchFamily="34" charset="0"/>
            </a:endParaRPr>
          </a:p>
          <a:p>
            <a:pPr lvl="0" algn="just"/>
            <a:r>
              <a:rPr lang="fr-FR" sz="4400" dirty="0" smtClean="0">
                <a:solidFill>
                  <a:srgbClr val="002060"/>
                </a:solidFill>
                <a:latin typeface="Arial Rounded MT Bold" pitchFamily="34" charset="0"/>
              </a:rPr>
              <a:t>La traversée nécessaire et tant attendue du Jourdain : une image de la foi et de la grande puissance de Dieu pour conduire son peuple vers la terre promise.</a:t>
            </a:r>
            <a:endParaRPr lang="en-US" sz="4400" b="1"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algn="ctr">
              <a:buNone/>
            </a:pPr>
            <a:r>
              <a:rPr lang="fr-FR" sz="4400" dirty="0" smtClean="0">
                <a:solidFill>
                  <a:srgbClr val="C00000"/>
                </a:solidFill>
                <a:latin typeface="Arial Rounded MT Bold" pitchFamily="34" charset="0"/>
              </a:rPr>
              <a:t>LE JOURDAIN ETAIT INONDE</a:t>
            </a:r>
            <a:endParaRPr lang="en-US" sz="4400" dirty="0" smtClean="0">
              <a:solidFill>
                <a:srgbClr val="C00000"/>
              </a:solidFill>
              <a:latin typeface="Arial Rounded MT Bold" pitchFamily="34" charset="0"/>
            </a:endParaRPr>
          </a:p>
          <a:p>
            <a:pPr lvl="0" algn="just"/>
            <a:r>
              <a:rPr lang="fr-FR" sz="4400" dirty="0" smtClean="0">
                <a:solidFill>
                  <a:schemeClr val="tx1"/>
                </a:solidFill>
                <a:latin typeface="Arial Rounded MT Bold" pitchFamily="34" charset="0"/>
              </a:rPr>
              <a:t>Il y avait un sérieux problème auquel étaient confrontés les Israélites.</a:t>
            </a:r>
            <a:endParaRPr lang="en-US" sz="4400" dirty="0" smtClean="0">
              <a:solidFill>
                <a:schemeClr val="tx1"/>
              </a:solidFill>
              <a:latin typeface="Arial Rounded MT Bold" pitchFamily="34" charset="0"/>
            </a:endParaRPr>
          </a:p>
          <a:p>
            <a:pPr lvl="0" algn="just"/>
            <a:r>
              <a:rPr lang="fr-FR" sz="4400" dirty="0" smtClean="0">
                <a:solidFill>
                  <a:srgbClr val="C00000"/>
                </a:solidFill>
                <a:latin typeface="Arial Rounded MT Bold" pitchFamily="34" charset="0"/>
              </a:rPr>
              <a:t>Le Jourdain a été inondé.</a:t>
            </a:r>
            <a:endParaRPr lang="en-US" sz="4400" dirty="0" smtClean="0">
              <a:solidFill>
                <a:srgbClr val="C00000"/>
              </a:solidFill>
              <a:latin typeface="Arial Rounded MT Bold" pitchFamily="34" charset="0"/>
            </a:endParaRPr>
          </a:p>
          <a:p>
            <a:pPr lvl="0" algn="just"/>
            <a:r>
              <a:rPr lang="fr-FR" sz="4400" dirty="0" smtClean="0">
                <a:solidFill>
                  <a:schemeClr val="tx1"/>
                </a:solidFill>
                <a:latin typeface="Arial Rounded MT Bold" pitchFamily="34" charset="0"/>
              </a:rPr>
              <a:t>Rappelez-vous ce qui venait de se passer. Josué et ses officiers avaient passé trois jours à mobiliser le peuple pour la marche vers la Terre Promise</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dirty="0" smtClean="0">
                <a:solidFill>
                  <a:schemeClr val="tx1"/>
                </a:solidFill>
                <a:latin typeface="Arial Rounded MT Bold" pitchFamily="34" charset="0"/>
              </a:rPr>
              <a:t>Enfin</a:t>
            </a:r>
            <a:r>
              <a:rPr lang="fr-FR" sz="4400" dirty="0" smtClean="0">
                <a:solidFill>
                  <a:schemeClr val="tx1"/>
                </a:solidFill>
                <a:latin typeface="Arial Rounded MT Bold" pitchFamily="34" charset="0"/>
              </a:rPr>
              <a:t>, leur espoir et leur aspiration à l'héritage promis par Dieu devaient finalement porter leurs fruits.</a:t>
            </a:r>
            <a:endParaRPr lang="en-US" sz="4400" dirty="0" smtClean="0">
              <a:solidFill>
                <a:schemeClr val="tx1"/>
              </a:solidFill>
              <a:latin typeface="Arial Rounded MT Bold" pitchFamily="34" charset="0"/>
            </a:endParaRPr>
          </a:p>
          <a:p>
            <a:pPr lvl="0" algn="just"/>
            <a:r>
              <a:rPr lang="fr-FR" sz="4400" dirty="0" smtClean="0">
                <a:solidFill>
                  <a:srgbClr val="C00000"/>
                </a:solidFill>
                <a:latin typeface="Arial Rounded MT Bold" pitchFamily="34" charset="0"/>
              </a:rPr>
              <a:t>Pendant les trois jours de préparation, deux hommes avaient été envoyés pour espionner Jéricho et le territoire environnant</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dirty="0" smtClean="0">
                <a:solidFill>
                  <a:schemeClr val="tx1"/>
                </a:solidFill>
                <a:latin typeface="Arial Rounded MT Bold" pitchFamily="34" charset="0"/>
              </a:rPr>
              <a:t>Ils </a:t>
            </a:r>
            <a:r>
              <a:rPr lang="fr-FR" sz="4400" dirty="0" smtClean="0">
                <a:solidFill>
                  <a:schemeClr val="tx1"/>
                </a:solidFill>
                <a:latin typeface="Arial Rounded MT Bold" pitchFamily="34" charset="0"/>
              </a:rPr>
              <a:t>étaient revenus et avaient donné un rapport très positif et encourageant.</a:t>
            </a:r>
            <a:endParaRPr lang="en-US" sz="4400" dirty="0" smtClean="0">
              <a:solidFill>
                <a:schemeClr val="tx1"/>
              </a:solidFill>
              <a:latin typeface="Arial Rounded MT Bold" pitchFamily="34" charset="0"/>
            </a:endParaRPr>
          </a:p>
          <a:p>
            <a:pPr lvl="0" algn="just"/>
            <a:r>
              <a:rPr lang="fr-FR" sz="4400" dirty="0" smtClean="0">
                <a:solidFill>
                  <a:srgbClr val="C00000"/>
                </a:solidFill>
                <a:latin typeface="Arial Rounded MT Bold" pitchFamily="34" charset="0"/>
              </a:rPr>
              <a:t>Le cœur de l'ennemi avait fondu de peur devant le Seigneur Dieu des Israélites ; par conséquent, l'ennemi serait facilement vaincu et la Terre Promise deviendrait l'héritage du peuple de Dieu</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dirty="0" smtClean="0">
                <a:solidFill>
                  <a:schemeClr val="tx1"/>
                </a:solidFill>
                <a:latin typeface="Arial Rounded MT Bold" pitchFamily="34" charset="0"/>
              </a:rPr>
              <a:t>Maintenant</a:t>
            </a:r>
            <a:r>
              <a:rPr lang="fr-FR" sz="4400" dirty="0" smtClean="0">
                <a:solidFill>
                  <a:schemeClr val="tx1"/>
                </a:solidFill>
                <a:latin typeface="Arial Rounded MT Bold" pitchFamily="34" charset="0"/>
              </a:rPr>
              <a:t>, les trois jours étaient terminés et la mobilisation était terminée.</a:t>
            </a:r>
            <a:endParaRPr lang="en-US" sz="4400" dirty="0" smtClean="0">
              <a:solidFill>
                <a:schemeClr val="tx1"/>
              </a:solidFill>
              <a:latin typeface="Arial Rounded MT Bold" pitchFamily="34" charset="0"/>
            </a:endParaRPr>
          </a:p>
          <a:p>
            <a:pPr lvl="0" algn="just"/>
            <a:r>
              <a:rPr lang="fr-FR" sz="4400" dirty="0" smtClean="0">
                <a:solidFill>
                  <a:srgbClr val="C00000"/>
                </a:solidFill>
                <a:latin typeface="Arial Rounded MT Bold" pitchFamily="34" charset="0"/>
              </a:rPr>
              <a:t>Les Israélites avaient levé le camp et marché jusqu'aux rives du Jourdain. Mais le Jourdain posait un problème grave et critique.</a:t>
            </a:r>
            <a:endParaRPr lang="en-US" sz="4400" dirty="0" smtClean="0">
              <a:solidFill>
                <a:srgbClr val="C00000"/>
              </a:solidFill>
              <a:latin typeface="Arial Rounded MT Bold" pitchFamily="34" charset="0"/>
            </a:endParaRPr>
          </a:p>
          <a:p>
            <a:pPr lvl="0" algn="just"/>
            <a:r>
              <a:rPr lang="fr-FR" sz="4400" dirty="0" smtClean="0">
                <a:solidFill>
                  <a:schemeClr val="tx1"/>
                </a:solidFill>
                <a:latin typeface="Arial Rounded MT Bold" pitchFamily="34" charset="0"/>
              </a:rPr>
              <a:t>Le Fleuve était inondé, infranchissable</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fr-FR" sz="4400" dirty="0" smtClean="0">
                <a:solidFill>
                  <a:srgbClr val="C00000"/>
                </a:solidFill>
                <a:latin typeface="Arial Rounded MT Bold" pitchFamily="34" charset="0"/>
              </a:rPr>
              <a:t>Jos </a:t>
            </a:r>
            <a:r>
              <a:rPr lang="fr-FR" sz="4400" dirty="0" smtClean="0">
                <a:solidFill>
                  <a:srgbClr val="C00000"/>
                </a:solidFill>
                <a:latin typeface="Arial Rounded MT Bold" pitchFamily="34" charset="0"/>
              </a:rPr>
              <a:t>3:2 Au bout de trois jours, les officiers parcoururent le camp,</a:t>
            </a:r>
            <a:endParaRPr lang="en-US" sz="4400" dirty="0" smtClean="0">
              <a:solidFill>
                <a:srgbClr val="C00000"/>
              </a:solidFill>
              <a:latin typeface="Arial Rounded MT Bold" pitchFamily="34" charset="0"/>
            </a:endParaRPr>
          </a:p>
          <a:p>
            <a:pPr lvl="0" algn="just"/>
            <a:r>
              <a:rPr lang="fr-FR" sz="4400" dirty="0" smtClean="0">
                <a:solidFill>
                  <a:schemeClr val="tx1"/>
                </a:solidFill>
                <a:latin typeface="Arial Rounded MT Bold" pitchFamily="34" charset="0"/>
              </a:rPr>
              <a:t> 3 et donnèrent cet ordre au peuple: Lorsque vous verrez l'arche de l'alliance de l'Éternel, votre Dieu, portée par les sacrificateurs, les Lévites, vous partirez du lieu où vous êtes, et vous vous mettrez en marche après elle.</a:t>
            </a:r>
            <a:endParaRPr lang="en-US" sz="4400" dirty="0" smtClean="0">
              <a:solidFill>
                <a:schemeClr val="tx1"/>
              </a:solidFill>
              <a:latin typeface="Arial Rounded MT Bold" pitchFamily="34" charset="0"/>
            </a:endParaRPr>
          </a:p>
          <a:p>
            <a:pPr lvl="0" algn="just"/>
            <a:endParaRPr lang="en-US" sz="44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400" dirty="0" smtClean="0">
                <a:solidFill>
                  <a:schemeClr val="tx1"/>
                </a:solidFill>
                <a:latin typeface="Arial Rounded MT Bold" pitchFamily="34" charset="0"/>
              </a:rPr>
              <a:t>4 </a:t>
            </a:r>
            <a:r>
              <a:rPr lang="fr-FR" sz="4400" dirty="0" smtClean="0">
                <a:solidFill>
                  <a:schemeClr val="tx1"/>
                </a:solidFill>
                <a:latin typeface="Arial Rounded MT Bold" pitchFamily="34" charset="0"/>
              </a:rPr>
              <a:t>Mais il y aura entre vous et elle une distance d'environ deux mille coudées: n'en approchez pas. Elle vous montrera le chemin que vous devez suivre, car vous n'avez point encore passé par ce chemin.</a:t>
            </a:r>
            <a:endParaRPr lang="en-US" sz="4400" dirty="0" smtClean="0">
              <a:solidFill>
                <a:schemeClr val="tx1"/>
              </a:solidFill>
              <a:latin typeface="Arial Rounded MT Bold" pitchFamily="34" charset="0"/>
            </a:endParaRPr>
          </a:p>
          <a:p>
            <a:pPr lvl="0" algn="just"/>
            <a:r>
              <a:rPr lang="fr-FR" sz="4400" dirty="0" smtClean="0">
                <a:solidFill>
                  <a:srgbClr val="C00000"/>
                </a:solidFill>
                <a:latin typeface="Arial Rounded MT Bold" pitchFamily="34" charset="0"/>
              </a:rPr>
              <a:t>5 Josué dit au peuple: Sanctifiez-vous, car demain l'Éternel fera des prodiges au milieu de vous.</a:t>
            </a:r>
            <a:endParaRPr lang="en-US" sz="4400" dirty="0" smtClean="0">
              <a:solidFill>
                <a:srgbClr val="C00000"/>
              </a:solidFill>
              <a:latin typeface="Arial Rounded MT Bold" pitchFamily="34" charset="0"/>
            </a:endParaRPr>
          </a:p>
          <a:p>
            <a:pPr lvl="0" algn="just"/>
            <a:endParaRPr lang="en-US" sz="44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400" dirty="0" smtClean="0">
                <a:solidFill>
                  <a:schemeClr val="tx1"/>
                </a:solidFill>
                <a:latin typeface="Arial Rounded MT Bold" pitchFamily="34" charset="0"/>
              </a:rPr>
              <a:t>6 </a:t>
            </a:r>
            <a:r>
              <a:rPr lang="fr-FR" sz="4400" dirty="0" smtClean="0">
                <a:solidFill>
                  <a:schemeClr val="tx1"/>
                </a:solidFill>
                <a:latin typeface="Arial Rounded MT Bold" pitchFamily="34" charset="0"/>
              </a:rPr>
              <a:t>Et Josué dit aux sacrificateurs: Portez l'arche de l'alliance, et passez devant le peuple. Ils portèrent l'arche de l'alliance, et ils marchèrent devant le peuple.</a:t>
            </a:r>
            <a:endParaRPr lang="en-US" sz="4400" dirty="0" smtClean="0">
              <a:solidFill>
                <a:schemeClr val="tx1"/>
              </a:solidFill>
              <a:latin typeface="Arial Rounded MT Bold" pitchFamily="34" charset="0"/>
            </a:endParaRPr>
          </a:p>
          <a:p>
            <a:pPr lvl="0" algn="just"/>
            <a:r>
              <a:rPr lang="fr-FR" sz="4400" dirty="0" smtClean="0">
                <a:solidFill>
                  <a:schemeClr val="tx1"/>
                </a:solidFill>
                <a:latin typeface="Arial Rounded MT Bold" pitchFamily="34" charset="0"/>
              </a:rPr>
              <a:t> </a:t>
            </a:r>
            <a:r>
              <a:rPr lang="fr-FR" sz="4400" dirty="0" smtClean="0">
                <a:solidFill>
                  <a:srgbClr val="C00000"/>
                </a:solidFill>
                <a:latin typeface="Arial Rounded MT Bold" pitchFamily="34" charset="0"/>
              </a:rPr>
              <a:t>7 ¶ L'Éternel dit à Josué: Aujourd'hui, je commencerai à t'élever aux yeux de tout Israël, afin qu'ils sachent que je serai avec toi comme j'ai été avec Moïse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solidFill>
                  <a:schemeClr val="tx1"/>
                </a:solidFill>
                <a:latin typeface="Arial Rounded MT Bold" pitchFamily="34" charset="0"/>
              </a:rPr>
              <a:t>Le </a:t>
            </a:r>
            <a:r>
              <a:rPr lang="fr-FR" sz="4400" dirty="0" smtClean="0">
                <a:solidFill>
                  <a:schemeClr val="tx1"/>
                </a:solidFill>
                <a:latin typeface="Arial Rounded MT Bold" pitchFamily="34" charset="0"/>
              </a:rPr>
              <a:t>Jourdain était un obstacle, une barrière à l'espoir du peuple  d'une nouvelle vie dans la Terre Promise.</a:t>
            </a:r>
            <a:endParaRPr lang="en-US" sz="4400" dirty="0" smtClean="0">
              <a:solidFill>
                <a:schemeClr val="tx1"/>
              </a:solidFill>
              <a:latin typeface="Arial Rounded MT Bold" pitchFamily="34" charset="0"/>
            </a:endParaRPr>
          </a:p>
          <a:p>
            <a:pPr lvl="0" algn="just"/>
            <a:r>
              <a:rPr lang="fr-FR" sz="4400" dirty="0" smtClean="0">
                <a:solidFill>
                  <a:srgbClr val="C00000"/>
                </a:solidFill>
                <a:latin typeface="Arial Rounded MT Bold" pitchFamily="34" charset="0"/>
              </a:rPr>
              <a:t>Le Jourdain devait être traversé si le peuple voulait réclamer son héritage promis par Dieu.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solidFill>
                  <a:schemeClr val="tx1"/>
                </a:solidFill>
                <a:latin typeface="Arial Rounded MT Bold" pitchFamily="34" charset="0"/>
              </a:rPr>
              <a:t>Est-ce </a:t>
            </a:r>
            <a:r>
              <a:rPr lang="fr-FR" sz="4400" dirty="0" smtClean="0">
                <a:solidFill>
                  <a:schemeClr val="tx1"/>
                </a:solidFill>
                <a:latin typeface="Arial Rounded MT Bold" pitchFamily="34" charset="0"/>
              </a:rPr>
              <a:t>que le peuple de Dieu retournerait là où il était sûr, ou par la foi chercherait-il une solution de Dieu ?</a:t>
            </a:r>
            <a:endParaRPr lang="en-US" sz="4400" dirty="0" smtClean="0">
              <a:solidFill>
                <a:schemeClr val="tx1"/>
              </a:solidFill>
              <a:latin typeface="Arial Rounded MT Bold" pitchFamily="34" charset="0"/>
            </a:endParaRPr>
          </a:p>
          <a:p>
            <a:pPr lvl="0" algn="just"/>
            <a:r>
              <a:rPr lang="fr-FR" sz="4400" dirty="0" smtClean="0">
                <a:solidFill>
                  <a:srgbClr val="C00000"/>
                </a:solidFill>
                <a:latin typeface="Arial Rounded MT Bold" pitchFamily="34" charset="0"/>
              </a:rPr>
              <a:t>Le peuple de Dieu lui ferait-il confiance pour fournir un moyen de vaincre la difficulté, ou se demander si Dieu avait le pouvoir de gérer le problème ?</a:t>
            </a:r>
            <a:endParaRPr lang="en-US" sz="44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buNone/>
            </a:pPr>
            <a:r>
              <a:rPr lang="fr-FR" sz="4400" b="1" dirty="0" smtClean="0">
                <a:solidFill>
                  <a:srgbClr val="212911"/>
                </a:solidFill>
                <a:latin typeface="Arial Rounded MT Bold" pitchFamily="34" charset="0"/>
              </a:rPr>
              <a:t>LA FOI EN EN DIEU ETAIT LE SEUL MOYEN DE TRAVERSER LE JOURDAIN ET ENTRER DANS LA TERRE PROMISE</a:t>
            </a:r>
            <a:endParaRPr lang="en-US" sz="4400" b="1" dirty="0" smtClean="0">
              <a:solidFill>
                <a:srgbClr val="212911"/>
              </a:solidFill>
              <a:latin typeface="Arial Rounded MT Bold" pitchFamily="34" charset="0"/>
            </a:endParaRPr>
          </a:p>
          <a:p>
            <a:pPr lvl="0" algn="just"/>
            <a:r>
              <a:rPr lang="fr-FR" sz="4400" dirty="0" smtClean="0">
                <a:latin typeface="Arial Rounded MT Bold" pitchFamily="34" charset="0"/>
              </a:rPr>
              <a:t>La foi en Dieu était et est le moyen de vaincre les problèmes de la vie.</a:t>
            </a:r>
            <a:endParaRPr lang="en-US" sz="4400" b="1" dirty="0" smtClean="0">
              <a:latin typeface="Arial Rounded MT Bold" pitchFamily="34" charset="0"/>
            </a:endParaRPr>
          </a:p>
          <a:p>
            <a:pPr lvl="0" algn="just"/>
            <a:r>
              <a:rPr lang="fr-FR" sz="4400" dirty="0" smtClean="0">
                <a:solidFill>
                  <a:srgbClr val="212911"/>
                </a:solidFill>
                <a:latin typeface="Arial Rounded MT Bold" pitchFamily="34" charset="0"/>
              </a:rPr>
              <a:t>Comment les Israélites devaient-ils traverser le Jourdain inondé ? Se tenant là près de la rivière, les gens devaient se demander ce que Josué et leurs dirigeants feraient</a:t>
            </a:r>
            <a:r>
              <a:rPr lang="fr-FR" sz="4400" dirty="0" smtClean="0">
                <a:solidFill>
                  <a:srgbClr val="212911"/>
                </a:solidFill>
                <a:latin typeface="Arial Rounded MT Bold" pitchFamily="34" charset="0"/>
              </a:rPr>
              <a:t>.</a:t>
            </a:r>
            <a:endParaRPr lang="en-US" sz="4400" b="1" dirty="0" smtClean="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fr-FR" sz="4400" dirty="0" smtClean="0">
                <a:latin typeface="Arial Rounded MT Bold" pitchFamily="34" charset="0"/>
              </a:rPr>
              <a:t>Construire </a:t>
            </a:r>
            <a:r>
              <a:rPr lang="fr-FR" sz="4400" dirty="0" smtClean="0">
                <a:latin typeface="Arial Rounded MT Bold" pitchFamily="34" charset="0"/>
              </a:rPr>
              <a:t>suffisamment de petits bateaux pour transporter trois millions de personnes, leur bétail, leurs tentes, leurs meubles et leurs fournitures était une impossibilité totale.</a:t>
            </a:r>
            <a:endParaRPr lang="en-US" sz="4400" b="1" dirty="0" smtClean="0">
              <a:latin typeface="Arial Rounded MT Bold" pitchFamily="34" charset="0"/>
            </a:endParaRPr>
          </a:p>
          <a:p>
            <a:pPr lvl="0" algn="just"/>
            <a:r>
              <a:rPr lang="fr-FR" sz="4400" dirty="0" smtClean="0">
                <a:solidFill>
                  <a:srgbClr val="212911"/>
                </a:solidFill>
                <a:latin typeface="Arial Rounded MT Bold" pitchFamily="34" charset="0"/>
              </a:rPr>
              <a:t>Au plus profond de leur cœur, beaucoup de gens étaient tenus de prier pour que Dieu leur fasse un chemin pour traverser la rivière</a:t>
            </a:r>
            <a:r>
              <a:rPr lang="fr-FR" sz="4400" dirty="0" smtClean="0">
                <a:solidFill>
                  <a:srgbClr val="212911"/>
                </a:solidFill>
                <a:latin typeface="Arial Rounded MT Bold" pitchFamily="34" charset="0"/>
              </a:rPr>
              <a:t>.</a:t>
            </a:r>
            <a:endParaRPr lang="en-US" sz="4400" b="1" dirty="0" smtClean="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fr-FR" sz="4400" dirty="0" smtClean="0">
                <a:latin typeface="Arial Rounded MT Bold" pitchFamily="34" charset="0"/>
              </a:rPr>
              <a:t>Ce </a:t>
            </a:r>
            <a:r>
              <a:rPr lang="fr-FR" sz="4400" dirty="0" smtClean="0">
                <a:latin typeface="Arial Rounded MT Bold" pitchFamily="34" charset="0"/>
              </a:rPr>
              <a:t>qui s'est passé ensuite montre l'importance de la foi en Dieu lorsque des problèmes sont rencontrés tout au long de la vie.</a:t>
            </a:r>
            <a:endParaRPr lang="en-US" sz="4400" b="1" dirty="0" smtClean="0">
              <a:latin typeface="Arial Rounded MT Bold" pitchFamily="34" charset="0"/>
            </a:endParaRPr>
          </a:p>
          <a:p>
            <a:pPr lvl="0" algn="just"/>
            <a:r>
              <a:rPr lang="fr-FR" sz="4400" dirty="0" smtClean="0">
                <a:solidFill>
                  <a:srgbClr val="212911"/>
                </a:solidFill>
                <a:latin typeface="Arial Rounded MT Bold" pitchFamily="34" charset="0"/>
              </a:rPr>
              <a:t>Jos 3 :8 Tu donneras cet ordre aux sacrificateurs qui portent l'arche de l'alliance: Lorsque vous arriverez au bord des eaux du Jourdain, vous vous arrêterez dans le Jourdain</a:t>
            </a:r>
            <a:r>
              <a:rPr lang="fr-FR" sz="4400" dirty="0" smtClean="0">
                <a:solidFill>
                  <a:srgbClr val="212911"/>
                </a:solidFill>
                <a:latin typeface="Arial Rounded MT Bold" pitchFamily="34" charset="0"/>
              </a:rPr>
              <a:t>.</a:t>
            </a:r>
            <a:endParaRPr lang="en-US" sz="4400" b="1" dirty="0" smtClean="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fr-FR" sz="4400" dirty="0" smtClean="0">
                <a:solidFill>
                  <a:srgbClr val="212911"/>
                </a:solidFill>
                <a:latin typeface="Arial Rounded MT Bold" pitchFamily="34" charset="0"/>
              </a:rPr>
              <a:t>9 </a:t>
            </a:r>
            <a:r>
              <a:rPr lang="fr-FR" sz="4400" dirty="0" smtClean="0">
                <a:solidFill>
                  <a:srgbClr val="212911"/>
                </a:solidFill>
                <a:latin typeface="Arial Rounded MT Bold" pitchFamily="34" charset="0"/>
              </a:rPr>
              <a:t>Josué dit aux enfants d'Israël: Approchez, et écoutez les paroles de l'Éternel, votre Dieu.</a:t>
            </a:r>
            <a:endParaRPr lang="en-US" sz="4400" b="1" dirty="0" smtClean="0">
              <a:solidFill>
                <a:srgbClr val="212911"/>
              </a:solidFill>
              <a:latin typeface="Arial Rounded MT Bold" pitchFamily="34" charset="0"/>
            </a:endParaRPr>
          </a:p>
          <a:p>
            <a:pPr lvl="0" algn="just"/>
            <a:r>
              <a:rPr lang="fr-FR" sz="4400" dirty="0" smtClean="0">
                <a:latin typeface="Arial Rounded MT Bold" pitchFamily="34" charset="0"/>
              </a:rPr>
              <a:t> 10 Josué dit: A ceci vous reconnaîtrez que le Dieu vivant est au milieu de vous, et qu'il chassera devant vous les Cananéens, les </a:t>
            </a:r>
            <a:r>
              <a:rPr lang="fr-FR" sz="4400" dirty="0" err="1" smtClean="0">
                <a:latin typeface="Arial Rounded MT Bold" pitchFamily="34" charset="0"/>
              </a:rPr>
              <a:t>Héthiens</a:t>
            </a:r>
            <a:r>
              <a:rPr lang="fr-FR" sz="4400" dirty="0" smtClean="0">
                <a:latin typeface="Arial Rounded MT Bold" pitchFamily="34" charset="0"/>
              </a:rPr>
              <a:t>, les </a:t>
            </a:r>
            <a:r>
              <a:rPr lang="fr-FR" sz="4400" dirty="0" err="1" smtClean="0">
                <a:latin typeface="Arial Rounded MT Bold" pitchFamily="34" charset="0"/>
              </a:rPr>
              <a:t>Héviens</a:t>
            </a:r>
            <a:r>
              <a:rPr lang="fr-FR" sz="4400" dirty="0" smtClean="0">
                <a:latin typeface="Arial Rounded MT Bold" pitchFamily="34" charset="0"/>
              </a:rPr>
              <a:t>, les </a:t>
            </a:r>
            <a:r>
              <a:rPr lang="fr-FR" sz="4400" dirty="0" err="1" smtClean="0">
                <a:latin typeface="Arial Rounded MT Bold" pitchFamily="34" charset="0"/>
              </a:rPr>
              <a:t>Phéréziens</a:t>
            </a:r>
            <a:r>
              <a:rPr lang="fr-FR" sz="4400" dirty="0" smtClean="0">
                <a:latin typeface="Arial Rounded MT Bold" pitchFamily="34" charset="0"/>
              </a:rPr>
              <a:t>, les </a:t>
            </a:r>
            <a:r>
              <a:rPr lang="fr-FR" sz="4400" dirty="0" err="1" smtClean="0">
                <a:latin typeface="Arial Rounded MT Bold" pitchFamily="34" charset="0"/>
              </a:rPr>
              <a:t>Guirgasiens</a:t>
            </a:r>
            <a:r>
              <a:rPr lang="fr-FR" sz="4400" dirty="0" smtClean="0">
                <a:latin typeface="Arial Rounded MT Bold" pitchFamily="34" charset="0"/>
              </a:rPr>
              <a:t>, les </a:t>
            </a:r>
            <a:r>
              <a:rPr lang="fr-FR" sz="4400" dirty="0" err="1" smtClean="0">
                <a:latin typeface="Arial Rounded MT Bold" pitchFamily="34" charset="0"/>
              </a:rPr>
              <a:t>Amoréens</a:t>
            </a:r>
            <a:r>
              <a:rPr lang="fr-FR" sz="4400" dirty="0" smtClean="0">
                <a:latin typeface="Arial Rounded MT Bold" pitchFamily="34" charset="0"/>
              </a:rPr>
              <a:t> et les </a:t>
            </a:r>
            <a:r>
              <a:rPr lang="fr-FR" sz="4400" dirty="0" err="1" smtClean="0">
                <a:latin typeface="Arial Rounded MT Bold" pitchFamily="34" charset="0"/>
              </a:rPr>
              <a:t>Jébusiens</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dirty="0" smtClean="0">
                <a:latin typeface="Arial Rounded MT Bold" pitchFamily="34" charset="0"/>
              </a:rPr>
              <a:t>11 </a:t>
            </a:r>
            <a:r>
              <a:rPr lang="fr-FR" sz="4400" dirty="0" smtClean="0">
                <a:latin typeface="Arial Rounded MT Bold" pitchFamily="34" charset="0"/>
              </a:rPr>
              <a:t>voici, l'arche de l'alliance du Seigneur de toute la terre va passer devant vous dans le Jourdain.</a:t>
            </a:r>
            <a:endParaRPr lang="en-US" sz="4400" b="1" dirty="0" smtClean="0">
              <a:latin typeface="Arial Rounded MT Bold" pitchFamily="34" charset="0"/>
            </a:endParaRPr>
          </a:p>
          <a:p>
            <a:pPr lvl="0" algn="just"/>
            <a:r>
              <a:rPr lang="fr-FR" sz="4400" dirty="0" smtClean="0">
                <a:latin typeface="Arial Rounded MT Bold" pitchFamily="34" charset="0"/>
              </a:rPr>
              <a:t> </a:t>
            </a:r>
            <a:r>
              <a:rPr lang="fr-FR" sz="4400" dirty="0" smtClean="0">
                <a:solidFill>
                  <a:srgbClr val="212911"/>
                </a:solidFill>
                <a:latin typeface="Arial Rounded MT Bold" pitchFamily="34" charset="0"/>
              </a:rPr>
              <a:t>12 Maintenant, prenez douze hommes parmi les tribus d'Israël, un homme de chaque tribu</a:t>
            </a:r>
            <a:r>
              <a:rPr lang="fr-FR" sz="4400" dirty="0" smtClean="0">
                <a:solidFill>
                  <a:srgbClr val="212911"/>
                </a:solidFill>
                <a:latin typeface="Arial Rounded MT Bold" pitchFamily="34" charset="0"/>
              </a:rPr>
              <a:t>.</a:t>
            </a:r>
            <a:endParaRPr lang="en-US" sz="4400" b="1" dirty="0" smtClean="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algn="just"/>
            <a:r>
              <a:rPr lang="fr-FR" sz="4400" dirty="0" smtClean="0">
                <a:solidFill>
                  <a:srgbClr val="212911"/>
                </a:solidFill>
                <a:latin typeface="Arial Rounded MT Bold" pitchFamily="34" charset="0"/>
              </a:rPr>
              <a:t>13 </a:t>
            </a:r>
            <a:r>
              <a:rPr lang="fr-FR" sz="4400" dirty="0" smtClean="0">
                <a:solidFill>
                  <a:srgbClr val="212911"/>
                </a:solidFill>
                <a:latin typeface="Arial Rounded MT Bold" pitchFamily="34" charset="0"/>
              </a:rPr>
              <a:t>Et dès que les sacrificateurs qui portent l'arche de l'Éternel, le Seigneur de toute la terre, poseront la plante des pieds dans les eaux du Jourdain, les eaux du Jourdain seront coupées, les eaux qui descendent d'en haut, et elles s'arrêteront en un monceau.</a:t>
            </a:r>
            <a:endParaRPr lang="en-US" sz="4400" b="1" dirty="0" smtClean="0">
              <a:solidFill>
                <a:srgbClr val="212911"/>
              </a:solidFill>
              <a:latin typeface="Arial Rounded MT Bold" pitchFamily="34" charset="0"/>
            </a:endParaRPr>
          </a:p>
          <a:p>
            <a:pPr lvl="0" algn="just"/>
            <a:r>
              <a:rPr lang="fr-FR" sz="4400" dirty="0" smtClean="0">
                <a:latin typeface="Arial Rounded MT Bold" pitchFamily="34" charset="0"/>
              </a:rPr>
              <a:t>Par la foi, Dieu fournirait le moyen de traverser le Jourdain</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fr-FR" sz="4400" dirty="0" smtClean="0">
                <a:latin typeface="Arial Rounded MT Bold" pitchFamily="34" charset="0"/>
              </a:rPr>
              <a:t>Le </a:t>
            </a:r>
            <a:r>
              <a:rPr lang="fr-FR" sz="4400" dirty="0" smtClean="0">
                <a:latin typeface="Arial Rounded MT Bold" pitchFamily="34" charset="0"/>
              </a:rPr>
              <a:t>Jourdain est une image des problèmes et des difficultés, des épreuves et des tentations auxquelles nous sommes confrontés tout au long de la vie.</a:t>
            </a:r>
            <a:endParaRPr lang="en-US" sz="4400" b="1" dirty="0" smtClean="0">
              <a:latin typeface="Arial Rounded MT Bold" pitchFamily="34" charset="0"/>
            </a:endParaRPr>
          </a:p>
          <a:p>
            <a:pPr lvl="0" algn="just"/>
            <a:r>
              <a:rPr lang="fr-FR" sz="4400" dirty="0" smtClean="0">
                <a:solidFill>
                  <a:srgbClr val="212911"/>
                </a:solidFill>
                <a:latin typeface="Arial Rounded MT Bold" pitchFamily="34" charset="0"/>
              </a:rPr>
              <a:t>La foi en Dieu est le seul moyen de vaincre les obstacles de la vie.</a:t>
            </a:r>
            <a:endParaRPr lang="en-US" sz="4400" b="1" dirty="0" smtClean="0">
              <a:solidFill>
                <a:srgbClr val="212911"/>
              </a:solidFill>
              <a:latin typeface="Arial Rounded MT Bold" pitchFamily="34" charset="0"/>
            </a:endParaRPr>
          </a:p>
          <a:p>
            <a:pPr lvl="0" algn="just"/>
            <a:r>
              <a:rPr lang="fr-FR" sz="4400" dirty="0" smtClean="0">
                <a:latin typeface="Arial Rounded MT Bold" pitchFamily="34" charset="0"/>
              </a:rPr>
              <a:t>Dieu nous aime et prend soin de nous.</a:t>
            </a:r>
            <a:endParaRPr lang="en-US" sz="4400" b="1" dirty="0" smtClean="0">
              <a:latin typeface="Arial Rounded MT Bold" pitchFamily="34" charset="0"/>
            </a:endParaRPr>
          </a:p>
          <a:p>
            <a:pPr lvl="0" algn="just">
              <a:buNone/>
            </a:pPr>
            <a:endParaRPr lang="en-US" sz="4400" b="1" dirty="0">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dirty="0" smtClean="0">
                <a:latin typeface="Arial Rounded MT Bold" pitchFamily="34" charset="0"/>
              </a:rPr>
              <a:t>Il </a:t>
            </a:r>
            <a:r>
              <a:rPr lang="fr-FR" sz="4400" dirty="0" smtClean="0">
                <a:latin typeface="Arial Rounded MT Bold" pitchFamily="34" charset="0"/>
              </a:rPr>
              <a:t>se soucie de chaque problème auquel nous sommes confrontés et il veut nous fortifier pour surmonter tous les problèmes.</a:t>
            </a:r>
            <a:endParaRPr lang="en-US" sz="4400" b="1" dirty="0" smtClean="0">
              <a:latin typeface="Arial Rounded MT Bold" pitchFamily="34" charset="0"/>
            </a:endParaRPr>
          </a:p>
          <a:p>
            <a:pPr lvl="0" algn="just"/>
            <a:r>
              <a:rPr lang="fr-FR" sz="4400" dirty="0" smtClean="0">
                <a:solidFill>
                  <a:srgbClr val="212911"/>
                </a:solidFill>
                <a:latin typeface="Arial Rounded MT Bold" pitchFamily="34" charset="0"/>
              </a:rPr>
              <a:t>Dieu veut nous montrer le chemin pour triompher des obstacles qui se dressent sur notre chemin</a:t>
            </a:r>
            <a:r>
              <a:rPr lang="fr-FR" sz="4400" dirty="0" smtClean="0">
                <a:latin typeface="Arial Rounded MT Bold" pitchFamily="34" charset="0"/>
              </a:rPr>
              <a:t>. </a:t>
            </a:r>
            <a:endParaRPr lang="en-US" sz="4400" b="1" dirty="0">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fontScale="92500"/>
          </a:bodyPr>
          <a:lstStyle/>
          <a:p>
            <a:pPr marL="0" lvl="0" indent="0" algn="ctr"/>
            <a:r>
              <a:rPr lang="fr-FR" sz="4400" b="1" dirty="0" smtClean="0">
                <a:solidFill>
                  <a:srgbClr val="002060"/>
                </a:solidFill>
                <a:latin typeface="Arial Rounded MT Bold" pitchFamily="34" charset="0"/>
              </a:rPr>
              <a:t>LA MARCHE DE LA FOI : LA SEULE FAÇON D'EXPÉRIMENTER LA PUISSANCE DE DIEU</a:t>
            </a:r>
            <a:endParaRPr lang="en-US" sz="4400" b="1" dirty="0" smtClean="0">
              <a:solidFill>
                <a:srgbClr val="002060"/>
              </a:solidFill>
              <a:latin typeface="Arial Rounded MT Bold" pitchFamily="34" charset="0"/>
            </a:endParaRPr>
          </a:p>
          <a:p>
            <a:pPr lvl="0" algn="just"/>
            <a:r>
              <a:rPr lang="fr-FR" sz="4400" dirty="0" smtClean="0">
                <a:latin typeface="Arial Rounded MT Bold" pitchFamily="34" charset="0"/>
              </a:rPr>
              <a:t>Il y a la marche de la foi, la marche de ceux qui font vraiment confiance à Dieu.</a:t>
            </a:r>
            <a:endParaRPr lang="en-US" sz="4400" b="1" dirty="0" smtClean="0">
              <a:latin typeface="Arial Rounded MT Bold" pitchFamily="34" charset="0"/>
            </a:endParaRPr>
          </a:p>
          <a:p>
            <a:pPr lvl="0" algn="just"/>
            <a:r>
              <a:rPr lang="fr-FR" sz="4400" dirty="0" smtClean="0">
                <a:solidFill>
                  <a:srgbClr val="002060"/>
                </a:solidFill>
                <a:latin typeface="Arial Rounded MT Bold" pitchFamily="34" charset="0"/>
              </a:rPr>
              <a:t>Le peuple a traversé le Jourdain parce qu'il a obéi à Dieu et est entré dans l'eau (v. 14-16).</a:t>
            </a:r>
            <a:endParaRPr lang="en-US" sz="4400" b="1" dirty="0" smtClean="0">
              <a:solidFill>
                <a:srgbClr val="002060"/>
              </a:solidFill>
              <a:latin typeface="Arial Rounded MT Bold" pitchFamily="34" charset="0"/>
            </a:endParaRPr>
          </a:p>
          <a:p>
            <a:pPr lvl="0" algn="just">
              <a:buNone/>
            </a:pPr>
            <a:endParaRPr lang="en-US" sz="4400" dirty="0">
              <a:solidFill>
                <a:srgbClr val="0070C0"/>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lnSpcReduction="10000"/>
          </a:bodyPr>
          <a:lstStyle/>
          <a:p>
            <a:pPr lvl="0" algn="just"/>
            <a:r>
              <a:rPr lang="fr-FR" sz="4400" dirty="0" smtClean="0">
                <a:latin typeface="Arial Rounded MT Bold" pitchFamily="34" charset="0"/>
              </a:rPr>
              <a:t>14 </a:t>
            </a:r>
            <a:r>
              <a:rPr lang="fr-FR" sz="4400" dirty="0" smtClean="0">
                <a:latin typeface="Arial Rounded MT Bold" pitchFamily="34" charset="0"/>
              </a:rPr>
              <a:t>¶ Le peuple sortit de ses tentes pour passer le Jourdain, et les sacrificateurs qui portaient l'arche de l'alliance marchèrent devant le peuple.</a:t>
            </a:r>
            <a:endParaRPr lang="en-US" sz="4400" b="1" dirty="0" smtClean="0">
              <a:latin typeface="Arial Rounded MT Bold" pitchFamily="34" charset="0"/>
            </a:endParaRPr>
          </a:p>
          <a:p>
            <a:pPr lvl="0" algn="just"/>
            <a:r>
              <a:rPr lang="fr-FR" sz="4400" dirty="0" smtClean="0">
                <a:solidFill>
                  <a:srgbClr val="002060"/>
                </a:solidFill>
                <a:latin typeface="Arial Rounded MT Bold" pitchFamily="34" charset="0"/>
              </a:rPr>
              <a:t>La rivière était gonflée de courants déchaînés et violents; pourtant, le peuple avançait, confiant que Dieu lui fournirait le chemin à travers l'obstacle</a:t>
            </a:r>
            <a:r>
              <a:rPr lang="fr-FR" sz="4400" dirty="0" smtClean="0">
                <a:solidFill>
                  <a:srgbClr val="002060"/>
                </a:solidFill>
                <a:latin typeface="Arial Rounded MT Bold" pitchFamily="34" charset="0"/>
              </a:rPr>
              <a:t>.</a:t>
            </a:r>
            <a:endParaRPr lang="en-US" sz="44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400" dirty="0" smtClean="0">
                <a:latin typeface="Arial Rounded MT Bold" pitchFamily="34" charset="0"/>
              </a:rPr>
              <a:t>Notez </a:t>
            </a:r>
            <a:r>
              <a:rPr lang="fr-FR" sz="4400" dirty="0" smtClean="0">
                <a:latin typeface="Arial Rounded MT Bold" pitchFamily="34" charset="0"/>
              </a:rPr>
              <a:t>que les sacrificateurs ont courageusement ouvert la voie avec l'Arche, symbole de la présence même de Dieu.</a:t>
            </a:r>
            <a:endParaRPr lang="en-US" sz="4400" b="1" dirty="0" smtClean="0">
              <a:latin typeface="Arial Rounded MT Bold" pitchFamily="34" charset="0"/>
            </a:endParaRPr>
          </a:p>
          <a:p>
            <a:pPr lvl="0" algn="just"/>
            <a:r>
              <a:rPr lang="fr-FR" sz="4400" dirty="0" smtClean="0">
                <a:solidFill>
                  <a:srgbClr val="002060"/>
                </a:solidFill>
                <a:latin typeface="Arial Rounded MT Bold" pitchFamily="34" charset="0"/>
              </a:rPr>
              <a:t>Le peuple a traversé le Jourdain à cause de la grande puissance de Dieu</a:t>
            </a:r>
            <a:r>
              <a:rPr lang="fr-FR" sz="4400" dirty="0" smtClean="0">
                <a:solidFill>
                  <a:srgbClr val="002060"/>
                </a:solidFill>
                <a:latin typeface="Arial Rounded MT Bold" pitchFamily="34" charset="0"/>
              </a:rPr>
              <a:t>.</a:t>
            </a:r>
            <a:endParaRPr lang="en-US" sz="44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400" dirty="0" smtClean="0">
                <a:latin typeface="Arial Rounded MT Bold" pitchFamily="34" charset="0"/>
              </a:rPr>
              <a:t>Jos </a:t>
            </a:r>
            <a:r>
              <a:rPr lang="fr-FR" sz="4400" dirty="0" smtClean="0">
                <a:latin typeface="Arial Rounded MT Bold" pitchFamily="34" charset="0"/>
              </a:rPr>
              <a:t>3:15 Quand les sacrificateurs qui portaient l'arche furent arrivés au Jourdain, </a:t>
            </a:r>
            <a:r>
              <a:rPr lang="fr-FR" sz="4400" dirty="0" smtClean="0">
                <a:solidFill>
                  <a:srgbClr val="002060"/>
                </a:solidFill>
                <a:latin typeface="Arial Rounded MT Bold" pitchFamily="34" charset="0"/>
              </a:rPr>
              <a:t>et que leurs pieds se furent mouillés au bord de l'eau, le Jourdain regorge par-dessus toutes ses rives tout le temps de la moisson,</a:t>
            </a:r>
            <a:endParaRPr lang="en-US" sz="4400" b="1" dirty="0" smtClean="0">
              <a:solidFill>
                <a:srgbClr val="002060"/>
              </a:solidFill>
              <a:latin typeface="Arial Rounded MT Bold" pitchFamily="34" charset="0"/>
            </a:endParaRPr>
          </a:p>
          <a:p>
            <a:pPr lvl="0" algn="just"/>
            <a:endParaRPr lang="en-US" sz="4400"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lnSpcReduction="10000"/>
          </a:bodyPr>
          <a:lstStyle/>
          <a:p>
            <a:pPr lvl="0" algn="just"/>
            <a:r>
              <a:rPr lang="fr-FR" sz="4400" dirty="0" smtClean="0">
                <a:latin typeface="Arial Rounded MT Bold" pitchFamily="34" charset="0"/>
              </a:rPr>
              <a:t>16 </a:t>
            </a:r>
            <a:r>
              <a:rPr lang="fr-FR" sz="4400" dirty="0" smtClean="0">
                <a:latin typeface="Arial Rounded MT Bold" pitchFamily="34" charset="0"/>
              </a:rPr>
              <a:t>les eaux qui descendent d'en haut s'arrêtèrent, et s'élevèrent en un monceau, à une très grande distance, près de la ville d'Adam, qui est à côté de </a:t>
            </a:r>
            <a:r>
              <a:rPr lang="fr-FR" sz="4400" dirty="0" err="1" smtClean="0">
                <a:latin typeface="Arial Rounded MT Bold" pitchFamily="34" charset="0"/>
              </a:rPr>
              <a:t>Tsarthan</a:t>
            </a:r>
            <a:r>
              <a:rPr lang="fr-FR" sz="4400" dirty="0" smtClean="0">
                <a:latin typeface="Arial Rounded MT Bold" pitchFamily="34" charset="0"/>
              </a:rPr>
              <a:t>; </a:t>
            </a:r>
            <a:r>
              <a:rPr lang="fr-FR" sz="4400" dirty="0" smtClean="0">
                <a:solidFill>
                  <a:srgbClr val="002060"/>
                </a:solidFill>
                <a:latin typeface="Arial Rounded MT Bold" pitchFamily="34" charset="0"/>
              </a:rPr>
              <a:t>et celles qui descendaient vers la mer de la plaine, la mer Salée, furent complètement coupées. Le peuple passa vis-à-vis de Jéricho</a:t>
            </a:r>
            <a:r>
              <a:rPr lang="fr-FR" sz="4400" dirty="0" smtClean="0">
                <a:solidFill>
                  <a:srgbClr val="002060"/>
                </a:solidFill>
                <a:latin typeface="Arial Rounded MT Bold" pitchFamily="34" charset="0"/>
              </a:rPr>
              <a:t>.</a:t>
            </a:r>
            <a:endParaRPr lang="en-US" sz="44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400" dirty="0" smtClean="0">
                <a:latin typeface="Arial Rounded MT Bold" pitchFamily="34" charset="0"/>
              </a:rPr>
              <a:t>17 </a:t>
            </a:r>
            <a:r>
              <a:rPr lang="fr-FR" sz="4400" dirty="0" smtClean="0">
                <a:latin typeface="Arial Rounded MT Bold" pitchFamily="34" charset="0"/>
              </a:rPr>
              <a:t>Les sacrificateurs qui portaient l'arche de l'alliance de l'Éternel s'arrêtèrent de pied ferme sur le sec, au milieu du Jourdain, pendant que tout Israël passait à sec, jusqu'à ce que toute la nation eût achevé de passer le Jourdain</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lvl="0" algn="just"/>
            <a:r>
              <a:rPr lang="fr-FR" sz="4400" dirty="0" smtClean="0">
                <a:latin typeface="Arial Rounded MT Bold" pitchFamily="34" charset="0"/>
              </a:rPr>
              <a:t>Notez </a:t>
            </a:r>
            <a:r>
              <a:rPr lang="fr-FR" sz="4400" dirty="0" smtClean="0">
                <a:latin typeface="Arial Rounded MT Bold" pitchFamily="34" charset="0"/>
              </a:rPr>
              <a:t>la référence au Jourdain inondé pendant toute la saison des récoltes. Toute la longueur des rives du fleuve a été inondée.</a:t>
            </a:r>
            <a:endParaRPr lang="en-US" sz="4400" b="1" dirty="0" smtClean="0">
              <a:latin typeface="Arial Rounded MT Bold" pitchFamily="34" charset="0"/>
            </a:endParaRPr>
          </a:p>
          <a:p>
            <a:pPr lvl="0" algn="just"/>
            <a:r>
              <a:rPr lang="fr-FR" sz="4400" dirty="0" smtClean="0">
                <a:solidFill>
                  <a:srgbClr val="002060"/>
                </a:solidFill>
                <a:latin typeface="Arial Rounded MT Bold" pitchFamily="34" charset="0"/>
              </a:rPr>
              <a:t>Il n'y avait pas d'endroit à traverser. </a:t>
            </a:r>
            <a:endParaRPr lang="en-US" sz="4400" b="1" dirty="0" smtClean="0">
              <a:solidFill>
                <a:srgbClr val="002060"/>
              </a:solidFill>
              <a:latin typeface="Arial Rounded MT Bold" pitchFamily="34" charset="0"/>
            </a:endParaRPr>
          </a:p>
          <a:p>
            <a:pPr lvl="0" algn="just"/>
            <a:r>
              <a:rPr lang="fr-FR" sz="4400" dirty="0" smtClean="0">
                <a:latin typeface="Arial Rounded MT Bold" pitchFamily="34" charset="0"/>
              </a:rPr>
              <a:t>Mais ensuite c'est arrivé : dès que les sacrificateurs sont arrivés au bord de l'eau et ont touché le bord de l'eau, le Jourdain a soudainement cessé de couler.</a:t>
            </a:r>
            <a:endParaRPr lang="en-US" sz="4400" b="1" dirty="0" smtClean="0">
              <a:latin typeface="Arial Rounded MT Bold" pitchFamily="34" charset="0"/>
            </a:endParaRPr>
          </a:p>
          <a:p>
            <a:pPr algn="just"/>
            <a:endParaRPr lang="en-US" sz="4400" dirty="0">
              <a:solidFill>
                <a:srgbClr val="0070C0"/>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ctr">
              <a:buNone/>
            </a:pPr>
            <a:r>
              <a:rPr lang="fr-FR" sz="4400" b="1" dirty="0" smtClean="0">
                <a:solidFill>
                  <a:srgbClr val="002060"/>
                </a:solidFill>
                <a:latin typeface="Arial Rounded MT Bold" pitchFamily="34" charset="0"/>
              </a:rPr>
              <a:t>Conclusion</a:t>
            </a:r>
            <a:endParaRPr lang="en-US" sz="4400" b="1" dirty="0" smtClean="0">
              <a:solidFill>
                <a:srgbClr val="002060"/>
              </a:solidFill>
              <a:latin typeface="Arial Rounded MT Bold" pitchFamily="34" charset="0"/>
            </a:endParaRPr>
          </a:p>
          <a:p>
            <a:pPr lvl="0" algn="just"/>
            <a:r>
              <a:rPr lang="fr-FR" sz="4400" dirty="0" smtClean="0">
                <a:latin typeface="Arial Rounded MT Bold" pitchFamily="34" charset="0"/>
              </a:rPr>
              <a:t>Nous devons apprendre à marcher par la foi, non par la vue.</a:t>
            </a:r>
            <a:endParaRPr lang="en-US" sz="4400" b="1" dirty="0" smtClean="0">
              <a:latin typeface="Arial Rounded MT Bold" pitchFamily="34" charset="0"/>
            </a:endParaRPr>
          </a:p>
          <a:p>
            <a:pPr lvl="0" algn="just"/>
            <a:r>
              <a:rPr lang="fr-FR" sz="4400" dirty="0" smtClean="0">
                <a:solidFill>
                  <a:srgbClr val="002060"/>
                </a:solidFill>
                <a:latin typeface="Arial Rounded MT Bold" pitchFamily="34" charset="0"/>
              </a:rPr>
              <a:t>Si nous marchons par la vue, par ce que nous voyons, alors chaque obstacle auquel nous sommes confrontés nous arrêtera brusquement dans notre mouvement. </a:t>
            </a:r>
            <a:endParaRPr lang="en-US" sz="44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Les </a:t>
            </a:r>
            <a:r>
              <a:rPr lang="fr-FR" sz="4400" dirty="0" smtClean="0">
                <a:latin typeface="Arial Rounded MT Bold" pitchFamily="34" charset="0"/>
              </a:rPr>
              <a:t>problèmes et les difficultés, les tentations et les épreuves qui nous attendent nous </a:t>
            </a:r>
            <a:r>
              <a:rPr lang="fr-FR" sz="4400" dirty="0" smtClean="0">
                <a:latin typeface="Arial Rounded MT Bold" pitchFamily="34" charset="0"/>
              </a:rPr>
              <a:t>vaincrons.</a:t>
            </a:r>
            <a:endParaRPr lang="en-US" sz="4400" b="1" dirty="0" smtClean="0">
              <a:latin typeface="Arial Rounded MT Bold" pitchFamily="34" charset="0"/>
            </a:endParaRPr>
          </a:p>
          <a:p>
            <a:pPr lvl="0" algn="just"/>
            <a:r>
              <a:rPr lang="fr-FR" sz="4400" dirty="0" smtClean="0">
                <a:solidFill>
                  <a:srgbClr val="002060"/>
                </a:solidFill>
                <a:latin typeface="Arial Rounded MT Bold" pitchFamily="34" charset="0"/>
              </a:rPr>
              <a:t>Nous devons apprendre à marcher par la foi, en faisant confiance à Dieu pour nous donner le pouvoir de vaincre les problèmes de la vie</a:t>
            </a:r>
            <a:r>
              <a:rPr lang="fr-FR" sz="4400" dirty="0" smtClean="0">
                <a:solidFill>
                  <a:srgbClr val="002060"/>
                </a:solidFill>
                <a:latin typeface="Arial Rounded MT Bold" pitchFamily="34" charset="0"/>
              </a:rPr>
              <a:t>.</a:t>
            </a:r>
            <a:endParaRPr lang="en-US" sz="44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5600" dirty="0" smtClean="0">
                <a:latin typeface="Arial Rounded MT Bold" pitchFamily="34" charset="0"/>
              </a:rPr>
              <a:t>Nous </a:t>
            </a:r>
            <a:r>
              <a:rPr lang="fr-FR" sz="5600" dirty="0" smtClean="0">
                <a:latin typeface="Arial Rounded MT Bold" pitchFamily="34" charset="0"/>
              </a:rPr>
              <a:t>devons apprendre à marcher par la foi, en faisant confiance à Dieu pour nous donner le pouvoir de vaincre les problèmes de la vie</a:t>
            </a:r>
            <a:r>
              <a:rPr lang="fr-FR" sz="5600" dirty="0" smtClean="0">
                <a:latin typeface="Arial Rounded MT Bold" pitchFamily="34" charset="0"/>
              </a:rPr>
              <a:t>.</a:t>
            </a:r>
            <a:endParaRPr lang="en-US" sz="56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dirty="0" smtClean="0">
                <a:latin typeface="Arial Rounded MT Bold" pitchFamily="34" charset="0"/>
              </a:rPr>
              <a:t>Si </a:t>
            </a:r>
            <a:r>
              <a:rPr lang="fr-FR" sz="4400" dirty="0" smtClean="0">
                <a:latin typeface="Arial Rounded MT Bold" pitchFamily="34" charset="0"/>
              </a:rPr>
              <a:t>nous faisons vraiment confiance à Dieu, Il nous montrera le chemin pour surmonter les obstacles et les barrières, le chemin pour vaincre les tentations et les épreuves.</a:t>
            </a:r>
            <a:endParaRPr lang="en-US" sz="4400" b="1" dirty="0" smtClean="0">
              <a:latin typeface="Arial Rounded MT Bold" pitchFamily="34" charset="0"/>
            </a:endParaRPr>
          </a:p>
          <a:p>
            <a:pPr lvl="0" algn="just"/>
            <a:r>
              <a:rPr lang="fr-FR" sz="4400" dirty="0" smtClean="0">
                <a:solidFill>
                  <a:srgbClr val="002060"/>
                </a:solidFill>
                <a:latin typeface="Arial Rounded MT Bold" pitchFamily="34" charset="0"/>
              </a:rPr>
              <a:t>Qu’il en soit ainsi pour vous et que le Seigneur vous bénisse. Amen </a:t>
            </a:r>
            <a:endParaRPr lang="en-US" sz="4400" b="1"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buNone/>
            </a:pPr>
            <a:r>
              <a:rPr lang="fr-FR" sz="4000" b="1" dirty="0" err="1" smtClean="0">
                <a:solidFill>
                  <a:srgbClr val="C00000"/>
                </a:solidFill>
                <a:latin typeface="Arial Rounded MT Bold" pitchFamily="34" charset="0"/>
              </a:rPr>
              <a:t>Wout</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lavi</a:t>
            </a:r>
            <a:r>
              <a:rPr lang="fr-FR" sz="4000" b="1" dirty="0" smtClean="0">
                <a:solidFill>
                  <a:srgbClr val="C00000"/>
                </a:solidFill>
                <a:latin typeface="Arial Rounded MT Bold" pitchFamily="34" charset="0"/>
              </a:rPr>
              <a:t> se </a:t>
            </a:r>
            <a:r>
              <a:rPr lang="fr-FR" sz="4000" b="1" dirty="0" err="1" smtClean="0">
                <a:solidFill>
                  <a:srgbClr val="C00000"/>
                </a:solidFill>
                <a:latin typeface="Arial Rounded MT Bold" pitchFamily="34" charset="0"/>
              </a:rPr>
              <a:t>kon</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yon</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chemen</a:t>
            </a:r>
            <a:r>
              <a:rPr lang="fr-FR" sz="4000" b="1" dirty="0" smtClean="0">
                <a:solidFill>
                  <a:srgbClr val="C00000"/>
                </a:solidFill>
                <a:latin typeface="Arial Rounded MT Bold" pitchFamily="34" charset="0"/>
              </a:rPr>
              <a:t> # 17 MJC</a:t>
            </a:r>
            <a:endParaRPr lang="en-US" sz="4000" b="1" dirty="0" smtClean="0">
              <a:solidFill>
                <a:srgbClr val="C00000"/>
              </a:solidFill>
              <a:latin typeface="Arial Rounded MT Bold" pitchFamily="34" charset="0"/>
            </a:endParaRPr>
          </a:p>
          <a:p>
            <a:pPr algn="ctr">
              <a:buNone/>
            </a:pPr>
            <a:r>
              <a:rPr lang="fr-FR" sz="4000" b="1" dirty="0" smtClean="0">
                <a:solidFill>
                  <a:srgbClr val="C00000"/>
                </a:solidFill>
                <a:latin typeface="Arial Rounded MT Bold" pitchFamily="34" charset="0"/>
              </a:rPr>
              <a:t>1</a:t>
            </a:r>
            <a:endParaRPr lang="en-US" sz="4000" b="1" dirty="0" smtClean="0">
              <a:solidFill>
                <a:srgbClr val="C00000"/>
              </a:solidFill>
              <a:latin typeface="Arial Rounded MT Bold" pitchFamily="34" charset="0"/>
            </a:endParaRPr>
          </a:p>
          <a:p>
            <a:pPr algn="ctr">
              <a:buNone/>
            </a:pPr>
            <a:r>
              <a:rPr lang="fr-FR" sz="4000" b="1" dirty="0" err="1" smtClean="0">
                <a:latin typeface="Arial Rounded MT Bold" pitchFamily="34" charset="0"/>
              </a:rPr>
              <a:t>Rout</a:t>
            </a:r>
            <a:r>
              <a:rPr lang="fr-FR" sz="4000" b="1" dirty="0" smtClean="0">
                <a:latin typeface="Arial Rounded MT Bold" pitchFamily="34" charset="0"/>
              </a:rPr>
              <a:t> la vi se </a:t>
            </a:r>
            <a:r>
              <a:rPr lang="fr-FR" sz="4000" b="1" dirty="0" err="1" smtClean="0">
                <a:latin typeface="Arial Rounded MT Bold" pitchFamily="34" charset="0"/>
              </a:rPr>
              <a:t>kon</a:t>
            </a:r>
            <a:r>
              <a:rPr lang="fr-FR" sz="4000" b="1" dirty="0" smtClean="0">
                <a:latin typeface="Arial Rounded MT Bold" pitchFamily="34" charset="0"/>
              </a:rPr>
              <a:t> </a:t>
            </a:r>
            <a:r>
              <a:rPr lang="fr-FR" sz="4000" b="1" dirty="0" err="1" smtClean="0">
                <a:latin typeface="Arial Rounded MT Bold" pitchFamily="34" charset="0"/>
              </a:rPr>
              <a:t>yon</a:t>
            </a:r>
            <a:r>
              <a:rPr lang="fr-FR" sz="4000" b="1" dirty="0" smtClean="0">
                <a:latin typeface="Arial Rounded MT Bold" pitchFamily="34" charset="0"/>
              </a:rPr>
              <a:t> chemin</a:t>
            </a:r>
            <a:endParaRPr lang="en-US" sz="4000" b="1" dirty="0" smtClean="0">
              <a:latin typeface="Arial Rounded MT Bold" pitchFamily="34" charset="0"/>
            </a:endParaRPr>
          </a:p>
          <a:p>
            <a:pPr algn="ctr">
              <a:buNone/>
            </a:pPr>
            <a:r>
              <a:rPr lang="fr-FR" sz="4000" b="1" dirty="0" err="1" smtClean="0">
                <a:latin typeface="Arial Rounded MT Bold" pitchFamily="34" charset="0"/>
              </a:rPr>
              <a:t>Ladan</a:t>
            </a:r>
            <a:r>
              <a:rPr lang="fr-FR" sz="4000" b="1" dirty="0" smtClean="0">
                <a:latin typeface="Arial Rounded MT Bold" pitchFamily="34" charset="0"/>
              </a:rPr>
              <a:t>-l </a:t>
            </a:r>
            <a:r>
              <a:rPr lang="fr-FR" sz="4000" b="1" dirty="0" err="1" smtClean="0">
                <a:latin typeface="Arial Rounded MT Bold" pitchFamily="34" charset="0"/>
              </a:rPr>
              <a:t>gen</a:t>
            </a:r>
            <a:r>
              <a:rPr lang="fr-FR" sz="4000" b="1" dirty="0" smtClean="0">
                <a:latin typeface="Arial Rounded MT Bold" pitchFamily="34" charset="0"/>
              </a:rPr>
              <a:t> </a:t>
            </a:r>
            <a:r>
              <a:rPr lang="fr-FR" sz="4000" b="1" dirty="0" err="1" smtClean="0">
                <a:latin typeface="Arial Rounded MT Bold" pitchFamily="34" charset="0"/>
              </a:rPr>
              <a:t>anpil</a:t>
            </a:r>
            <a:r>
              <a:rPr lang="fr-FR" sz="4000" b="1" dirty="0" smtClean="0">
                <a:latin typeface="Arial Rounded MT Bold" pitchFamily="34" charset="0"/>
              </a:rPr>
              <a:t> </a:t>
            </a:r>
            <a:r>
              <a:rPr lang="fr-FR" sz="4000" b="1" dirty="0" err="1" smtClean="0">
                <a:latin typeface="Arial Rounded MT Bold" pitchFamily="34" charset="0"/>
              </a:rPr>
              <a:t>dange</a:t>
            </a:r>
            <a:endParaRPr lang="en-US" sz="4000" b="1" dirty="0" smtClean="0">
              <a:latin typeface="Arial Rounded MT Bold" pitchFamily="34" charset="0"/>
            </a:endParaRPr>
          </a:p>
          <a:p>
            <a:pPr algn="ctr">
              <a:buNone/>
            </a:pPr>
            <a:r>
              <a:rPr lang="fr-FR" sz="4000" b="1" dirty="0" smtClean="0">
                <a:latin typeface="Arial Rounded MT Bold" pitchFamily="34" charset="0"/>
              </a:rPr>
              <a:t>Li </a:t>
            </a:r>
            <a:r>
              <a:rPr lang="fr-FR" sz="4000" b="1" dirty="0" err="1" smtClean="0">
                <a:latin typeface="Arial Rounded MT Bold" pitchFamily="34" charset="0"/>
              </a:rPr>
              <a:t>trè</a:t>
            </a:r>
            <a:r>
              <a:rPr lang="fr-FR" sz="4000" b="1" dirty="0" smtClean="0">
                <a:latin typeface="Arial Rounded MT Bold" pitchFamily="34" charset="0"/>
              </a:rPr>
              <a:t> du </a:t>
            </a:r>
            <a:r>
              <a:rPr lang="fr-FR" sz="4000" b="1" dirty="0" err="1" smtClean="0">
                <a:latin typeface="Arial Rounded MT Bold" pitchFamily="34" charset="0"/>
              </a:rPr>
              <a:t>epi</a:t>
            </a:r>
            <a:r>
              <a:rPr lang="fr-FR" sz="4000" b="1" dirty="0" smtClean="0">
                <a:latin typeface="Arial Rounded MT Bold" pitchFamily="34" charset="0"/>
              </a:rPr>
              <a:t> li </a:t>
            </a:r>
            <a:r>
              <a:rPr lang="fr-FR" sz="4000" b="1" dirty="0" err="1" smtClean="0">
                <a:latin typeface="Arial Rounded MT Bold" pitchFamily="34" charset="0"/>
              </a:rPr>
              <a:t>fè</a:t>
            </a:r>
            <a:r>
              <a:rPr lang="fr-FR" sz="4000" b="1" dirty="0" smtClean="0">
                <a:latin typeface="Arial Rounded MT Bold" pitchFamily="34" charset="0"/>
              </a:rPr>
              <a:t> </a:t>
            </a:r>
            <a:r>
              <a:rPr lang="fr-FR" sz="4000" b="1" dirty="0" err="1" smtClean="0">
                <a:latin typeface="Arial Rounded MT Bold" pitchFamily="34" charset="0"/>
              </a:rPr>
              <a:t>nwa</a:t>
            </a:r>
            <a:r>
              <a:rPr lang="fr-FR" sz="4000" b="1" dirty="0" smtClean="0">
                <a:latin typeface="Arial Rounded MT Bold" pitchFamily="34" charset="0"/>
              </a:rPr>
              <a:t> </a:t>
            </a:r>
            <a:endParaRPr lang="en-US" sz="4000" b="1" dirty="0" smtClean="0">
              <a:latin typeface="Arial Rounded MT Bold" pitchFamily="34" charset="0"/>
            </a:endParaRPr>
          </a:p>
          <a:p>
            <a:pPr algn="ctr">
              <a:buNone/>
            </a:pPr>
            <a:r>
              <a:rPr lang="fr-FR" sz="4000" b="1" dirty="0" smtClean="0">
                <a:latin typeface="Arial Rounded MT Bold" pitchFamily="34" charset="0"/>
              </a:rPr>
              <a:t>Gin </a:t>
            </a:r>
            <a:r>
              <a:rPr lang="fr-FR" sz="4000" b="1" dirty="0" err="1" smtClean="0">
                <a:latin typeface="Arial Rounded MT Bold" pitchFamily="34" charset="0"/>
              </a:rPr>
              <a:t>labou</a:t>
            </a:r>
            <a:r>
              <a:rPr lang="fr-FR" sz="4000" b="1" dirty="0" smtClean="0">
                <a:latin typeface="Arial Rounded MT Bold" pitchFamily="34" charset="0"/>
              </a:rPr>
              <a:t> li </a:t>
            </a:r>
            <a:r>
              <a:rPr lang="fr-FR" sz="4000" b="1" dirty="0" err="1" smtClean="0">
                <a:latin typeface="Arial Rounded MT Bold" pitchFamily="34" charset="0"/>
              </a:rPr>
              <a:t>byen</a:t>
            </a:r>
            <a:r>
              <a:rPr lang="fr-FR" sz="4000" b="1" dirty="0" smtClean="0">
                <a:latin typeface="Arial Rounded MT Bold" pitchFamily="34" charset="0"/>
              </a:rPr>
              <a:t> glide.</a:t>
            </a:r>
            <a:endParaRPr lang="en-US" sz="4000" b="1" dirty="0" smtClean="0">
              <a:latin typeface="Arial Rounded MT Bold" pitchFamily="34" charset="0"/>
            </a:endParaRPr>
          </a:p>
          <a:p>
            <a:pPr algn="ctr">
              <a:buNone/>
            </a:pPr>
            <a:r>
              <a:rPr lang="fr-FR" sz="4000" b="1" dirty="0" err="1" smtClean="0">
                <a:latin typeface="Arial Rounded MT Bold" pitchFamily="34" charset="0"/>
              </a:rPr>
              <a:t>Fòk</a:t>
            </a:r>
            <a:r>
              <a:rPr lang="fr-FR" sz="4000" b="1" dirty="0" smtClean="0">
                <a:latin typeface="Arial Rounded MT Bold" pitchFamily="34" charset="0"/>
              </a:rPr>
              <a:t> </a:t>
            </a:r>
            <a:r>
              <a:rPr lang="fr-FR" sz="4000" b="1" dirty="0" err="1" smtClean="0">
                <a:latin typeface="Arial Rounded MT Bold" pitchFamily="34" charset="0"/>
              </a:rPr>
              <a:t>nou</a:t>
            </a:r>
            <a:r>
              <a:rPr lang="fr-FR" sz="4000" b="1" dirty="0" smtClean="0">
                <a:latin typeface="Arial Rounded MT Bold" pitchFamily="34" charset="0"/>
              </a:rPr>
              <a:t> </a:t>
            </a:r>
            <a:r>
              <a:rPr lang="fr-FR" sz="4000" b="1" dirty="0" err="1" smtClean="0">
                <a:latin typeface="Arial Rounded MT Bold" pitchFamily="34" charset="0"/>
              </a:rPr>
              <a:t>veye</a:t>
            </a:r>
            <a:r>
              <a:rPr lang="fr-FR" sz="4000" b="1" dirty="0" smtClean="0">
                <a:latin typeface="Arial Rounded MT Bold" pitchFamily="34" charset="0"/>
              </a:rPr>
              <a:t> a </a:t>
            </a:r>
            <a:r>
              <a:rPr lang="fr-FR" sz="4000" b="1" dirty="0" err="1" smtClean="0">
                <a:latin typeface="Arial Rounded MT Bold" pitchFamily="34" charset="0"/>
              </a:rPr>
              <a:t>chak</a:t>
            </a:r>
            <a:r>
              <a:rPr lang="fr-FR" sz="4000" b="1" dirty="0" smtClean="0">
                <a:latin typeface="Arial Rounded MT Bold" pitchFamily="34" charset="0"/>
              </a:rPr>
              <a:t> </a:t>
            </a:r>
            <a:r>
              <a:rPr lang="fr-FR" sz="4000" b="1" dirty="0" err="1" smtClean="0">
                <a:latin typeface="Arial Rounded MT Bold" pitchFamily="34" charset="0"/>
              </a:rPr>
              <a:t>moman</a:t>
            </a:r>
            <a:endParaRPr lang="en-US" sz="4000" b="1" dirty="0" smtClean="0">
              <a:latin typeface="Arial Rounded MT Bold" pitchFamily="34" charset="0"/>
            </a:endParaRPr>
          </a:p>
          <a:p>
            <a:pPr algn="ctr">
              <a:buNone/>
            </a:pPr>
            <a:r>
              <a:rPr lang="fr-FR" sz="4000" b="1" dirty="0" smtClean="0">
                <a:latin typeface="Arial Rounded MT Bold" pitchFamily="34" charset="0"/>
              </a:rPr>
              <a:t>Si </a:t>
            </a:r>
            <a:r>
              <a:rPr lang="fr-FR" sz="4000" b="1" dirty="0" err="1" smtClean="0">
                <a:latin typeface="Arial Rounded MT Bold" pitchFamily="34" charset="0"/>
              </a:rPr>
              <a:t>nou</a:t>
            </a:r>
            <a:r>
              <a:rPr lang="fr-FR" sz="4000" b="1" dirty="0" smtClean="0">
                <a:latin typeface="Arial Rounded MT Bold" pitchFamily="34" charset="0"/>
              </a:rPr>
              <a:t> </a:t>
            </a:r>
            <a:r>
              <a:rPr lang="fr-FR" sz="4000" b="1" dirty="0" err="1" smtClean="0">
                <a:latin typeface="Arial Rounded MT Bold" pitchFamily="34" charset="0"/>
              </a:rPr>
              <a:t>vle</a:t>
            </a:r>
            <a:r>
              <a:rPr lang="fr-FR" sz="4000" b="1" dirty="0" smtClean="0">
                <a:latin typeface="Arial Rounded MT Bold" pitchFamily="34" charset="0"/>
              </a:rPr>
              <a:t> </a:t>
            </a:r>
            <a:r>
              <a:rPr lang="fr-FR" sz="4000" b="1" dirty="0" err="1" smtClean="0">
                <a:latin typeface="Arial Rounded MT Bold" pitchFamily="34" charset="0"/>
              </a:rPr>
              <a:t>fe</a:t>
            </a:r>
            <a:r>
              <a:rPr lang="fr-FR" sz="4000" b="1" dirty="0" smtClean="0">
                <a:latin typeface="Arial Rounded MT Bold" pitchFamily="34" charset="0"/>
              </a:rPr>
              <a:t> chemin sa</a:t>
            </a:r>
            <a:endParaRPr lang="en-US" sz="4000" b="1" dirty="0" smtClean="0">
              <a:latin typeface="Arial Rounded MT Bold" pitchFamily="34" charset="0"/>
            </a:endParaRPr>
          </a:p>
          <a:p>
            <a:pPr algn="ctr">
              <a:buNone/>
            </a:pPr>
            <a:r>
              <a:rPr lang="fr-FR" sz="4000" b="1" dirty="0" smtClean="0">
                <a:latin typeface="Arial Rounded MT Bold" pitchFamily="34" charset="0"/>
              </a:rPr>
              <a:t>Se pou-n </a:t>
            </a:r>
            <a:r>
              <a:rPr lang="fr-FR" sz="4000" b="1" dirty="0" err="1" smtClean="0">
                <a:latin typeface="Arial Rounded MT Bold" pitchFamily="34" charset="0"/>
              </a:rPr>
              <a:t>jouin</a:t>
            </a:r>
            <a:r>
              <a:rPr lang="fr-FR" sz="4000" b="1" dirty="0" smtClean="0">
                <a:latin typeface="Arial Rounded MT Bold" pitchFamily="34" charset="0"/>
              </a:rPr>
              <a:t> gnou </a:t>
            </a:r>
            <a:r>
              <a:rPr lang="fr-FR" sz="4000" b="1" dirty="0" err="1" smtClean="0">
                <a:latin typeface="Arial Rounded MT Bold" pitchFamily="34" charset="0"/>
              </a:rPr>
              <a:t>moun</a:t>
            </a:r>
            <a:r>
              <a:rPr lang="fr-FR" sz="4000" b="1" dirty="0" smtClean="0">
                <a:latin typeface="Arial Rounded MT Bold" pitchFamily="34" charset="0"/>
              </a:rPr>
              <a:t> </a:t>
            </a:r>
            <a:r>
              <a:rPr lang="fr-FR" sz="4000" b="1" dirty="0" err="1" smtClean="0">
                <a:latin typeface="Arial Rounded MT Bold" pitchFamily="34" charset="0"/>
              </a:rPr>
              <a:t>kondui</a:t>
            </a:r>
            <a:r>
              <a:rPr lang="fr-FR" sz="4000" b="1" dirty="0" smtClean="0">
                <a:latin typeface="Arial Rounded MT Bold" pitchFamily="34" charset="0"/>
              </a:rPr>
              <a:t> </a:t>
            </a:r>
            <a:r>
              <a:rPr lang="fr-FR" sz="4000" b="1" dirty="0" err="1" smtClean="0">
                <a:latin typeface="Arial Rounded MT Bold" pitchFamily="34" charset="0"/>
              </a:rPr>
              <a:t>nou</a:t>
            </a:r>
            <a:endParaRPr lang="en-US" sz="4000" b="1" dirty="0" smtClean="0">
              <a:latin typeface="Arial Rounded MT Bold" pitchFamily="34" charset="0"/>
            </a:endParaRPr>
          </a:p>
          <a:p>
            <a:pPr algn="ctr">
              <a:buNone/>
            </a:pPr>
            <a:r>
              <a:rPr lang="fr-FR" sz="4000" b="1" dirty="0" smtClean="0">
                <a:latin typeface="Arial Rounded MT Bold" pitchFamily="34" charset="0"/>
              </a:rPr>
              <a:t>Epi </a:t>
            </a:r>
            <a:r>
              <a:rPr lang="fr-FR" sz="4000" b="1" dirty="0" err="1" smtClean="0">
                <a:latin typeface="Arial Rounded MT Bold" pitchFamily="34" charset="0"/>
              </a:rPr>
              <a:t>swiv</a:t>
            </a:r>
            <a:r>
              <a:rPr lang="fr-FR" sz="4000" b="1" dirty="0" smtClean="0">
                <a:latin typeface="Arial Rounded MT Bold" pitchFamily="34" charset="0"/>
              </a:rPr>
              <a:t> li </a:t>
            </a:r>
            <a:r>
              <a:rPr lang="fr-FR" sz="4000" b="1" dirty="0" err="1" smtClean="0">
                <a:latin typeface="Arial Rounded MT Bold" pitchFamily="34" charset="0"/>
              </a:rPr>
              <a:t>pa</a:t>
            </a:r>
            <a:r>
              <a:rPr lang="fr-FR" sz="4000" b="1" dirty="0" smtClean="0">
                <a:latin typeface="Arial Rounded MT Bold" pitchFamily="34" charset="0"/>
              </a:rPr>
              <a:t>-</a:t>
            </a:r>
            <a:r>
              <a:rPr lang="fr-FR" sz="4000" b="1" dirty="0" err="1" smtClean="0">
                <a:latin typeface="Arial Rounded MT Bold" pitchFamily="34" charset="0"/>
              </a:rPr>
              <a:t>za</a:t>
            </a:r>
            <a:r>
              <a:rPr lang="fr-FR" sz="4000" b="1" dirty="0" smtClean="0">
                <a:latin typeface="Arial Rounded MT Bold" pitchFamily="34" charset="0"/>
              </a:rPr>
              <a:t>-</a:t>
            </a:r>
            <a:r>
              <a:rPr lang="fr-FR" sz="4000" b="1" dirty="0" err="1" smtClean="0">
                <a:latin typeface="Arial Rounded MT Bold" pitchFamily="34" charset="0"/>
              </a:rPr>
              <a:t>pa</a:t>
            </a:r>
            <a:r>
              <a:rPr lang="fr-FR" sz="4000" b="1" dirty="0" smtClean="0">
                <a:latin typeface="Arial Rounded MT Bold" pitchFamily="34" charset="0"/>
              </a:rPr>
              <a:t>.</a:t>
            </a:r>
            <a:endParaRPr lang="en-US" sz="4000" b="1" dirty="0" smtClean="0">
              <a:latin typeface="Arial Rounded MT Bold" pitchFamily="34"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err="1" smtClean="0">
                <a:solidFill>
                  <a:srgbClr val="C00000"/>
                </a:solidFill>
                <a:latin typeface="Arial Rounded MT Bold" pitchFamily="34" charset="0"/>
              </a:rPr>
              <a:t>Ref</a:t>
            </a:r>
            <a:r>
              <a:rPr lang="fr-FR" sz="4000" b="1" dirty="0" smtClean="0">
                <a:solidFill>
                  <a:srgbClr val="C00000"/>
                </a:solidFill>
                <a:latin typeface="Arial Rounded MT Bold" pitchFamily="34" charset="0"/>
              </a:rPr>
              <a:t> </a:t>
            </a:r>
            <a:endParaRPr lang="en-US" sz="4000" b="1" dirty="0" smtClean="0">
              <a:solidFill>
                <a:srgbClr val="C00000"/>
              </a:solidFill>
              <a:latin typeface="Arial Rounded MT Bold" pitchFamily="34" charset="0"/>
            </a:endParaRPr>
          </a:p>
          <a:p>
            <a:pPr algn="ctr">
              <a:buNone/>
            </a:pPr>
            <a:r>
              <a:rPr lang="fr-FR" sz="4000" b="1" dirty="0" smtClean="0">
                <a:solidFill>
                  <a:srgbClr val="002060"/>
                </a:solidFill>
                <a:latin typeface="Arial Rounded MT Bold" pitchFamily="34" charset="0"/>
              </a:rPr>
              <a:t>O Bon </a:t>
            </a:r>
            <a:r>
              <a:rPr lang="fr-FR" sz="4000" b="1" dirty="0" err="1" smtClean="0">
                <a:solidFill>
                  <a:srgbClr val="002060"/>
                </a:solidFill>
                <a:latin typeface="Arial Rounded MT Bold" pitchFamily="34" charset="0"/>
              </a:rPr>
              <a:t>Sovè</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vi-n</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kondui</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mouin</a:t>
            </a:r>
            <a:endParaRPr lang="en-US" sz="4000" b="1" dirty="0" smtClean="0">
              <a:solidFill>
                <a:srgbClr val="002060"/>
              </a:solidFill>
              <a:latin typeface="Arial Rounded MT Bold" pitchFamily="34" charset="0"/>
            </a:endParaRPr>
          </a:p>
          <a:p>
            <a:pPr algn="ctr">
              <a:buNone/>
            </a:pPr>
            <a:r>
              <a:rPr lang="fr-FR" sz="4000" b="1" dirty="0" err="1" smtClean="0">
                <a:solidFill>
                  <a:srgbClr val="002060"/>
                </a:solidFill>
                <a:latin typeface="Arial Rounded MT Bold" pitchFamily="34" charset="0"/>
              </a:rPr>
              <a:t>Fè</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mouin</a:t>
            </a:r>
            <a:r>
              <a:rPr lang="fr-FR" sz="4000" b="1" dirty="0" smtClean="0">
                <a:solidFill>
                  <a:srgbClr val="002060"/>
                </a:solidFill>
                <a:latin typeface="Arial Rounded MT Bold" pitchFamily="34" charset="0"/>
              </a:rPr>
              <a:t> rive </a:t>
            </a:r>
            <a:r>
              <a:rPr lang="fr-FR" sz="4000" b="1" dirty="0" err="1" smtClean="0">
                <a:solidFill>
                  <a:srgbClr val="002060"/>
                </a:solidFill>
                <a:latin typeface="Arial Rounded MT Bold" pitchFamily="34" charset="0"/>
              </a:rPr>
              <a:t>jouk</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lòt</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bò</a:t>
            </a:r>
            <a:endParaRPr lang="en-US" sz="4000" b="1" dirty="0" smtClean="0">
              <a:solidFill>
                <a:srgbClr val="002060"/>
              </a:solidFill>
              <a:latin typeface="Arial Rounded MT Bold" pitchFamily="34" charset="0"/>
            </a:endParaRPr>
          </a:p>
          <a:p>
            <a:pPr algn="ctr">
              <a:buNone/>
            </a:pPr>
            <a:r>
              <a:rPr lang="fr-FR" sz="4000" b="1" dirty="0" err="1" smtClean="0">
                <a:solidFill>
                  <a:srgbClr val="002060"/>
                </a:solidFill>
                <a:latin typeface="Arial Rounded MT Bold" pitchFamily="34" charset="0"/>
              </a:rPr>
              <a:t>Kote</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zanj</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ap</a:t>
            </a:r>
            <a:r>
              <a:rPr lang="fr-FR" sz="4000" b="1" dirty="0" smtClean="0">
                <a:solidFill>
                  <a:srgbClr val="002060"/>
                </a:solidFill>
                <a:latin typeface="Arial Rounded MT Bold" pitchFamily="34" charset="0"/>
              </a:rPr>
              <a:t> chante non Ou,</a:t>
            </a:r>
            <a:endParaRPr lang="en-US" sz="4000" b="1" dirty="0" smtClean="0">
              <a:solidFill>
                <a:srgbClr val="002060"/>
              </a:solidFill>
              <a:latin typeface="Arial Rounded MT Bold" pitchFamily="34" charset="0"/>
            </a:endParaRPr>
          </a:p>
          <a:p>
            <a:pPr algn="ctr">
              <a:buNone/>
            </a:pPr>
            <a:r>
              <a:rPr lang="en-US" sz="4000" b="1" dirty="0" smtClean="0">
                <a:solidFill>
                  <a:srgbClr val="002060"/>
                </a:solidFill>
                <a:latin typeface="Arial Rounded MT Bold" pitchFamily="34" charset="0"/>
              </a:rPr>
              <a:t>E </a:t>
            </a:r>
            <a:r>
              <a:rPr lang="en-US" sz="4000" b="1" dirty="0" err="1" smtClean="0">
                <a:solidFill>
                  <a:srgbClr val="002060"/>
                </a:solidFill>
                <a:latin typeface="Arial Rounded MT Bold" pitchFamily="34" charset="0"/>
              </a:rPr>
              <a:t>mouin</a:t>
            </a:r>
            <a:r>
              <a:rPr lang="en-US" sz="4000" b="1" dirty="0" smtClean="0">
                <a:solidFill>
                  <a:srgbClr val="002060"/>
                </a:solidFill>
                <a:latin typeface="Arial Rounded MT Bold" pitchFamily="34" charset="0"/>
              </a:rPr>
              <a:t> pap </a:t>
            </a:r>
            <a:r>
              <a:rPr lang="en-US" sz="4000" b="1" dirty="0" err="1" smtClean="0">
                <a:solidFill>
                  <a:srgbClr val="002060"/>
                </a:solidFill>
                <a:latin typeface="Arial Rounded MT Bold" pitchFamily="34" charset="0"/>
              </a:rPr>
              <a:t>tounin</a:t>
            </a:r>
            <a:r>
              <a:rPr lang="en-US" sz="4000" b="1" dirty="0" smtClean="0">
                <a:solidFill>
                  <a:srgbClr val="002060"/>
                </a:solidFill>
                <a:latin typeface="Arial Rounded MT Bold" pitchFamily="34" charset="0"/>
              </a:rPr>
              <a:t> </a:t>
            </a:r>
            <a:r>
              <a:rPr lang="en-US" sz="4000" b="1" dirty="0" err="1" smtClean="0">
                <a:solidFill>
                  <a:srgbClr val="002060"/>
                </a:solidFill>
                <a:latin typeface="Arial Rounded MT Bold" pitchFamily="34" charset="0"/>
              </a:rPr>
              <a:t>ankò</a:t>
            </a:r>
            <a:r>
              <a:rPr lang="en-US" sz="4000" b="1" dirty="0" smtClean="0">
                <a:solidFill>
                  <a:srgbClr val="002060"/>
                </a:solidFill>
                <a:latin typeface="Arial Rounded MT Bold" pitchFamily="34" charset="0"/>
              </a:rPr>
              <a:t>.</a:t>
            </a:r>
            <a:endParaRPr lang="en-US" sz="40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solidFill>
                  <a:srgbClr val="C00000"/>
                </a:solidFill>
                <a:latin typeface="Arial Rounded MT Bold" pitchFamily="34" charset="0"/>
              </a:rPr>
              <a:t>2</a:t>
            </a:r>
            <a:endParaRPr lang="en-US" sz="4000" b="1" dirty="0" smtClean="0">
              <a:solidFill>
                <a:srgbClr val="C00000"/>
              </a:solidFill>
              <a:latin typeface="Arial Rounded MT Bold" pitchFamily="34" charset="0"/>
            </a:endParaRPr>
          </a:p>
          <a:p>
            <a:pPr algn="ctr">
              <a:buNone/>
            </a:pPr>
            <a:r>
              <a:rPr lang="en-US" sz="4000" b="1" dirty="0" smtClean="0">
                <a:latin typeface="Arial Rounded MT Bold" pitchFamily="34" charset="0"/>
              </a:rPr>
              <a:t>Nap </a:t>
            </a:r>
            <a:r>
              <a:rPr lang="en-US" sz="4000" b="1" dirty="0" err="1" smtClean="0">
                <a:latin typeface="Arial Rounded MT Bold" pitchFamily="34" charset="0"/>
              </a:rPr>
              <a:t>monte</a:t>
            </a:r>
            <a:r>
              <a:rPr lang="en-US" sz="4000" b="1" dirty="0" smtClean="0">
                <a:latin typeface="Arial Rounded MT Bold" pitchFamily="34" charset="0"/>
              </a:rPr>
              <a:t> </a:t>
            </a:r>
            <a:r>
              <a:rPr lang="en-US" sz="4000" b="1" dirty="0" err="1" smtClean="0">
                <a:latin typeface="Arial Rounded MT Bold" pitchFamily="34" charset="0"/>
              </a:rPr>
              <a:t>epi</a:t>
            </a:r>
            <a:r>
              <a:rPr lang="en-US" sz="4000" b="1" dirty="0" smtClean="0">
                <a:latin typeface="Arial Rounded MT Bold" pitchFamily="34" charset="0"/>
              </a:rPr>
              <a:t> nap </a:t>
            </a:r>
            <a:r>
              <a:rPr lang="en-US" sz="4000" b="1" dirty="0" err="1" smtClean="0">
                <a:latin typeface="Arial Rounded MT Bold" pitchFamily="34" charset="0"/>
              </a:rPr>
              <a:t>desann</a:t>
            </a:r>
            <a:r>
              <a:rPr lang="en-US" sz="4000" b="1" dirty="0" smtClean="0">
                <a:latin typeface="Arial Rounded MT Bold" pitchFamily="34" charset="0"/>
              </a:rPr>
              <a:t>,</a:t>
            </a:r>
          </a:p>
          <a:p>
            <a:pPr algn="ctr">
              <a:buNone/>
            </a:pPr>
            <a:r>
              <a:rPr lang="en-US" sz="4000" b="1" dirty="0" smtClean="0">
                <a:latin typeface="Arial Rounded MT Bold" pitchFamily="34" charset="0"/>
              </a:rPr>
              <a:t>Gin </a:t>
            </a:r>
            <a:r>
              <a:rPr lang="en-US" sz="4000" b="1" dirty="0" err="1" smtClean="0">
                <a:latin typeface="Arial Rounded MT Bold" pitchFamily="34" charset="0"/>
              </a:rPr>
              <a:t>falèz</a:t>
            </a:r>
            <a:r>
              <a:rPr lang="en-US" sz="4000" b="1" dirty="0" smtClean="0">
                <a:latin typeface="Arial Rounded MT Bold" pitchFamily="34" charset="0"/>
              </a:rPr>
              <a:t> a </a:t>
            </a:r>
            <a:r>
              <a:rPr lang="en-US" sz="4000" b="1" dirty="0" err="1" smtClean="0">
                <a:latin typeface="Arial Rounded MT Bold" pitchFamily="34" charset="0"/>
              </a:rPr>
              <a:t>gòch</a:t>
            </a:r>
            <a:r>
              <a:rPr lang="en-US" sz="4000" b="1" dirty="0" smtClean="0">
                <a:latin typeface="Arial Rounded MT Bold" pitchFamily="34" charset="0"/>
              </a:rPr>
              <a:t> a </a:t>
            </a:r>
            <a:r>
              <a:rPr lang="en-US" sz="4000" b="1" dirty="0" err="1" smtClean="0">
                <a:latin typeface="Arial Rounded MT Bold" pitchFamily="34" charset="0"/>
              </a:rPr>
              <a:t>douat</a:t>
            </a:r>
            <a:r>
              <a:rPr lang="en-US" sz="4000" b="1" dirty="0" smtClean="0">
                <a:latin typeface="Arial Rounded MT Bold" pitchFamily="34" charset="0"/>
              </a:rPr>
              <a:t>,</a:t>
            </a:r>
          </a:p>
          <a:p>
            <a:pPr algn="ctr">
              <a:buNone/>
            </a:pPr>
            <a:r>
              <a:rPr lang="fr-FR" sz="4000" b="1" dirty="0" err="1" smtClean="0">
                <a:latin typeface="Arial Rounded MT Bold" pitchFamily="34" charset="0"/>
              </a:rPr>
              <a:t>Mòn</a:t>
            </a:r>
            <a:r>
              <a:rPr lang="fr-FR" sz="4000" b="1" dirty="0" smtClean="0">
                <a:latin typeface="Arial Rounded MT Bold" pitchFamily="34" charset="0"/>
              </a:rPr>
              <a:t> nan </a:t>
            </a:r>
            <a:r>
              <a:rPr lang="fr-FR" sz="4000" b="1" dirty="0" err="1" smtClean="0">
                <a:latin typeface="Arial Rounded MT Bold" pitchFamily="34" charset="0"/>
              </a:rPr>
              <a:t>rèd</a:t>
            </a:r>
            <a:r>
              <a:rPr lang="fr-FR" sz="4000" b="1" dirty="0" smtClean="0">
                <a:latin typeface="Arial Rounded MT Bold" pitchFamily="34" charset="0"/>
              </a:rPr>
              <a:t> e </a:t>
            </a:r>
            <a:r>
              <a:rPr lang="fr-FR" sz="4000" b="1" dirty="0" err="1" smtClean="0">
                <a:latin typeface="Arial Rounded MT Bold" pitchFamily="34" charset="0"/>
              </a:rPr>
              <a:t>rout</a:t>
            </a:r>
            <a:r>
              <a:rPr lang="fr-FR" sz="4000" b="1" dirty="0" smtClean="0">
                <a:latin typeface="Arial Rounded MT Bold" pitchFamily="34" charset="0"/>
              </a:rPr>
              <a:t> la fonce,</a:t>
            </a:r>
            <a:endParaRPr lang="en-US" sz="4000" b="1" dirty="0" smtClean="0">
              <a:latin typeface="Arial Rounded MT Bold" pitchFamily="34" charset="0"/>
            </a:endParaRPr>
          </a:p>
          <a:p>
            <a:pPr algn="ctr">
              <a:buNone/>
            </a:pPr>
            <a:r>
              <a:rPr lang="fr-FR" sz="4000" b="1" dirty="0" smtClean="0">
                <a:latin typeface="Arial Rounded MT Bold" pitchFamily="34" charset="0"/>
              </a:rPr>
              <a:t>Li </a:t>
            </a:r>
            <a:r>
              <a:rPr lang="fr-FR" sz="4000" b="1" dirty="0" err="1" smtClean="0">
                <a:latin typeface="Arial Rounded MT Bold" pitchFamily="34" charset="0"/>
              </a:rPr>
              <a:t>apik</a:t>
            </a:r>
            <a:r>
              <a:rPr lang="fr-FR" sz="4000" b="1" dirty="0" smtClean="0">
                <a:latin typeface="Arial Rounded MT Bold" pitchFamily="34" charset="0"/>
              </a:rPr>
              <a:t> </a:t>
            </a:r>
            <a:r>
              <a:rPr lang="fr-FR" sz="4000" b="1" dirty="0" err="1" smtClean="0">
                <a:latin typeface="Arial Rounded MT Bold" pitchFamily="34" charset="0"/>
              </a:rPr>
              <a:t>epi</a:t>
            </a:r>
            <a:r>
              <a:rPr lang="fr-FR" sz="4000" b="1" dirty="0" smtClean="0">
                <a:latin typeface="Arial Rounded MT Bold" pitchFamily="34" charset="0"/>
              </a:rPr>
              <a:t> </a:t>
            </a:r>
            <a:r>
              <a:rPr lang="fr-FR" sz="4000" b="1" dirty="0" err="1" smtClean="0">
                <a:latin typeface="Arial Rounded MT Bold" pitchFamily="34" charset="0"/>
              </a:rPr>
              <a:t>etouat</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err="1" smtClean="0">
                <a:latin typeface="Arial Rounded MT Bold" pitchFamily="34" charset="0"/>
              </a:rPr>
              <a:t>Fò</a:t>
            </a:r>
            <a:r>
              <a:rPr lang="fr-FR" sz="4000" b="1" dirty="0" smtClean="0">
                <a:latin typeface="Arial Rounded MT Bold" pitchFamily="34" charset="0"/>
              </a:rPr>
              <a:t>-n </a:t>
            </a:r>
            <a:r>
              <a:rPr lang="fr-FR" sz="4000" b="1" dirty="0" err="1" smtClean="0">
                <a:latin typeface="Arial Rounded MT Bold" pitchFamily="34" charset="0"/>
              </a:rPr>
              <a:t>bay</a:t>
            </a:r>
            <a:r>
              <a:rPr lang="fr-FR" sz="4000" b="1" dirty="0" smtClean="0">
                <a:latin typeface="Arial Rounded MT Bold" pitchFamily="34" charset="0"/>
              </a:rPr>
              <a:t> </a:t>
            </a:r>
            <a:r>
              <a:rPr lang="fr-FR" sz="4000" b="1" dirty="0" err="1" smtClean="0">
                <a:latin typeface="Arial Rounded MT Bold" pitchFamily="34" charset="0"/>
              </a:rPr>
              <a:t>Gid</a:t>
            </a:r>
            <a:r>
              <a:rPr lang="fr-FR" sz="4000" b="1" dirty="0" smtClean="0">
                <a:latin typeface="Arial Rounded MT Bold" pitchFamily="34" charset="0"/>
              </a:rPr>
              <a:t> la </a:t>
            </a:r>
            <a:r>
              <a:rPr lang="fr-FR" sz="4000" b="1" dirty="0" err="1" smtClean="0">
                <a:latin typeface="Arial Rounded MT Bold" pitchFamily="34" charset="0"/>
              </a:rPr>
              <a:t>kinbe</a:t>
            </a:r>
            <a:r>
              <a:rPr lang="fr-FR" sz="4000" b="1" dirty="0" smtClean="0">
                <a:latin typeface="Arial Rounded MT Bold" pitchFamily="34" charset="0"/>
              </a:rPr>
              <a:t> min </a:t>
            </a:r>
            <a:r>
              <a:rPr lang="fr-FR" sz="4000" b="1" dirty="0" err="1" smtClean="0">
                <a:latin typeface="Arial Rounded MT Bold" pitchFamily="34" charset="0"/>
              </a:rPr>
              <a:t>nou</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smtClean="0">
                <a:latin typeface="Arial Rounded MT Bold" pitchFamily="34" charset="0"/>
              </a:rPr>
              <a:t>Si </a:t>
            </a:r>
            <a:r>
              <a:rPr lang="fr-FR" sz="4000" b="1" dirty="0" err="1" smtClean="0">
                <a:latin typeface="Arial Rounded MT Bold" pitchFamily="34" charset="0"/>
              </a:rPr>
              <a:t>nou</a:t>
            </a:r>
            <a:r>
              <a:rPr lang="fr-FR" sz="4000" b="1" dirty="0" smtClean="0">
                <a:latin typeface="Arial Rounded MT Bold" pitchFamily="34" charset="0"/>
              </a:rPr>
              <a:t> </a:t>
            </a:r>
            <a:r>
              <a:rPr lang="fr-FR" sz="4000" b="1" dirty="0" err="1" smtClean="0">
                <a:latin typeface="Arial Rounded MT Bold" pitchFamily="34" charset="0"/>
              </a:rPr>
              <a:t>vle</a:t>
            </a:r>
            <a:r>
              <a:rPr lang="fr-FR" sz="4000" b="1" dirty="0" smtClean="0">
                <a:latin typeface="Arial Rounded MT Bold" pitchFamily="34" charset="0"/>
              </a:rPr>
              <a:t> </a:t>
            </a:r>
            <a:r>
              <a:rPr lang="fr-FR" sz="4000" b="1" dirty="0" err="1" smtClean="0">
                <a:latin typeface="Arial Rounded MT Bold" pitchFamily="34" charset="0"/>
              </a:rPr>
              <a:t>fè</a:t>
            </a:r>
            <a:r>
              <a:rPr lang="fr-FR" sz="4000" b="1" dirty="0" smtClean="0">
                <a:latin typeface="Arial Rounded MT Bold" pitchFamily="34" charset="0"/>
              </a:rPr>
              <a:t> chemin sa-a</a:t>
            </a:r>
            <a:endParaRPr lang="en-US" sz="4000" b="1" dirty="0" smtClean="0">
              <a:latin typeface="Arial Rounded MT Bold" pitchFamily="34" charset="0"/>
            </a:endParaRPr>
          </a:p>
          <a:p>
            <a:pPr algn="ctr">
              <a:buNone/>
            </a:pPr>
            <a:r>
              <a:rPr lang="fr-FR" sz="4000" b="1" dirty="0" smtClean="0">
                <a:latin typeface="Arial Rounded MT Bold" pitchFamily="34" charset="0"/>
              </a:rPr>
              <a:t>Se pou-n fixe je </a:t>
            </a:r>
            <a:r>
              <a:rPr lang="fr-FR" sz="4000" b="1" dirty="0" err="1" smtClean="0">
                <a:latin typeface="Arial Rounded MT Bold" pitchFamily="34" charset="0"/>
              </a:rPr>
              <a:t>nou</a:t>
            </a:r>
            <a:r>
              <a:rPr lang="fr-FR" sz="4000" b="1" dirty="0" smtClean="0">
                <a:latin typeface="Arial Rounded MT Bold" pitchFamily="34" charset="0"/>
              </a:rPr>
              <a:t> sou Li</a:t>
            </a:r>
            <a:endParaRPr lang="en-US" sz="4000" b="1" dirty="0" smtClean="0">
              <a:latin typeface="Arial Rounded MT Bold" pitchFamily="34" charset="0"/>
            </a:endParaRPr>
          </a:p>
          <a:p>
            <a:pPr algn="ctr">
              <a:buNone/>
            </a:pPr>
            <a:r>
              <a:rPr lang="fr-FR" sz="4000" b="1" dirty="0" smtClean="0">
                <a:latin typeface="Arial Rounded MT Bold" pitchFamily="34" charset="0"/>
              </a:rPr>
              <a:t>Epi </a:t>
            </a:r>
            <a:r>
              <a:rPr lang="fr-FR" sz="4000" b="1" dirty="0" err="1" smtClean="0">
                <a:latin typeface="Arial Rounded MT Bold" pitchFamily="34" charset="0"/>
              </a:rPr>
              <a:t>suiv</a:t>
            </a:r>
            <a:r>
              <a:rPr lang="fr-FR" sz="4000" b="1" dirty="0" smtClean="0">
                <a:latin typeface="Arial Rounded MT Bold" pitchFamily="34" charset="0"/>
              </a:rPr>
              <a:t> Li </a:t>
            </a:r>
            <a:r>
              <a:rPr lang="fr-FR" sz="4000" b="1" dirty="0" err="1" smtClean="0">
                <a:latin typeface="Arial Rounded MT Bold" pitchFamily="34" charset="0"/>
              </a:rPr>
              <a:t>pa</a:t>
            </a:r>
            <a:r>
              <a:rPr lang="fr-FR" sz="4000" b="1" dirty="0" smtClean="0">
                <a:latin typeface="Arial Rounded MT Bold" pitchFamily="34" charset="0"/>
              </a:rPr>
              <a:t>-</a:t>
            </a:r>
            <a:r>
              <a:rPr lang="fr-FR" sz="4000" b="1" dirty="0" err="1" smtClean="0">
                <a:latin typeface="Arial Rounded MT Bold" pitchFamily="34" charset="0"/>
              </a:rPr>
              <a:t>za</a:t>
            </a:r>
            <a:r>
              <a:rPr lang="fr-FR" sz="4000" b="1" dirty="0" smtClean="0">
                <a:latin typeface="Arial Rounded MT Bold" pitchFamily="34" charset="0"/>
              </a:rPr>
              <a:t>-</a:t>
            </a:r>
            <a:r>
              <a:rPr lang="fr-FR" sz="4000" b="1" dirty="0" err="1" smtClean="0">
                <a:latin typeface="Arial Rounded MT Bold" pitchFamily="34" charset="0"/>
              </a:rPr>
              <a:t>pa</a:t>
            </a:r>
            <a:endParaRPr lang="en-US" sz="40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err="1" smtClean="0">
                <a:solidFill>
                  <a:srgbClr val="C00000"/>
                </a:solidFill>
                <a:latin typeface="Arial Rounded MT Bold" pitchFamily="34" charset="0"/>
              </a:rPr>
              <a:t>Ref</a:t>
            </a:r>
            <a:r>
              <a:rPr lang="fr-FR" sz="4000" b="1" dirty="0" smtClean="0">
                <a:solidFill>
                  <a:srgbClr val="C00000"/>
                </a:solidFill>
                <a:latin typeface="Arial Rounded MT Bold" pitchFamily="34" charset="0"/>
              </a:rPr>
              <a:t> </a:t>
            </a:r>
            <a:endParaRPr lang="en-US" sz="4000" b="1" dirty="0" smtClean="0">
              <a:solidFill>
                <a:srgbClr val="C00000"/>
              </a:solidFill>
              <a:latin typeface="Arial Rounded MT Bold" pitchFamily="34" charset="0"/>
            </a:endParaRPr>
          </a:p>
          <a:p>
            <a:pPr algn="ctr">
              <a:buNone/>
            </a:pPr>
            <a:r>
              <a:rPr lang="fr-FR" sz="4000" b="1" dirty="0" smtClean="0">
                <a:solidFill>
                  <a:srgbClr val="002060"/>
                </a:solidFill>
                <a:latin typeface="Arial Rounded MT Bold" pitchFamily="34" charset="0"/>
              </a:rPr>
              <a:t>O Bon </a:t>
            </a:r>
            <a:r>
              <a:rPr lang="fr-FR" sz="4000" b="1" dirty="0" err="1" smtClean="0">
                <a:solidFill>
                  <a:srgbClr val="002060"/>
                </a:solidFill>
                <a:latin typeface="Arial Rounded MT Bold" pitchFamily="34" charset="0"/>
              </a:rPr>
              <a:t>Sovè</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vi-n</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kondui</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mouin</a:t>
            </a:r>
            <a:endParaRPr lang="en-US" sz="4000" b="1" dirty="0" smtClean="0">
              <a:solidFill>
                <a:srgbClr val="002060"/>
              </a:solidFill>
              <a:latin typeface="Arial Rounded MT Bold" pitchFamily="34" charset="0"/>
            </a:endParaRPr>
          </a:p>
          <a:p>
            <a:pPr algn="ctr">
              <a:buNone/>
            </a:pPr>
            <a:r>
              <a:rPr lang="fr-FR" sz="4000" b="1" dirty="0" err="1" smtClean="0">
                <a:solidFill>
                  <a:srgbClr val="002060"/>
                </a:solidFill>
                <a:latin typeface="Arial Rounded MT Bold" pitchFamily="34" charset="0"/>
              </a:rPr>
              <a:t>Fè</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mouin</a:t>
            </a:r>
            <a:r>
              <a:rPr lang="fr-FR" sz="4000" b="1" dirty="0" smtClean="0">
                <a:solidFill>
                  <a:srgbClr val="002060"/>
                </a:solidFill>
                <a:latin typeface="Arial Rounded MT Bold" pitchFamily="34" charset="0"/>
              </a:rPr>
              <a:t> rive </a:t>
            </a:r>
            <a:r>
              <a:rPr lang="fr-FR" sz="4000" b="1" dirty="0" err="1" smtClean="0">
                <a:solidFill>
                  <a:srgbClr val="002060"/>
                </a:solidFill>
                <a:latin typeface="Arial Rounded MT Bold" pitchFamily="34" charset="0"/>
              </a:rPr>
              <a:t>jouk</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lòt</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bò</a:t>
            </a:r>
            <a:endParaRPr lang="en-US" sz="4000" b="1" dirty="0" smtClean="0">
              <a:solidFill>
                <a:srgbClr val="002060"/>
              </a:solidFill>
              <a:latin typeface="Arial Rounded MT Bold" pitchFamily="34" charset="0"/>
            </a:endParaRPr>
          </a:p>
          <a:p>
            <a:pPr algn="ctr">
              <a:buNone/>
            </a:pPr>
            <a:r>
              <a:rPr lang="fr-FR" sz="4000" b="1" dirty="0" err="1" smtClean="0">
                <a:solidFill>
                  <a:srgbClr val="002060"/>
                </a:solidFill>
                <a:latin typeface="Arial Rounded MT Bold" pitchFamily="34" charset="0"/>
              </a:rPr>
              <a:t>Kote</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zanj</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ap</a:t>
            </a:r>
            <a:r>
              <a:rPr lang="fr-FR" sz="4000" b="1" dirty="0" smtClean="0">
                <a:solidFill>
                  <a:srgbClr val="002060"/>
                </a:solidFill>
                <a:latin typeface="Arial Rounded MT Bold" pitchFamily="34" charset="0"/>
              </a:rPr>
              <a:t> chante non Ou,</a:t>
            </a:r>
            <a:endParaRPr lang="en-US" sz="4000" b="1" dirty="0" smtClean="0">
              <a:solidFill>
                <a:srgbClr val="002060"/>
              </a:solidFill>
              <a:latin typeface="Arial Rounded MT Bold" pitchFamily="34" charset="0"/>
            </a:endParaRPr>
          </a:p>
          <a:p>
            <a:pPr algn="ctr">
              <a:buNone/>
            </a:pPr>
            <a:r>
              <a:rPr lang="en-US" sz="4000" b="1" dirty="0" smtClean="0">
                <a:solidFill>
                  <a:srgbClr val="002060"/>
                </a:solidFill>
                <a:latin typeface="Arial Rounded MT Bold" pitchFamily="34" charset="0"/>
              </a:rPr>
              <a:t>E </a:t>
            </a:r>
            <a:r>
              <a:rPr lang="en-US" sz="4000" b="1" dirty="0" err="1" smtClean="0">
                <a:solidFill>
                  <a:srgbClr val="002060"/>
                </a:solidFill>
                <a:latin typeface="Arial Rounded MT Bold" pitchFamily="34" charset="0"/>
              </a:rPr>
              <a:t>mouin</a:t>
            </a:r>
            <a:r>
              <a:rPr lang="en-US" sz="4000" b="1" dirty="0" smtClean="0">
                <a:solidFill>
                  <a:srgbClr val="002060"/>
                </a:solidFill>
                <a:latin typeface="Arial Rounded MT Bold" pitchFamily="34" charset="0"/>
              </a:rPr>
              <a:t> pap </a:t>
            </a:r>
            <a:r>
              <a:rPr lang="en-US" sz="4000" b="1" dirty="0" err="1" smtClean="0">
                <a:solidFill>
                  <a:srgbClr val="002060"/>
                </a:solidFill>
                <a:latin typeface="Arial Rounded MT Bold" pitchFamily="34" charset="0"/>
              </a:rPr>
              <a:t>tounin</a:t>
            </a:r>
            <a:r>
              <a:rPr lang="en-US" sz="4000" b="1" dirty="0" smtClean="0">
                <a:solidFill>
                  <a:srgbClr val="002060"/>
                </a:solidFill>
                <a:latin typeface="Arial Rounded MT Bold" pitchFamily="34" charset="0"/>
              </a:rPr>
              <a:t> </a:t>
            </a:r>
            <a:r>
              <a:rPr lang="en-US" sz="4000" b="1" dirty="0" err="1" smtClean="0">
                <a:solidFill>
                  <a:srgbClr val="002060"/>
                </a:solidFill>
                <a:latin typeface="Arial Rounded MT Bold" pitchFamily="34" charset="0"/>
              </a:rPr>
              <a:t>ankò</a:t>
            </a:r>
            <a:r>
              <a:rPr lang="en-US" sz="4000" b="1" dirty="0" smtClean="0">
                <a:solidFill>
                  <a:srgbClr val="002060"/>
                </a:solidFill>
                <a:latin typeface="Arial Rounded MT Bold" pitchFamily="34" charset="0"/>
              </a:rPr>
              <a:t>.</a:t>
            </a:r>
            <a:endParaRPr lang="en-US" sz="40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solidFill>
                  <a:srgbClr val="C00000"/>
                </a:solidFill>
                <a:latin typeface="Arial Rounded MT Bold" pitchFamily="34" charset="0"/>
              </a:rPr>
              <a:t>3</a:t>
            </a:r>
            <a:endParaRPr lang="en-US" sz="4000" b="1" dirty="0" smtClean="0">
              <a:solidFill>
                <a:srgbClr val="C00000"/>
              </a:solidFill>
              <a:latin typeface="Arial Rounded MT Bold" pitchFamily="34" charset="0"/>
            </a:endParaRPr>
          </a:p>
          <a:p>
            <a:pPr algn="ctr">
              <a:buNone/>
            </a:pPr>
            <a:r>
              <a:rPr lang="en-US" sz="4000" b="1" dirty="0" smtClean="0">
                <a:latin typeface="Arial Rounded MT Bold" pitchFamily="34" charset="0"/>
              </a:rPr>
              <a:t>Gin </a:t>
            </a:r>
            <a:r>
              <a:rPr lang="en-US" sz="4000" b="1" dirty="0" err="1" smtClean="0">
                <a:latin typeface="Arial Rounded MT Bold" pitchFamily="34" charset="0"/>
              </a:rPr>
              <a:t>lòt</a:t>
            </a:r>
            <a:r>
              <a:rPr lang="en-US" sz="4000" b="1" dirty="0" smtClean="0">
                <a:latin typeface="Arial Rounded MT Bold" pitchFamily="34" charset="0"/>
              </a:rPr>
              <a:t> rout </a:t>
            </a:r>
            <a:r>
              <a:rPr lang="en-US" sz="4000" b="1" dirty="0" err="1" smtClean="0">
                <a:latin typeface="Arial Rounded MT Bold" pitchFamily="34" charset="0"/>
              </a:rPr>
              <a:t>ki</a:t>
            </a:r>
            <a:r>
              <a:rPr lang="en-US" sz="4000" b="1" dirty="0" smtClean="0">
                <a:latin typeface="Arial Rounded MT Bold" pitchFamily="34" charset="0"/>
              </a:rPr>
              <a:t> </a:t>
            </a:r>
            <a:r>
              <a:rPr lang="en-US" sz="4000" b="1" dirty="0" err="1" smtClean="0">
                <a:latin typeface="Arial Rounded MT Bold" pitchFamily="34" charset="0"/>
              </a:rPr>
              <a:t>laj</a:t>
            </a:r>
            <a:r>
              <a:rPr lang="en-US" sz="4000" b="1" dirty="0" smtClean="0">
                <a:latin typeface="Arial Rounded MT Bold" pitchFamily="34" charset="0"/>
              </a:rPr>
              <a:t> e </a:t>
            </a:r>
            <a:r>
              <a:rPr lang="en-US" sz="4000" b="1" dirty="0" err="1" smtClean="0">
                <a:latin typeface="Arial Rounded MT Bold" pitchFamily="34" charset="0"/>
              </a:rPr>
              <a:t>biin</a:t>
            </a:r>
            <a:r>
              <a:rPr lang="en-US" sz="4000" b="1" dirty="0" smtClean="0">
                <a:latin typeface="Arial Rounded MT Bold" pitchFamily="34" charset="0"/>
              </a:rPr>
              <a:t> </a:t>
            </a:r>
            <a:r>
              <a:rPr lang="en-US" sz="4000" b="1" dirty="0" err="1" smtClean="0">
                <a:latin typeface="Arial Rounded MT Bold" pitchFamily="34" charset="0"/>
              </a:rPr>
              <a:t>bèl</a:t>
            </a:r>
            <a:r>
              <a:rPr lang="en-US" sz="4000" b="1" dirty="0" smtClean="0">
                <a:latin typeface="Arial Rounded MT Bold" pitchFamily="34" charset="0"/>
              </a:rPr>
              <a:t>,</a:t>
            </a:r>
          </a:p>
          <a:p>
            <a:pPr algn="ctr">
              <a:buNone/>
            </a:pPr>
            <a:r>
              <a:rPr lang="en-US" sz="4000" b="1" dirty="0" smtClean="0">
                <a:latin typeface="Arial Rounded MT Bold" pitchFamily="34" charset="0"/>
              </a:rPr>
              <a:t>Min </a:t>
            </a:r>
            <a:r>
              <a:rPr lang="en-US" sz="4000" b="1" dirty="0" err="1" smtClean="0">
                <a:latin typeface="Arial Rounded MT Bold" pitchFamily="34" charset="0"/>
              </a:rPr>
              <a:t>yo</a:t>
            </a:r>
            <a:r>
              <a:rPr lang="en-US" sz="4000" b="1" dirty="0" smtClean="0">
                <a:latin typeface="Arial Rounded MT Bold" pitchFamily="34" charset="0"/>
              </a:rPr>
              <a:t> pa ka-b </a:t>
            </a:r>
            <a:r>
              <a:rPr lang="en-US" sz="4000" b="1" dirty="0" err="1" smtClean="0">
                <a:latin typeface="Arial Rounded MT Bold" pitchFamily="34" charset="0"/>
              </a:rPr>
              <a:t>fè</a:t>
            </a:r>
            <a:r>
              <a:rPr lang="en-US" sz="4000" b="1" dirty="0" smtClean="0">
                <a:latin typeface="Arial Rounded MT Bold" pitchFamily="34" charset="0"/>
              </a:rPr>
              <a:t>-m rive</a:t>
            </a:r>
          </a:p>
          <a:p>
            <a:pPr algn="ctr">
              <a:buNone/>
            </a:pPr>
            <a:r>
              <a:rPr lang="en-US" sz="4000" b="1" dirty="0" err="1" smtClean="0">
                <a:latin typeface="Arial Rounded MT Bold" pitchFamily="34" charset="0"/>
              </a:rPr>
              <a:t>Lòt</a:t>
            </a:r>
            <a:r>
              <a:rPr lang="en-US" sz="4000" b="1" dirty="0" smtClean="0">
                <a:latin typeface="Arial Rounded MT Bold" pitchFamily="34" charset="0"/>
              </a:rPr>
              <a:t> </a:t>
            </a:r>
            <a:r>
              <a:rPr lang="en-US" sz="4000" b="1" dirty="0" err="1" smtClean="0">
                <a:latin typeface="Arial Rounded MT Bold" pitchFamily="34" charset="0"/>
              </a:rPr>
              <a:t>bò</a:t>
            </a:r>
            <a:r>
              <a:rPr lang="en-US" sz="4000" b="1" dirty="0" smtClean="0">
                <a:latin typeface="Arial Rounded MT Bold" pitchFamily="34" charset="0"/>
              </a:rPr>
              <a:t> </a:t>
            </a:r>
            <a:r>
              <a:rPr lang="en-US" sz="4000" b="1" dirty="0" err="1" smtClean="0">
                <a:latin typeface="Arial Rounded MT Bold" pitchFamily="34" charset="0"/>
              </a:rPr>
              <a:t>mòn</a:t>
            </a:r>
            <a:r>
              <a:rPr lang="en-US" sz="4000" b="1" dirty="0" smtClean="0">
                <a:latin typeface="Arial Rounded MT Bold" pitchFamily="34" charset="0"/>
              </a:rPr>
              <a:t> </a:t>
            </a:r>
            <a:r>
              <a:rPr lang="en-US" sz="4000" b="1" dirty="0" err="1" smtClean="0">
                <a:latin typeface="Arial Rounded MT Bold" pitchFamily="34" charset="0"/>
              </a:rPr>
              <a:t>nan</a:t>
            </a:r>
            <a:r>
              <a:rPr lang="en-US" sz="4000" b="1" dirty="0" smtClean="0">
                <a:latin typeface="Arial Rounded MT Bold" pitchFamily="34" charset="0"/>
              </a:rPr>
              <a:t> </a:t>
            </a:r>
            <a:r>
              <a:rPr lang="en-US" sz="4000" b="1" dirty="0" err="1" smtClean="0">
                <a:latin typeface="Arial Rounded MT Bold" pitchFamily="34" charset="0"/>
              </a:rPr>
              <a:t>avek</a:t>
            </a:r>
            <a:r>
              <a:rPr lang="en-US" sz="4000" b="1" dirty="0" smtClean="0">
                <a:latin typeface="Arial Rounded MT Bold" pitchFamily="34" charset="0"/>
              </a:rPr>
              <a:t> </a:t>
            </a:r>
            <a:r>
              <a:rPr lang="en-US" sz="4000" b="1" dirty="0" err="1" smtClean="0">
                <a:latin typeface="Arial Rounded MT Bold" pitchFamily="34" charset="0"/>
              </a:rPr>
              <a:t>Jezu</a:t>
            </a:r>
            <a:endParaRPr lang="en-US" sz="4000" b="1" dirty="0" smtClean="0">
              <a:latin typeface="Arial Rounded MT Bold" pitchFamily="34" charset="0"/>
            </a:endParaRPr>
          </a:p>
          <a:p>
            <a:pPr algn="ctr">
              <a:buNone/>
            </a:pPr>
            <a:r>
              <a:rPr lang="fr-FR" sz="4000" b="1" dirty="0" err="1" smtClean="0">
                <a:latin typeface="Arial Rounded MT Bold" pitchFamily="34" charset="0"/>
              </a:rPr>
              <a:t>Kote</a:t>
            </a:r>
            <a:r>
              <a:rPr lang="fr-FR" sz="4000" b="1" dirty="0" smtClean="0">
                <a:latin typeface="Arial Rounded MT Bold" pitchFamily="34" charset="0"/>
              </a:rPr>
              <a:t> </a:t>
            </a:r>
            <a:r>
              <a:rPr lang="fr-FR" sz="4000" b="1" dirty="0" err="1" smtClean="0">
                <a:latin typeface="Arial Rounded MT Bold" pitchFamily="34" charset="0"/>
              </a:rPr>
              <a:t>zanj</a:t>
            </a:r>
            <a:r>
              <a:rPr lang="fr-FR" sz="4000" b="1" dirty="0" smtClean="0">
                <a:latin typeface="Arial Rounded MT Bold" pitchFamily="34" charset="0"/>
              </a:rPr>
              <a:t> </a:t>
            </a:r>
            <a:r>
              <a:rPr lang="fr-FR" sz="4000" b="1" dirty="0" err="1" smtClean="0">
                <a:latin typeface="Arial Rounded MT Bold" pitchFamily="34" charset="0"/>
              </a:rPr>
              <a:t>yo</a:t>
            </a:r>
            <a:r>
              <a:rPr lang="fr-FR" sz="4000" b="1" dirty="0" smtClean="0">
                <a:latin typeface="Arial Rounded MT Bold" pitchFamily="34" charset="0"/>
              </a:rPr>
              <a:t> </a:t>
            </a:r>
            <a:r>
              <a:rPr lang="fr-FR" sz="4000" b="1" dirty="0" err="1" smtClean="0">
                <a:latin typeface="Arial Rounded MT Bold" pitchFamily="34" charset="0"/>
              </a:rPr>
              <a:t>ap</a:t>
            </a:r>
            <a:r>
              <a:rPr lang="fr-FR" sz="4000" b="1" dirty="0" smtClean="0">
                <a:latin typeface="Arial Rounded MT Bold" pitchFamily="34" charset="0"/>
              </a:rPr>
              <a:t> chante.</a:t>
            </a:r>
            <a:endParaRPr lang="en-US" sz="4000" b="1" dirty="0" smtClean="0">
              <a:latin typeface="Arial Rounded MT Bold" pitchFamily="34" charset="0"/>
            </a:endParaRPr>
          </a:p>
          <a:p>
            <a:pPr algn="ctr">
              <a:buNone/>
            </a:pPr>
            <a:r>
              <a:rPr lang="fr-FR" sz="4000" b="1" dirty="0" smtClean="0">
                <a:latin typeface="Arial Rounded MT Bold" pitchFamily="34" charset="0"/>
              </a:rPr>
              <a:t>O </a:t>
            </a:r>
            <a:r>
              <a:rPr lang="fr-FR" sz="4000" b="1" dirty="0" err="1" smtClean="0">
                <a:latin typeface="Arial Rounded MT Bold" pitchFamily="34" charset="0"/>
              </a:rPr>
              <a:t>Jezu</a:t>
            </a:r>
            <a:r>
              <a:rPr lang="fr-FR" sz="4000" b="1" dirty="0" smtClean="0">
                <a:latin typeface="Arial Rounded MT Bold" pitchFamily="34" charset="0"/>
              </a:rPr>
              <a:t> </a:t>
            </a:r>
            <a:r>
              <a:rPr lang="fr-FR" sz="4000" b="1" dirty="0" err="1" smtClean="0">
                <a:latin typeface="Arial Rounded MT Bold" pitchFamily="34" charset="0"/>
              </a:rPr>
              <a:t>pa</a:t>
            </a:r>
            <a:r>
              <a:rPr lang="fr-FR" sz="4000" b="1" dirty="0" smtClean="0">
                <a:latin typeface="Arial Rounded MT Bold" pitchFamily="34" charset="0"/>
              </a:rPr>
              <a:t> </a:t>
            </a:r>
            <a:r>
              <a:rPr lang="fr-FR" sz="4000" b="1" dirty="0" err="1" smtClean="0">
                <a:latin typeface="Arial Rounded MT Bold" pitchFamily="34" charset="0"/>
              </a:rPr>
              <a:t>kite</a:t>
            </a:r>
            <a:r>
              <a:rPr lang="fr-FR" sz="4000" b="1" dirty="0" smtClean="0">
                <a:latin typeface="Arial Rounded MT Bold" pitchFamily="34" charset="0"/>
              </a:rPr>
              <a:t>-m </a:t>
            </a:r>
            <a:r>
              <a:rPr lang="fr-FR" sz="4000" b="1" dirty="0" err="1" smtClean="0">
                <a:latin typeface="Arial Rounded MT Bold" pitchFamily="34" charset="0"/>
              </a:rPr>
              <a:t>tonbe</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smtClean="0">
                <a:latin typeface="Arial Rounded MT Bold" pitchFamily="34" charset="0"/>
              </a:rPr>
              <a:t>Ni bronche nan chemin sa-a</a:t>
            </a:r>
            <a:endParaRPr lang="en-US" sz="4000" b="1" dirty="0" smtClean="0">
              <a:latin typeface="Arial Rounded MT Bold" pitchFamily="34" charset="0"/>
            </a:endParaRPr>
          </a:p>
          <a:p>
            <a:pPr algn="ctr">
              <a:buNone/>
            </a:pPr>
            <a:r>
              <a:rPr lang="fr-FR" sz="4000" b="1" dirty="0" smtClean="0">
                <a:latin typeface="Arial Rounded MT Bold" pitchFamily="34" charset="0"/>
              </a:rPr>
              <a:t>Min </a:t>
            </a:r>
            <a:r>
              <a:rPr lang="fr-FR" sz="4000" b="1" dirty="0" err="1" smtClean="0">
                <a:latin typeface="Arial Rounded MT Bold" pitchFamily="34" charset="0"/>
              </a:rPr>
              <a:t>kinbe</a:t>
            </a:r>
            <a:r>
              <a:rPr lang="fr-FR" sz="4000" b="1" dirty="0" smtClean="0">
                <a:latin typeface="Arial Rounded MT Bold" pitchFamily="34" charset="0"/>
              </a:rPr>
              <a:t>-m pi </a:t>
            </a:r>
            <a:r>
              <a:rPr lang="fr-FR" sz="4000" b="1" dirty="0" err="1" smtClean="0">
                <a:latin typeface="Arial Rounded MT Bold" pitchFamily="34" charset="0"/>
              </a:rPr>
              <a:t>prè</a:t>
            </a:r>
            <a:r>
              <a:rPr lang="fr-FR" sz="4000" b="1" dirty="0" smtClean="0">
                <a:latin typeface="Arial Rounded MT Bold" pitchFamily="34" charset="0"/>
              </a:rPr>
              <a:t> Ou </a:t>
            </a:r>
            <a:r>
              <a:rPr lang="fr-FR" sz="4000" b="1" dirty="0" err="1" smtClean="0">
                <a:latin typeface="Arial Rounded MT Bold" pitchFamily="34" charset="0"/>
              </a:rPr>
              <a:t>toujou</a:t>
            </a:r>
            <a:endParaRPr lang="en-US" sz="4000" b="1" dirty="0" smtClean="0">
              <a:latin typeface="Arial Rounded MT Bold" pitchFamily="34" charset="0"/>
            </a:endParaRPr>
          </a:p>
          <a:p>
            <a:pPr algn="ctr">
              <a:buNone/>
            </a:pPr>
            <a:r>
              <a:rPr lang="fr-FR" sz="4000" b="1" dirty="0" err="1" smtClean="0">
                <a:latin typeface="Arial Rounded MT Bold" pitchFamily="34" charset="0"/>
              </a:rPr>
              <a:t>Mape</a:t>
            </a:r>
            <a:r>
              <a:rPr lang="fr-FR" sz="4000" b="1" dirty="0" smtClean="0">
                <a:latin typeface="Arial Rounded MT Bold" pitchFamily="34" charset="0"/>
              </a:rPr>
              <a:t> </a:t>
            </a:r>
            <a:r>
              <a:rPr lang="fr-FR" sz="4000" b="1" dirty="0" err="1" smtClean="0">
                <a:latin typeface="Arial Rounded MT Bold" pitchFamily="34" charset="0"/>
              </a:rPr>
              <a:t>suiv</a:t>
            </a:r>
            <a:r>
              <a:rPr lang="fr-FR" sz="4000" b="1" dirty="0" smtClean="0">
                <a:latin typeface="Arial Rounded MT Bold" pitchFamily="34" charset="0"/>
              </a:rPr>
              <a:t> Ou </a:t>
            </a:r>
            <a:r>
              <a:rPr lang="fr-FR" sz="4000" b="1" dirty="0" err="1" smtClean="0">
                <a:latin typeface="Arial Rounded MT Bold" pitchFamily="34" charset="0"/>
              </a:rPr>
              <a:t>pa</a:t>
            </a:r>
            <a:r>
              <a:rPr lang="fr-FR" sz="4000" b="1" dirty="0" smtClean="0">
                <a:latin typeface="Arial Rounded MT Bold" pitchFamily="34" charset="0"/>
              </a:rPr>
              <a:t>-</a:t>
            </a:r>
            <a:r>
              <a:rPr lang="fr-FR" sz="4000" b="1" dirty="0" err="1" smtClean="0">
                <a:latin typeface="Arial Rounded MT Bold" pitchFamily="34" charset="0"/>
              </a:rPr>
              <a:t>za</a:t>
            </a:r>
            <a:r>
              <a:rPr lang="fr-FR" sz="4000" b="1" dirty="0" smtClean="0">
                <a:latin typeface="Arial Rounded MT Bold" pitchFamily="34" charset="0"/>
              </a:rPr>
              <a:t>-</a:t>
            </a:r>
            <a:r>
              <a:rPr lang="fr-FR" sz="4000" b="1" dirty="0" err="1" smtClean="0">
                <a:latin typeface="Arial Rounded MT Bold" pitchFamily="34" charset="0"/>
              </a:rPr>
              <a:t>pa</a:t>
            </a:r>
            <a:r>
              <a:rPr lang="fr-FR" sz="4000" b="1" dirty="0" smtClean="0">
                <a:latin typeface="Arial Rounded MT Bold" pitchFamily="34" charset="0"/>
              </a:rPr>
              <a:t>.</a:t>
            </a:r>
            <a:endParaRPr lang="en-US" sz="4000" b="1" dirty="0">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err="1" smtClean="0">
                <a:solidFill>
                  <a:srgbClr val="C00000"/>
                </a:solidFill>
                <a:latin typeface="Arial Rounded MT Bold" pitchFamily="34" charset="0"/>
              </a:rPr>
              <a:t>Ref</a:t>
            </a:r>
            <a:r>
              <a:rPr lang="fr-FR" sz="4000" b="1" dirty="0" smtClean="0">
                <a:solidFill>
                  <a:srgbClr val="C00000"/>
                </a:solidFill>
                <a:latin typeface="Arial Rounded MT Bold" pitchFamily="34" charset="0"/>
              </a:rPr>
              <a:t> </a:t>
            </a:r>
            <a:endParaRPr lang="en-US" sz="4000" b="1" dirty="0" smtClean="0">
              <a:solidFill>
                <a:srgbClr val="C00000"/>
              </a:solidFill>
              <a:latin typeface="Arial Rounded MT Bold" pitchFamily="34" charset="0"/>
            </a:endParaRPr>
          </a:p>
          <a:p>
            <a:pPr algn="ctr">
              <a:buNone/>
            </a:pPr>
            <a:r>
              <a:rPr lang="fr-FR" sz="4000" b="1" dirty="0" smtClean="0">
                <a:solidFill>
                  <a:srgbClr val="002060"/>
                </a:solidFill>
                <a:latin typeface="Arial Rounded MT Bold" pitchFamily="34" charset="0"/>
              </a:rPr>
              <a:t>O Bon </a:t>
            </a:r>
            <a:r>
              <a:rPr lang="fr-FR" sz="4000" b="1" dirty="0" err="1" smtClean="0">
                <a:solidFill>
                  <a:srgbClr val="002060"/>
                </a:solidFill>
                <a:latin typeface="Arial Rounded MT Bold" pitchFamily="34" charset="0"/>
              </a:rPr>
              <a:t>Sovè</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vi-n</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kondui</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mouin</a:t>
            </a:r>
            <a:endParaRPr lang="en-US" sz="4000" b="1" dirty="0" smtClean="0">
              <a:solidFill>
                <a:srgbClr val="002060"/>
              </a:solidFill>
              <a:latin typeface="Arial Rounded MT Bold" pitchFamily="34" charset="0"/>
            </a:endParaRPr>
          </a:p>
          <a:p>
            <a:pPr algn="ctr">
              <a:buNone/>
            </a:pPr>
            <a:r>
              <a:rPr lang="fr-FR" sz="4000" b="1" dirty="0" err="1" smtClean="0">
                <a:solidFill>
                  <a:srgbClr val="002060"/>
                </a:solidFill>
                <a:latin typeface="Arial Rounded MT Bold" pitchFamily="34" charset="0"/>
              </a:rPr>
              <a:t>Fè</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mouin</a:t>
            </a:r>
            <a:r>
              <a:rPr lang="fr-FR" sz="4000" b="1" dirty="0" smtClean="0">
                <a:solidFill>
                  <a:srgbClr val="002060"/>
                </a:solidFill>
                <a:latin typeface="Arial Rounded MT Bold" pitchFamily="34" charset="0"/>
              </a:rPr>
              <a:t> rive </a:t>
            </a:r>
            <a:r>
              <a:rPr lang="fr-FR" sz="4000" b="1" dirty="0" err="1" smtClean="0">
                <a:solidFill>
                  <a:srgbClr val="002060"/>
                </a:solidFill>
                <a:latin typeface="Arial Rounded MT Bold" pitchFamily="34" charset="0"/>
              </a:rPr>
              <a:t>jouk</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lòt</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bò</a:t>
            </a:r>
            <a:endParaRPr lang="en-US" sz="4000" b="1" dirty="0" smtClean="0">
              <a:solidFill>
                <a:srgbClr val="002060"/>
              </a:solidFill>
              <a:latin typeface="Arial Rounded MT Bold" pitchFamily="34" charset="0"/>
            </a:endParaRPr>
          </a:p>
          <a:p>
            <a:pPr algn="ctr">
              <a:buNone/>
            </a:pPr>
            <a:r>
              <a:rPr lang="fr-FR" sz="4000" b="1" dirty="0" err="1" smtClean="0">
                <a:solidFill>
                  <a:srgbClr val="002060"/>
                </a:solidFill>
                <a:latin typeface="Arial Rounded MT Bold" pitchFamily="34" charset="0"/>
              </a:rPr>
              <a:t>Kote</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zanj</a:t>
            </a:r>
            <a:r>
              <a:rPr lang="fr-FR" sz="4000" b="1" dirty="0" smtClean="0">
                <a:solidFill>
                  <a:srgbClr val="002060"/>
                </a:solidFill>
                <a:latin typeface="Arial Rounded MT Bold" pitchFamily="34" charset="0"/>
              </a:rPr>
              <a:t> </a:t>
            </a:r>
            <a:r>
              <a:rPr lang="fr-FR" sz="4000" b="1" dirty="0" err="1" smtClean="0">
                <a:solidFill>
                  <a:srgbClr val="002060"/>
                </a:solidFill>
                <a:latin typeface="Arial Rounded MT Bold" pitchFamily="34" charset="0"/>
              </a:rPr>
              <a:t>ap</a:t>
            </a:r>
            <a:r>
              <a:rPr lang="fr-FR" sz="4000" b="1" dirty="0" smtClean="0">
                <a:solidFill>
                  <a:srgbClr val="002060"/>
                </a:solidFill>
                <a:latin typeface="Arial Rounded MT Bold" pitchFamily="34" charset="0"/>
              </a:rPr>
              <a:t> chante non Ou,</a:t>
            </a:r>
            <a:endParaRPr lang="en-US" sz="4000" b="1" dirty="0" smtClean="0">
              <a:solidFill>
                <a:srgbClr val="002060"/>
              </a:solidFill>
              <a:latin typeface="Arial Rounded MT Bold" pitchFamily="34" charset="0"/>
            </a:endParaRPr>
          </a:p>
          <a:p>
            <a:pPr algn="ctr">
              <a:buNone/>
            </a:pPr>
            <a:r>
              <a:rPr lang="en-US" sz="4000" b="1" dirty="0" smtClean="0">
                <a:solidFill>
                  <a:srgbClr val="002060"/>
                </a:solidFill>
                <a:latin typeface="Arial Rounded MT Bold" pitchFamily="34" charset="0"/>
              </a:rPr>
              <a:t>E </a:t>
            </a:r>
            <a:r>
              <a:rPr lang="en-US" sz="4000" b="1" dirty="0" err="1" smtClean="0">
                <a:solidFill>
                  <a:srgbClr val="002060"/>
                </a:solidFill>
                <a:latin typeface="Arial Rounded MT Bold" pitchFamily="34" charset="0"/>
              </a:rPr>
              <a:t>mouin</a:t>
            </a:r>
            <a:r>
              <a:rPr lang="en-US" sz="4000" b="1" dirty="0" smtClean="0">
                <a:solidFill>
                  <a:srgbClr val="002060"/>
                </a:solidFill>
                <a:latin typeface="Arial Rounded MT Bold" pitchFamily="34" charset="0"/>
              </a:rPr>
              <a:t> pap </a:t>
            </a:r>
            <a:r>
              <a:rPr lang="en-US" sz="4000" b="1" dirty="0" err="1" smtClean="0">
                <a:solidFill>
                  <a:srgbClr val="002060"/>
                </a:solidFill>
                <a:latin typeface="Arial Rounded MT Bold" pitchFamily="34" charset="0"/>
              </a:rPr>
              <a:t>tounin</a:t>
            </a:r>
            <a:r>
              <a:rPr lang="en-US" sz="4000" b="1" dirty="0" smtClean="0">
                <a:solidFill>
                  <a:srgbClr val="002060"/>
                </a:solidFill>
                <a:latin typeface="Arial Rounded MT Bold" pitchFamily="34" charset="0"/>
              </a:rPr>
              <a:t> </a:t>
            </a:r>
            <a:r>
              <a:rPr lang="en-US" sz="4000" b="1" dirty="0" err="1" smtClean="0">
                <a:solidFill>
                  <a:srgbClr val="002060"/>
                </a:solidFill>
                <a:latin typeface="Arial Rounded MT Bold" pitchFamily="34" charset="0"/>
              </a:rPr>
              <a:t>ankò</a:t>
            </a:r>
            <a:r>
              <a:rPr lang="en-US" sz="4000" b="1" dirty="0" smtClean="0">
                <a:solidFill>
                  <a:srgbClr val="002060"/>
                </a:solidFill>
                <a:latin typeface="Arial Rounded MT Bold" pitchFamily="34" charset="0"/>
              </a:rPr>
              <a:t>.</a:t>
            </a:r>
            <a:endParaRPr lang="en-US" sz="40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12486</TotalTime>
  <Words>1776</Words>
  <Application>Microsoft Office PowerPoint</Application>
  <PresentationFormat>On-screen Show (4:3)</PresentationFormat>
  <Paragraphs>125</Paragraphs>
  <Slides>43</Slides>
  <Notes>1</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CHRIST THE ROCK CONGREGATION SUNDAY JUNE 25TH 2023  Sermon Par Pasteur  Saint Gérard Charlestin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37</cp:revision>
  <dcterms:created xsi:type="dcterms:W3CDTF">2020-11-14T18:23:53Z</dcterms:created>
  <dcterms:modified xsi:type="dcterms:W3CDTF">2023-06-23T02:22:12Z</dcterms:modified>
</cp:coreProperties>
</file>