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0"/>
  </p:notesMasterIdLst>
  <p:sldIdLst>
    <p:sldId id="256" r:id="rId2"/>
    <p:sldId id="667" r:id="rId3"/>
    <p:sldId id="936" r:id="rId4"/>
    <p:sldId id="1857" r:id="rId5"/>
    <p:sldId id="1693" r:id="rId6"/>
    <p:sldId id="1854" r:id="rId7"/>
    <p:sldId id="1855" r:id="rId8"/>
    <p:sldId id="1856" r:id="rId9"/>
    <p:sldId id="1827" r:id="rId10"/>
    <p:sldId id="1858" r:id="rId11"/>
    <p:sldId id="1859" r:id="rId12"/>
    <p:sldId id="1860" r:id="rId13"/>
    <p:sldId id="1852" r:id="rId14"/>
    <p:sldId id="1861" r:id="rId15"/>
    <p:sldId id="716" r:id="rId16"/>
    <p:sldId id="1731" r:id="rId17"/>
    <p:sldId id="1862" r:id="rId18"/>
    <p:sldId id="1863" r:id="rId19"/>
    <p:sldId id="1864" r:id="rId20"/>
    <p:sldId id="1791" r:id="rId21"/>
    <p:sldId id="1865" r:id="rId22"/>
    <p:sldId id="1866" r:id="rId23"/>
    <p:sldId id="1868" r:id="rId24"/>
    <p:sldId id="1867" r:id="rId25"/>
    <p:sldId id="1869" r:id="rId26"/>
    <p:sldId id="1691" r:id="rId27"/>
    <p:sldId id="1835" r:id="rId28"/>
    <p:sldId id="1870" r:id="rId29"/>
    <p:sldId id="1871" r:id="rId30"/>
    <p:sldId id="1872" r:id="rId31"/>
    <p:sldId id="1853" r:id="rId32"/>
    <p:sldId id="1622" r:id="rId33"/>
    <p:sldId id="1873" r:id="rId34"/>
    <p:sldId id="1875" r:id="rId35"/>
    <p:sldId id="1819" r:id="rId36"/>
    <p:sldId id="1876" r:id="rId37"/>
    <p:sldId id="1877" r:id="rId38"/>
    <p:sldId id="1623" r:id="rId39"/>
    <p:sldId id="1365" r:id="rId40"/>
    <p:sldId id="1366" r:id="rId41"/>
    <p:sldId id="1367" r:id="rId42"/>
    <p:sldId id="1496" r:id="rId43"/>
    <p:sldId id="1878" r:id="rId44"/>
    <p:sldId id="1879" r:id="rId45"/>
    <p:sldId id="461" r:id="rId46"/>
    <p:sldId id="1759" r:id="rId47"/>
    <p:sldId id="949" r:id="rId48"/>
    <p:sldId id="165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99FF33"/>
    <a:srgbClr val="0000CC"/>
    <a:srgbClr val="FC0AFC"/>
    <a:srgbClr val="0D069A"/>
    <a:srgbClr val="009900"/>
    <a:srgbClr val="003300"/>
    <a:srgbClr val="00FF00"/>
    <a:srgbClr val="FF00FF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6/10/2023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JUNE 11</a:t>
            </a:r>
            <a:r>
              <a:rPr lang="en-US" sz="5400" b="1" baseline="30000" dirty="0" smtClean="0">
                <a:solidFill>
                  <a:srgbClr val="0D069A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2023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0D069A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rgbClr val="0D069A"/>
                </a:solidFill>
                <a:latin typeface="Agency FB" pitchFamily="34" charset="0"/>
              </a:rPr>
              <a:t>GERDA JEAN BAPTISTE</a:t>
            </a:r>
            <a:endParaRPr lang="en-US" sz="5400" b="1" dirty="0" smtClean="0">
              <a:solidFill>
                <a:srgbClr val="0D069A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78483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@@@@@@@@@@@</a:t>
            </a:r>
            <a:r>
              <a:rPr lang="en-US" dirty="0" smtClean="0">
                <a:solidFill>
                  <a:schemeClr val="bg1"/>
                </a:solidFill>
              </a:rPr>
              <a:t>@@@@@@@@@@@@@@@@@@@@@@@@@@@@@</a:t>
            </a:r>
            <a:r>
              <a:rPr lang="en-US" dirty="0" smtClean="0">
                <a:solidFill>
                  <a:srgbClr val="FF00FF"/>
                </a:solidFill>
              </a:rPr>
              <a:t>@@@@@@@@@@@@@@@@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@@@@@@@@@@@@@@@@@@@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11 JUIN</a:t>
            </a:r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  </a:t>
            </a:r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2023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163 Fr CE : Jésus, ta sainte Présence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Jésus ta sainte présence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Est la source du bonheur.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Dans la joie et la souffrance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Elle est le repos du cœur.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Rounded MT Bold" pitchFamily="34" charset="0"/>
              </a:rPr>
              <a:t>Ref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Fais briller sur moi ta face,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 Jésus Agneau de Dieu 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 tes pieds, c’est la ma place,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Près de Toi mon ciel est bleu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Sur celui qui Te contemple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Descends un rayon divin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Tu fais de son cœur ton temple,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Ton doigt pointe son chemin.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Rounded MT Bold" pitchFamily="34" charset="0"/>
              </a:rPr>
              <a:t>Ref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Fais briller sur moi ta face,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 Jésus Agneau de Dieu 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 tes pieds, c’est la ma place,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Près de Toi mon ciel est bleu.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Ah ! Que mon âme ravie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Te rencontre, o mon Sauveur !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Car ton regard c’est la vie,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la richesse du cœur.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Rounded MT Bold" pitchFamily="34" charset="0"/>
              </a:rPr>
              <a:t>Ref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Fais briller sur moi ta face,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 Jésus Agneau de Dieu 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 tes pieds, c’est la ma place,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Près de Toi mon ciel est bleu</a:t>
            </a: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Il faut aussi ta présence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Pour ton Service, o Jésus !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Car elle est une puissance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Pour relever les perdus !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Rounded MT Bold" pitchFamily="34" charset="0"/>
              </a:rPr>
              <a:t>Ref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Fais briller sur moi ta face,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 Jésus Agneau de Dieu 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 tes pieds, c’est la ma place,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Près de Toi mon ciel est bleu.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Quand dans l’étendue immense,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O Jésus Tu paraîtras,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C’est encore par ta présence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Que Tu nous attireras </a:t>
            </a:r>
            <a:r>
              <a:rPr lang="fr-FR" sz="3600" b="1" dirty="0" smtClean="0">
                <a:latin typeface="Arial Rounded MT Bold" pitchFamily="34" charset="0"/>
              </a:rPr>
              <a:t>!</a:t>
            </a:r>
          </a:p>
          <a:p>
            <a:pPr algn="ctr">
              <a:buNone/>
            </a:pPr>
            <a:r>
              <a:rPr lang="fr-FR" sz="3600" b="1" dirty="0" err="1" smtClean="0">
                <a:solidFill>
                  <a:srgbClr val="C00000"/>
                </a:solidFill>
                <a:latin typeface="Arial Rounded MT Bold" pitchFamily="34" charset="0"/>
              </a:rPr>
              <a:t>Ref</a:t>
            </a:r>
            <a:endParaRPr lang="en-US" sz="36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Fais briller sur moi ta face,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O Jésus Agneau de Dieu !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A tes pieds, c’est la ma place,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Rounded MT Bold" pitchFamily="34" charset="0"/>
              </a:rPr>
              <a:t>Près de Toi mon ciel est bleu.</a:t>
            </a:r>
            <a:endParaRPr lang="en-US" sz="36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91 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Kr CE: </a:t>
            </a:r>
            <a:r>
              <a:rPr lang="fr-FR" sz="4000" b="1" dirty="0" err="1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mande ou </a:t>
            </a:r>
            <a:r>
              <a:rPr lang="fr-FR" sz="4000" b="1" dirty="0" err="1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briye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1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mande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li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Tout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kretyen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bay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patou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 :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fanmiyou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travay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 ;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ou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nom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2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Menm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syel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la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nwa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minm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le chemin 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tro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Se le sa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te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lese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ou-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minm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sou la te ;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ouye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nom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3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gran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gras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Bon-Dieu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feou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vini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peche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teneb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antoure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Leve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byin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ro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pou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-l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kab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klere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tout </a:t>
            </a:r>
            <a:r>
              <a:rPr lang="en-US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nom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4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Si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vle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gnou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joua k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syel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la,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dwe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lumen sou la te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Bondye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plasenou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isi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ba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ye</a:t>
            </a:r>
            <a:endParaRPr lang="fr-FR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Ke</a:t>
            </a:r>
            <a:endParaRPr lang="en-US" sz="4000" dirty="0" smtClean="0">
              <a:solidFill>
                <a:schemeClr val="accent5">
                  <a:lumMod val="7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(2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wa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Lumye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nom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pedu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jwenn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Briye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kote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Jezu</a:t>
            </a:r>
            <a:r>
              <a:rPr lang="fr-FR" sz="4000" b="1" dirty="0" smtClean="0">
                <a:latin typeface="Arial Rounded MT Bold" pitchFamily="34" charset="0"/>
              </a:rPr>
              <a:t> m </a:t>
            </a:r>
            <a:r>
              <a:rPr lang="fr-FR" sz="4000" b="1" dirty="0" err="1" smtClean="0">
                <a:latin typeface="Arial Rounded MT Bold" pitchFamily="34" charset="0"/>
              </a:rPr>
              <a:t>vle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samble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ak</a:t>
            </a:r>
            <a:r>
              <a:rPr lang="fr-FR" sz="4000" b="1" dirty="0" smtClean="0">
                <a:latin typeface="Arial Rounded MT Bold" pitchFamily="34" charset="0"/>
              </a:rPr>
              <a:t> ou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latin typeface="Arial Rounded MT Bold" pitchFamily="34" charset="0"/>
              </a:rPr>
              <a:t>langaj</a:t>
            </a:r>
            <a:r>
              <a:rPr lang="fr-FR" sz="4000" b="1" dirty="0" smtClean="0"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latin typeface="Arial Rounded MT Bold" pitchFamily="34" charset="0"/>
              </a:rPr>
              <a:t>konpoteman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  </a:t>
            </a:r>
            <a:r>
              <a:rPr lang="fr-FR" sz="4000" b="1" dirty="0" err="1" smtClean="0">
                <a:latin typeface="Arial Rounded MT Bold" pitchFamily="34" charset="0"/>
              </a:rPr>
              <a:t>menm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zanmi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map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frekante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Dwe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fèw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plèzi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nèt</a:t>
            </a:r>
            <a:r>
              <a:rPr lang="fr-FR" sz="4000" b="1" dirty="0" smtClean="0">
                <a:latin typeface="Arial Rounded MT Bold" pitchFamily="34" charset="0"/>
              </a:rPr>
              <a:t> ale.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Adorasyon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yo</a:t>
            </a:r>
            <a:r>
              <a:rPr lang="fr-FR" sz="4000" b="1" dirty="0" smtClean="0">
                <a:latin typeface="Arial Rounded MT Bold" pitchFamily="34" charset="0"/>
              </a:rPr>
              <a:t> va pi </a:t>
            </a:r>
            <a:r>
              <a:rPr lang="fr-FR" sz="4000" b="1" dirty="0" err="1" smtClean="0">
                <a:latin typeface="Arial Rounded MT Bold" pitchFamily="34" charset="0"/>
              </a:rPr>
              <a:t>efikas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Ma </a:t>
            </a:r>
            <a:r>
              <a:rPr lang="fr-FR" sz="4000" b="1" dirty="0" err="1" smtClean="0">
                <a:latin typeface="Arial Rounded MT Bold" pitchFamily="34" charset="0"/>
              </a:rPr>
              <a:t>tounen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nèt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foto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kopi</a:t>
            </a:r>
            <a:r>
              <a:rPr lang="fr-FR" sz="4000" b="1" dirty="0" smtClean="0">
                <a:latin typeface="Arial Rounded MT Bold" pitchFamily="34" charset="0"/>
              </a:rPr>
              <a:t> ou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 le </a:t>
            </a:r>
            <a:r>
              <a:rPr lang="fr-FR" sz="4000" b="1" dirty="0" err="1" smtClean="0">
                <a:latin typeface="Arial Rounded MT Bold" pitchFamily="34" charset="0"/>
              </a:rPr>
              <a:t>yap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chèchem</a:t>
            </a:r>
            <a:r>
              <a:rPr lang="fr-FR" sz="4000" b="1" dirty="0" smtClean="0">
                <a:latin typeface="Arial Rounded MT Bold" pitchFamily="34" charset="0"/>
              </a:rPr>
              <a:t> sou la </a:t>
            </a:r>
            <a:r>
              <a:rPr lang="fr-FR" sz="4000" b="1" dirty="0" err="1" smtClean="0">
                <a:latin typeface="Arial Rounded MT Bold" pitchFamily="34" charset="0"/>
              </a:rPr>
              <a:t>tè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Ya </a:t>
            </a:r>
            <a:r>
              <a:rPr lang="fr-FR" sz="4000" b="1" dirty="0" err="1" smtClean="0">
                <a:latin typeface="Arial Rounded MT Bold" pitchFamily="34" charset="0"/>
              </a:rPr>
              <a:t>jwenn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rasit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plante </a:t>
            </a:r>
            <a:r>
              <a:rPr lang="fr-FR" sz="4000" b="1" dirty="0" err="1" smtClean="0">
                <a:latin typeface="Arial Rounded MT Bold" pitchFamily="34" charset="0"/>
              </a:rPr>
              <a:t>anro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 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trò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fidèl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pouw</a:t>
            </a:r>
            <a:r>
              <a:rPr lang="fr-FR" sz="4000" b="1" dirty="0" smtClean="0">
                <a:latin typeface="Arial Rounded MT Bold" pitchFamily="34" charset="0"/>
              </a:rPr>
              <a:t> ta </a:t>
            </a:r>
            <a:r>
              <a:rPr lang="fr-FR" sz="4000" b="1" dirty="0" err="1" smtClean="0">
                <a:latin typeface="Arial Rounded MT Bold" pitchFamily="34" charset="0"/>
              </a:rPr>
              <a:t>trayim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trò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fidèl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pouw</a:t>
            </a:r>
            <a:r>
              <a:rPr lang="fr-FR" sz="4000" b="1" dirty="0" smtClean="0">
                <a:latin typeface="Arial Rounded MT Bold" pitchFamily="34" charset="0"/>
              </a:rPr>
              <a:t> ta </a:t>
            </a:r>
            <a:r>
              <a:rPr lang="fr-FR" sz="4000" b="1" dirty="0" err="1" smtClean="0">
                <a:latin typeface="Arial Rounded MT Bold" pitchFamily="34" charset="0"/>
              </a:rPr>
              <a:t>kitem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wont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 prouve </a:t>
            </a:r>
            <a:r>
              <a:rPr lang="fr-FR" sz="4000" b="1" dirty="0" err="1" smtClean="0">
                <a:latin typeface="Arial Rounded MT Bold" pitchFamily="34" charset="0"/>
              </a:rPr>
              <a:t>saw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ye</a:t>
            </a:r>
            <a:r>
              <a:rPr lang="fr-FR" sz="4000" b="1" dirty="0" smtClean="0"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latin typeface="Arial Rounded MT Bold" pitchFamily="34" charset="0"/>
              </a:rPr>
              <a:t>lavim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 </a:t>
            </a:r>
            <a:r>
              <a:rPr lang="fr-FR" sz="4000" b="1" dirty="0" err="1" smtClean="0">
                <a:latin typeface="Arial Rounded MT Bold" pitchFamily="34" charset="0"/>
              </a:rPr>
              <a:t>mwen</a:t>
            </a:r>
            <a:r>
              <a:rPr lang="fr-FR" sz="4000" b="1" dirty="0" smtClean="0">
                <a:latin typeface="Arial Rounded MT Bold" pitchFamily="34" charset="0"/>
              </a:rPr>
              <a:t> vin </a:t>
            </a:r>
            <a:r>
              <a:rPr lang="fr-FR" sz="4000" b="1" dirty="0" err="1" smtClean="0">
                <a:latin typeface="Arial Rounded MT Bold" pitchFamily="34" charset="0"/>
              </a:rPr>
              <a:t>reyalize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trò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fidèl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pouw</a:t>
            </a:r>
            <a:r>
              <a:rPr lang="fr-FR" sz="4000" b="1" dirty="0" smtClean="0">
                <a:latin typeface="Arial Rounded MT Bold" pitchFamily="34" charset="0"/>
              </a:rPr>
              <a:t> ta </a:t>
            </a:r>
            <a:r>
              <a:rPr lang="fr-FR" sz="4000" b="1" dirty="0" err="1" smtClean="0">
                <a:latin typeface="Arial Rounded MT Bold" pitchFamily="34" charset="0"/>
              </a:rPr>
              <a:t>trayim</a:t>
            </a:r>
            <a:endParaRPr lang="en-US" sz="4000" b="1" dirty="0" smtClean="0">
              <a:latin typeface="Arial Rounded MT Bold" pitchFamily="34" charset="0"/>
            </a:endParaRPr>
          </a:p>
          <a:p>
            <a:r>
              <a:rPr lang="fr-FR" sz="800" dirty="0" smtClean="0"/>
              <a:t> 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95600" y="609600"/>
            <a:ext cx="3200400" cy="101566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DEBUT</a:t>
            </a:r>
            <a:endParaRPr lang="en-US" sz="6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Psaume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97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:</a:t>
            </a:r>
            <a:endParaRPr lang="fr-FR" sz="44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Ps 97:1 ¶ L'Éternel règne: que la terre soit dans l'allégresse, Que les îles nombreuses se réjouissent!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2 Les nuages et l'obscurité l'environnent, La justice et l'équité sont la base de son trône.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 Le feu marche devant lui, Et embrase à l'entour ses adversaires.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4400" dirty="0" smtClean="0">
                <a:latin typeface="Arial Rounded MT Bold" pitchFamily="34" charset="0"/>
              </a:rPr>
              <a:t>4 </a:t>
            </a:r>
            <a:r>
              <a:rPr lang="fr-FR" sz="4400" dirty="0" smtClean="0">
                <a:latin typeface="Arial Rounded MT Bold" pitchFamily="34" charset="0"/>
              </a:rPr>
              <a:t>Ses éclairs illuminent le monde, La terre le voit et tremble;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300" dirty="0" smtClean="0">
                <a:solidFill>
                  <a:srgbClr val="C00000"/>
                </a:solidFill>
                <a:latin typeface="Arial Rounded MT Bold" pitchFamily="34" charset="0"/>
              </a:rPr>
              <a:t>5 Les montagnes se fondent comme la cire devant l'Éternel, Devant le Seigneur de toute la terre.</a:t>
            </a:r>
            <a:endParaRPr lang="en-US" sz="43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300" dirty="0" smtClean="0">
                <a:latin typeface="Arial Rounded MT Bold" pitchFamily="34" charset="0"/>
              </a:rPr>
              <a:t> 6 Les cieux publient sa justice, Et tous les peuples voient sa gloire</a:t>
            </a:r>
            <a:r>
              <a:rPr lang="fr-FR" sz="4300" dirty="0" smtClean="0">
                <a:latin typeface="Arial Rounded MT Bold" pitchFamily="34" charset="0"/>
              </a:rPr>
              <a:t>.</a:t>
            </a:r>
          </a:p>
          <a:p>
            <a:pPr algn="just">
              <a:buNone/>
            </a:pP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4000" dirty="0" smtClean="0">
                <a:latin typeface="Arial Rounded MT Bold" pitchFamily="34" charset="0"/>
              </a:rPr>
              <a:t>7 </a:t>
            </a:r>
            <a:r>
              <a:rPr lang="fr-FR" sz="4000" dirty="0" smtClean="0">
                <a:latin typeface="Arial Rounded MT Bold" pitchFamily="34" charset="0"/>
              </a:rPr>
              <a:t>Ils sont confus, tous ceux qui servent les images, Qui se font gloire des idoles. Tous les dieux se prosternent devant lui.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8 ¶ Sion l'entend et se réjouit, Les filles de Juda sont dans l'allégresse, A cause de tes jugements, ô Éternel!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9 Car toi, Éternel! tu es le Très-Haut sur toute la terre, Tu es souverainement élevé au-dessus de tous les dieux.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4000" dirty="0" smtClean="0">
                <a:latin typeface="Arial Rounded MT Bold" pitchFamily="34" charset="0"/>
              </a:rPr>
              <a:t>10 </a:t>
            </a:r>
            <a:r>
              <a:rPr lang="fr-FR" sz="4000" dirty="0" smtClean="0">
                <a:latin typeface="Arial Rounded MT Bold" pitchFamily="34" charset="0"/>
              </a:rPr>
              <a:t>Vous qui aimez l'Éternel, haïssez le mal! Il garde les âmes de ses fidèles, Il les délivre de la main des méchants.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11 La lumière est semée pour le juste, Et la joie pour ceux dont le cœur est droit.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12 Justes, réjouissez-vous en l'Éternel, Et célébrez par vos louanges sa sainteté!</a:t>
            </a:r>
            <a:endParaRPr lang="en-US" sz="4000" dirty="0" smtClean="0">
              <a:latin typeface="Arial Rounded MT Bold" pitchFamily="34" charset="0"/>
            </a:endParaRPr>
          </a:p>
          <a:p>
            <a:pPr marL="0" indent="0" algn="just">
              <a:buNone/>
            </a:pP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104 Fr CE  Du Ciel Bientôt Jésus Va Revenir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1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Du ciel bientôt Jésus va revenir !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c’était aujourd’hui ?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Tous radieux, </a:t>
            </a:r>
            <a:endParaRPr lang="fr-FR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nous </a:t>
            </a:r>
            <a:r>
              <a:rPr lang="fr-FR" sz="4400" b="1" dirty="0" smtClean="0">
                <a:latin typeface="Arial Rounded MT Bold" pitchFamily="34" charset="0"/>
              </a:rPr>
              <a:t>Le verrons venir !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c’était aujourd’hui ?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Alors tous les saints à sa vue,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Ses enfants sur de sa venue,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Iront avec Lui sur la nue,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Si c’était aujourd’hui 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?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Ref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Jésus revient bientôt ! . . 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nous Le couronnerons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et nous L’adorerons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Jésus revient bientôt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!...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2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Dans ce beau ciel, le mal ne sera plus !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c’était aujourd’hui ?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Plus de douleur, le regard de Jésus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c’était aujourd’hui ?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Notre âme après ce jour soupire !...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Mais déjà la nuit se retire,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Le grand matin va bientôt luire,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c’était aujourd’hui </a:t>
            </a:r>
            <a:r>
              <a:rPr lang="fr-FR" sz="4400" b="1" dirty="0" smtClean="0">
                <a:latin typeface="Arial Rounded MT Bold" pitchFamily="34" charset="0"/>
              </a:rPr>
              <a:t>?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Ref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Jésus revient bientôt ! . . 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nous Le couronnerons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et nous L’adorerons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Jésus revient bientôt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!...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3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Oh que Jésus trouve en nous des cœurs droits,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S’Il revient aujourd’hui !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Viellant, priant, dociles à sa voix,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S’Il revient aujourd’hui !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Avons-nous tous cette assurance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D’être enlèves en sa présence,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Dans le séjour de sa puissance !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S’Il revient aujourd’hui ?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err="1" smtClean="0">
                <a:latin typeface="Arial Rounded MT Bold" pitchFamily="34" charset="0"/>
              </a:rPr>
              <a:t>Ref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Jésus revient bientôt ! . . 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nous Le couronnerons 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et nous L’adorerons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Gloire, gloire, Jésus revient bientôt </a:t>
            </a: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!...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0" y="2057400"/>
            <a:ext cx="5715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PRIÈRE </a:t>
            </a:r>
          </a:p>
          <a:p>
            <a:pPr algn="ctr"/>
            <a:r>
              <a:rPr lang="en-US" sz="4400" b="1" dirty="0" smtClean="0"/>
              <a:t>AVEC L’ASSEMBLÈE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137 Fr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Cht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Esp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Gemissant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Gémissant sous l'esclavage,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Dans la sombre nuit,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Amis, reprenez courage 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Déjà l'aube luit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Oh! joyeuse espérance.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Voici la délivrance!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Nous connaissons la puissance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De notre grand Libérateur,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Et nous vous disons : confiance!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Venez, donnez-lui votre cœur!</a:t>
            </a:r>
            <a:r>
              <a:rPr lang="fr-FR" sz="1600" dirty="0" smtClean="0">
                <a:latin typeface="Arial Rounded MT Bold" pitchFamily="34" charset="0"/>
              </a:rPr>
              <a:t/>
            </a:r>
            <a:br>
              <a:rPr lang="fr-FR" sz="1600" dirty="0" smtClean="0">
                <a:latin typeface="Arial Rounded MT Bold" pitchFamily="34" charset="0"/>
              </a:rPr>
            </a:br>
            <a:endParaRPr lang="en-US" sz="1600" dirty="0">
              <a:solidFill>
                <a:srgbClr val="00FF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1600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fr-FR" sz="1600" dirty="0" smtClean="0">
                <a:latin typeface="Arial Rounded MT Bold" pitchFamily="34" charset="0"/>
              </a:rPr>
              <a:t/>
            </a:r>
            <a:br>
              <a:rPr lang="fr-FR" sz="1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Que de larmes, que de chutes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Dans la sombre nuit!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Voici la fin de vos luttes 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Déjà l'aube luit.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Oh! joyeuse espérance.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Voici la délivrance!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Nous connaissons la puissance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De notre grand Libérateur,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Et nous vous disons : confiance!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Venez, donnez-lui votre cœur!</a:t>
            </a:r>
            <a:r>
              <a:rPr lang="fr-FR" sz="800" dirty="0" smtClean="0">
                <a:latin typeface="Arial Rounded MT Bold" pitchFamily="34" charset="0"/>
              </a:rPr>
              <a:t/>
            </a:r>
            <a:br>
              <a:rPr lang="fr-FR" sz="800" dirty="0" smtClean="0">
                <a:latin typeface="Arial Rounded MT Bold" pitchFamily="34" charset="0"/>
              </a:rPr>
            </a:br>
            <a:endParaRPr lang="en-US" sz="800" dirty="0">
              <a:solidFill>
                <a:srgbClr val="00FF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1600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fr-FR" sz="1600" dirty="0" smtClean="0">
                <a:latin typeface="Arial Rounded MT Bold" pitchFamily="34" charset="0"/>
              </a:rPr>
              <a:t/>
            </a:r>
            <a:br>
              <a:rPr lang="fr-FR" sz="1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Prenant en dégoût la vie,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Cœurs découragés!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Que pourrait votre énergie,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Pauvres naufragés,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Oh! joyeuse espérance.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Voici la délivrance!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Nous connaissons la puissance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De notre grand Libérateur,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Et nous vous disons : confiance!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Venez, donnez-lui votre cœur!</a:t>
            </a:r>
            <a:r>
              <a:rPr lang="fr-FR" sz="800" dirty="0" smtClean="0">
                <a:latin typeface="Arial Rounded MT Bold" pitchFamily="34" charset="0"/>
              </a:rPr>
              <a:t/>
            </a:r>
            <a:br>
              <a:rPr lang="fr-FR" sz="800" dirty="0" smtClean="0">
                <a:latin typeface="Arial Rounded MT Bold" pitchFamily="34" charset="0"/>
              </a:rPr>
            </a:br>
            <a:endParaRPr lang="en-US" sz="800" dirty="0">
              <a:solidFill>
                <a:srgbClr val="00FF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1600" dirty="0" smtClean="0">
                <a:solidFill>
                  <a:srgbClr val="FFFF00"/>
                </a:solidFill>
                <a:latin typeface="Arial Rounded MT Bold" pitchFamily="34" charset="0"/>
              </a:rPr>
              <a:t>4</a:t>
            </a:r>
            <a:r>
              <a:rPr lang="fr-FR" sz="1600" dirty="0" smtClean="0">
                <a:latin typeface="Arial Rounded MT Bold" pitchFamily="34" charset="0"/>
              </a:rPr>
              <a:t/>
            </a:r>
            <a:br>
              <a:rPr lang="fr-FR" sz="1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Lui, qui fit tomber nos chaînes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nous affranchit,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Voit aussi vos luttes vaines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Dans la sombre nuit</a:t>
            </a:r>
            <a:r>
              <a:rPr lang="fr-FR" sz="4000" dirty="0" smtClean="0">
                <a:latin typeface="Arial Rounded MT Bold" pitchFamily="34" charset="0"/>
              </a:rPr>
              <a:t>...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Refrain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Oh! joyeuse espérance,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Voici la délivrance!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Croyez donc à la puissance 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De notre Grand Libérateur,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Et venez avec confiance;</a:t>
            </a:r>
            <a:b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FF99"/>
                </a:solidFill>
                <a:latin typeface="Arial Rounded MT Bold" pitchFamily="34" charset="0"/>
              </a:rPr>
              <a:t>Venez, donnez-lui votre cœur!</a:t>
            </a:r>
            <a:endParaRPr lang="en-US" sz="4000" dirty="0">
              <a:solidFill>
                <a:srgbClr val="00FF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rgbClr val="0000CC"/>
                </a:solidFill>
                <a:latin typeface="Arial Rounded MT Bold" pitchFamily="34" charset="0"/>
              </a:rPr>
              <a:t>LECTURE  PSAUME </a:t>
            </a:r>
            <a:r>
              <a:rPr lang="fr-FR" sz="4800" b="1" dirty="0" smtClean="0">
                <a:solidFill>
                  <a:srgbClr val="0000CC"/>
                </a:solidFill>
                <a:latin typeface="Arial Rounded MT Bold" pitchFamily="34" charset="0"/>
              </a:rPr>
              <a:t>98</a:t>
            </a:r>
            <a:endParaRPr lang="en-US" sz="48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5200" dirty="0" smtClean="0">
                <a:solidFill>
                  <a:schemeClr val="tx1"/>
                </a:solidFill>
                <a:latin typeface="Arial Rounded MT Bold" pitchFamily="34" charset="0"/>
              </a:rPr>
              <a:t>Ps </a:t>
            </a:r>
            <a:r>
              <a:rPr lang="fr-FR" sz="5200" dirty="0" smtClean="0">
                <a:solidFill>
                  <a:schemeClr val="tx1"/>
                </a:solidFill>
                <a:latin typeface="Arial Rounded MT Bold" pitchFamily="34" charset="0"/>
              </a:rPr>
              <a:t>98:1 ¶ Psaume. Chantez à l'Éternel un cantique nouveau! Car il a fait des prodiges. Sa droite et son bras saint lui sont venus en aide.</a:t>
            </a:r>
            <a:endParaRPr lang="en-US" sz="52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5200" dirty="0" smtClean="0">
                <a:solidFill>
                  <a:srgbClr val="0000CC"/>
                </a:solidFill>
                <a:latin typeface="Arial Rounded MT Bold" pitchFamily="34" charset="0"/>
              </a:rPr>
              <a:t> 2 L'Éternel a manifesté son salut, Il a révélé sa justice aux yeux des nations.</a:t>
            </a:r>
            <a:endParaRPr lang="en-US" sz="5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5200" dirty="0" smtClean="0">
                <a:solidFill>
                  <a:schemeClr val="tx1"/>
                </a:solidFill>
                <a:latin typeface="Arial Rounded MT Bold" pitchFamily="34" charset="0"/>
              </a:rPr>
              <a:t> 3 Il s'est souvenu de sa bonté et de sa fidélité envers la maison d'Israël, Toutes les extrémités de la terre ont vu le salut de notre Dieu</a:t>
            </a:r>
            <a:r>
              <a:rPr lang="fr-FR" sz="52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52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4 </a:t>
            </a:r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¶ Poussez vers l'Éternel des cris de joie, Vous tous, habitants de la terre! Faites éclater votre allégresse, et chantez!</a:t>
            </a:r>
            <a:endParaRPr lang="en-US" sz="4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5 Chantez à l'Éternel avec la harpe; Avec la harpe chantez des cantiques!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 6 Avec les trompettes et au son du cor, Poussez des cris de joie devant le roi, l'Éternel!</a:t>
            </a:r>
            <a:endParaRPr lang="en-US" sz="4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7 </a:t>
            </a:r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Que la mer retentisse avec tout ce qu'elle contient, Que le monde et ceux qui l'habitent éclatent d'allégresse,</a:t>
            </a:r>
            <a:endParaRPr lang="en-US" sz="4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8 Que les fleuves battent des mains, Que toutes les montagnes poussent des cris de joie,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Rounded MT Bold" pitchFamily="34" charset="0"/>
              </a:rPr>
              <a:t> 9 Devant l'Éternel! Car il vient pour juger la terre; Il jugera le monde avec justice, Et les peuples avec équité.</a:t>
            </a:r>
            <a:endParaRPr lang="en-US" sz="48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900" b="1" dirty="0" smtClean="0">
                <a:solidFill>
                  <a:srgbClr val="99FF33"/>
                </a:solidFill>
                <a:latin typeface="Arial Rounded MT Bold" pitchFamily="34" charset="0"/>
              </a:rPr>
              <a:t>Chant: 87-Toujours ta Divine Présence</a:t>
            </a:r>
            <a:endParaRPr lang="en-US" sz="39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1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Toujours ta divine présence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Jette un rayon sur mon chemin;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Et, le cœur joyeux, je m'avance :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n'ai pas peur du lendemain.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Refrain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Où tu voudras, je veux te suivre;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Agneau de Dieu, conduis mes pas.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Vivre sans toi, ce n'est pas vivre;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Je ne puis être où tu n'es pas</a:t>
            </a: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2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Oh! que jamais rien ne me voile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Ton doux regard, bien-aimé Roi!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Dans le danger, brillante Étoile,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Garde mes yeux fixés sur toi.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Refrain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Où tu voudras, je veux te suivre;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Agneau de Dieu, conduis mes pas.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Vivre sans toi, ce n'est pas vivre;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Je ne puis être où tu n'es pas.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3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Auprès de toi, la vie est belle,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C'est le bonheur, la liberté;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C'est une jeunesse éternelle, 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C'est le ciel, la félicité</a:t>
            </a:r>
            <a:r>
              <a:rPr lang="fr-FR" sz="4400" b="1" dirty="0" smtClean="0">
                <a:latin typeface="Arial Rounded MT Bold" pitchFamily="34" charset="0"/>
              </a:rPr>
              <a:t>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Refrain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Où tu voudras, je veux te suivre;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Agneau de Dieu, conduis mes pas.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Vivre sans toi, ce n'est pas vivre; 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Je ne puis être où tu n'es pas.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MAI 2023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1:30—3;00 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  <p:pic>
        <p:nvPicPr>
          <p:cNvPr id="6" name="Picture 5" descr="No Mass, no offertory: Church collections take a hit – Catholic Phill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066800"/>
            <a:ext cx="358140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3 Fr </a:t>
            </a:r>
            <a:r>
              <a:rPr lang="fr-FR" sz="4400" dirty="0" err="1" smtClean="0">
                <a:solidFill>
                  <a:srgbClr val="00FF99"/>
                </a:solidFill>
                <a:latin typeface="Arial Rounded MT Bold" pitchFamily="34" charset="0"/>
              </a:rPr>
              <a:t>Rev</a:t>
            </a: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-NS Jai trouve la Voie</a:t>
            </a:r>
            <a:endParaRPr lang="en-US" sz="4400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1</a:t>
            </a:r>
            <a:endParaRPr lang="en-US" sz="4400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Jai trouvé la voie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Qui mène au jour sans fin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Là-haut dans le lieu divin.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Mais pour parcourir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Le chemin sans faillir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Seigneur tiens-moi près de Toi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Refrain</a:t>
            </a:r>
            <a:endParaRPr lang="en-US" sz="4400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Jai trouvé la voie (bis)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Oh Gloire alléluia,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Jai trouvé la voie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2</a:t>
            </a:r>
            <a:endParaRPr lang="en-US" sz="4400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Que craindrais-je encore ?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Car avec Jésus-Christ,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Je vais braver l’ennemi.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Et mes chants de joie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En l’honneur de mon Roi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Témoigneront ma victoire.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Refrain</a:t>
            </a:r>
            <a:endParaRPr lang="en-US" sz="4400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Jai trouvé la voie (bis)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Oh Gloire alléluia,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Jai trouvé la voie.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2">
              <a:lumMod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3</a:t>
            </a:r>
            <a:endParaRPr lang="en-US" sz="4400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Quand viendra la fin,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Conduis-nous par la main ;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Nous suivons le sûr chemin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Qui mène au repos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Alors avec l’agneau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Nous verrons la gloire sans fin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00FF99"/>
                </a:solidFill>
                <a:latin typeface="Arial Rounded MT Bold" pitchFamily="34" charset="0"/>
              </a:rPr>
              <a:t>Refrain</a:t>
            </a:r>
            <a:endParaRPr lang="en-US" sz="4400" dirty="0" smtClean="0">
              <a:solidFill>
                <a:srgbClr val="00FF99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Jai trouvé la voie (bis)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Oh Gloire alléluia,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Jai trouvé la voie. </a:t>
            </a:r>
            <a:r>
              <a:rPr lang="fr-FR" sz="4400" dirty="0" smtClean="0"/>
              <a:t/>
            </a:r>
            <a:br>
              <a:rPr lang="fr-FR" sz="4400" dirty="0" smtClean="0"/>
            </a:b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PRIERE POUR L’OFFRANDE </a:t>
            </a:r>
            <a:br>
              <a:rPr lang="en-US" b="1" dirty="0" smtClean="0"/>
            </a:br>
            <a:r>
              <a:rPr lang="en-US" b="1" dirty="0" smtClean="0"/>
              <a:t>ET LE MESSAGE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  <a:solidFill>
            <a:srgbClr val="99FF33"/>
          </a:solidFill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 </a:t>
            </a:r>
            <a:r>
              <a:rPr lang="en-US" sz="4800" b="1" dirty="0" smtClean="0"/>
              <a:t>SERMON PAR </a:t>
            </a:r>
          </a:p>
          <a:p>
            <a:pPr algn="ctr">
              <a:buNone/>
            </a:pPr>
            <a:r>
              <a:rPr lang="en-US" sz="4800" b="1" dirty="0" smtClean="0"/>
              <a:t>PASTEUR </a:t>
            </a:r>
          </a:p>
          <a:p>
            <a:pPr algn="ctr">
              <a:buNone/>
            </a:pPr>
            <a:r>
              <a:rPr lang="en-US" sz="4800" b="1" dirty="0" smtClean="0"/>
              <a:t>JEAN CLAUDE JEAN BAPTISTE</a:t>
            </a:r>
            <a:endParaRPr lang="en-US" sz="4800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00FF99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68481</TotalTime>
  <Words>1269</Words>
  <Application>Microsoft Office PowerPoint</Application>
  <PresentationFormat>On-screen Show (4:3)</PresentationFormat>
  <Paragraphs>306</Paragraphs>
  <Slides>48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VISITORS WELCOME</vt:lpstr>
      <vt:lpstr>VISITORS WELCOME</vt:lpstr>
      <vt:lpstr>OFFRANDE</vt:lpstr>
      <vt:lpstr>Slide 42</vt:lpstr>
      <vt:lpstr>Slide 43</vt:lpstr>
      <vt:lpstr>Slide 44</vt:lpstr>
      <vt:lpstr>Slide 45</vt:lpstr>
      <vt:lpstr>PRIERE POUR L’OFFRANDE  ET LE MESSAGE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463</cp:revision>
  <dcterms:created xsi:type="dcterms:W3CDTF">2012-11-25T13:28:17Z</dcterms:created>
  <dcterms:modified xsi:type="dcterms:W3CDTF">2023-06-11T03:10:40Z</dcterms:modified>
</cp:coreProperties>
</file>