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6" r:id="rId2"/>
    <p:sldId id="510" r:id="rId3"/>
    <p:sldId id="565" r:id="rId4"/>
    <p:sldId id="570" r:id="rId5"/>
    <p:sldId id="566" r:id="rId6"/>
    <p:sldId id="571" r:id="rId7"/>
    <p:sldId id="572" r:id="rId8"/>
    <p:sldId id="607" r:id="rId9"/>
    <p:sldId id="608" r:id="rId10"/>
    <p:sldId id="610" r:id="rId11"/>
    <p:sldId id="573" r:id="rId12"/>
    <p:sldId id="574" r:id="rId13"/>
    <p:sldId id="554" r:id="rId14"/>
    <p:sldId id="575" r:id="rId15"/>
    <p:sldId id="576" r:id="rId16"/>
    <p:sldId id="555" r:id="rId17"/>
    <p:sldId id="577" r:id="rId18"/>
    <p:sldId id="556" r:id="rId19"/>
    <p:sldId id="578" r:id="rId20"/>
    <p:sldId id="579" r:id="rId21"/>
    <p:sldId id="580" r:id="rId22"/>
    <p:sldId id="581" r:id="rId23"/>
    <p:sldId id="553" r:id="rId24"/>
    <p:sldId id="582" r:id="rId25"/>
    <p:sldId id="583" r:id="rId26"/>
    <p:sldId id="585" r:id="rId27"/>
    <p:sldId id="560" r:id="rId28"/>
    <p:sldId id="586" r:id="rId29"/>
    <p:sldId id="587" r:id="rId30"/>
    <p:sldId id="594" r:id="rId31"/>
    <p:sldId id="588" r:id="rId32"/>
    <p:sldId id="595" r:id="rId33"/>
    <p:sldId id="564" r:id="rId34"/>
    <p:sldId id="589" r:id="rId35"/>
    <p:sldId id="590" r:id="rId36"/>
    <p:sldId id="591" r:id="rId37"/>
    <p:sldId id="562" r:id="rId38"/>
    <p:sldId id="601" r:id="rId39"/>
    <p:sldId id="596" r:id="rId40"/>
    <p:sldId id="597" r:id="rId41"/>
    <p:sldId id="602" r:id="rId42"/>
    <p:sldId id="603" r:id="rId43"/>
    <p:sldId id="604" r:id="rId44"/>
    <p:sldId id="60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F99CC"/>
    <a:srgbClr val="00FF00"/>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52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5/27/2023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8</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9</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 John 2:15 KJV!! | 1 john, King james bible, John 2 15"/>
          <p:cNvPicPr/>
          <p:nvPr/>
        </p:nvPicPr>
        <p:blipFill>
          <a:blip r:embed="rId2"/>
          <a:srcRect/>
          <a:stretch>
            <a:fillRect/>
          </a:stretch>
        </p:blipFill>
        <p:spPr bwMode="auto">
          <a:xfrm>
            <a:off x="0" y="2590800"/>
            <a:ext cx="9144000" cy="4267200"/>
          </a:xfrm>
          <a:prstGeom prst="rect">
            <a:avLst/>
          </a:prstGeom>
          <a:noFill/>
          <a:ln w="9525">
            <a:noFill/>
            <a:miter lim="800000"/>
            <a:headEnd/>
            <a:tailEnd/>
          </a:ln>
        </p:spPr>
      </p:pic>
      <p:sp>
        <p:nvSpPr>
          <p:cNvPr id="2" name="Title 1"/>
          <p:cNvSpPr>
            <a:spLocks noGrp="1"/>
          </p:cNvSpPr>
          <p:nvPr>
            <p:ph type="ctrTitle"/>
          </p:nvPr>
        </p:nvSpPr>
        <p:spPr>
          <a:xfrm>
            <a:off x="0" y="1"/>
            <a:ext cx="9144000" cy="2590799"/>
          </a:xfrm>
          <a:solidFill>
            <a:schemeClr val="accent3">
              <a:lumMod val="40000"/>
              <a:lumOff val="6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28</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rPr>
              <a:t>Sermon par </a:t>
            </a:r>
            <a:br>
              <a:rPr lang="en-US" b="1" dirty="0" smtClean="0">
                <a:solidFill>
                  <a:srgbClr val="C00000"/>
                </a:solidFill>
              </a:rPr>
            </a:br>
            <a:r>
              <a:rPr lang="en-US" b="1" dirty="0" smtClean="0">
                <a:solidFill>
                  <a:schemeClr val="tx1"/>
                </a:solidFill>
              </a:rPr>
              <a:t>Pasteur Marc </a:t>
            </a:r>
            <a:r>
              <a:rPr lang="en-US" b="1" dirty="0" err="1" smtClean="0">
                <a:solidFill>
                  <a:schemeClr val="tx1"/>
                </a:solidFill>
              </a:rPr>
              <a:t>Siméon</a:t>
            </a:r>
            <a:endParaRPr lang="en-US" dirty="0">
              <a:solidFill>
                <a:schemeClr val="tx1"/>
              </a:solidFill>
            </a:endParaRPr>
          </a:p>
        </p:txBody>
      </p:sp>
      <p:sp>
        <p:nvSpPr>
          <p:cNvPr id="3" name="Subtitle 2"/>
          <p:cNvSpPr>
            <a:spLocks noGrp="1"/>
          </p:cNvSpPr>
          <p:nvPr>
            <p:ph type="subTitle" idx="1"/>
          </p:nvPr>
        </p:nvSpPr>
        <p:spPr>
          <a:xfrm>
            <a:off x="0" y="2667000"/>
            <a:ext cx="9144000" cy="685800"/>
          </a:xfrm>
          <a:ln/>
        </p:spPr>
        <p:style>
          <a:lnRef idx="3">
            <a:schemeClr val="lt1"/>
          </a:lnRef>
          <a:fillRef idx="1">
            <a:schemeClr val="dk1"/>
          </a:fillRef>
          <a:effectRef idx="1">
            <a:schemeClr val="dk1"/>
          </a:effectRef>
          <a:fontRef idx="minor">
            <a:schemeClr val="lt1"/>
          </a:fontRef>
        </p:style>
        <p:txBody>
          <a:bodyPr>
            <a:noAutofit/>
          </a:bodyPr>
          <a:lstStyle/>
          <a:p>
            <a:r>
              <a:rPr lang="fr-FR" sz="4400" b="1" dirty="0" smtClean="0">
                <a:solidFill>
                  <a:schemeClr val="bg1"/>
                </a:solidFill>
              </a:rPr>
              <a:t>N’AIMEZ POINT LE MONDE NI LES </a:t>
            </a:r>
            <a:r>
              <a:rPr lang="fr-FR" sz="4400" b="1" dirty="0" smtClean="0">
                <a:solidFill>
                  <a:schemeClr val="tx1"/>
                </a:solidFill>
              </a:rPr>
              <a:t>CHOSES QUI SONT DANS LE MONDE</a:t>
            </a:r>
          </a:p>
          <a:p>
            <a:r>
              <a:rPr lang="fr-FR" sz="2800" b="1" dirty="0" smtClean="0">
                <a:solidFill>
                  <a:srgbClr val="FF0000"/>
                </a:solidFill>
                <a:latin typeface="Copperplate Gothic Light" pitchFamily="34" charset="0"/>
              </a:rPr>
              <a:t>Pa </a:t>
            </a:r>
            <a:r>
              <a:rPr lang="fr-FR" sz="2800" b="1" dirty="0" err="1" smtClean="0">
                <a:solidFill>
                  <a:srgbClr val="FF0000"/>
                </a:solidFill>
                <a:latin typeface="Copperplate Gothic Light" pitchFamily="34" charset="0"/>
              </a:rPr>
              <a:t>renmen</a:t>
            </a:r>
            <a:r>
              <a:rPr lang="fr-FR" sz="2800" b="1" dirty="0" smtClean="0">
                <a:solidFill>
                  <a:srgbClr val="FF0000"/>
                </a:solidFill>
                <a:latin typeface="Copperplate Gothic Light" pitchFamily="34" charset="0"/>
              </a:rPr>
              <a:t> </a:t>
            </a:r>
            <a:r>
              <a:rPr lang="fr-FR" sz="2800" b="1" dirty="0" err="1" smtClean="0">
                <a:solidFill>
                  <a:srgbClr val="FF0000"/>
                </a:solidFill>
                <a:latin typeface="Copperplate Gothic Light" pitchFamily="34" charset="0"/>
              </a:rPr>
              <a:t>lemonn</a:t>
            </a:r>
            <a:r>
              <a:rPr lang="fr-FR" sz="2800" b="1" dirty="0" smtClean="0">
                <a:solidFill>
                  <a:srgbClr val="FF0000"/>
                </a:solidFill>
                <a:latin typeface="Copperplate Gothic Light" pitchFamily="34" charset="0"/>
              </a:rPr>
              <a:t> ni </a:t>
            </a:r>
            <a:r>
              <a:rPr lang="fr-FR" sz="2800" b="1" dirty="0" err="1" smtClean="0">
                <a:solidFill>
                  <a:srgbClr val="FF0000"/>
                </a:solidFill>
                <a:latin typeface="Copperplate Gothic Light" pitchFamily="34" charset="0"/>
              </a:rPr>
              <a:t>anyen</a:t>
            </a:r>
            <a:r>
              <a:rPr lang="fr-FR" sz="2800" b="1" dirty="0" smtClean="0">
                <a:solidFill>
                  <a:srgbClr val="FF0000"/>
                </a:solidFill>
                <a:latin typeface="Copperplate Gothic Light" pitchFamily="34" charset="0"/>
              </a:rPr>
              <a:t> </a:t>
            </a:r>
            <a:r>
              <a:rPr lang="fr-FR" sz="2800" b="1" dirty="0" err="1" smtClean="0">
                <a:solidFill>
                  <a:srgbClr val="FF0000"/>
                </a:solidFill>
                <a:latin typeface="Copperplate Gothic Light" pitchFamily="34" charset="0"/>
              </a:rPr>
              <a:t>ki</a:t>
            </a:r>
            <a:r>
              <a:rPr lang="fr-FR" sz="2800" b="1" dirty="0" smtClean="0">
                <a:solidFill>
                  <a:srgbClr val="FF0000"/>
                </a:solidFill>
                <a:latin typeface="Copperplate Gothic Light" pitchFamily="34" charset="0"/>
              </a:rPr>
              <a:t> </a:t>
            </a:r>
            <a:r>
              <a:rPr lang="fr-FR" sz="2800" b="1" dirty="0" err="1" smtClean="0">
                <a:solidFill>
                  <a:srgbClr val="FF0000"/>
                </a:solidFill>
                <a:latin typeface="Copperplate Gothic Light" pitchFamily="34" charset="0"/>
              </a:rPr>
              <a:t>soti</a:t>
            </a:r>
            <a:r>
              <a:rPr lang="fr-FR" sz="2800" b="1" dirty="0" smtClean="0">
                <a:solidFill>
                  <a:srgbClr val="FF0000"/>
                </a:solidFill>
                <a:latin typeface="Copperplate Gothic Light" pitchFamily="34" charset="0"/>
              </a:rPr>
              <a:t> nan </a:t>
            </a:r>
            <a:r>
              <a:rPr lang="fr-FR" sz="2800" b="1" dirty="0" err="1" smtClean="0">
                <a:solidFill>
                  <a:srgbClr val="FF0000"/>
                </a:solidFill>
                <a:latin typeface="Copperplate Gothic Light" pitchFamily="34" charset="0"/>
              </a:rPr>
              <a:t>lemonn</a:t>
            </a:r>
            <a:endParaRPr lang="en-US" sz="2800" b="1" dirty="0" smtClean="0">
              <a:solidFill>
                <a:srgbClr val="FF0000"/>
              </a:solidFill>
              <a:latin typeface="Copperplate Gothic Light" pitchFamily="34" charset="0"/>
            </a:endParaRPr>
          </a:p>
          <a:p>
            <a:r>
              <a:rPr lang="fr-FR" sz="4400" b="1" dirty="0" smtClean="0"/>
              <a:t> </a:t>
            </a:r>
            <a:endParaRPr lang="en-US" sz="4400" dirty="0" smtClean="0"/>
          </a:p>
          <a:p>
            <a:endParaRPr lang="en-US" sz="44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Copperplate Gothic Light" pitchFamily="34" charset="0"/>
              </a:rPr>
              <a:t>N'aimez point le monde, ni les choses qui sont dans le monde</a:t>
            </a:r>
            <a:endParaRPr lang="en-US" sz="4000" b="1" dirty="0" smtClean="0">
              <a:solidFill>
                <a:srgbClr val="FF0000"/>
              </a:solidFill>
              <a:latin typeface="Copperplate Gothic Light" pitchFamily="34" charset="0"/>
            </a:endParaRPr>
          </a:p>
          <a:p>
            <a:pPr algn="ctr">
              <a:buNone/>
            </a:pPr>
            <a:r>
              <a:rPr lang="fr-FR" sz="4000" b="1" dirty="0" smtClean="0">
                <a:latin typeface="Copperplate Gothic Light" pitchFamily="34" charset="0"/>
              </a:rPr>
              <a:t>Pa </a:t>
            </a:r>
            <a:r>
              <a:rPr lang="fr-FR" sz="4000" b="1" dirty="0" err="1" smtClean="0">
                <a:latin typeface="Copperplate Gothic Light" pitchFamily="34" charset="0"/>
              </a:rPr>
              <a:t>renmen</a:t>
            </a:r>
            <a:r>
              <a:rPr lang="fr-FR" sz="4000" b="1" dirty="0" smtClean="0">
                <a:latin typeface="Copperplate Gothic Light" pitchFamily="34" charset="0"/>
              </a:rPr>
              <a:t> </a:t>
            </a:r>
            <a:r>
              <a:rPr lang="fr-FR" sz="4000" b="1" dirty="0" err="1" smtClean="0">
                <a:latin typeface="Copperplate Gothic Light" pitchFamily="34" charset="0"/>
              </a:rPr>
              <a:t>lemonn</a:t>
            </a:r>
            <a:r>
              <a:rPr lang="fr-FR" sz="4000" b="1" dirty="0" smtClean="0">
                <a:latin typeface="Copperplate Gothic Light" pitchFamily="34" charset="0"/>
              </a:rPr>
              <a:t> ni </a:t>
            </a:r>
            <a:r>
              <a:rPr lang="fr-FR" sz="4000" b="1" dirty="0" err="1" smtClean="0">
                <a:latin typeface="Copperplate Gothic Light" pitchFamily="34" charset="0"/>
              </a:rPr>
              <a:t>anyen</a:t>
            </a:r>
            <a:r>
              <a:rPr lang="fr-FR" sz="4000" b="1" dirty="0" smtClean="0">
                <a:latin typeface="Copperplate Gothic Light" pitchFamily="34" charset="0"/>
              </a:rPr>
              <a:t> </a:t>
            </a:r>
            <a:r>
              <a:rPr lang="fr-FR" sz="4000" b="1" dirty="0" err="1" smtClean="0">
                <a:latin typeface="Copperplate Gothic Light" pitchFamily="34" charset="0"/>
              </a:rPr>
              <a:t>ki</a:t>
            </a:r>
            <a:r>
              <a:rPr lang="fr-FR" sz="4000" b="1" dirty="0" smtClean="0">
                <a:latin typeface="Copperplate Gothic Light" pitchFamily="34" charset="0"/>
              </a:rPr>
              <a:t> </a:t>
            </a:r>
            <a:r>
              <a:rPr lang="fr-FR" sz="4000" b="1" dirty="0" err="1" smtClean="0">
                <a:latin typeface="Copperplate Gothic Light" pitchFamily="34" charset="0"/>
              </a:rPr>
              <a:t>soti</a:t>
            </a:r>
            <a:r>
              <a:rPr lang="fr-FR" sz="4000" b="1" dirty="0" smtClean="0">
                <a:latin typeface="Copperplate Gothic Light" pitchFamily="34" charset="0"/>
              </a:rPr>
              <a:t> nan </a:t>
            </a:r>
            <a:r>
              <a:rPr lang="fr-FR" sz="4000" b="1" dirty="0" err="1" smtClean="0">
                <a:latin typeface="Copperplate Gothic Light" pitchFamily="34" charset="0"/>
              </a:rPr>
              <a:t>lemonn</a:t>
            </a:r>
            <a:endParaRPr lang="fr-FR" sz="4000" b="1" dirty="0" smtClean="0">
              <a:latin typeface="Copperplate Gothic Light" pitchFamily="34" charset="0"/>
            </a:endParaRPr>
          </a:p>
          <a:p>
            <a:pPr algn="ctr">
              <a:buNone/>
            </a:pPr>
            <a:endParaRPr lang="en-US" sz="4000" dirty="0" smtClean="0">
              <a:solidFill>
                <a:srgbClr val="FF0000"/>
              </a:solidFill>
              <a:latin typeface="Arial Rounded MT Bold" pitchFamily="34" charset="0"/>
            </a:endParaRPr>
          </a:p>
          <a:p>
            <a:pPr algn="just"/>
            <a:r>
              <a:rPr lang="fr-FR" sz="4000" b="1" dirty="0" smtClean="0">
                <a:solidFill>
                  <a:srgbClr val="FF0000"/>
                </a:solidFill>
                <a:latin typeface="Arial Rounded MT Bold" pitchFamily="34" charset="0"/>
              </a:rPr>
              <a:t>1Jean 2:15-17</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15 N'aimez point le monde, ni les choses qui sont dans le monde. Si quelqu'un aime le monde, l'amour du Père n'est point en lui;</a:t>
            </a:r>
            <a:endParaRPr lang="en-US" sz="40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16 car tout ce qui est dans le monde, la convoitise de la chair, la convoitise des yeux, et l'orgueil de la vie, ne vient point du Père, mais vient du monde.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17 Et le monde passe, et sa convoitise aussi; mais celui qui fait la volonté de Dieu demeure éternellement.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000" b="1" baseline="30000" dirty="0" smtClean="0">
                <a:latin typeface="Arial Rounded MT Bold" pitchFamily="34" charset="0"/>
              </a:rPr>
              <a:t>15 </a:t>
            </a:r>
            <a:r>
              <a:rPr lang="fr-FR" sz="4000" dirty="0" smtClean="0">
                <a:latin typeface="Arial Rounded MT Bold" pitchFamily="34" charset="0"/>
              </a:rPr>
              <a:t>Pa </a:t>
            </a:r>
            <a:r>
              <a:rPr lang="fr-FR" sz="4000" dirty="0" err="1" smtClean="0">
                <a:latin typeface="Arial Rounded MT Bold" pitchFamily="34" charset="0"/>
              </a:rPr>
              <a:t>renmen</a:t>
            </a:r>
            <a:r>
              <a:rPr lang="fr-FR" sz="4000" dirty="0" smtClean="0">
                <a:latin typeface="Arial Rounded MT Bold" pitchFamily="34" charset="0"/>
              </a:rPr>
              <a:t> </a:t>
            </a:r>
            <a:r>
              <a:rPr lang="fr-FR" sz="4000" dirty="0" err="1" smtClean="0">
                <a:latin typeface="Arial Rounded MT Bold" pitchFamily="34" charset="0"/>
              </a:rPr>
              <a:t>lemonn</a:t>
            </a:r>
            <a:r>
              <a:rPr lang="fr-FR" sz="4000" dirty="0" smtClean="0">
                <a:latin typeface="Arial Rounded MT Bold" pitchFamily="34" charset="0"/>
              </a:rPr>
              <a:t>, ni </a:t>
            </a:r>
            <a:r>
              <a:rPr lang="fr-FR" sz="4000" dirty="0" err="1" smtClean="0">
                <a:latin typeface="Arial Rounded MT Bold" pitchFamily="34" charset="0"/>
              </a:rPr>
              <a:t>anyen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soti</a:t>
            </a:r>
            <a:r>
              <a:rPr lang="fr-FR" sz="4000" dirty="0" smtClean="0">
                <a:latin typeface="Arial Rounded MT Bold" pitchFamily="34" charset="0"/>
              </a:rPr>
              <a:t> nan </a:t>
            </a:r>
            <a:r>
              <a:rPr lang="fr-FR" sz="4000" dirty="0" err="1" smtClean="0">
                <a:latin typeface="Arial Rounded MT Bold" pitchFamily="34" charset="0"/>
              </a:rPr>
              <a:t>lemonn</a:t>
            </a:r>
            <a:r>
              <a:rPr lang="fr-FR" sz="4000" dirty="0" smtClean="0">
                <a:latin typeface="Arial Rounded MT Bold" pitchFamily="34" charset="0"/>
              </a:rPr>
              <a:t>. Si </a:t>
            </a:r>
            <a:r>
              <a:rPr lang="fr-FR" sz="4000" dirty="0" err="1" smtClean="0">
                <a:latin typeface="Arial Rounded MT Bold" pitchFamily="34" charset="0"/>
              </a:rPr>
              <a:t>yon</a:t>
            </a:r>
            <a:r>
              <a:rPr lang="fr-FR" sz="4000" dirty="0" smtClean="0">
                <a:latin typeface="Arial Rounded MT Bold" pitchFamily="34" charset="0"/>
              </a:rPr>
              <a:t>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renmen</a:t>
            </a:r>
            <a:r>
              <a:rPr lang="fr-FR" sz="4000" dirty="0" smtClean="0">
                <a:latin typeface="Arial Rounded MT Bold" pitchFamily="34" charset="0"/>
              </a:rPr>
              <a:t> </a:t>
            </a:r>
            <a:r>
              <a:rPr lang="fr-FR" sz="4000" dirty="0" err="1" smtClean="0">
                <a:latin typeface="Arial Rounded MT Bold" pitchFamily="34" charset="0"/>
              </a:rPr>
              <a:t>lemonn</a:t>
            </a:r>
            <a:r>
              <a:rPr lang="fr-FR" sz="4000" dirty="0" smtClean="0">
                <a:latin typeface="Arial Rounded MT Bold" pitchFamily="34" charset="0"/>
              </a:rPr>
              <a:t>, li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gen</a:t>
            </a:r>
            <a:r>
              <a:rPr lang="fr-FR" sz="4000" dirty="0" smtClean="0">
                <a:latin typeface="Arial Rounded MT Bold" pitchFamily="34" charset="0"/>
              </a:rPr>
              <a:t> </a:t>
            </a:r>
            <a:r>
              <a:rPr lang="fr-FR" sz="4000" dirty="0" err="1" smtClean="0">
                <a:latin typeface="Arial Rounded MT Bold" pitchFamily="34" charset="0"/>
              </a:rPr>
              <a:t>renmen</a:t>
            </a:r>
            <a:r>
              <a:rPr lang="fr-FR" sz="4000" dirty="0" smtClean="0">
                <a:latin typeface="Arial Rounded MT Bold" pitchFamily="34" charset="0"/>
              </a:rPr>
              <a:t> pou Papa a nan </a:t>
            </a:r>
            <a:r>
              <a:rPr lang="fr-FR" sz="4000" dirty="0" err="1" smtClean="0">
                <a:latin typeface="Arial Rounded MT Bold" pitchFamily="34" charset="0"/>
              </a:rPr>
              <a:t>kè</a:t>
            </a:r>
            <a:r>
              <a:rPr lang="fr-FR" sz="4000" dirty="0" smtClean="0">
                <a:latin typeface="Arial Rounded MT Bold" pitchFamily="34" charset="0"/>
              </a:rPr>
              <a:t> li.</a:t>
            </a:r>
            <a:endParaRPr lang="en-US" sz="4000" dirty="0" smtClean="0">
              <a:latin typeface="Arial Rounded MT Bold" pitchFamily="34" charset="0"/>
            </a:endParaRPr>
          </a:p>
          <a:p>
            <a:pPr algn="just"/>
            <a:r>
              <a:rPr lang="fr-FR" sz="4000" b="1" baseline="30000" dirty="0" smtClean="0">
                <a:solidFill>
                  <a:srgbClr val="FF0000"/>
                </a:solidFill>
                <a:latin typeface="Arial Rounded MT Bold" pitchFamily="34" charset="0"/>
              </a:rPr>
              <a:t>16 </a:t>
            </a:r>
            <a:r>
              <a:rPr lang="fr-FR" sz="4000" dirty="0" err="1" smtClean="0">
                <a:solidFill>
                  <a:srgbClr val="FF0000"/>
                </a:solidFill>
                <a:latin typeface="Arial Rounded MT Bold" pitchFamily="34" charset="0"/>
              </a:rPr>
              <a:t>Bagay</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ki</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soti</a:t>
            </a:r>
            <a:r>
              <a:rPr lang="fr-FR" sz="4000" dirty="0" smtClean="0">
                <a:solidFill>
                  <a:srgbClr val="FF0000"/>
                </a:solidFill>
                <a:latin typeface="Arial Rounded MT Bold" pitchFamily="34" charset="0"/>
              </a:rPr>
              <a:t> nan </a:t>
            </a:r>
            <a:r>
              <a:rPr lang="fr-FR" sz="4000" dirty="0" err="1" smtClean="0">
                <a:solidFill>
                  <a:srgbClr val="FF0000"/>
                </a:solidFill>
                <a:latin typeface="Arial Rounded MT Bold" pitchFamily="34" charset="0"/>
              </a:rPr>
              <a:t>lemonn</a:t>
            </a:r>
            <a:r>
              <a:rPr lang="fr-FR" sz="4000" dirty="0" smtClean="0">
                <a:solidFill>
                  <a:srgbClr val="FF0000"/>
                </a:solidFill>
                <a:latin typeface="Arial Rounded MT Bold" pitchFamily="34" charset="0"/>
              </a:rPr>
              <a:t> se </a:t>
            </a:r>
            <a:r>
              <a:rPr lang="fr-FR" sz="4000" dirty="0" err="1" smtClean="0">
                <a:solidFill>
                  <a:srgbClr val="FF0000"/>
                </a:solidFill>
                <a:latin typeface="Arial Rounded MT Bold" pitchFamily="34" charset="0"/>
              </a:rPr>
              <a:t>egzijans</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lachè</a:t>
            </a:r>
            <a:r>
              <a:rPr lang="fr-FR" sz="4000" dirty="0" smtClean="0">
                <a:solidFill>
                  <a:srgbClr val="FF0000"/>
                </a:solidFill>
                <a:latin typeface="Arial Rounded MT Bold" pitchFamily="34" charset="0"/>
              </a:rPr>
              <a:t>, se </a:t>
            </a:r>
            <a:r>
              <a:rPr lang="fr-FR" sz="4000" dirty="0" err="1" smtClean="0">
                <a:solidFill>
                  <a:srgbClr val="FF0000"/>
                </a:solidFill>
                <a:latin typeface="Arial Rounded MT Bold" pitchFamily="34" charset="0"/>
              </a:rPr>
              <a:t>gwo</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tanta</a:t>
            </a:r>
            <a:r>
              <a:rPr lang="fr-FR" sz="4000" dirty="0" smtClean="0">
                <a:solidFill>
                  <a:srgbClr val="FF0000"/>
                </a:solidFill>
                <a:latin typeface="Arial Rounded MT Bold" pitchFamily="34" charset="0"/>
              </a:rPr>
              <a:t>, se </a:t>
            </a:r>
            <a:r>
              <a:rPr lang="fr-FR" sz="4000" dirty="0" err="1" smtClean="0">
                <a:solidFill>
                  <a:srgbClr val="FF0000"/>
                </a:solidFill>
                <a:latin typeface="Arial Rounded MT Bold" pitchFamily="34" charset="0"/>
              </a:rPr>
              <a:t>lògèy</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k'ap</a:t>
            </a:r>
            <a:r>
              <a:rPr lang="fr-FR" sz="4000" dirty="0" smtClean="0">
                <a:solidFill>
                  <a:srgbClr val="FF0000"/>
                </a:solidFill>
                <a:latin typeface="Arial Rounded MT Bold" pitchFamily="34" charset="0"/>
              </a:rPr>
              <a:t> vire </a:t>
            </a:r>
            <a:r>
              <a:rPr lang="fr-FR" sz="4000" dirty="0" err="1" smtClean="0">
                <a:solidFill>
                  <a:srgbClr val="FF0000"/>
                </a:solidFill>
                <a:latin typeface="Arial Rounded MT Bold" pitchFamily="34" charset="0"/>
              </a:rPr>
              <a:t>tèt</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moun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lè</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yo</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gen</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anpil</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byen</a:t>
            </a:r>
            <a:r>
              <a:rPr lang="fr-FR" sz="4000" dirty="0" smtClean="0">
                <a:solidFill>
                  <a:srgbClr val="FF0000"/>
                </a:solidFill>
                <a:latin typeface="Arial Rounded MT Bold" pitchFamily="34" charset="0"/>
              </a:rPr>
              <a:t> sou </a:t>
            </a:r>
            <a:r>
              <a:rPr lang="fr-FR" sz="4000" dirty="0" err="1" smtClean="0">
                <a:solidFill>
                  <a:srgbClr val="FF0000"/>
                </a:solidFill>
                <a:latin typeface="Arial Rounded MT Bold" pitchFamily="34" charset="0"/>
              </a:rPr>
              <a:t>latè</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Tou</a:t>
            </a:r>
            <a:r>
              <a:rPr lang="fr-FR" sz="4000" dirty="0" smtClean="0">
                <a:solidFill>
                  <a:srgbClr val="FF0000"/>
                </a:solidFill>
                <a:latin typeface="Arial Rounded MT Bold" pitchFamily="34" charset="0"/>
              </a:rPr>
              <a:t> sa </a:t>
            </a:r>
            <a:r>
              <a:rPr lang="fr-FR" sz="4000" dirty="0" err="1" smtClean="0">
                <a:solidFill>
                  <a:srgbClr val="FF0000"/>
                </a:solidFill>
                <a:latin typeface="Arial Rounded MT Bold" pitchFamily="34" charset="0"/>
              </a:rPr>
              <a:t>pa</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soti</a:t>
            </a:r>
            <a:r>
              <a:rPr lang="fr-FR" sz="4000" dirty="0" smtClean="0">
                <a:solidFill>
                  <a:srgbClr val="FF0000"/>
                </a:solidFill>
                <a:latin typeface="Arial Rounded MT Bold" pitchFamily="34" charset="0"/>
              </a:rPr>
              <a:t> nan Papa a. Se nan </a:t>
            </a:r>
            <a:r>
              <a:rPr lang="fr-FR" sz="4000" dirty="0" err="1" smtClean="0">
                <a:solidFill>
                  <a:srgbClr val="FF0000"/>
                </a:solidFill>
                <a:latin typeface="Arial Rounded MT Bold" pitchFamily="34" charset="0"/>
              </a:rPr>
              <a:t>lemonn</a:t>
            </a:r>
            <a:r>
              <a:rPr lang="fr-FR" sz="4000" dirty="0" smtClean="0">
                <a:solidFill>
                  <a:srgbClr val="FF0000"/>
                </a:solidFill>
                <a:latin typeface="Arial Rounded MT Bold" pitchFamily="34" charset="0"/>
              </a:rPr>
              <a:t> sa </a:t>
            </a:r>
            <a:r>
              <a:rPr lang="fr-FR" sz="4000" dirty="0" err="1" smtClean="0">
                <a:solidFill>
                  <a:srgbClr val="FF0000"/>
                </a:solidFill>
                <a:latin typeface="Arial Rounded MT Bold" pitchFamily="34" charset="0"/>
              </a:rPr>
              <a:t>soti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a:p>
            <a:pPr algn="just"/>
            <a:r>
              <a:rPr lang="fr-FR" sz="4000" b="1" baseline="30000" dirty="0" smtClean="0">
                <a:latin typeface="Arial Rounded MT Bold" pitchFamily="34" charset="0"/>
              </a:rPr>
              <a:t>17 </a:t>
            </a:r>
            <a:r>
              <a:rPr lang="fr-FR" sz="4000" dirty="0" smtClean="0">
                <a:latin typeface="Arial Rounded MT Bold" pitchFamily="34" charset="0"/>
              </a:rPr>
              <a:t>Se </a:t>
            </a:r>
            <a:r>
              <a:rPr lang="fr-FR" sz="4000" dirty="0" err="1" smtClean="0">
                <a:latin typeface="Arial Rounded MT Bold" pitchFamily="34" charset="0"/>
              </a:rPr>
              <a:t>pase</a:t>
            </a:r>
            <a:r>
              <a:rPr lang="fr-FR" sz="4000" dirty="0" smtClean="0">
                <a:latin typeface="Arial Rounded MT Bold" pitchFamily="34" charset="0"/>
              </a:rPr>
              <a:t> </a:t>
            </a:r>
            <a:r>
              <a:rPr lang="fr-FR" sz="4000" dirty="0" err="1" smtClean="0">
                <a:latin typeface="Arial Rounded MT Bold" pitchFamily="34" charset="0"/>
              </a:rPr>
              <a:t>lemonn</a:t>
            </a:r>
            <a:r>
              <a:rPr lang="fr-FR" sz="4000" dirty="0" smtClean="0">
                <a:latin typeface="Arial Rounded MT Bold" pitchFamily="34" charset="0"/>
              </a:rPr>
              <a:t> </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pase</a:t>
            </a:r>
            <a:r>
              <a:rPr lang="fr-FR" sz="4000" dirty="0" smtClean="0">
                <a:latin typeface="Arial Rounded MT Bold" pitchFamily="34" charset="0"/>
              </a:rPr>
              <a:t>, </a:t>
            </a:r>
            <a:r>
              <a:rPr lang="fr-FR" sz="4000" dirty="0" err="1" smtClean="0">
                <a:latin typeface="Arial Rounded MT Bold" pitchFamily="34" charset="0"/>
              </a:rPr>
              <a:t>ansanm</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 sa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jwenn</a:t>
            </a:r>
            <a:r>
              <a:rPr lang="fr-FR" sz="4000" dirty="0" smtClean="0">
                <a:latin typeface="Arial Rounded MT Bold" pitchFamily="34" charset="0"/>
              </a:rPr>
              <a:t> </a:t>
            </a:r>
            <a:r>
              <a:rPr lang="fr-FR" sz="4000" dirty="0" err="1" smtClean="0">
                <a:latin typeface="Arial Rounded MT Bold" pitchFamily="34" charset="0"/>
              </a:rPr>
              <a:t>ladan</a:t>
            </a:r>
            <a:r>
              <a:rPr lang="fr-FR" sz="4000" dirty="0" smtClean="0">
                <a:latin typeface="Arial Rounded MT Bold" pitchFamily="34" charset="0"/>
              </a:rPr>
              <a:t> l' </a:t>
            </a:r>
            <a:r>
              <a:rPr lang="fr-FR" sz="4000" dirty="0" err="1" smtClean="0">
                <a:latin typeface="Arial Rounded MT Bold" pitchFamily="34" charset="0"/>
              </a:rPr>
              <a:t>yo</a:t>
            </a:r>
            <a:r>
              <a:rPr lang="fr-FR" sz="4000" dirty="0" smtClean="0">
                <a:latin typeface="Arial Rounded MT Bold" pitchFamily="34" charset="0"/>
              </a:rPr>
              <a:t> ta </a:t>
            </a:r>
            <a:r>
              <a:rPr lang="fr-FR" sz="4000" dirty="0" err="1" smtClean="0">
                <a:latin typeface="Arial Rounded MT Bold" pitchFamily="34" charset="0"/>
              </a:rPr>
              <a:t>vle</a:t>
            </a:r>
            <a:r>
              <a:rPr lang="fr-FR" sz="4000" dirty="0" smtClean="0">
                <a:latin typeface="Arial Rounded MT Bold" pitchFamily="34" charset="0"/>
              </a:rPr>
              <a:t> </a:t>
            </a:r>
            <a:r>
              <a:rPr lang="fr-FR" sz="4000" dirty="0" err="1" smtClean="0">
                <a:latin typeface="Arial Rounded MT Bold" pitchFamily="34" charset="0"/>
              </a:rPr>
              <a:t>genyen</a:t>
            </a:r>
            <a:r>
              <a:rPr lang="fr-FR" sz="4000" dirty="0" smtClean="0">
                <a:latin typeface="Arial Rounded MT Bold" pitchFamily="34" charset="0"/>
              </a:rPr>
              <a:t>. Men,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 sa </a:t>
            </a:r>
            <a:r>
              <a:rPr lang="fr-FR" sz="4000" dirty="0" err="1" smtClean="0">
                <a:latin typeface="Arial Rounded MT Bold" pitchFamily="34" charset="0"/>
              </a:rPr>
              <a:t>Bondye</a:t>
            </a:r>
            <a:r>
              <a:rPr lang="fr-FR" sz="4000" dirty="0" smtClean="0">
                <a:latin typeface="Arial Rounded MT Bold" pitchFamily="34" charset="0"/>
              </a:rPr>
              <a:t> </a:t>
            </a:r>
            <a:r>
              <a:rPr lang="fr-FR" sz="4000" dirty="0" err="1" smtClean="0">
                <a:latin typeface="Arial Rounded MT Bold" pitchFamily="34" charset="0"/>
              </a:rPr>
              <a:t>vle</a:t>
            </a:r>
            <a:r>
              <a:rPr lang="fr-FR" sz="4000" dirty="0" smtClean="0">
                <a:latin typeface="Arial Rounded MT Bold" pitchFamily="34" charset="0"/>
              </a:rPr>
              <a:t>, y'</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viv</a:t>
            </a:r>
            <a:r>
              <a:rPr lang="fr-FR" sz="4000" dirty="0" smtClean="0">
                <a:latin typeface="Arial Rounded MT Bold" pitchFamily="34" charset="0"/>
              </a:rPr>
              <a:t> pou tout tan.</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dirty="0" smtClean="0">
                <a:solidFill>
                  <a:srgbClr val="0D069A"/>
                </a:solidFill>
                <a:latin typeface="Arial Rounded MT Bold" pitchFamily="34" charset="0"/>
              </a:rPr>
              <a:t>INTRODUCTION</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Rien n’est plus angoissant de voir des chrétiens en train de rétrograder dans leur marche avec Dieu.</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perplexité, c’est que nombres de ces soi-disant chrétiens expérimentent leur chute quand les choses commencent à se bouger pour eux dans la vie.</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000" dirty="0" smtClean="0">
                <a:latin typeface="Arial Rounded MT Bold" pitchFamily="34" charset="0"/>
              </a:rPr>
              <a:t>Beaucoup peuvent parler de leur étroite </a:t>
            </a:r>
            <a:r>
              <a:rPr lang="fr-FR" sz="4000" dirty="0" smtClean="0">
                <a:latin typeface="Arial Rounded MT Bold" pitchFamily="34" charset="0"/>
              </a:rPr>
              <a:t>intimité avec Dieu au cours des moments </a:t>
            </a:r>
            <a:r>
              <a:rPr lang="fr-FR" sz="4000" dirty="0" smtClean="0">
                <a:latin typeface="Arial Rounded MT Bold" pitchFamily="34" charset="0"/>
              </a:rPr>
              <a:t>d’adversité du passé.</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Quand ils traversaient le désert, </a:t>
            </a:r>
            <a:r>
              <a:rPr lang="fr-FR" sz="4000" dirty="0" smtClean="0">
                <a:solidFill>
                  <a:srgbClr val="0D069A"/>
                </a:solidFill>
                <a:latin typeface="Arial Rounded MT Bold" pitchFamily="34" charset="0"/>
              </a:rPr>
              <a:t>et qu’ils étaient constamment </a:t>
            </a:r>
            <a:r>
              <a:rPr lang="fr-FR" sz="4000" dirty="0" smtClean="0">
                <a:solidFill>
                  <a:srgbClr val="0D069A"/>
                </a:solidFill>
                <a:latin typeface="Arial Rounded MT Bold" pitchFamily="34" charset="0"/>
              </a:rPr>
              <a:t>en dépendance de la manne du ciel, tout allait bien dans leur relation avec Dieu.</a:t>
            </a:r>
          </a:p>
          <a:p>
            <a:pPr lvl="0" algn="just"/>
            <a:r>
              <a:rPr lang="fr-FR" sz="4000" dirty="0" smtClean="0">
                <a:latin typeface="Arial Rounded MT Bold" pitchFamily="34" charset="0"/>
              </a:rPr>
              <a:t>Apres avoir traversé leur Jourdain et prendre possession de leur héritage et que la manne </a:t>
            </a:r>
            <a:r>
              <a:rPr lang="fr-FR" sz="4000" dirty="0" smtClean="0">
                <a:latin typeface="Arial Rounded MT Bold" pitchFamily="34" charset="0"/>
              </a:rPr>
              <a:t>cessait, ce n’était  qu’alors </a:t>
            </a:r>
            <a:r>
              <a:rPr lang="fr-FR" sz="4000" dirty="0" smtClean="0">
                <a:latin typeface="Arial Rounded MT Bold" pitchFamily="34" charset="0"/>
              </a:rPr>
              <a:t>que leur relation avec Dieu </a:t>
            </a:r>
            <a:r>
              <a:rPr lang="fr-FR" sz="4000" dirty="0" smtClean="0">
                <a:latin typeface="Arial Rounded MT Bold" pitchFamily="34" charset="0"/>
              </a:rPr>
              <a:t>commençait </a:t>
            </a:r>
            <a:r>
              <a:rPr lang="fr-FR" sz="4000" dirty="0" smtClean="0">
                <a:latin typeface="Arial Rounded MT Bold" pitchFamily="34" charset="0"/>
              </a:rPr>
              <a:t>à détériorer.</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solidFill>
                  <a:srgbClr val="0D069A"/>
                </a:solidFill>
                <a:latin typeface="Arial Rounded MT Bold" pitchFamily="34" charset="0"/>
              </a:rPr>
              <a:t>Deutéronome (6:12) </a:t>
            </a:r>
            <a:r>
              <a:rPr lang="fr-FR" sz="4000" dirty="0" smtClean="0">
                <a:latin typeface="Arial Rounded MT Bold" pitchFamily="34" charset="0"/>
              </a:rPr>
              <a:t>Lorsque tu mangeras et te rassasieras, garde-toi d'oublier l'Éternel, qui t'a fait sortir du pays d'Égypte, de la maison de servitude.</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L’amour du monde est très subtil, beaucoup des soi-disant enfants de Dieu sont sous son control sans le savoir.</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4000" dirty="0" smtClean="0">
                <a:solidFill>
                  <a:srgbClr val="0D069A"/>
                </a:solidFill>
                <a:latin typeface="Arial Rounded MT Bold" pitchFamily="34" charset="0"/>
              </a:rPr>
              <a:t>L’amour de ce monde fait tarir le vrai amour que l’homme devrait avoir pour son semblable.</a:t>
            </a:r>
          </a:p>
          <a:p>
            <a:pPr lvl="0" algn="just"/>
            <a:r>
              <a:rPr lang="fr-FR" sz="4000" dirty="0" smtClean="0">
                <a:solidFill>
                  <a:schemeClr val="tx1"/>
                </a:solidFill>
                <a:latin typeface="Arial Rounded MT Bold" pitchFamily="34" charset="0"/>
              </a:rPr>
              <a:t>L’amour pour ce monde est une philosophie, une mode d’opération.</a:t>
            </a:r>
          </a:p>
          <a:p>
            <a:pPr lvl="0" algn="just"/>
            <a:r>
              <a:rPr lang="fr-FR" sz="4000" dirty="0" smtClean="0">
                <a:solidFill>
                  <a:srgbClr val="0D069A"/>
                </a:solidFill>
                <a:latin typeface="Arial Rounded MT Bold" pitchFamily="34" charset="0"/>
              </a:rPr>
              <a:t>S’en étant possédé, on devient envieux, insatisfait, gourmand, insensible aux besoins des autres.</a:t>
            </a:r>
          </a:p>
          <a:p>
            <a:pPr lvl="0" algn="just"/>
            <a:endParaRPr lang="fr-FR"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rgbClr val="0D069A"/>
                </a:solidFill>
                <a:latin typeface="Arial Rounded MT Bold" pitchFamily="34" charset="0"/>
              </a:rPr>
              <a:t>On devient hautain, on se compare toujours aux autres</a:t>
            </a:r>
            <a:r>
              <a:rPr lang="fr-FR" sz="4400" dirty="0" smtClean="0">
                <a:solidFill>
                  <a:srgbClr val="0D069A"/>
                </a:solidFill>
                <a:latin typeface="Arial Rounded MT Bold" pitchFamily="34" charset="0"/>
              </a:rPr>
              <a:t>.</a:t>
            </a:r>
            <a:r>
              <a:rPr lang="fr-FR" sz="4400" dirty="0" smtClean="0">
                <a:solidFill>
                  <a:srgbClr val="0D069A"/>
                </a:solidFill>
                <a:latin typeface="Arial Rounded MT Bold" pitchFamily="34" charset="0"/>
              </a:rPr>
              <a:t> </a:t>
            </a:r>
          </a:p>
          <a:p>
            <a:pPr algn="just"/>
            <a:r>
              <a:rPr lang="fr-FR" sz="4400" dirty="0" smtClean="0">
                <a:solidFill>
                  <a:schemeClr val="tx1"/>
                </a:solidFill>
                <a:latin typeface="Arial Rounded MT Bold" pitchFamily="34" charset="0"/>
              </a:rPr>
              <a:t>On devient insatiable, on veut toujours plus d’argent.</a:t>
            </a:r>
          </a:p>
          <a:p>
            <a:pPr lvl="0" algn="just"/>
            <a:r>
              <a:rPr lang="fr-FR" sz="4400" dirty="0" smtClean="0">
                <a:solidFill>
                  <a:srgbClr val="0D069A"/>
                </a:solidFill>
                <a:latin typeface="Arial Rounded MT Bold" pitchFamily="34" charset="0"/>
              </a:rPr>
              <a:t>On devient restreint dans le support de l’œuvre de Dieu.</a:t>
            </a:r>
          </a:p>
          <a:p>
            <a:pPr lvl="0" algn="just"/>
            <a:r>
              <a:rPr lang="fr-FR" sz="4400" dirty="0" smtClean="0">
                <a:solidFill>
                  <a:schemeClr val="tx1"/>
                </a:solidFill>
                <a:latin typeface="Arial Rounded MT Bold" pitchFamily="34" charset="0"/>
              </a:rPr>
              <a:t>On méprise ceux qui ont besoin de son argent.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solidFill>
                  <a:srgbClr val="0D069A"/>
                </a:solidFill>
                <a:latin typeface="Arial Rounded MT Bold" pitchFamily="34" charset="0"/>
              </a:rPr>
              <a:t>On abandonne les responsabilités envers la grande famille.</a:t>
            </a:r>
          </a:p>
          <a:p>
            <a:pPr lvl="0" algn="just"/>
            <a:r>
              <a:rPr lang="fr-FR" sz="4000" dirty="0" smtClean="0">
                <a:solidFill>
                  <a:schemeClr val="tx1"/>
                </a:solidFill>
                <a:latin typeface="Arial Rounded MT Bold" pitchFamily="34" charset="0"/>
              </a:rPr>
              <a:t>On est prêt a tout faire pour gagner plus d’argent.</a:t>
            </a:r>
          </a:p>
          <a:p>
            <a:pPr lvl="0" algn="just"/>
            <a:r>
              <a:rPr lang="fr-FR" sz="4000" dirty="0" smtClean="0">
                <a:solidFill>
                  <a:srgbClr val="0D069A"/>
                </a:solidFill>
                <a:latin typeface="Arial Rounded MT Bold" pitchFamily="34" charset="0"/>
              </a:rPr>
              <a:t>Accumulation des biens sordides devient le mandat principal de la vie.</a:t>
            </a:r>
          </a:p>
          <a:p>
            <a:pPr lvl="0" algn="just"/>
            <a:r>
              <a:rPr lang="fr-FR" sz="4000" dirty="0" smtClean="0">
                <a:solidFill>
                  <a:schemeClr val="tx1"/>
                </a:solidFill>
                <a:latin typeface="Arial Rounded MT Bold" pitchFamily="34" charset="0"/>
              </a:rPr>
              <a:t>L’amour de ce monde nous fait embrasser toutes les antivaleurs et toutes les vices de ce siècle.</a:t>
            </a:r>
          </a:p>
          <a:p>
            <a:pPr lvl="0" algn="just"/>
            <a:endParaRPr lang="fr-FR"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latin typeface="Arial Rounded MT Bold" pitchFamily="34" charset="0"/>
              </a:rPr>
              <a:t>Lot vivait en bonne intimité avec Abraham jusqu’au moment où l’amour du monde a emprisonné son cœur.</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Il fit le choix d’aller résider à Sodome sans tenir compte de la bassesse spirituelle et morale du pays.</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Sodome était bon pour le succès de ses entreprises et très mauvais pour le bienêtre spirituel de sa famille, mais Lot n’en fait aucun cas.</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dirty="0" smtClean="0">
                <a:latin typeface="Arial Rounded MT Bold" pitchFamily="34" charset="0"/>
              </a:rPr>
              <a:t>Il pourrait comme Abraham chercher à trouver des hommes craignant Dieu dans sa terre natale pour épouser ses filles.</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Les deux gendres de Lot étaient de Sodome.</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La femme de Lot était si attachée avec ses biens matériels qu’elle devienne une statue de sel en regardant en arrière.</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Là où est ton trésor, là aussi sera ton cœur.</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fr-FR" sz="4400" b="1" dirty="0" smtClean="0">
                <a:solidFill>
                  <a:srgbClr val="0D069A"/>
                </a:solidFill>
                <a:latin typeface="Arial Rounded MT Bold" pitchFamily="34" charset="0"/>
              </a:rPr>
              <a:t>DIEU OU MAMON, </a:t>
            </a:r>
          </a:p>
          <a:p>
            <a:pPr algn="ctr">
              <a:buNone/>
            </a:pPr>
            <a:r>
              <a:rPr lang="fr-FR" sz="4400" b="1" dirty="0" smtClean="0">
                <a:solidFill>
                  <a:srgbClr val="0D069A"/>
                </a:solidFill>
                <a:latin typeface="Arial Rounded MT Bold" pitchFamily="34" charset="0"/>
              </a:rPr>
              <a:t>LEQUEL EST TON MAITRE ?</a:t>
            </a:r>
            <a:endParaRPr lang="en-US" sz="4400" dirty="0" smtClean="0">
              <a:solidFill>
                <a:srgbClr val="0D069A"/>
              </a:solidFill>
              <a:latin typeface="Arial Rounded MT Bold" pitchFamily="34" charset="0"/>
            </a:endParaRPr>
          </a:p>
          <a:p>
            <a:pPr algn="just"/>
            <a:r>
              <a:rPr lang="fr-FR" sz="4400" b="1" dirty="0" smtClean="0">
                <a:latin typeface="Arial Rounded MT Bold" pitchFamily="34" charset="0"/>
              </a:rPr>
              <a:t>Mt 6:24</a:t>
            </a:r>
            <a:r>
              <a:rPr lang="fr-FR" sz="4400" dirty="0" smtClean="0">
                <a:latin typeface="Arial Rounded MT Bold" pitchFamily="34" charset="0"/>
              </a:rPr>
              <a:t> Nul ne peut servir deux maîtres. Car, ou il haïra l'un, et aimera l'autre; ou il s'attachera à l'un, et méprisera l'autre. Vous ne pouvez servir Dieu et </a:t>
            </a:r>
            <a:r>
              <a:rPr lang="fr-FR" sz="4400" dirty="0" err="1" smtClean="0">
                <a:latin typeface="Arial Rounded MT Bold" pitchFamily="34" charset="0"/>
              </a:rPr>
              <a:t>Mamon</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baseline="30000" dirty="0" smtClean="0">
                <a:solidFill>
                  <a:srgbClr val="0D069A"/>
                </a:solidFill>
                <a:latin typeface="Arial Rounded MT Bold" pitchFamily="34" charset="0"/>
              </a:rPr>
              <a:t>24 </a:t>
            </a:r>
            <a:r>
              <a:rPr lang="fr-FR" sz="4400" dirty="0" err="1" smtClean="0">
                <a:solidFill>
                  <a:srgbClr val="0D069A"/>
                </a:solidFill>
                <a:latin typeface="Arial Rounded MT Bold" pitchFamily="34" charset="0"/>
              </a:rPr>
              <a:t>Pesonn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pa</a:t>
            </a:r>
            <a:r>
              <a:rPr lang="fr-FR" sz="4400" dirty="0" smtClean="0">
                <a:solidFill>
                  <a:srgbClr val="0D069A"/>
                </a:solidFill>
                <a:latin typeface="Arial Rounded MT Bold" pitchFamily="34" charset="0"/>
              </a:rPr>
              <a:t> ka </a:t>
            </a:r>
            <a:r>
              <a:rPr lang="fr-FR" sz="4400" dirty="0" err="1" smtClean="0">
                <a:solidFill>
                  <a:srgbClr val="0D069A"/>
                </a:solidFill>
                <a:latin typeface="Arial Rounded MT Bold" pitchFamily="34" charset="0"/>
              </a:rPr>
              <a:t>sèvi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byen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ak</a:t>
            </a:r>
            <a:r>
              <a:rPr lang="fr-FR" sz="4400" dirty="0" smtClean="0">
                <a:solidFill>
                  <a:srgbClr val="0D069A"/>
                </a:solidFill>
                <a:latin typeface="Arial Rounded MT Bold" pitchFamily="34" charset="0"/>
              </a:rPr>
              <a:t> de </a:t>
            </a:r>
            <a:r>
              <a:rPr lang="fr-FR" sz="4400" dirty="0" err="1" smtClean="0">
                <a:solidFill>
                  <a:srgbClr val="0D069A"/>
                </a:solidFill>
                <a:latin typeface="Arial Rounded MT Bold" pitchFamily="34" charset="0"/>
              </a:rPr>
              <a:t>mèt</a:t>
            </a:r>
            <a:r>
              <a:rPr lang="fr-FR" sz="4400" dirty="0" smtClean="0">
                <a:solidFill>
                  <a:srgbClr val="0D069A"/>
                </a:solidFill>
                <a:latin typeface="Arial Rounded MT Bold" pitchFamily="34" charset="0"/>
              </a:rPr>
              <a:t> an </a:t>
            </a:r>
            <a:r>
              <a:rPr lang="fr-FR" sz="4400" dirty="0" err="1" smtClean="0">
                <a:solidFill>
                  <a:srgbClr val="0D069A"/>
                </a:solidFill>
                <a:latin typeface="Arial Rounded MT Bold" pitchFamily="34" charset="0"/>
              </a:rPr>
              <a:t>menm</a:t>
            </a:r>
            <a:r>
              <a:rPr lang="fr-FR" sz="4400" dirty="0" smtClean="0">
                <a:solidFill>
                  <a:srgbClr val="0D069A"/>
                </a:solidFill>
                <a:latin typeface="Arial Rounded MT Bold" pitchFamily="34" charset="0"/>
              </a:rPr>
              <a:t> tan. Li </a:t>
            </a:r>
            <a:r>
              <a:rPr lang="fr-FR" sz="4400" dirty="0" err="1" smtClean="0">
                <a:solidFill>
                  <a:srgbClr val="0D069A"/>
                </a:solidFill>
                <a:latin typeface="Arial Rounded MT Bold" pitchFamily="34" charset="0"/>
              </a:rPr>
              <a:t>gen</a:t>
            </a:r>
            <a:r>
              <a:rPr lang="fr-FR" sz="4400" dirty="0" smtClean="0">
                <a:solidFill>
                  <a:srgbClr val="0D069A"/>
                </a:solidFill>
                <a:latin typeface="Arial Rounded MT Bold" pitchFamily="34" charset="0"/>
              </a:rPr>
              <a:t> pou l' </a:t>
            </a:r>
            <a:r>
              <a:rPr lang="fr-FR" sz="4400" dirty="0" err="1" smtClean="0">
                <a:solidFill>
                  <a:srgbClr val="0D069A"/>
                </a:solidFill>
                <a:latin typeface="Arial Rounded MT Bold" pitchFamily="34" charset="0"/>
              </a:rPr>
              <a:t>rayi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yonn</a:t>
            </a:r>
            <a:r>
              <a:rPr lang="fr-FR" sz="4400" dirty="0" smtClean="0">
                <a:solidFill>
                  <a:srgbClr val="0D069A"/>
                </a:solidFill>
                <a:latin typeface="Arial Rounded MT Bold" pitchFamily="34" charset="0"/>
              </a:rPr>
              <a:t> si l' </a:t>
            </a:r>
            <a:r>
              <a:rPr lang="fr-FR" sz="4400" dirty="0" err="1" smtClean="0">
                <a:solidFill>
                  <a:srgbClr val="0D069A"/>
                </a:solidFill>
                <a:latin typeface="Arial Rounded MT Bold" pitchFamily="34" charset="0"/>
              </a:rPr>
              <a:t>renmen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lòt</a:t>
            </a:r>
            <a:r>
              <a:rPr lang="fr-FR" sz="4400" dirty="0" smtClean="0">
                <a:solidFill>
                  <a:srgbClr val="0D069A"/>
                </a:solidFill>
                <a:latin typeface="Arial Rounded MT Bold" pitchFamily="34" charset="0"/>
              </a:rPr>
              <a:t> la. L'</a:t>
            </a:r>
            <a:r>
              <a:rPr lang="fr-FR" sz="4400" dirty="0" err="1" smtClean="0">
                <a:solidFill>
                  <a:srgbClr val="0D069A"/>
                </a:solidFill>
                <a:latin typeface="Arial Rounded MT Bold" pitchFamily="34" charset="0"/>
              </a:rPr>
              <a:t>ap</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sèvi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byen</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ak</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yonn</a:t>
            </a:r>
            <a:r>
              <a:rPr lang="fr-FR" sz="4400" dirty="0" smtClean="0">
                <a:solidFill>
                  <a:srgbClr val="0D069A"/>
                </a:solidFill>
                <a:latin typeface="Arial Rounded MT Bold" pitchFamily="34" charset="0"/>
              </a:rPr>
              <a:t>, men l'</a:t>
            </a:r>
            <a:r>
              <a:rPr lang="fr-FR" sz="4400" dirty="0" err="1" smtClean="0">
                <a:solidFill>
                  <a:srgbClr val="0D069A"/>
                </a:solidFill>
                <a:latin typeface="Arial Rounded MT Bold" pitchFamily="34" charset="0"/>
              </a:rPr>
              <a:t>ap</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meprize</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lòt</a:t>
            </a:r>
            <a:r>
              <a:rPr lang="fr-FR" sz="4400" dirty="0" smtClean="0">
                <a:solidFill>
                  <a:srgbClr val="0D069A"/>
                </a:solidFill>
                <a:latin typeface="Arial Rounded MT Bold" pitchFamily="34" charset="0"/>
              </a:rPr>
              <a:t> la. </a:t>
            </a:r>
            <a:r>
              <a:rPr lang="fr-FR" sz="4400" dirty="0" err="1" smtClean="0">
                <a:solidFill>
                  <a:srgbClr val="0D069A"/>
                </a:solidFill>
                <a:latin typeface="Arial Rounded MT Bold" pitchFamily="34" charset="0"/>
              </a:rPr>
              <a:t>Nou</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pa</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kapab</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sèvi</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Bondye</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ak</a:t>
            </a:r>
            <a:r>
              <a:rPr lang="fr-FR" sz="4400" dirty="0" smtClean="0">
                <a:solidFill>
                  <a:srgbClr val="0D069A"/>
                </a:solidFill>
                <a:latin typeface="Arial Rounded MT Bold" pitchFamily="34" charset="0"/>
              </a:rPr>
              <a:t> </a:t>
            </a:r>
            <a:r>
              <a:rPr lang="fr-FR" sz="4400" dirty="0" err="1" smtClean="0">
                <a:solidFill>
                  <a:srgbClr val="0D069A"/>
                </a:solidFill>
                <a:latin typeface="Arial Rounded MT Bold" pitchFamily="34" charset="0"/>
              </a:rPr>
              <a:t>lajan</a:t>
            </a:r>
            <a:r>
              <a:rPr lang="fr-FR" sz="4400" dirty="0" smtClean="0">
                <a:solidFill>
                  <a:srgbClr val="0D069A"/>
                </a:solidFill>
                <a:latin typeface="Arial Rounded MT Bold" pitchFamily="34" charset="0"/>
              </a:rPr>
              <a:t> an </a:t>
            </a:r>
            <a:r>
              <a:rPr lang="fr-FR" sz="4400" dirty="0" err="1" smtClean="0">
                <a:solidFill>
                  <a:srgbClr val="0D069A"/>
                </a:solidFill>
                <a:latin typeface="Arial Rounded MT Bold" pitchFamily="34" charset="0"/>
              </a:rPr>
              <a:t>menm</a:t>
            </a:r>
            <a:r>
              <a:rPr lang="fr-FR" sz="4400" dirty="0" smtClean="0">
                <a:solidFill>
                  <a:srgbClr val="0D069A"/>
                </a:solidFill>
                <a:latin typeface="Arial Rounded MT Bold" pitchFamily="34" charset="0"/>
              </a:rPr>
              <a:t> tan.</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fr-FR" sz="4400" dirty="0" smtClean="0">
                <a:latin typeface="Arial Rounded MT Bold" pitchFamily="34" charset="0"/>
              </a:rPr>
              <a:t>Dieu et </a:t>
            </a:r>
            <a:r>
              <a:rPr lang="fr-FR" sz="4400" dirty="0" err="1" smtClean="0">
                <a:latin typeface="Arial Rounded MT Bold" pitchFamily="34" charset="0"/>
              </a:rPr>
              <a:t>Mamon</a:t>
            </a:r>
            <a:r>
              <a:rPr lang="fr-FR" sz="4400" dirty="0" smtClean="0">
                <a:latin typeface="Arial Rounded MT Bold" pitchFamily="34" charset="0"/>
              </a:rPr>
              <a:t> ne s’accorderont jamais.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Dieu est extrêmement jaloux.</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Dieu veut être en tête de liste dans toutes </a:t>
            </a:r>
            <a:r>
              <a:rPr lang="fr-FR" sz="4400" dirty="0" smtClean="0">
                <a:latin typeface="Arial Rounded MT Bold" pitchFamily="34" charset="0"/>
              </a:rPr>
              <a:t>no</a:t>
            </a:r>
            <a:r>
              <a:rPr lang="fr-FR" sz="4400" dirty="0" smtClean="0">
                <a:latin typeface="Arial Rounded MT Bold" pitchFamily="34" charset="0"/>
              </a:rPr>
              <a:t>s </a:t>
            </a:r>
            <a:r>
              <a:rPr lang="fr-FR" sz="4400" dirty="0" smtClean="0">
                <a:latin typeface="Arial Rounded MT Bold" pitchFamily="34" charset="0"/>
              </a:rPr>
              <a:t>affaires.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Dieu réclame la prééminence dans tout </a:t>
            </a:r>
            <a:r>
              <a:rPr lang="fr-FR" sz="4400" dirty="0" smtClean="0">
                <a:solidFill>
                  <a:srgbClr val="0D069A"/>
                </a:solidFill>
                <a:latin typeface="Arial Rounded MT Bold" pitchFamily="34" charset="0"/>
              </a:rPr>
              <a:t>notre</a:t>
            </a:r>
            <a:r>
              <a:rPr lang="fr-FR"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cœur, dans toute </a:t>
            </a:r>
            <a:r>
              <a:rPr lang="fr-FR" sz="4400" dirty="0" smtClean="0">
                <a:solidFill>
                  <a:srgbClr val="0D069A"/>
                </a:solidFill>
                <a:latin typeface="Arial Rounded MT Bold" pitchFamily="34" charset="0"/>
              </a:rPr>
              <a:t>notre </a:t>
            </a:r>
            <a:r>
              <a:rPr lang="fr-FR" sz="4400" dirty="0" smtClean="0">
                <a:solidFill>
                  <a:srgbClr val="0D069A"/>
                </a:solidFill>
                <a:latin typeface="Arial Rounded MT Bold" pitchFamily="34" charset="0"/>
              </a:rPr>
              <a:t>âme et dans toute </a:t>
            </a:r>
            <a:r>
              <a:rPr lang="fr-FR" sz="4400" dirty="0" smtClean="0">
                <a:solidFill>
                  <a:srgbClr val="0D069A"/>
                </a:solidFill>
                <a:latin typeface="Arial Rounded MT Bold" pitchFamily="34" charset="0"/>
              </a:rPr>
              <a:t>notre </a:t>
            </a:r>
            <a:r>
              <a:rPr lang="fr-FR" sz="4400" dirty="0" smtClean="0">
                <a:solidFill>
                  <a:srgbClr val="0D069A"/>
                </a:solidFill>
                <a:latin typeface="Arial Rounded MT Bold" pitchFamily="34" charset="0"/>
              </a:rPr>
              <a:t>pensée.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Dieu observe la manière dont </a:t>
            </a:r>
            <a:r>
              <a:rPr lang="fr-FR" sz="4400" dirty="0" smtClean="0">
                <a:latin typeface="Arial Rounded MT Bold" pitchFamily="34" charset="0"/>
              </a:rPr>
              <a:t>nous</a:t>
            </a:r>
            <a:r>
              <a:rPr lang="fr-FR" sz="4400" dirty="0" smtClean="0">
                <a:latin typeface="Arial Rounded MT Bold" pitchFamily="34" charset="0"/>
              </a:rPr>
              <a:t> </a:t>
            </a:r>
            <a:r>
              <a:rPr lang="fr-FR" sz="4400" dirty="0" smtClean="0">
                <a:latin typeface="Arial Rounded MT Bold" pitchFamily="34" charset="0"/>
              </a:rPr>
              <a:t>lui </a:t>
            </a:r>
            <a:r>
              <a:rPr lang="fr-FR" sz="4400" dirty="0" smtClean="0">
                <a:latin typeface="Arial Rounded MT Bold" pitchFamily="34" charset="0"/>
              </a:rPr>
              <a:t>rendons </a:t>
            </a:r>
            <a:r>
              <a:rPr lang="fr-FR" sz="4400" dirty="0" smtClean="0">
                <a:latin typeface="Arial Rounded MT Bold" pitchFamily="34" charset="0"/>
              </a:rPr>
              <a:t>hommage en comparaison avec toutes </a:t>
            </a:r>
            <a:r>
              <a:rPr lang="fr-FR" sz="4400" dirty="0" smtClean="0">
                <a:latin typeface="Arial Rounded MT Bold" pitchFamily="34" charset="0"/>
              </a:rPr>
              <a:t>nos </a:t>
            </a:r>
            <a:r>
              <a:rPr lang="fr-FR" sz="4400" dirty="0" smtClean="0">
                <a:latin typeface="Arial Rounded MT Bold" pitchFamily="34" charset="0"/>
              </a:rPr>
              <a:t>autres préoccupations.</a:t>
            </a:r>
            <a:endParaRPr lang="en-US" sz="4400" dirty="0" smtClean="0">
              <a:latin typeface="Arial Rounded MT Bold" pitchFamily="34" charset="0"/>
            </a:endParaRPr>
          </a:p>
          <a:p>
            <a:pPr lvl="0" algn="just"/>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fr-FR" sz="4400" dirty="0" smtClean="0">
                <a:latin typeface="Arial Rounded MT Bold" pitchFamily="34" charset="0"/>
              </a:rPr>
              <a:t>Dieu compare ton dévouement quand il s’agit de gagner de l’argent d’avec ta chaleur pour Lui.</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Entre </a:t>
            </a:r>
            <a:r>
              <a:rPr lang="fr-FR" sz="4400" dirty="0" err="1" smtClean="0">
                <a:solidFill>
                  <a:srgbClr val="0D069A"/>
                </a:solidFill>
                <a:latin typeface="Arial Rounded MT Bold" pitchFamily="34" charset="0"/>
              </a:rPr>
              <a:t>Mamon</a:t>
            </a:r>
            <a:r>
              <a:rPr lang="fr-FR" sz="4400" dirty="0" smtClean="0">
                <a:solidFill>
                  <a:srgbClr val="0D069A"/>
                </a:solidFill>
                <a:latin typeface="Arial Rounded MT Bold" pitchFamily="34" charset="0"/>
              </a:rPr>
              <a:t> et Dieu, l’un va être méprisé dans ta vie et l’autre va être honoré.</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Beaucoup de chrétiens font la gymnastique pour garder les deux amants sous la même toiture, mais c’est impossible.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Dieu n’accepte pas aucune rivalité.</a:t>
            </a:r>
            <a:r>
              <a:rPr lang="fr-FR" sz="4400" dirty="0" smtClean="0">
                <a:latin typeface="Arial Rounded MT Bold" pitchFamily="34" charset="0"/>
              </a:rPr>
              <a:t> </a:t>
            </a:r>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4400" b="1" dirty="0" smtClean="0">
                <a:solidFill>
                  <a:srgbClr val="0D069A"/>
                </a:solidFill>
                <a:latin typeface="Arial Rounded MT Bold" pitchFamily="34" charset="0"/>
              </a:rPr>
              <a:t>LA RECHERCHE DE LA GLOIRE ET DE L’APPROBATION DU MONDE EST INIMITIÉ CONTRE DIEU</a:t>
            </a:r>
            <a:endParaRPr lang="en-US" sz="4400" dirty="0" smtClean="0">
              <a:solidFill>
                <a:srgbClr val="0D069A"/>
              </a:solidFill>
              <a:latin typeface="Arial Rounded MT Bold" pitchFamily="34" charset="0"/>
            </a:endParaRPr>
          </a:p>
          <a:p>
            <a:pPr algn="just"/>
            <a:r>
              <a:rPr lang="fr-FR" sz="4400" b="1" dirty="0" smtClean="0">
                <a:latin typeface="Arial Rounded MT Bold" pitchFamily="34" charset="0"/>
              </a:rPr>
              <a:t>Ga 1:10</a:t>
            </a:r>
            <a:r>
              <a:rPr lang="fr-FR" sz="4400" dirty="0" smtClean="0">
                <a:latin typeface="Arial Rounded MT Bold" pitchFamily="34" charset="0"/>
              </a:rPr>
              <a:t> ¶ Et maintenant, est-ce la faveur des hommes que je désire, ou celle de Dieu? Est-ce que je cherche à plaire aux hommes? Si je plaisais encore aux hommes, je ne serais pas serviteur de Christ.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dirty="0" smtClean="0">
                <a:latin typeface="Arial Rounded MT Bold" pitchFamily="34" charset="0"/>
              </a:rPr>
              <a:t>On se fatigue beaucoup pour être approuvé par ses concitoyens.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On veut qu’on parle de nous de manière favorable.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On fait des excès à la merci de notre développement spirituel pour être bien évalué des hommes.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Qui voulez-vous plaire ce matin, est-ce Dieu ou les hommes ? </a:t>
            </a:r>
            <a:endParaRPr lang="en-US" sz="4400" dirty="0" smtClean="0">
              <a:solidFill>
                <a:srgbClr val="0D069A"/>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ctr">
              <a:buNone/>
            </a:pPr>
            <a:r>
              <a:rPr lang="fr-FR" sz="4400" b="1" dirty="0" smtClean="0">
                <a:solidFill>
                  <a:srgbClr val="FF0000"/>
                </a:solidFill>
                <a:latin typeface="Arial Rounded MT Bold" pitchFamily="34" charset="0"/>
              </a:rPr>
              <a:t>NE SOUMETTEZ </a:t>
            </a:r>
            <a:r>
              <a:rPr lang="fr-FR" sz="4400" b="1" dirty="0" smtClean="0">
                <a:solidFill>
                  <a:srgbClr val="FF0000"/>
                </a:solidFill>
                <a:latin typeface="Arial Rounded MT Bold" pitchFamily="34" charset="0"/>
              </a:rPr>
              <a:t>PAS AUX </a:t>
            </a:r>
            <a:r>
              <a:rPr lang="fr-FR" sz="4400" b="1" dirty="0" smtClean="0">
                <a:solidFill>
                  <a:srgbClr val="FF0000"/>
                </a:solidFill>
                <a:latin typeface="Arial Rounded MT Bold" pitchFamily="34" charset="0"/>
              </a:rPr>
              <a:t>DEMANDES DU SIÈCLE PRÉSENT</a:t>
            </a:r>
            <a:endParaRPr lang="en-US" sz="4400" dirty="0" smtClean="0">
              <a:solidFill>
                <a:srgbClr val="FF0000"/>
              </a:solidFill>
              <a:latin typeface="Arial Rounded MT Bold" pitchFamily="34" charset="0"/>
            </a:endParaRPr>
          </a:p>
          <a:p>
            <a:pPr algn="just"/>
            <a:r>
              <a:rPr lang="fr-FR" sz="4400" b="1" dirty="0" err="1" smtClean="0">
                <a:solidFill>
                  <a:srgbClr val="0D069A"/>
                </a:solidFill>
                <a:latin typeface="Arial Rounded MT Bold" pitchFamily="34" charset="0"/>
              </a:rPr>
              <a:t>Ro</a:t>
            </a:r>
            <a:r>
              <a:rPr lang="fr-FR" sz="4400" b="1" dirty="0" smtClean="0">
                <a:solidFill>
                  <a:srgbClr val="0D069A"/>
                </a:solidFill>
                <a:latin typeface="Arial Rounded MT Bold" pitchFamily="34" charset="0"/>
              </a:rPr>
              <a:t> 12:2</a:t>
            </a:r>
            <a:r>
              <a:rPr lang="fr-FR" sz="4400" dirty="0" smtClean="0">
                <a:solidFill>
                  <a:srgbClr val="0D069A"/>
                </a:solidFill>
                <a:latin typeface="Arial Rounded MT Bold" pitchFamily="34" charset="0"/>
              </a:rPr>
              <a:t> Ne vous conformez pas au siècle présent, mais soyez transformés par le renouvellement de l'intelligence, afin que vous discerniez quelle est la volonté de Dieu, ce qui est bon, agréable et parfait.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600" dirty="0" smtClean="0">
                <a:solidFill>
                  <a:srgbClr val="FF0000"/>
                </a:solidFill>
                <a:latin typeface="Arial Rounded MT Bold" pitchFamily="34" charset="0"/>
              </a:rPr>
              <a:t>Chaque </a:t>
            </a:r>
            <a:r>
              <a:rPr lang="fr-FR" sz="4600" dirty="0" smtClean="0">
                <a:solidFill>
                  <a:srgbClr val="FF0000"/>
                </a:solidFill>
                <a:latin typeface="Arial Rounded MT Bold" pitchFamily="34" charset="0"/>
              </a:rPr>
              <a:t>siècle a ses exigences.</a:t>
            </a:r>
            <a:endParaRPr lang="en-US" sz="4600" dirty="0" smtClean="0">
              <a:solidFill>
                <a:srgbClr val="FF0000"/>
              </a:solidFill>
              <a:latin typeface="Arial Rounded MT Bold" pitchFamily="34" charset="0"/>
            </a:endParaRPr>
          </a:p>
          <a:p>
            <a:pPr algn="just"/>
            <a:r>
              <a:rPr lang="fr-FR" sz="4600" dirty="0" smtClean="0">
                <a:solidFill>
                  <a:srgbClr val="0D069A"/>
                </a:solidFill>
                <a:latin typeface="Arial Rounded MT Bold" pitchFamily="34" charset="0"/>
              </a:rPr>
              <a:t>Les demandes de ce siècle sont différentes de celles des autres siècles passés ou futurs</a:t>
            </a:r>
            <a:r>
              <a:rPr lang="fr-FR" sz="4600" dirty="0" smtClean="0">
                <a:solidFill>
                  <a:srgbClr val="0D069A"/>
                </a:solidFill>
                <a:latin typeface="Arial Rounded MT Bold" pitchFamily="34" charset="0"/>
              </a:rPr>
              <a:t>. </a:t>
            </a:r>
            <a:endParaRPr lang="fr-FR" sz="4600" dirty="0" smtClean="0">
              <a:solidFill>
                <a:srgbClr val="0D069A"/>
              </a:solidFill>
              <a:latin typeface="Arial Rounded MT Bold" pitchFamily="34" charset="0"/>
            </a:endParaRPr>
          </a:p>
          <a:p>
            <a:pPr algn="just"/>
            <a:r>
              <a:rPr lang="fr-FR" sz="4600" dirty="0" smtClean="0">
                <a:solidFill>
                  <a:srgbClr val="FF0000"/>
                </a:solidFill>
                <a:latin typeface="Arial Rounded MT Bold" pitchFamily="34" charset="0"/>
              </a:rPr>
              <a:t>Dans </a:t>
            </a:r>
            <a:r>
              <a:rPr lang="fr-FR" sz="4600" dirty="0" smtClean="0">
                <a:solidFill>
                  <a:srgbClr val="FF0000"/>
                </a:solidFill>
                <a:latin typeface="Arial Rounded MT Bold" pitchFamily="34" charset="0"/>
              </a:rPr>
              <a:t>un autre siècle on devait avoir beaucoup d’animaux et beaucoup de terre.</a:t>
            </a:r>
            <a:endParaRPr lang="en-US" sz="4600" dirty="0" smtClean="0">
              <a:solidFill>
                <a:srgbClr val="FF0000"/>
              </a:solidFill>
              <a:latin typeface="Arial Rounded MT Bold" pitchFamily="34" charset="0"/>
            </a:endParaRPr>
          </a:p>
          <a:p>
            <a:pPr lvl="0" algn="just"/>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Autofit/>
          </a:bodyPr>
          <a:lstStyle/>
          <a:p>
            <a:pPr lvl="0" algn="just"/>
            <a:r>
              <a:rPr lang="fr-FR" sz="4400" dirty="0" smtClean="0">
                <a:solidFill>
                  <a:srgbClr val="FF0000"/>
                </a:solidFill>
                <a:latin typeface="Arial Rounded MT Bold" pitchFamily="34" charset="0"/>
              </a:rPr>
              <a:t>Dans </a:t>
            </a:r>
            <a:r>
              <a:rPr lang="fr-FR" sz="4400" dirty="0" smtClean="0">
                <a:solidFill>
                  <a:srgbClr val="FF0000"/>
                </a:solidFill>
                <a:latin typeface="Arial Rounded MT Bold" pitchFamily="34" charset="0"/>
              </a:rPr>
              <a:t>un autre siècle c’était le savoir et la philosophie.</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Dans un autre siècle c’était d’avoir une grande famille</a:t>
            </a:r>
            <a:endParaRPr lang="en-US" sz="4400"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Dans un autre siècle c’était le pouvoir militaire</a:t>
            </a:r>
            <a:r>
              <a:rPr lang="fr-FR" sz="4400" dirty="0" smtClean="0">
                <a:solidFill>
                  <a:srgbClr val="FF0000"/>
                </a:solidFill>
                <a:latin typeface="Arial Rounded MT Bold" pitchFamily="34" charset="0"/>
              </a:rPr>
              <a:t>.</a:t>
            </a:r>
          </a:p>
          <a:p>
            <a:pPr lvl="0" algn="just"/>
            <a:r>
              <a:rPr lang="fr-FR" sz="4400" dirty="0" smtClean="0">
                <a:solidFill>
                  <a:srgbClr val="0D069A"/>
                </a:solidFill>
                <a:latin typeface="Arial Rounded MT Bold" pitchFamily="34" charset="0"/>
              </a:rPr>
              <a:t>Dans un autre siècle, c’était de faire parti de la bourgeoisie.</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solidFill>
                  <a:srgbClr val="0D069A"/>
                </a:solidFill>
                <a:latin typeface="Arial Rounded MT Bold" pitchFamily="34" charset="0"/>
              </a:rPr>
              <a:t>Dans ce siècle, c’est votre conte en banque, là où vous habitez, le type d’emploi que vous avez, le type de voiture que vous conduisez.</a:t>
            </a:r>
          </a:p>
          <a:p>
            <a:pPr lvl="0" algn="just"/>
            <a:r>
              <a:rPr lang="fr-FR" sz="4800" dirty="0" smtClean="0">
                <a:solidFill>
                  <a:srgbClr val="FF0000"/>
                </a:solidFill>
                <a:latin typeface="Arial Rounded MT Bold" pitchFamily="34" charset="0"/>
              </a:rPr>
              <a:t> Les gens du dehors n’ont que cette vie </a:t>
            </a:r>
            <a:r>
              <a:rPr lang="fr-FR" sz="4800" dirty="0" smtClean="0">
                <a:solidFill>
                  <a:srgbClr val="FF0000"/>
                </a:solidFill>
                <a:latin typeface="Arial Rounded MT Bold" pitchFamily="34" charset="0"/>
              </a:rPr>
              <a:t>terrestre pour connaitre un peu de </a:t>
            </a:r>
            <a:r>
              <a:rPr lang="fr-FR" sz="4800" dirty="0" smtClean="0">
                <a:solidFill>
                  <a:srgbClr val="FF0000"/>
                </a:solidFill>
                <a:latin typeface="Arial Rounded MT Bold" pitchFamily="34" charset="0"/>
              </a:rPr>
              <a:t>du bonheur.</a:t>
            </a:r>
            <a:endParaRPr lang="en-US" sz="4800" dirty="0" smtClean="0">
              <a:solidFill>
                <a:srgbClr val="FF0000"/>
              </a:solidFill>
              <a:latin typeface="Arial Rounded MT Bold" pitchFamily="34" charset="0"/>
            </a:endParaRPr>
          </a:p>
          <a:p>
            <a:pPr lvl="0"/>
            <a:endParaRPr lang="en-US" sz="4400" dirty="0" smtClean="0"/>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solidFill>
                  <a:srgbClr val="0D069A"/>
                </a:solidFill>
                <a:latin typeface="Arial Rounded MT Bold" pitchFamily="34" charset="0"/>
              </a:rPr>
              <a:t>Les Chrétiens aspirent passer leur éternité avec Dieu dans la gloire et la </a:t>
            </a:r>
            <a:r>
              <a:rPr lang="fr-FR" sz="4800" dirty="0" smtClean="0">
                <a:solidFill>
                  <a:srgbClr val="0D069A"/>
                </a:solidFill>
                <a:latin typeface="Arial Rounded MT Bold" pitchFamily="34" charset="0"/>
              </a:rPr>
              <a:t>félicité.</a:t>
            </a:r>
            <a:endParaRPr lang="en-US" sz="4800" dirty="0" smtClean="0">
              <a:solidFill>
                <a:srgbClr val="0D069A"/>
              </a:solidFill>
              <a:latin typeface="Arial Rounded MT Bold" pitchFamily="34" charset="0"/>
            </a:endParaRPr>
          </a:p>
          <a:p>
            <a:pPr lvl="0" algn="just"/>
            <a:r>
              <a:rPr lang="fr-FR" sz="4800" dirty="0" smtClean="0">
                <a:solidFill>
                  <a:srgbClr val="FF0000"/>
                </a:solidFill>
                <a:latin typeface="Arial Rounded MT Bold" pitchFamily="34" charset="0"/>
              </a:rPr>
              <a:t>Aller au ciel est primordial pour chaque enfant de Dieu même s’ils doivent </a:t>
            </a:r>
            <a:r>
              <a:rPr lang="fr-FR" sz="4800" dirty="0" smtClean="0">
                <a:solidFill>
                  <a:srgbClr val="FF0000"/>
                </a:solidFill>
                <a:latin typeface="Arial Rounded MT Bold" pitchFamily="34" charset="0"/>
              </a:rPr>
              <a:t>endurer la </a:t>
            </a:r>
            <a:r>
              <a:rPr lang="fr-FR" sz="4800" dirty="0" smtClean="0">
                <a:solidFill>
                  <a:srgbClr val="FF0000"/>
                </a:solidFill>
                <a:latin typeface="Arial Rounded MT Bold" pitchFamily="34" charset="0"/>
              </a:rPr>
              <a:t>disette dans cette vie. </a:t>
            </a:r>
            <a:endParaRPr lang="en-US" sz="4800" dirty="0" smtClean="0">
              <a:solidFill>
                <a:srgbClr val="FF0000"/>
              </a:solidFill>
              <a:latin typeface="Arial Rounded MT Bold" pitchFamily="34" charset="0"/>
            </a:endParaRPr>
          </a:p>
          <a:p>
            <a:pPr lvl="0"/>
            <a:endParaRPr lang="en-US" sz="4400" dirty="0" smtClean="0"/>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00FF00"/>
                </a:solidFill>
                <a:latin typeface="Arial Rounded MT Bold" pitchFamily="34" charset="0"/>
              </a:rPr>
              <a:t>L’AMOUR DE L’ARGENT EST LE FACTEUR PRINCIPAL DE LA CHUTE DU CHRETIEN</a:t>
            </a:r>
            <a:endParaRPr lang="en-US" sz="4000" dirty="0" smtClean="0">
              <a:solidFill>
                <a:srgbClr val="00FF00"/>
              </a:solidFill>
              <a:latin typeface="Arial Rounded MT Bold" pitchFamily="34" charset="0"/>
            </a:endParaRPr>
          </a:p>
          <a:p>
            <a:pPr algn="just"/>
            <a:r>
              <a:rPr lang="fr-FR" sz="4000" dirty="0" smtClean="0">
                <a:latin typeface="Arial Rounded MT Bold" pitchFamily="34" charset="0"/>
              </a:rPr>
              <a:t>1Ti 6:6-12</a:t>
            </a:r>
            <a:endParaRPr lang="en-US" sz="4000" dirty="0" smtClean="0">
              <a:latin typeface="Arial Rounded MT Bold" pitchFamily="34" charset="0"/>
            </a:endParaRPr>
          </a:p>
          <a:p>
            <a:pPr algn="just"/>
            <a:r>
              <a:rPr lang="fr-FR" sz="4000" dirty="0" smtClean="0">
                <a:solidFill>
                  <a:srgbClr val="00FF00"/>
                </a:solidFill>
                <a:latin typeface="Arial Rounded MT Bold" pitchFamily="34" charset="0"/>
              </a:rPr>
              <a:t>6 ¶ C'est, en effet, une grande source de gain que la piété avec le contentement;</a:t>
            </a:r>
            <a:endParaRPr lang="en-US" sz="4000" dirty="0" smtClean="0">
              <a:solidFill>
                <a:srgbClr val="00FF00"/>
              </a:solidFill>
              <a:latin typeface="Arial Rounded MT Bold" pitchFamily="34" charset="0"/>
            </a:endParaRPr>
          </a:p>
          <a:p>
            <a:pPr algn="just"/>
            <a:r>
              <a:rPr lang="fr-FR" sz="4000" dirty="0" smtClean="0">
                <a:latin typeface="Arial Rounded MT Bold" pitchFamily="34" charset="0"/>
              </a:rPr>
              <a:t>7 car nous n'avons rien apporté dans le monde, et il est évident que nous n'en pouvons rien emporter;</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400" dirty="0" smtClean="0">
                <a:latin typeface="Arial Rounded MT Bold" pitchFamily="34" charset="0"/>
              </a:rPr>
              <a:t>8 si donc nous avons la nourriture et le vêtement, cela nous suffira.</a:t>
            </a:r>
            <a:endParaRPr lang="en-US" sz="4400" dirty="0" smtClean="0">
              <a:latin typeface="Arial Rounded MT Bold" pitchFamily="34" charset="0"/>
            </a:endParaRPr>
          </a:p>
          <a:p>
            <a:pPr algn="just"/>
            <a:r>
              <a:rPr lang="fr-FR" sz="4300" dirty="0" smtClean="0">
                <a:solidFill>
                  <a:srgbClr val="00FF00"/>
                </a:solidFill>
                <a:latin typeface="Arial Rounded MT Bold" pitchFamily="34" charset="0"/>
              </a:rPr>
              <a:t>9 Mais ceux qui veulent s'enrichir tombent dans la tentation, dans le piège, et dans beaucoup de désirs insensés et pernicieux qui plongent les hommes dans la ruine et la perdition. </a:t>
            </a:r>
            <a:endParaRPr lang="en-US" sz="43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10 Car l'amour de l'argent est une racine de tous les maux; et quelques-uns, en étant possédés, se sont égarés loin de la foi, et se sont jetés eux-mêmes dans bien des tourments.</a:t>
            </a:r>
            <a:endParaRPr lang="en-US" sz="4000" dirty="0" smtClean="0">
              <a:latin typeface="Arial Rounded MT Bold" pitchFamily="34" charset="0"/>
            </a:endParaRPr>
          </a:p>
          <a:p>
            <a:pPr algn="just"/>
            <a:r>
              <a:rPr lang="fr-FR" sz="4000" dirty="0" smtClean="0">
                <a:solidFill>
                  <a:srgbClr val="00FF00"/>
                </a:solidFill>
                <a:latin typeface="Arial Rounded MT Bold" pitchFamily="34" charset="0"/>
              </a:rPr>
              <a:t>11 Pour toi, homme de Dieu, fuis ces choses, et recherche la justice, la piété, la foi, la charité, la patience, la douceur.</a:t>
            </a:r>
            <a:endParaRPr lang="en-US" sz="40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800" dirty="0" smtClean="0">
                <a:solidFill>
                  <a:srgbClr val="00FF00"/>
                </a:solidFill>
                <a:latin typeface="Arial Rounded MT Bold" pitchFamily="34" charset="0"/>
              </a:rPr>
              <a:t>La philosophie de chaque enfant de Dieu devrait être à </a:t>
            </a:r>
            <a:r>
              <a:rPr lang="fr-FR" sz="4800" dirty="0" smtClean="0">
                <a:solidFill>
                  <a:srgbClr val="00FF00"/>
                </a:solidFill>
                <a:latin typeface="Arial Rounded MT Bold" pitchFamily="34" charset="0"/>
              </a:rPr>
              <a:t>pouvoir maintenir </a:t>
            </a:r>
            <a:r>
              <a:rPr lang="fr-FR" sz="4800" dirty="0" smtClean="0">
                <a:solidFill>
                  <a:srgbClr val="00FF00"/>
                </a:solidFill>
                <a:latin typeface="Arial Rounded MT Bold" pitchFamily="34" charset="0"/>
              </a:rPr>
              <a:t>un état d’alerte au  retour imminent du </a:t>
            </a:r>
            <a:r>
              <a:rPr lang="fr-FR" sz="4800" dirty="0" smtClean="0">
                <a:solidFill>
                  <a:srgbClr val="00FF00"/>
                </a:solidFill>
                <a:latin typeface="Arial Rounded MT Bold" pitchFamily="34" charset="0"/>
              </a:rPr>
              <a:t>Seigneur, </a:t>
            </a:r>
            <a:r>
              <a:rPr lang="fr-FR" sz="4800" dirty="0" smtClean="0">
                <a:solidFill>
                  <a:srgbClr val="00FF00"/>
                </a:solidFill>
                <a:latin typeface="Arial Rounded MT Bold" pitchFamily="34" charset="0"/>
              </a:rPr>
              <a:t>ou de se préparer pour la mort.</a:t>
            </a:r>
            <a:endParaRPr lang="en-US" sz="4800" dirty="0" smtClean="0">
              <a:solidFill>
                <a:srgbClr val="00FF00"/>
              </a:solidFill>
              <a:latin typeface="Arial Rounded MT Bold" pitchFamily="34" charset="0"/>
            </a:endParaRPr>
          </a:p>
          <a:p>
            <a:pPr lvl="0" algn="just"/>
            <a:r>
              <a:rPr lang="fr-FR" sz="4800" dirty="0" smtClean="0">
                <a:latin typeface="Arial Rounded MT Bold" pitchFamily="34" charset="0"/>
              </a:rPr>
              <a:t>Si </a:t>
            </a:r>
            <a:r>
              <a:rPr lang="fr-FR" sz="4800" dirty="0" smtClean="0">
                <a:latin typeface="Arial Rounded MT Bold" pitchFamily="34" charset="0"/>
              </a:rPr>
              <a:t>vraiment nous comptons aller au ciel, tout ce que nous faisons devrait s’aligner pour promouvoir à cette fin.</a:t>
            </a:r>
          </a:p>
          <a:p>
            <a:pPr lvl="0" algn="just"/>
            <a:r>
              <a:rPr lang="fr-FR" sz="4800" dirty="0" smtClean="0">
                <a:solidFill>
                  <a:srgbClr val="00FF00"/>
                </a:solidFill>
                <a:latin typeface="Arial Rounded MT Bold" pitchFamily="34" charset="0"/>
              </a:rPr>
              <a:t>La piété avec le contentement devrait être la philosophie de chaque enfant de Dieu. </a:t>
            </a:r>
            <a:endParaRPr lang="en-US" sz="4800" dirty="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400" b="1" dirty="0" smtClean="0">
                <a:solidFill>
                  <a:srgbClr val="FF99CC"/>
                </a:solidFill>
                <a:latin typeface="Arial Rounded MT Bold" pitchFamily="34" charset="0"/>
              </a:rPr>
              <a:t>39 Kr 	Mel Le </a:t>
            </a:r>
            <a:r>
              <a:rPr lang="fr-FR" sz="4400" b="1" dirty="0" err="1" smtClean="0">
                <a:solidFill>
                  <a:srgbClr val="FF99CC"/>
                </a:solidFill>
                <a:latin typeface="Arial Rounded MT Bold" pitchFamily="34" charset="0"/>
              </a:rPr>
              <a:t>Mond</a:t>
            </a:r>
            <a:r>
              <a:rPr lang="fr-FR" sz="4400" b="1" dirty="0" smtClean="0">
                <a:solidFill>
                  <a:srgbClr val="FF99CC"/>
                </a:solidFill>
                <a:latin typeface="Arial Rounded MT Bold" pitchFamily="34" charset="0"/>
              </a:rPr>
              <a:t> Se </a:t>
            </a:r>
            <a:r>
              <a:rPr lang="fr-FR" sz="4400" b="1" dirty="0" err="1" smtClean="0">
                <a:solidFill>
                  <a:srgbClr val="FF99CC"/>
                </a:solidFill>
                <a:latin typeface="Arial Rounded MT Bold" pitchFamily="34" charset="0"/>
              </a:rPr>
              <a:t>pa</a:t>
            </a:r>
            <a:r>
              <a:rPr lang="fr-FR" sz="4400" b="1" dirty="0" smtClean="0">
                <a:solidFill>
                  <a:srgbClr val="FF99CC"/>
                </a:solidFill>
                <a:latin typeface="Arial Rounded MT Bold" pitchFamily="34" charset="0"/>
              </a:rPr>
              <a:t> </a:t>
            </a:r>
            <a:r>
              <a:rPr lang="fr-FR" sz="4400" b="1" dirty="0" err="1" smtClean="0">
                <a:solidFill>
                  <a:srgbClr val="FF99CC"/>
                </a:solidFill>
                <a:latin typeface="Arial Rounded MT Bold" pitchFamily="34" charset="0"/>
              </a:rPr>
              <a:t>Lakay</a:t>
            </a:r>
            <a:r>
              <a:rPr lang="fr-FR" sz="4400" b="1" dirty="0" smtClean="0">
                <a:solidFill>
                  <a:srgbClr val="FF99CC"/>
                </a:solidFill>
                <a:latin typeface="Arial Rounded MT Bold" pitchFamily="34" charset="0"/>
              </a:rPr>
              <a:t> </a:t>
            </a:r>
            <a:r>
              <a:rPr lang="fr-FR" sz="4400" b="1" dirty="0" err="1" smtClean="0">
                <a:solidFill>
                  <a:srgbClr val="FF99CC"/>
                </a:solidFill>
                <a:latin typeface="Arial Rounded MT Bold" pitchFamily="34" charset="0"/>
              </a:rPr>
              <a:t>Mouin</a:t>
            </a:r>
            <a:endParaRPr lang="en-US" sz="4400" b="1" dirty="0" smtClean="0">
              <a:solidFill>
                <a:srgbClr val="FF99CC"/>
              </a:solidFill>
              <a:latin typeface="Arial Rounded MT Bold" pitchFamily="34" charset="0"/>
            </a:endParaRPr>
          </a:p>
          <a:p>
            <a:pPr algn="ctr">
              <a:buNone/>
            </a:pPr>
            <a:r>
              <a:rPr lang="fr-FR" sz="4400" b="1" dirty="0" smtClean="0">
                <a:solidFill>
                  <a:srgbClr val="FF99CC"/>
                </a:solidFill>
                <a:latin typeface="Arial Rounded MT Bold" pitchFamily="34" charset="0"/>
              </a:rPr>
              <a:t>1</a:t>
            </a:r>
            <a:endParaRPr lang="en-US" sz="4400" b="1" dirty="0" smtClean="0">
              <a:solidFill>
                <a:srgbClr val="FF99CC"/>
              </a:solidFill>
              <a:latin typeface="Arial Rounded MT Bold" pitchFamily="34" charset="0"/>
            </a:endParaRPr>
          </a:p>
          <a:p>
            <a:pPr algn="ctr">
              <a:buNone/>
            </a:pPr>
            <a:r>
              <a:rPr lang="fr-FR" sz="4400" b="1" dirty="0" smtClean="0">
                <a:solidFill>
                  <a:schemeClr val="bg1"/>
                </a:solidFill>
                <a:latin typeface="Arial Rounded MT Bold" pitchFamily="34" charset="0"/>
              </a:rPr>
              <a:t>Le </a:t>
            </a:r>
            <a:r>
              <a:rPr lang="fr-FR" sz="4400" b="1" dirty="0" err="1" smtClean="0">
                <a:solidFill>
                  <a:schemeClr val="bg1"/>
                </a:solidFill>
                <a:latin typeface="Arial Rounded MT Bold" pitchFamily="34" charset="0"/>
              </a:rPr>
              <a:t>mond</a:t>
            </a:r>
            <a:r>
              <a:rPr lang="fr-FR" sz="4400" b="1" dirty="0" smtClean="0">
                <a:solidFill>
                  <a:schemeClr val="bg1"/>
                </a:solidFill>
                <a:latin typeface="Arial Rounded MT Bold" pitchFamily="34" charset="0"/>
              </a:rPr>
              <a:t> se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lakay</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Nan </a:t>
            </a:r>
            <a:r>
              <a:rPr lang="fr-FR" sz="4400" b="1" dirty="0" err="1" smtClean="0">
                <a:solidFill>
                  <a:schemeClr val="bg1"/>
                </a:solidFill>
                <a:latin typeface="Arial Rounded MT Bold" pitchFamily="34" charset="0"/>
              </a:rPr>
              <a:t>syel</a:t>
            </a:r>
            <a:r>
              <a:rPr lang="fr-FR" sz="4400" b="1" dirty="0" smtClean="0">
                <a:solidFill>
                  <a:schemeClr val="bg1"/>
                </a:solidFill>
                <a:latin typeface="Arial Rounded MT Bold" pitchFamily="34" charset="0"/>
              </a:rPr>
              <a:t> m-a </a:t>
            </a:r>
            <a:r>
              <a:rPr lang="fr-FR" sz="4400" b="1" dirty="0" err="1" smtClean="0">
                <a:solidFill>
                  <a:schemeClr val="bg1"/>
                </a:solidFill>
                <a:latin typeface="Arial Rounded MT Bold" pitchFamily="34" charset="0"/>
              </a:rPr>
              <a:t>prale</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Trezo</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ak</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kè</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Anro</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yo</a:t>
            </a:r>
            <a:r>
              <a:rPr lang="fr-FR" sz="4400" b="1" dirty="0" smtClean="0">
                <a:solidFill>
                  <a:schemeClr val="bg1"/>
                </a:solidFill>
                <a:latin typeface="Arial Rounded MT Bold" pitchFamily="34" charset="0"/>
              </a:rPr>
              <a:t> tout </a:t>
            </a:r>
            <a:r>
              <a:rPr lang="fr-FR" sz="4400" b="1" dirty="0" err="1" smtClean="0">
                <a:solidFill>
                  <a:schemeClr val="bg1"/>
                </a:solidFill>
                <a:latin typeface="Arial Rounded MT Bold" pitchFamily="34" charset="0"/>
              </a:rPr>
              <a:t>fikse</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tande</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zanj</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yo</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k-</a:t>
            </a:r>
            <a:r>
              <a:rPr lang="fr-FR" sz="4400" b="1" dirty="0" err="1" smtClean="0">
                <a:solidFill>
                  <a:schemeClr val="bg1"/>
                </a:solidFill>
                <a:latin typeface="Arial Rounded MT Bold" pitchFamily="34" charset="0"/>
              </a:rPr>
              <a:t>ap</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rele</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anlè</a:t>
            </a:r>
            <a:r>
              <a:rPr lang="fr-FR" sz="4400" b="1" dirty="0" smtClean="0">
                <a:solidFill>
                  <a:schemeClr val="bg1"/>
                </a:solidFill>
                <a:latin typeface="Arial Rounded MT Bold" pitchFamily="34" charset="0"/>
              </a:rPr>
              <a:t>-a</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e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kap</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santi</a:t>
            </a:r>
            <a:r>
              <a:rPr lang="fr-FR" sz="4400" b="1" dirty="0" smtClean="0">
                <a:solidFill>
                  <a:schemeClr val="bg1"/>
                </a:solidFill>
                <a:latin typeface="Arial Rounded MT Bold" pitchFamily="34" charset="0"/>
              </a:rPr>
              <a:t>-m</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trop </a:t>
            </a:r>
            <a:r>
              <a:rPr lang="fr-FR" sz="4400" b="1" dirty="0" err="1" smtClean="0">
                <a:solidFill>
                  <a:schemeClr val="bg1"/>
                </a:solidFill>
                <a:latin typeface="Arial Rounded MT Bold" pitchFamily="34" charset="0"/>
              </a:rPr>
              <a:t>alèz</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iciba</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err="1" smtClean="0">
                <a:solidFill>
                  <a:srgbClr val="FF99CC"/>
                </a:solidFill>
                <a:latin typeface="Arial Rounded MT Bold" pitchFamily="34" charset="0"/>
              </a:rPr>
              <a:t>Ke</a:t>
            </a:r>
            <a:endParaRPr lang="en-US" sz="4400" b="1" dirty="0" smtClean="0">
              <a:solidFill>
                <a:srgbClr val="FF99CC"/>
              </a:solidFill>
              <a:latin typeface="Arial Rounded MT Bold" pitchFamily="34" charset="0"/>
            </a:endParaRPr>
          </a:p>
          <a:p>
            <a:pPr algn="ctr">
              <a:buNone/>
            </a:pPr>
            <a:r>
              <a:rPr lang="fr-FR" sz="4400" b="1" dirty="0" err="1" smtClean="0">
                <a:solidFill>
                  <a:srgbClr val="FFFF00"/>
                </a:solidFill>
                <a:latin typeface="Arial Rounded MT Bold" pitchFamily="34" charset="0"/>
              </a:rPr>
              <a:t>Jezu</a:t>
            </a:r>
            <a:r>
              <a:rPr lang="fr-FR" sz="4400" b="1" dirty="0" smtClean="0">
                <a:solidFill>
                  <a:srgbClr val="FFFF00"/>
                </a:solidFill>
                <a:latin typeface="Arial Rounded MT Bold" pitchFamily="34" charset="0"/>
              </a:rPr>
              <a:t> ou </a:t>
            </a:r>
            <a:r>
              <a:rPr lang="fr-FR" sz="4400" b="1" dirty="0" err="1" smtClean="0">
                <a:solidFill>
                  <a:srgbClr val="FFFF00"/>
                </a:solidFill>
                <a:latin typeface="Arial Rounded MT Bold" pitchFamily="34" charset="0"/>
              </a:rPr>
              <a:t>konnin</a:t>
            </a:r>
            <a:r>
              <a:rPr lang="fr-FR" sz="4400" b="1" dirty="0" smtClean="0">
                <a:solidFill>
                  <a:srgbClr val="FFFF00"/>
                </a:solidFill>
                <a:latin typeface="Arial Rounded MT Bold" pitchFamily="34" charset="0"/>
              </a:rPr>
              <a:t>, Ou se sel </a:t>
            </a:r>
            <a:r>
              <a:rPr lang="fr-FR" sz="4400" b="1" dirty="0" err="1" smtClean="0">
                <a:solidFill>
                  <a:srgbClr val="FFFF00"/>
                </a:solidFill>
                <a:latin typeface="Arial Rounded MT Bold" pitchFamily="34" charset="0"/>
              </a:rPr>
              <a:t>zanmi</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Si Ou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pran</a:t>
            </a:r>
            <a:r>
              <a:rPr lang="fr-FR" sz="4400" b="1" dirty="0" smtClean="0">
                <a:solidFill>
                  <a:srgbClr val="FFFF00"/>
                </a:solidFill>
                <a:latin typeface="Arial Rounded MT Bold" pitchFamily="34" charset="0"/>
              </a:rPr>
              <a:t>-m nan </a:t>
            </a:r>
            <a:r>
              <a:rPr lang="fr-FR" sz="4400" b="1" dirty="0" err="1" smtClean="0">
                <a:solidFill>
                  <a:srgbClr val="FFFF00"/>
                </a:solidFill>
                <a:latin typeface="Arial Rounded MT Bold" pitchFamily="34" charset="0"/>
              </a:rPr>
              <a:t>syèl</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O </a:t>
            </a:r>
            <a:r>
              <a:rPr lang="fr-FR" sz="4400" b="1" dirty="0" err="1" smtClean="0">
                <a:solidFill>
                  <a:srgbClr val="FFFF00"/>
                </a:solidFill>
                <a:latin typeface="Arial Rounded MT Bold" pitchFamily="34" charset="0"/>
              </a:rPr>
              <a:t>Segnè</a:t>
            </a:r>
            <a:r>
              <a:rPr lang="fr-FR" sz="4400" b="1" dirty="0" smtClean="0">
                <a:solidFill>
                  <a:srgbClr val="FFFF00"/>
                </a:solidFill>
                <a:latin typeface="Arial Rounded MT Bold" pitchFamily="34" charset="0"/>
              </a:rPr>
              <a:t> sa ma-p </a:t>
            </a:r>
            <a:r>
              <a:rPr lang="fr-FR" sz="4400" b="1" dirty="0" err="1" smtClean="0">
                <a:solidFill>
                  <a:srgbClr val="FFFF00"/>
                </a:solidFill>
                <a:latin typeface="Arial Rounded MT Bold" pitchFamily="34" charset="0"/>
              </a:rPr>
              <a:t>fe</a:t>
            </a:r>
            <a:r>
              <a:rPr lang="fr-FR" sz="4400" b="1" dirty="0" smtClean="0">
                <a:solidFill>
                  <a:srgbClr val="FFFF00"/>
                </a:solidFill>
                <a:latin typeface="Arial Rounded MT Bold" pitchFamily="34" charset="0"/>
              </a:rPr>
              <a:t> ?</a:t>
            </a:r>
            <a:endParaRPr lang="en-US" sz="4400" b="1" dirty="0" smtClean="0">
              <a:solidFill>
                <a:srgbClr val="FFFF00"/>
              </a:solidFill>
              <a:latin typeface="Arial Rounded MT Bold" pitchFamily="34" charset="0"/>
            </a:endParaRPr>
          </a:p>
          <a:p>
            <a:pPr algn="ctr">
              <a:buNone/>
            </a:pP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tande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zanj</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yo</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k-</a:t>
            </a:r>
            <a:r>
              <a:rPr lang="fr-FR" sz="4400" b="1" dirty="0" err="1" smtClean="0">
                <a:solidFill>
                  <a:srgbClr val="FFFF00"/>
                </a:solidFill>
                <a:latin typeface="Arial Rounded MT Bold" pitchFamily="34" charset="0"/>
              </a:rPr>
              <a:t>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rele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anlè</a:t>
            </a:r>
            <a:r>
              <a:rPr lang="fr-FR" sz="4400" b="1" dirty="0" smtClean="0">
                <a:solidFill>
                  <a:srgbClr val="FFFF00"/>
                </a:solidFill>
                <a:latin typeface="Arial Rounded MT Bold" pitchFamily="34" charset="0"/>
              </a:rPr>
              <a:t>-a</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E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kap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santi</a:t>
            </a:r>
            <a:r>
              <a:rPr lang="fr-FR" sz="4400" b="1" dirty="0" smtClean="0">
                <a:solidFill>
                  <a:srgbClr val="FFFF00"/>
                </a:solidFill>
                <a:latin typeface="Arial Rounded MT Bold" pitchFamily="34" charset="0"/>
              </a:rPr>
              <a:t>-m</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trop </a:t>
            </a:r>
            <a:r>
              <a:rPr lang="fr-FR" sz="4400" b="1" dirty="0" err="1" smtClean="0">
                <a:solidFill>
                  <a:srgbClr val="FFFF00"/>
                </a:solidFill>
                <a:latin typeface="Arial Rounded MT Bold" pitchFamily="34" charset="0"/>
              </a:rPr>
              <a:t>alèz</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iciba</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smtClean="0">
                <a:solidFill>
                  <a:srgbClr val="FF99CC"/>
                </a:solidFill>
                <a:latin typeface="Arial Rounded MT Bold" pitchFamily="34" charset="0"/>
              </a:rPr>
              <a:t>2</a:t>
            </a:r>
            <a:endParaRPr lang="en-US" sz="4400" b="1" dirty="0" smtClean="0">
              <a:solidFill>
                <a:srgbClr val="FF99CC"/>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konnin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dign</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se gnon vil </a:t>
            </a:r>
            <a:r>
              <a:rPr lang="fr-FR" sz="4400" b="1" dirty="0" err="1" smtClean="0">
                <a:solidFill>
                  <a:schemeClr val="bg1"/>
                </a:solidFill>
                <a:latin typeface="Arial Rounded MT Bold" pitchFamily="34" charset="0"/>
              </a:rPr>
              <a:t>pechè</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Min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gin tout </a:t>
            </a:r>
            <a:r>
              <a:rPr lang="fr-FR" sz="4400" b="1" dirty="0" err="1" smtClean="0">
                <a:solidFill>
                  <a:schemeClr val="bg1"/>
                </a:solidFill>
                <a:latin typeface="Arial Rounded MT Bold" pitchFamily="34" charset="0"/>
              </a:rPr>
              <a:t>espoua</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Ke</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Jezu</a:t>
            </a:r>
            <a:r>
              <a:rPr lang="fr-FR" sz="4400" b="1" dirty="0" smtClean="0">
                <a:solidFill>
                  <a:schemeClr val="bg1"/>
                </a:solidFill>
                <a:latin typeface="Arial Rounded MT Bold" pitchFamily="34" charset="0"/>
              </a:rPr>
              <a:t> se </a:t>
            </a:r>
            <a:r>
              <a:rPr lang="fr-FR" sz="4400" b="1" dirty="0" err="1" smtClean="0">
                <a:solidFill>
                  <a:schemeClr val="bg1"/>
                </a:solidFill>
                <a:latin typeface="Arial Rounded MT Bold" pitchFamily="34" charset="0"/>
              </a:rPr>
              <a:t>Sovè</a:t>
            </a:r>
            <a:r>
              <a:rPr lang="fr-FR" sz="4400" b="1" dirty="0" smtClean="0">
                <a:solidFill>
                  <a:schemeClr val="bg1"/>
                </a:solidFill>
                <a:latin typeface="Arial Rounded MT Bold" pitchFamily="34" charset="0"/>
              </a:rPr>
              <a:t>-m ;</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Se </a:t>
            </a:r>
            <a:r>
              <a:rPr lang="fr-FR" sz="4400" b="1" dirty="0" err="1" smtClean="0">
                <a:solidFill>
                  <a:schemeClr val="bg1"/>
                </a:solidFill>
                <a:latin typeface="Arial Rounded MT Bold" pitchFamily="34" charset="0"/>
              </a:rPr>
              <a:t>Jezu</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ki</a:t>
            </a:r>
            <a:r>
              <a:rPr lang="fr-FR" sz="4400" b="1" dirty="0" smtClean="0">
                <a:solidFill>
                  <a:schemeClr val="bg1"/>
                </a:solidFill>
                <a:latin typeface="Arial Rounded MT Bold" pitchFamily="34" charset="0"/>
              </a:rPr>
              <a:t> te </a:t>
            </a:r>
            <a:r>
              <a:rPr lang="fr-FR" sz="4400" b="1" dirty="0" err="1" smtClean="0">
                <a:solidFill>
                  <a:schemeClr val="bg1"/>
                </a:solidFill>
                <a:latin typeface="Arial Rounded MT Bold" pitchFamily="34" charset="0"/>
              </a:rPr>
              <a:t>mouri</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Sou le </a:t>
            </a:r>
            <a:r>
              <a:rPr lang="fr-FR" sz="4400" b="1" dirty="0" err="1" smtClean="0">
                <a:solidFill>
                  <a:schemeClr val="bg1"/>
                </a:solidFill>
                <a:latin typeface="Arial Rounded MT Bold" pitchFamily="34" charset="0"/>
              </a:rPr>
              <a:t>boua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kalvè</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E </a:t>
            </a:r>
            <a:r>
              <a:rPr lang="fr-FR" sz="4400" b="1" dirty="0" err="1" smtClean="0">
                <a:solidFill>
                  <a:schemeClr val="bg1"/>
                </a:solidFill>
                <a:latin typeface="Arial Rounded MT Bold" pitchFamily="34" charset="0"/>
              </a:rPr>
              <a:t>lLi</a:t>
            </a:r>
            <a:r>
              <a:rPr lang="fr-FR" sz="4400" b="1" dirty="0" smtClean="0">
                <a:solidFill>
                  <a:schemeClr val="bg1"/>
                </a:solidFill>
                <a:latin typeface="Arial Rounded MT Bold" pitchFamily="34" charset="0"/>
              </a:rPr>
              <a:t> te </a:t>
            </a:r>
            <a:r>
              <a:rPr lang="fr-FR" sz="4400" b="1" dirty="0" err="1" smtClean="0">
                <a:solidFill>
                  <a:schemeClr val="bg1"/>
                </a:solidFill>
                <a:latin typeface="Arial Rounded MT Bold" pitchFamily="34" charset="0"/>
              </a:rPr>
              <a:t>sove</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nanm</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pou </a:t>
            </a:r>
            <a:r>
              <a:rPr lang="fr-FR" sz="4400" b="1" dirty="0" err="1" smtClean="0">
                <a:solidFill>
                  <a:schemeClr val="bg1"/>
                </a:solidFill>
                <a:latin typeface="Arial Rounded MT Bold" pitchFamily="34" charset="0"/>
              </a:rPr>
              <a:t>letènite</a:t>
            </a:r>
            <a:endParaRPr lang="en-US" sz="44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err="1" smtClean="0">
                <a:solidFill>
                  <a:srgbClr val="FF99CC"/>
                </a:solidFill>
                <a:latin typeface="Arial Rounded MT Bold" pitchFamily="34" charset="0"/>
              </a:rPr>
              <a:t>Ke</a:t>
            </a:r>
            <a:endParaRPr lang="en-US" sz="4400" b="1" dirty="0" smtClean="0">
              <a:solidFill>
                <a:srgbClr val="FF99CC"/>
              </a:solidFill>
              <a:latin typeface="Arial Rounded MT Bold" pitchFamily="34" charset="0"/>
            </a:endParaRPr>
          </a:p>
          <a:p>
            <a:pPr algn="ctr">
              <a:buNone/>
            </a:pPr>
            <a:r>
              <a:rPr lang="fr-FR" sz="4400" b="1" dirty="0" err="1" smtClean="0">
                <a:solidFill>
                  <a:srgbClr val="FFFF00"/>
                </a:solidFill>
                <a:latin typeface="Arial Rounded MT Bold" pitchFamily="34" charset="0"/>
              </a:rPr>
              <a:t>Jezu</a:t>
            </a:r>
            <a:r>
              <a:rPr lang="fr-FR" sz="4400" b="1" dirty="0" smtClean="0">
                <a:solidFill>
                  <a:srgbClr val="FFFF00"/>
                </a:solidFill>
                <a:latin typeface="Arial Rounded MT Bold" pitchFamily="34" charset="0"/>
              </a:rPr>
              <a:t> ou </a:t>
            </a:r>
            <a:r>
              <a:rPr lang="fr-FR" sz="4400" b="1" dirty="0" err="1" smtClean="0">
                <a:solidFill>
                  <a:srgbClr val="FFFF00"/>
                </a:solidFill>
                <a:latin typeface="Arial Rounded MT Bold" pitchFamily="34" charset="0"/>
              </a:rPr>
              <a:t>konnin</a:t>
            </a:r>
            <a:r>
              <a:rPr lang="fr-FR" sz="4400" b="1" dirty="0" smtClean="0">
                <a:solidFill>
                  <a:srgbClr val="FFFF00"/>
                </a:solidFill>
                <a:latin typeface="Arial Rounded MT Bold" pitchFamily="34" charset="0"/>
              </a:rPr>
              <a:t>, Ou se sel </a:t>
            </a:r>
            <a:r>
              <a:rPr lang="fr-FR" sz="4400" b="1" dirty="0" err="1" smtClean="0">
                <a:solidFill>
                  <a:srgbClr val="FFFF00"/>
                </a:solidFill>
                <a:latin typeface="Arial Rounded MT Bold" pitchFamily="34" charset="0"/>
              </a:rPr>
              <a:t>zanmi</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Si Ou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pran</a:t>
            </a:r>
            <a:r>
              <a:rPr lang="fr-FR" sz="4400" b="1" dirty="0" smtClean="0">
                <a:solidFill>
                  <a:srgbClr val="FFFF00"/>
                </a:solidFill>
                <a:latin typeface="Arial Rounded MT Bold" pitchFamily="34" charset="0"/>
              </a:rPr>
              <a:t>-m nan </a:t>
            </a:r>
            <a:r>
              <a:rPr lang="fr-FR" sz="4400" b="1" dirty="0" err="1" smtClean="0">
                <a:solidFill>
                  <a:srgbClr val="FFFF00"/>
                </a:solidFill>
                <a:latin typeface="Arial Rounded MT Bold" pitchFamily="34" charset="0"/>
              </a:rPr>
              <a:t>syèl</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O </a:t>
            </a:r>
            <a:r>
              <a:rPr lang="fr-FR" sz="4400" b="1" dirty="0" err="1" smtClean="0">
                <a:solidFill>
                  <a:srgbClr val="FFFF00"/>
                </a:solidFill>
                <a:latin typeface="Arial Rounded MT Bold" pitchFamily="34" charset="0"/>
              </a:rPr>
              <a:t>Segnè</a:t>
            </a:r>
            <a:r>
              <a:rPr lang="fr-FR" sz="4400" b="1" dirty="0" smtClean="0">
                <a:solidFill>
                  <a:srgbClr val="FFFF00"/>
                </a:solidFill>
                <a:latin typeface="Arial Rounded MT Bold" pitchFamily="34" charset="0"/>
              </a:rPr>
              <a:t> sa ma-p </a:t>
            </a:r>
            <a:r>
              <a:rPr lang="fr-FR" sz="4400" b="1" dirty="0" err="1" smtClean="0">
                <a:solidFill>
                  <a:srgbClr val="FFFF00"/>
                </a:solidFill>
                <a:latin typeface="Arial Rounded MT Bold" pitchFamily="34" charset="0"/>
              </a:rPr>
              <a:t>fe</a:t>
            </a:r>
            <a:r>
              <a:rPr lang="fr-FR" sz="4400" b="1" dirty="0" smtClean="0">
                <a:solidFill>
                  <a:srgbClr val="FFFF00"/>
                </a:solidFill>
                <a:latin typeface="Arial Rounded MT Bold" pitchFamily="34" charset="0"/>
              </a:rPr>
              <a:t> ?</a:t>
            </a:r>
            <a:endParaRPr lang="en-US" sz="4400" b="1" dirty="0" smtClean="0">
              <a:solidFill>
                <a:srgbClr val="FFFF00"/>
              </a:solidFill>
              <a:latin typeface="Arial Rounded MT Bold" pitchFamily="34" charset="0"/>
            </a:endParaRPr>
          </a:p>
          <a:p>
            <a:pPr algn="ctr">
              <a:buNone/>
            </a:pP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tande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zanj</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yo</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k-</a:t>
            </a:r>
            <a:r>
              <a:rPr lang="fr-FR" sz="4400" b="1" dirty="0" err="1" smtClean="0">
                <a:solidFill>
                  <a:srgbClr val="FFFF00"/>
                </a:solidFill>
                <a:latin typeface="Arial Rounded MT Bold" pitchFamily="34" charset="0"/>
              </a:rPr>
              <a:t>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rele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anlè</a:t>
            </a:r>
            <a:r>
              <a:rPr lang="fr-FR" sz="4400" b="1" dirty="0" smtClean="0">
                <a:solidFill>
                  <a:srgbClr val="FFFF00"/>
                </a:solidFill>
                <a:latin typeface="Arial Rounded MT Bold" pitchFamily="34" charset="0"/>
              </a:rPr>
              <a:t>-a</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E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kap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santi</a:t>
            </a:r>
            <a:r>
              <a:rPr lang="fr-FR" sz="4400" b="1" dirty="0" smtClean="0">
                <a:solidFill>
                  <a:srgbClr val="FFFF00"/>
                </a:solidFill>
                <a:latin typeface="Arial Rounded MT Bold" pitchFamily="34" charset="0"/>
              </a:rPr>
              <a:t>-m</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trop </a:t>
            </a:r>
            <a:r>
              <a:rPr lang="fr-FR" sz="4400" b="1" dirty="0" err="1" smtClean="0">
                <a:solidFill>
                  <a:srgbClr val="FFFF00"/>
                </a:solidFill>
                <a:latin typeface="Arial Rounded MT Bold" pitchFamily="34" charset="0"/>
              </a:rPr>
              <a:t>alèz</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iciba</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en-US" sz="4400" b="1" dirty="0" smtClean="0">
                <a:solidFill>
                  <a:srgbClr val="FF99CC"/>
                </a:solidFill>
                <a:latin typeface="Arial Rounded MT Bold" pitchFamily="34" charset="0"/>
              </a:rPr>
              <a:t>3</a:t>
            </a:r>
          </a:p>
          <a:p>
            <a:pPr algn="ctr">
              <a:buNone/>
            </a:pPr>
            <a:r>
              <a:rPr lang="en-US" sz="4400" b="1" dirty="0" err="1" smtClean="0">
                <a:solidFill>
                  <a:schemeClr val="bg1"/>
                </a:solidFill>
                <a:latin typeface="Arial Rounded MT Bold" pitchFamily="34" charset="0"/>
              </a:rPr>
              <a:t>Mouin</a:t>
            </a:r>
            <a:r>
              <a:rPr lang="en-US" sz="4400" b="1" dirty="0" smtClean="0">
                <a:solidFill>
                  <a:schemeClr val="bg1"/>
                </a:solidFill>
                <a:latin typeface="Arial Rounded MT Bold" pitchFamily="34" charset="0"/>
              </a:rPr>
              <a:t> gin </a:t>
            </a:r>
            <a:r>
              <a:rPr lang="en-US" sz="4400" b="1" dirty="0" err="1" smtClean="0">
                <a:solidFill>
                  <a:schemeClr val="bg1"/>
                </a:solidFill>
                <a:latin typeface="Arial Rounded MT Bold" pitchFamily="34" charset="0"/>
              </a:rPr>
              <a:t>kèk</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byinn-eme</a:t>
            </a:r>
            <a:endParaRPr lang="en-US" sz="4400" b="1" dirty="0" smtClean="0">
              <a:solidFill>
                <a:schemeClr val="bg1"/>
              </a:solidFill>
              <a:latin typeface="Arial Rounded MT Bold" pitchFamily="34" charset="0"/>
            </a:endParaRPr>
          </a:p>
          <a:p>
            <a:pPr algn="ctr">
              <a:buNone/>
            </a:pPr>
            <a:r>
              <a:rPr lang="en-US" sz="4400" b="1" dirty="0" err="1" smtClean="0">
                <a:solidFill>
                  <a:schemeClr val="bg1"/>
                </a:solidFill>
                <a:latin typeface="Arial Rounded MT Bold" pitchFamily="34" charset="0"/>
              </a:rPr>
              <a:t>Ki</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devanse</a:t>
            </a:r>
            <a:r>
              <a:rPr lang="en-US" sz="4400" b="1" dirty="0" smtClean="0">
                <a:solidFill>
                  <a:schemeClr val="bg1"/>
                </a:solidFill>
                <a:latin typeface="Arial Rounded MT Bold" pitchFamily="34" charset="0"/>
              </a:rPr>
              <a:t>-m déjà ;</a:t>
            </a:r>
          </a:p>
          <a:p>
            <a:pPr algn="ctr">
              <a:buNone/>
            </a:pPr>
            <a:r>
              <a:rPr lang="fr-FR" sz="4400" b="1" dirty="0" err="1" smtClean="0">
                <a:solidFill>
                  <a:schemeClr val="bg1"/>
                </a:solidFill>
                <a:latin typeface="Arial Rounded MT Bold" pitchFamily="34" charset="0"/>
              </a:rPr>
              <a:t>Yo</a:t>
            </a:r>
            <a:r>
              <a:rPr lang="fr-FR" sz="4400" b="1" dirty="0" smtClean="0">
                <a:solidFill>
                  <a:schemeClr val="bg1"/>
                </a:solidFill>
                <a:latin typeface="Arial Rounded MT Bold" pitchFamily="34" charset="0"/>
              </a:rPr>
              <a:t> nan </a:t>
            </a:r>
            <a:r>
              <a:rPr lang="fr-FR" sz="4400" b="1" dirty="0" err="1" smtClean="0">
                <a:solidFill>
                  <a:schemeClr val="bg1"/>
                </a:solidFill>
                <a:latin typeface="Arial Rounded MT Bold" pitchFamily="34" charset="0"/>
              </a:rPr>
              <a:t>bra</a:t>
            </a:r>
            <a:r>
              <a:rPr lang="fr-FR" sz="4400" b="1" dirty="0" smtClean="0">
                <a:solidFill>
                  <a:schemeClr val="bg1"/>
                </a:solidFill>
                <a:latin typeface="Arial Rounded MT Bold" pitchFamily="34" charset="0"/>
              </a:rPr>
              <a:t> de </a:t>
            </a:r>
            <a:r>
              <a:rPr lang="fr-FR" sz="4400" b="1" dirty="0" err="1" smtClean="0">
                <a:solidFill>
                  <a:schemeClr val="bg1"/>
                </a:solidFill>
                <a:latin typeface="Arial Rounded MT Bold" pitchFamily="34" charset="0"/>
              </a:rPr>
              <a:t>Jezu</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E y-ape </a:t>
            </a:r>
            <a:r>
              <a:rPr lang="fr-FR" sz="4400" b="1" dirty="0" err="1" smtClean="0">
                <a:solidFill>
                  <a:schemeClr val="bg1"/>
                </a:solidFill>
                <a:latin typeface="Arial Rounded MT Bold" pitchFamily="34" charset="0"/>
              </a:rPr>
              <a:t>tann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la.</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gin pou </a:t>
            </a:r>
            <a:r>
              <a:rPr lang="fr-FR" sz="4400" b="1" dirty="0" err="1" smtClean="0">
                <a:solidFill>
                  <a:schemeClr val="bg1"/>
                </a:solidFill>
                <a:latin typeface="Arial Rounded MT Bold" pitchFamily="34" charset="0"/>
              </a:rPr>
              <a:t>rete</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Lute </a:t>
            </a:r>
            <a:r>
              <a:rPr lang="fr-FR" sz="4400" b="1" dirty="0" err="1" smtClean="0">
                <a:solidFill>
                  <a:schemeClr val="bg1"/>
                </a:solidFill>
                <a:latin typeface="Arial Rounded MT Bold" pitchFamily="34" charset="0"/>
              </a:rPr>
              <a:t>kon</a:t>
            </a:r>
            <a:r>
              <a:rPr lang="fr-FR" sz="4400" b="1" dirty="0" smtClean="0">
                <a:solidFill>
                  <a:schemeClr val="bg1"/>
                </a:solidFill>
                <a:latin typeface="Arial Rounded MT Bold" pitchFamily="34" charset="0"/>
              </a:rPr>
              <a:t> gnou bon solda,</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Min </a:t>
            </a:r>
            <a:r>
              <a:rPr lang="fr-FR" sz="4400" b="1" dirty="0" err="1" smtClean="0">
                <a:solidFill>
                  <a:schemeClr val="bg1"/>
                </a:solidFill>
                <a:latin typeface="Arial Rounded MT Bold" pitchFamily="34" charset="0"/>
              </a:rPr>
              <a:t>jezu</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lè</a:t>
            </a:r>
            <a:r>
              <a:rPr lang="fr-FR" sz="4400" b="1" dirty="0" smtClean="0">
                <a:solidFill>
                  <a:schemeClr val="bg1"/>
                </a:solidFill>
                <a:latin typeface="Arial Rounded MT Bold" pitchFamily="34" charset="0"/>
              </a:rPr>
              <a:t> Ou </a:t>
            </a:r>
            <a:r>
              <a:rPr lang="fr-FR" sz="4400" b="1" dirty="0" err="1" smtClean="0">
                <a:solidFill>
                  <a:schemeClr val="bg1"/>
                </a:solidFill>
                <a:latin typeface="Arial Rounded MT Bold" pitchFamily="34" charset="0"/>
              </a:rPr>
              <a:t>rele</a:t>
            </a:r>
            <a:r>
              <a:rPr lang="fr-FR" sz="4400" b="1" dirty="0" smtClean="0">
                <a:solidFill>
                  <a:schemeClr val="bg1"/>
                </a:solidFill>
                <a:latin typeface="Arial Rounded MT Bold" pitchFamily="34" charset="0"/>
              </a:rPr>
              <a:t>-m</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M-a </a:t>
            </a:r>
            <a:r>
              <a:rPr lang="fr-FR" sz="4400" b="1" dirty="0" err="1" smtClean="0">
                <a:solidFill>
                  <a:schemeClr val="bg1"/>
                </a:solidFill>
                <a:latin typeface="Arial Rounded MT Bold" pitchFamily="34" charset="0"/>
              </a:rPr>
              <a:t>vi-n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avek</a:t>
            </a:r>
            <a:r>
              <a:rPr lang="fr-FR" sz="4400" b="1" dirty="0" smtClean="0">
                <a:solidFill>
                  <a:schemeClr val="bg1"/>
                </a:solidFill>
                <a:latin typeface="Arial Rounded MT Bold" pitchFamily="34" charset="0"/>
              </a:rPr>
              <a:t> joua.</a:t>
            </a:r>
            <a:endParaRPr lang="en-US" sz="44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err="1" smtClean="0">
                <a:solidFill>
                  <a:srgbClr val="FF99CC"/>
                </a:solidFill>
                <a:latin typeface="Arial Rounded MT Bold" pitchFamily="34" charset="0"/>
              </a:rPr>
              <a:t>Ke</a:t>
            </a:r>
            <a:endParaRPr lang="en-US" sz="4400" b="1" dirty="0" smtClean="0">
              <a:solidFill>
                <a:srgbClr val="FF99CC"/>
              </a:solidFill>
              <a:latin typeface="Arial Rounded MT Bold" pitchFamily="34" charset="0"/>
            </a:endParaRPr>
          </a:p>
          <a:p>
            <a:pPr algn="ctr">
              <a:buNone/>
            </a:pPr>
            <a:r>
              <a:rPr lang="fr-FR" sz="4400" b="1" dirty="0" err="1" smtClean="0">
                <a:solidFill>
                  <a:srgbClr val="FFFF00"/>
                </a:solidFill>
                <a:latin typeface="Arial Rounded MT Bold" pitchFamily="34" charset="0"/>
              </a:rPr>
              <a:t>Jezu</a:t>
            </a:r>
            <a:r>
              <a:rPr lang="fr-FR" sz="4400" b="1" dirty="0" smtClean="0">
                <a:solidFill>
                  <a:srgbClr val="FFFF00"/>
                </a:solidFill>
                <a:latin typeface="Arial Rounded MT Bold" pitchFamily="34" charset="0"/>
              </a:rPr>
              <a:t> ou </a:t>
            </a:r>
            <a:r>
              <a:rPr lang="fr-FR" sz="4400" b="1" dirty="0" err="1" smtClean="0">
                <a:solidFill>
                  <a:srgbClr val="FFFF00"/>
                </a:solidFill>
                <a:latin typeface="Arial Rounded MT Bold" pitchFamily="34" charset="0"/>
              </a:rPr>
              <a:t>konnin</a:t>
            </a:r>
            <a:r>
              <a:rPr lang="fr-FR" sz="4400" b="1" dirty="0" smtClean="0">
                <a:solidFill>
                  <a:srgbClr val="FFFF00"/>
                </a:solidFill>
                <a:latin typeface="Arial Rounded MT Bold" pitchFamily="34" charset="0"/>
              </a:rPr>
              <a:t>, Ou se sel </a:t>
            </a:r>
            <a:r>
              <a:rPr lang="fr-FR" sz="4400" b="1" dirty="0" err="1" smtClean="0">
                <a:solidFill>
                  <a:srgbClr val="FFFF00"/>
                </a:solidFill>
                <a:latin typeface="Arial Rounded MT Bold" pitchFamily="34" charset="0"/>
              </a:rPr>
              <a:t>zanmi</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Si Ou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pran</a:t>
            </a:r>
            <a:r>
              <a:rPr lang="fr-FR" sz="4400" b="1" dirty="0" smtClean="0">
                <a:solidFill>
                  <a:srgbClr val="FFFF00"/>
                </a:solidFill>
                <a:latin typeface="Arial Rounded MT Bold" pitchFamily="34" charset="0"/>
              </a:rPr>
              <a:t>-m nan </a:t>
            </a:r>
            <a:r>
              <a:rPr lang="fr-FR" sz="4400" b="1" dirty="0" err="1" smtClean="0">
                <a:solidFill>
                  <a:srgbClr val="FFFF00"/>
                </a:solidFill>
                <a:latin typeface="Arial Rounded MT Bold" pitchFamily="34" charset="0"/>
              </a:rPr>
              <a:t>syèl</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O </a:t>
            </a:r>
            <a:r>
              <a:rPr lang="fr-FR" sz="4400" b="1" dirty="0" err="1" smtClean="0">
                <a:solidFill>
                  <a:srgbClr val="FFFF00"/>
                </a:solidFill>
                <a:latin typeface="Arial Rounded MT Bold" pitchFamily="34" charset="0"/>
              </a:rPr>
              <a:t>Segnè</a:t>
            </a:r>
            <a:r>
              <a:rPr lang="fr-FR" sz="4400" b="1" dirty="0" smtClean="0">
                <a:solidFill>
                  <a:srgbClr val="FFFF00"/>
                </a:solidFill>
                <a:latin typeface="Arial Rounded MT Bold" pitchFamily="34" charset="0"/>
              </a:rPr>
              <a:t> sa ma-p </a:t>
            </a:r>
            <a:r>
              <a:rPr lang="fr-FR" sz="4400" b="1" dirty="0" err="1" smtClean="0">
                <a:solidFill>
                  <a:srgbClr val="FFFF00"/>
                </a:solidFill>
                <a:latin typeface="Arial Rounded MT Bold" pitchFamily="34" charset="0"/>
              </a:rPr>
              <a:t>fe</a:t>
            </a:r>
            <a:r>
              <a:rPr lang="fr-FR" sz="4400" b="1" dirty="0" smtClean="0">
                <a:solidFill>
                  <a:srgbClr val="FFFF00"/>
                </a:solidFill>
                <a:latin typeface="Arial Rounded MT Bold" pitchFamily="34" charset="0"/>
              </a:rPr>
              <a:t> ?</a:t>
            </a:r>
            <a:endParaRPr lang="en-US" sz="4400" b="1" dirty="0" smtClean="0">
              <a:solidFill>
                <a:srgbClr val="FFFF00"/>
              </a:solidFill>
              <a:latin typeface="Arial Rounded MT Bold" pitchFamily="34" charset="0"/>
            </a:endParaRPr>
          </a:p>
          <a:p>
            <a:pPr algn="ctr">
              <a:buNone/>
            </a:pP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tande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zanj</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yo</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k-</a:t>
            </a:r>
            <a:r>
              <a:rPr lang="fr-FR" sz="4400" b="1" dirty="0" err="1" smtClean="0">
                <a:solidFill>
                  <a:srgbClr val="FFFF00"/>
                </a:solidFill>
                <a:latin typeface="Arial Rounded MT Bold" pitchFamily="34" charset="0"/>
              </a:rPr>
              <a:t>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rele</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anlè</a:t>
            </a:r>
            <a:r>
              <a:rPr lang="fr-FR" sz="4400" b="1" dirty="0" smtClean="0">
                <a:solidFill>
                  <a:srgbClr val="FFFF00"/>
                </a:solidFill>
                <a:latin typeface="Arial Rounded MT Bold" pitchFamily="34" charset="0"/>
              </a:rPr>
              <a:t>-a</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E </a:t>
            </a:r>
            <a:r>
              <a:rPr lang="fr-FR" sz="4400" b="1" dirty="0" err="1" smtClean="0">
                <a:solidFill>
                  <a:srgbClr val="FFFF00"/>
                </a:solidFill>
                <a:latin typeface="Arial Rounded MT Bold" pitchFamily="34" charset="0"/>
              </a:rPr>
              <a:t>mouin</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pa</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kap</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santi</a:t>
            </a:r>
            <a:r>
              <a:rPr lang="fr-FR" sz="4400" b="1" dirty="0" smtClean="0">
                <a:solidFill>
                  <a:srgbClr val="FFFF00"/>
                </a:solidFill>
                <a:latin typeface="Arial Rounded MT Bold" pitchFamily="34" charset="0"/>
              </a:rPr>
              <a:t>-m</a:t>
            </a:r>
            <a:endParaRPr lang="en-US" sz="4400" b="1" dirty="0" smtClean="0">
              <a:solidFill>
                <a:srgbClr val="FFFF00"/>
              </a:solidFill>
              <a:latin typeface="Arial Rounded MT Bold" pitchFamily="34" charset="0"/>
            </a:endParaRPr>
          </a:p>
          <a:p>
            <a:pPr algn="ctr">
              <a:buNone/>
            </a:pPr>
            <a:r>
              <a:rPr lang="fr-FR" sz="4400" b="1" dirty="0" smtClean="0">
                <a:solidFill>
                  <a:srgbClr val="FFFF00"/>
                </a:solidFill>
                <a:latin typeface="Arial Rounded MT Bold" pitchFamily="34" charset="0"/>
              </a:rPr>
              <a:t>trop </a:t>
            </a:r>
            <a:r>
              <a:rPr lang="fr-FR" sz="4400" b="1" dirty="0" err="1" smtClean="0">
                <a:solidFill>
                  <a:srgbClr val="FFFF00"/>
                </a:solidFill>
                <a:latin typeface="Arial Rounded MT Bold" pitchFamily="34" charset="0"/>
              </a:rPr>
              <a:t>alèz</a:t>
            </a:r>
            <a:r>
              <a:rPr lang="fr-FR" sz="4400" b="1" dirty="0" smtClean="0">
                <a:solidFill>
                  <a:srgbClr val="FFFF00"/>
                </a:solidFill>
                <a:latin typeface="Arial Rounded MT Bold" pitchFamily="34" charset="0"/>
              </a:rPr>
              <a:t> </a:t>
            </a:r>
            <a:r>
              <a:rPr lang="fr-FR" sz="4400" b="1" dirty="0" err="1" smtClean="0">
                <a:solidFill>
                  <a:srgbClr val="FFFF00"/>
                </a:solidFill>
                <a:latin typeface="Arial Rounded MT Bold" pitchFamily="34" charset="0"/>
              </a:rPr>
              <a:t>iciba</a:t>
            </a:r>
            <a:r>
              <a:rPr lang="fr-FR" sz="4400" b="1" dirty="0" smtClean="0">
                <a:solidFill>
                  <a:srgbClr val="FFFF00"/>
                </a:solidFill>
                <a:latin typeface="Arial Rounded MT Bold" pitchFamily="34" charset="0"/>
              </a:rPr>
              <a:t>.</a:t>
            </a:r>
            <a:endParaRPr lang="en-US" sz="44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400" b="1" u="sng" dirty="0" smtClean="0">
                <a:solidFill>
                  <a:schemeClr val="tx1"/>
                </a:solidFill>
                <a:latin typeface="Arial Rounded MT Bold" pitchFamily="34" charset="0"/>
              </a:rPr>
              <a:t>38. </a:t>
            </a:r>
            <a:r>
              <a:rPr lang="fr-FR" sz="4400" b="1" u="sng" dirty="0" err="1" smtClean="0">
                <a:solidFill>
                  <a:schemeClr val="tx1"/>
                </a:solidFill>
                <a:latin typeface="Arial Rounded MT Bold" pitchFamily="34" charset="0"/>
              </a:rPr>
              <a:t>Isi</a:t>
            </a:r>
            <a:r>
              <a:rPr lang="fr-FR" sz="4400" b="1" u="sng" dirty="0" smtClean="0">
                <a:solidFill>
                  <a:schemeClr val="tx1"/>
                </a:solidFill>
                <a:latin typeface="Arial Rounded MT Bold" pitchFamily="34" charset="0"/>
              </a:rPr>
              <a:t>-</a:t>
            </a:r>
            <a:r>
              <a:rPr lang="fr-FR" sz="4400" b="1" u="sng" dirty="0" err="1" smtClean="0">
                <a:solidFill>
                  <a:schemeClr val="tx1"/>
                </a:solidFill>
                <a:latin typeface="Arial Rounded MT Bold" pitchFamily="34" charset="0"/>
              </a:rPr>
              <a:t>ba</a:t>
            </a:r>
            <a:r>
              <a:rPr lang="fr-FR" sz="4400" b="1" u="sng" dirty="0" smtClean="0">
                <a:solidFill>
                  <a:schemeClr val="tx1"/>
                </a:solidFill>
                <a:latin typeface="Arial Rounded MT Bold" pitchFamily="34" charset="0"/>
              </a:rPr>
              <a:t> </a:t>
            </a:r>
            <a:r>
              <a:rPr lang="fr-FR" sz="4400" b="1" u="sng" dirty="0" err="1" smtClean="0">
                <a:solidFill>
                  <a:schemeClr val="tx1"/>
                </a:solidFill>
                <a:latin typeface="Arial Rounded MT Bold" pitchFamily="34" charset="0"/>
              </a:rPr>
              <a:t>mouin</a:t>
            </a:r>
            <a:r>
              <a:rPr lang="fr-FR" sz="4400" b="1" u="sng" dirty="0" smtClean="0">
                <a:solidFill>
                  <a:schemeClr val="tx1"/>
                </a:solidFill>
                <a:latin typeface="Arial Rounded MT Bold" pitchFamily="34" charset="0"/>
              </a:rPr>
              <a:t> </a:t>
            </a:r>
            <a:r>
              <a:rPr lang="fr-FR" sz="4400" b="1" u="sng" dirty="0" err="1" smtClean="0">
                <a:solidFill>
                  <a:schemeClr val="tx1"/>
                </a:solidFill>
                <a:latin typeface="Arial Rounded MT Bold" pitchFamily="34" charset="0"/>
              </a:rPr>
              <a:t>satisfè</a:t>
            </a:r>
            <a:r>
              <a:rPr lang="fr-FR" sz="4400" b="1" u="sng" dirty="0" smtClean="0">
                <a:solidFill>
                  <a:schemeClr val="tx1"/>
                </a:solidFill>
                <a:latin typeface="Arial Rounded MT Bold" pitchFamily="34" charset="0"/>
              </a:rPr>
              <a:t> </a:t>
            </a:r>
            <a:r>
              <a:rPr lang="fr-FR" sz="4400" b="1" u="sng" dirty="0" err="1" smtClean="0">
                <a:solidFill>
                  <a:schemeClr val="tx1"/>
                </a:solidFill>
                <a:latin typeface="Arial Rounded MT Bold" pitchFamily="34" charset="0"/>
              </a:rPr>
              <a:t>ak</a:t>
            </a:r>
            <a:r>
              <a:rPr lang="fr-FR" sz="4400" b="1" u="sng" dirty="0" smtClean="0">
                <a:solidFill>
                  <a:schemeClr val="tx1"/>
                </a:solidFill>
                <a:latin typeface="Arial Rounded MT Bold" pitchFamily="34" charset="0"/>
              </a:rPr>
              <a:t> gnou ti </a:t>
            </a:r>
            <a:r>
              <a:rPr lang="fr-FR" sz="4400" b="1" u="sng" dirty="0" err="1" smtClean="0">
                <a:solidFill>
                  <a:schemeClr val="tx1"/>
                </a:solidFill>
                <a:latin typeface="Arial Rounded MT Bold" pitchFamily="34" charset="0"/>
              </a:rPr>
              <a:t>kay</a:t>
            </a:r>
            <a:r>
              <a:rPr lang="fr-FR" sz="4400" b="1" dirty="0" smtClean="0">
                <a:solidFill>
                  <a:schemeClr val="tx1"/>
                </a:solidFill>
                <a:latin typeface="Arial Rounded MT Bold" pitchFamily="34" charset="0"/>
              </a:rPr>
              <a:t> </a:t>
            </a:r>
            <a:endParaRPr lang="en-US" sz="4400" b="1" dirty="0" smtClean="0">
              <a:solidFill>
                <a:schemeClr val="tx1"/>
              </a:solidFill>
              <a:latin typeface="Arial Rounded MT Bold" pitchFamily="34" charset="0"/>
            </a:endParaRPr>
          </a:p>
          <a:p>
            <a:pPr algn="ctr">
              <a:buNone/>
            </a:pPr>
            <a:r>
              <a:rPr lang="fr-FR" sz="4400" b="1" dirty="0" smtClean="0">
                <a:solidFill>
                  <a:schemeClr val="bg1"/>
                </a:solidFill>
                <a:latin typeface="Arial Rounded MT Bold" pitchFamily="34" charset="0"/>
              </a:rPr>
              <a:t>1.</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Isi</a:t>
            </a:r>
            <a:r>
              <a:rPr lang="fr-FR" sz="4400" b="1" dirty="0" smtClean="0">
                <a:solidFill>
                  <a:schemeClr val="bg1"/>
                </a:solidFill>
                <a:latin typeface="Arial Rounded MT Bold" pitchFamily="34" charset="0"/>
              </a:rPr>
              <a:t>-</a:t>
            </a:r>
            <a:r>
              <a:rPr lang="fr-FR" sz="4400" b="1" dirty="0" err="1" smtClean="0">
                <a:solidFill>
                  <a:schemeClr val="bg1"/>
                </a:solidFill>
                <a:latin typeface="Arial Rounded MT Bold" pitchFamily="34" charset="0"/>
              </a:rPr>
              <a:t>ba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satisfè</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ak</a:t>
            </a:r>
            <a:r>
              <a:rPr lang="fr-FR" sz="4400" b="1" dirty="0" smtClean="0">
                <a:solidFill>
                  <a:schemeClr val="bg1"/>
                </a:solidFill>
                <a:latin typeface="Arial Rounded MT Bold" pitchFamily="34" charset="0"/>
              </a:rPr>
              <a:t> gnou ti </a:t>
            </a:r>
            <a:r>
              <a:rPr lang="fr-FR" sz="4400" b="1" dirty="0" err="1" smtClean="0">
                <a:solidFill>
                  <a:schemeClr val="bg1"/>
                </a:solidFill>
                <a:latin typeface="Arial Rounded MT Bold" pitchFamily="34" charset="0"/>
              </a:rPr>
              <a:t>kay</a:t>
            </a:r>
            <a:endParaRPr lang="en-US" sz="4400" b="1" dirty="0" smtClean="0">
              <a:solidFill>
                <a:schemeClr val="bg1"/>
              </a:solidFill>
              <a:latin typeface="Arial Rounded MT Bold" pitchFamily="34" charset="0"/>
            </a:endParaRPr>
          </a:p>
          <a:p>
            <a:pPr algn="ctr">
              <a:buNone/>
            </a:pPr>
            <a:r>
              <a:rPr lang="en-US" sz="4400" b="1" dirty="0" err="1" smtClean="0">
                <a:solidFill>
                  <a:schemeClr val="bg1"/>
                </a:solidFill>
                <a:latin typeface="Arial Rounded MT Bold" pitchFamily="34" charset="0"/>
              </a:rPr>
              <a:t>Ak</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mézu</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byin</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ke</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Jézu</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ap</a:t>
            </a:r>
            <a:r>
              <a:rPr lang="en-US" sz="4400" b="1" dirty="0" smtClean="0">
                <a:solidFill>
                  <a:schemeClr val="bg1"/>
                </a:solidFill>
                <a:latin typeface="Arial Rounded MT Bold" pitchFamily="34" charset="0"/>
              </a:rPr>
              <a:t>  bay.</a:t>
            </a:r>
          </a:p>
          <a:p>
            <a:pPr algn="ctr">
              <a:buNone/>
            </a:pPr>
            <a:r>
              <a:rPr lang="fr-FR" sz="4400" b="1" dirty="0" smtClean="0">
                <a:solidFill>
                  <a:schemeClr val="bg1"/>
                </a:solidFill>
                <a:latin typeface="Arial Rounded MT Bold" pitchFamily="34" charset="0"/>
              </a:rPr>
              <a:t>Nan vil </a:t>
            </a:r>
            <a:r>
              <a:rPr lang="fr-FR" sz="4400" b="1" dirty="0" err="1" smtClean="0">
                <a:solidFill>
                  <a:schemeClr val="bg1"/>
                </a:solidFill>
                <a:latin typeface="Arial Rounded MT Bold" pitchFamily="34" charset="0"/>
              </a:rPr>
              <a:t>selès</a:t>
            </a:r>
            <a:r>
              <a:rPr lang="fr-FR" sz="4400" b="1" dirty="0" smtClean="0">
                <a:solidFill>
                  <a:schemeClr val="bg1"/>
                </a:solidFill>
                <a:latin typeface="Arial Rounded MT Bold" pitchFamily="34" charset="0"/>
              </a:rPr>
              <a:t> la</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Koté</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zanj</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yap</a:t>
            </a:r>
            <a:r>
              <a:rPr lang="fr-FR" sz="4400" b="1" dirty="0" smtClean="0">
                <a:solidFill>
                  <a:schemeClr val="bg1"/>
                </a:solidFill>
                <a:latin typeface="Arial Rounded MT Bold" pitchFamily="34" charset="0"/>
              </a:rPr>
              <a:t> chanté</a:t>
            </a:r>
            <a:endParaRPr lang="en-US" sz="4400" b="1" dirty="0" smtClean="0">
              <a:solidFill>
                <a:schemeClr val="bg1"/>
              </a:solidFill>
              <a:latin typeface="Arial Rounded MT Bold" pitchFamily="34" charset="0"/>
            </a:endParaRPr>
          </a:p>
          <a:p>
            <a:pPr algn="ctr">
              <a:buNone/>
            </a:pPr>
            <a:r>
              <a:rPr lang="en-US" sz="4400" b="1" dirty="0" err="1" smtClean="0">
                <a:solidFill>
                  <a:schemeClr val="bg1"/>
                </a:solidFill>
                <a:latin typeface="Arial Rounded MT Bold" pitchFamily="34" charset="0"/>
              </a:rPr>
              <a:t>Mouin</a:t>
            </a:r>
            <a:r>
              <a:rPr lang="en-US" sz="4400" b="1" dirty="0" smtClean="0">
                <a:solidFill>
                  <a:schemeClr val="bg1"/>
                </a:solidFill>
                <a:latin typeface="Arial Rounded MT Bold" pitchFamily="34" charset="0"/>
              </a:rPr>
              <a:t> gin </a:t>
            </a:r>
            <a:r>
              <a:rPr lang="en-US" sz="4400" b="1" dirty="0" err="1" smtClean="0">
                <a:solidFill>
                  <a:schemeClr val="bg1"/>
                </a:solidFill>
                <a:latin typeface="Arial Rounded MT Bold" pitchFamily="34" charset="0"/>
              </a:rPr>
              <a:t>gnou</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palè</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depi</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mouin</a:t>
            </a:r>
            <a:r>
              <a:rPr lang="en-US" sz="4400" b="1" dirty="0" smtClean="0">
                <a:solidFill>
                  <a:schemeClr val="bg1"/>
                </a:solidFill>
                <a:latin typeface="Arial Rounded MT Bold" pitchFamily="34" charset="0"/>
              </a:rPr>
              <a:t> </a:t>
            </a:r>
            <a:r>
              <a:rPr lang="en-US" sz="4400" b="1" dirty="0" err="1" smtClean="0">
                <a:solidFill>
                  <a:schemeClr val="bg1"/>
                </a:solidFill>
                <a:latin typeface="Arial Rounded MT Bold" pitchFamily="34" charset="0"/>
              </a:rPr>
              <a:t>sove</a:t>
            </a:r>
            <a:r>
              <a:rPr lang="en-US" sz="4400" b="1" dirty="0" smtClean="0">
                <a:solidFill>
                  <a:schemeClr val="bg1"/>
                </a:solidFill>
                <a:latin typeface="Arial Rounded MT Bold" pitchFamily="34" charset="0"/>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400" b="1" dirty="0" err="1" smtClean="0">
                <a:solidFill>
                  <a:schemeClr val="bg1"/>
                </a:solidFill>
                <a:latin typeface="Arial Rounded MT Bold" pitchFamily="34" charset="0"/>
              </a:rPr>
              <a:t>ke</a:t>
            </a:r>
            <a:endParaRPr lang="en-US" sz="4400" b="1" dirty="0" smtClean="0">
              <a:solidFill>
                <a:schemeClr val="bg1"/>
              </a:solidFill>
              <a:latin typeface="Arial Rounded MT Bold" pitchFamily="34" charset="0"/>
            </a:endParaRPr>
          </a:p>
          <a:p>
            <a:pPr algn="ctr">
              <a:buNone/>
            </a:pPr>
            <a:r>
              <a:rPr lang="en-US" sz="4400" b="1" dirty="0" smtClean="0">
                <a:solidFill>
                  <a:schemeClr val="tx1"/>
                </a:solidFill>
                <a:latin typeface="Arial Rounded MT Bold" pitchFamily="34" charset="0"/>
              </a:rPr>
              <a:t>Nan </a:t>
            </a:r>
            <a:r>
              <a:rPr lang="en-US" sz="4400" b="1" dirty="0" err="1" smtClean="0">
                <a:solidFill>
                  <a:schemeClr val="tx1"/>
                </a:solidFill>
                <a:latin typeface="Arial Rounded MT Bold" pitchFamily="34" charset="0"/>
              </a:rPr>
              <a:t>péi</a:t>
            </a:r>
            <a:r>
              <a:rPr lang="en-US" sz="4400" b="1" dirty="0" smtClean="0">
                <a:solidFill>
                  <a:schemeClr val="tx1"/>
                </a:solidFill>
                <a:latin typeface="Arial Rounded MT Bold" pitchFamily="34" charset="0"/>
              </a:rPr>
              <a:t>-m </a:t>
            </a:r>
            <a:r>
              <a:rPr lang="en-US" sz="4400" b="1" dirty="0" err="1" smtClean="0">
                <a:solidFill>
                  <a:schemeClr val="tx1"/>
                </a:solidFill>
                <a:latin typeface="Arial Rounded MT Bold" pitchFamily="34" charset="0"/>
              </a:rPr>
              <a:t>anro</a:t>
            </a:r>
            <a:r>
              <a:rPr lang="en-US" sz="4400" b="1" dirty="0" smtClean="0">
                <a:solidFill>
                  <a:schemeClr val="tx1"/>
                </a:solidFill>
                <a:latin typeface="Arial Rounded MT Bold" pitchFamily="34" charset="0"/>
              </a:rPr>
              <a:t>-a</a:t>
            </a:r>
          </a:p>
          <a:p>
            <a:pPr algn="ctr">
              <a:buNone/>
            </a:pPr>
            <a:r>
              <a:rPr lang="fr-FR" sz="4400" b="1" dirty="0" err="1" smtClean="0">
                <a:solidFill>
                  <a:schemeClr val="tx1"/>
                </a:solidFill>
                <a:latin typeface="Arial Rounded MT Bold" pitchFamily="34" charset="0"/>
              </a:rPr>
              <a:t>Mouin</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gingnin</a:t>
            </a:r>
            <a:r>
              <a:rPr lang="fr-FR" sz="4400" b="1" dirty="0" smtClean="0">
                <a:solidFill>
                  <a:schemeClr val="tx1"/>
                </a:solidFill>
                <a:latin typeface="Arial Rounded MT Bold" pitchFamily="34" charset="0"/>
              </a:rPr>
              <a:t> gnou </a:t>
            </a:r>
            <a:r>
              <a:rPr lang="fr-FR" sz="4400" b="1" dirty="0" err="1" smtClean="0">
                <a:solidFill>
                  <a:schemeClr val="tx1"/>
                </a:solidFill>
                <a:latin typeface="Arial Rounded MT Bold" pitchFamily="34" charset="0"/>
              </a:rPr>
              <a:t>palè</a:t>
            </a:r>
            <a:endParaRPr lang="en-US" sz="4400" b="1" dirty="0" smtClean="0">
              <a:solidFill>
                <a:schemeClr val="tx1"/>
              </a:solidFill>
              <a:latin typeface="Arial Rounded MT Bold" pitchFamily="34" charset="0"/>
            </a:endParaRPr>
          </a:p>
          <a:p>
            <a:pPr algn="ctr">
              <a:buNone/>
            </a:pPr>
            <a:r>
              <a:rPr lang="fr-FR" sz="4400" b="1" dirty="0" err="1" smtClean="0">
                <a:solidFill>
                  <a:schemeClr val="tx1"/>
                </a:solidFill>
                <a:latin typeface="Arial Rounded MT Bold" pitchFamily="34" charset="0"/>
              </a:rPr>
              <a:t>Sé</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lôt</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bô</a:t>
            </a:r>
            <a:r>
              <a:rPr lang="fr-FR" sz="4400" b="1" dirty="0" smtClean="0">
                <a:solidFill>
                  <a:schemeClr val="tx1"/>
                </a:solidFill>
                <a:latin typeface="Arial Rounded MT Bold" pitchFamily="34" charset="0"/>
              </a:rPr>
              <a:t> môn la, </a:t>
            </a:r>
            <a:r>
              <a:rPr lang="fr-FR" sz="4400" b="1" dirty="0" err="1" smtClean="0">
                <a:solidFill>
                  <a:schemeClr val="tx1"/>
                </a:solidFill>
                <a:latin typeface="Arial Rounded MT Bold" pitchFamily="34" charset="0"/>
              </a:rPr>
              <a:t>mouin</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anvi</a:t>
            </a:r>
            <a:r>
              <a:rPr lang="fr-FR" sz="4400" b="1" dirty="0" smtClean="0">
                <a:solidFill>
                  <a:schemeClr val="tx1"/>
                </a:solidFill>
                <a:latin typeface="Arial Rounded MT Bold" pitchFamily="34" charset="0"/>
              </a:rPr>
              <a:t> rivé,</a:t>
            </a:r>
            <a:endParaRPr lang="en-US" sz="4400" b="1" dirty="0" smtClean="0">
              <a:solidFill>
                <a:schemeClr val="tx1"/>
              </a:solidFill>
              <a:latin typeface="Arial Rounded MT Bold" pitchFamily="34" charset="0"/>
            </a:endParaRPr>
          </a:p>
          <a:p>
            <a:pPr algn="ctr">
              <a:buNone/>
            </a:pPr>
            <a:r>
              <a:rPr lang="fr-FR" sz="4400" b="1" dirty="0" smtClean="0">
                <a:solidFill>
                  <a:schemeClr val="tx1"/>
                </a:solidFill>
                <a:latin typeface="Arial Rounded MT Bold" pitchFamily="34" charset="0"/>
              </a:rPr>
              <a:t>Gnou </a:t>
            </a:r>
            <a:r>
              <a:rPr lang="fr-FR" sz="4400" b="1" dirty="0" err="1" smtClean="0">
                <a:solidFill>
                  <a:schemeClr val="tx1"/>
                </a:solidFill>
                <a:latin typeface="Arial Rounded MT Bold" pitchFamily="34" charset="0"/>
              </a:rPr>
              <a:t>jou</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map</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ouè</a:t>
            </a:r>
            <a:r>
              <a:rPr lang="fr-FR" sz="4400" b="1" dirty="0" smtClean="0">
                <a:solidFill>
                  <a:schemeClr val="tx1"/>
                </a:solidFill>
                <a:latin typeface="Arial Rounded MT Bold" pitchFamily="34" charset="0"/>
              </a:rPr>
              <a:t> Ii</a:t>
            </a:r>
            <a:endParaRPr lang="en-US" sz="4400" b="1" dirty="0" smtClean="0">
              <a:solidFill>
                <a:schemeClr val="tx1"/>
              </a:solidFill>
              <a:latin typeface="Arial Rounded MT Bold" pitchFamily="34" charset="0"/>
            </a:endParaRPr>
          </a:p>
          <a:p>
            <a:pPr algn="ctr">
              <a:buNone/>
            </a:pPr>
            <a:r>
              <a:rPr lang="fr-FR" sz="4400" b="1" dirty="0" err="1" smtClean="0">
                <a:solidFill>
                  <a:schemeClr val="tx1"/>
                </a:solidFill>
                <a:latin typeface="Arial Rounded MT Bold" pitchFamily="34" charset="0"/>
              </a:rPr>
              <a:t>Lè</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Jézu</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ap</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vini</a:t>
            </a:r>
            <a:endParaRPr lang="en-US" sz="4400" b="1" dirty="0" smtClean="0">
              <a:solidFill>
                <a:schemeClr val="tx1"/>
              </a:solidFill>
              <a:latin typeface="Arial Rounded MT Bold" pitchFamily="34" charset="0"/>
            </a:endParaRPr>
          </a:p>
          <a:p>
            <a:pPr algn="ctr">
              <a:buNone/>
            </a:pPr>
            <a:r>
              <a:rPr lang="fr-FR" sz="4400" b="1" dirty="0" err="1" smtClean="0">
                <a:solidFill>
                  <a:schemeClr val="tx1"/>
                </a:solidFill>
                <a:latin typeface="Arial Rounded MT Bold" pitchFamily="34" charset="0"/>
              </a:rPr>
              <a:t>Map</a:t>
            </a:r>
            <a:r>
              <a:rPr lang="fr-FR" sz="4400" b="1" dirty="0" smtClean="0">
                <a:solidFill>
                  <a:schemeClr val="tx1"/>
                </a:solidFill>
                <a:latin typeface="Arial Rounded MT Bold" pitchFamily="34" charset="0"/>
              </a:rPr>
              <a:t> </a:t>
            </a:r>
            <a:r>
              <a:rPr lang="fr-FR" sz="4400" b="1" dirty="0" err="1" smtClean="0">
                <a:solidFill>
                  <a:schemeClr val="tx1"/>
                </a:solidFill>
                <a:latin typeface="Arial Rounded MT Bold" pitchFamily="34" charset="0"/>
              </a:rPr>
              <a:t>Ioué</a:t>
            </a:r>
            <a:r>
              <a:rPr lang="fr-FR" sz="4400" b="1" dirty="0" smtClean="0">
                <a:solidFill>
                  <a:schemeClr val="tx1"/>
                </a:solidFill>
                <a:latin typeface="Arial Rounded MT Bold" pitchFamily="34" charset="0"/>
              </a:rPr>
              <a:t> Li pou </a:t>
            </a:r>
            <a:r>
              <a:rPr lang="fr-FR" sz="4400" b="1" dirty="0" err="1" smtClean="0">
                <a:solidFill>
                  <a:schemeClr val="tx1"/>
                </a:solidFill>
                <a:latin typeface="Arial Rounded MT Bold" pitchFamily="34" charset="0"/>
              </a:rPr>
              <a:t>létenité</a:t>
            </a:r>
            <a:r>
              <a:rPr lang="fr-FR" sz="4400" b="1" dirty="0" smtClean="0">
                <a:solidFill>
                  <a:schemeClr val="tx1"/>
                </a:solidFill>
                <a:latin typeface="Arial Rounded MT Bold" pitchFamily="34" charset="0"/>
              </a:rPr>
              <a:t>.</a:t>
            </a:r>
            <a:endParaRPr lang="en-US" sz="4400" b="1"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smtClean="0">
                <a:solidFill>
                  <a:schemeClr val="tx1"/>
                </a:solidFill>
                <a:latin typeface="Arial Rounded MT Bold" pitchFamily="34" charset="0"/>
              </a:rPr>
              <a:t>2.</a:t>
            </a:r>
            <a:endParaRPr lang="en-US" sz="4400" b="1" dirty="0" smtClean="0">
              <a:solidFill>
                <a:schemeClr val="tx1"/>
              </a:solidFill>
              <a:latin typeface="Arial Rounded MT Bold" pitchFamily="34" charset="0"/>
            </a:endParaRPr>
          </a:p>
          <a:p>
            <a:pPr algn="ctr">
              <a:buNone/>
            </a:pPr>
            <a:r>
              <a:rPr lang="fr-FR" sz="4400" b="1" dirty="0" smtClean="0">
                <a:solidFill>
                  <a:schemeClr val="bg1"/>
                </a:solidFill>
                <a:latin typeface="Arial Rounded MT Bold" pitchFamily="34" charset="0"/>
              </a:rPr>
              <a:t>Malgré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tanté</a:t>
            </a:r>
            <a:r>
              <a:rPr lang="fr-FR" sz="4400" b="1" dirty="0" smtClean="0">
                <a:solidFill>
                  <a:schemeClr val="bg1"/>
                </a:solidFill>
                <a:latin typeface="Arial Rounded MT Bold" pitchFamily="34" charset="0"/>
              </a:rPr>
              <a:t>, </a:t>
            </a:r>
          </a:p>
          <a:p>
            <a:pPr algn="ctr">
              <a:buNone/>
            </a:pPr>
            <a:r>
              <a:rPr lang="fr-FR" sz="4400" b="1" dirty="0" err="1" smtClean="0">
                <a:solidFill>
                  <a:schemeClr val="bg1"/>
                </a:solidFill>
                <a:latin typeface="Arial Rounded MT Bold" pitchFamily="34" charset="0"/>
              </a:rPr>
              <a:t>Toumanté</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meprizé</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E </a:t>
            </a:r>
            <a:r>
              <a:rPr lang="fr-FR" sz="4400" b="1" dirty="0" err="1" smtClean="0">
                <a:solidFill>
                  <a:schemeClr val="bg1"/>
                </a:solidFill>
                <a:latin typeface="Arial Rounded MT Bold" pitchFamily="34" charset="0"/>
              </a:rPr>
              <a:t>pafoua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tèt</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p>
          <a:p>
            <a:pPr algn="ctr">
              <a:buNone/>
            </a:pPr>
            <a:r>
              <a:rPr lang="fr-FR" sz="4400" b="1" dirty="0" err="1" smtClean="0">
                <a:solidFill>
                  <a:schemeClr val="bg1"/>
                </a:solidFill>
                <a:latin typeface="Arial Rounded MT Bold" pitchFamily="34" charset="0"/>
              </a:rPr>
              <a:t>konn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trè</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chajé</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sé</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vouayajè</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Map</a:t>
            </a:r>
            <a:r>
              <a:rPr lang="fr-FR" sz="4400" b="1" dirty="0" smtClean="0">
                <a:solidFill>
                  <a:schemeClr val="bg1"/>
                </a:solidFill>
                <a:latin typeface="Arial Rounded MT Bold" pitchFamily="34" charset="0"/>
              </a:rPr>
              <a:t> ale nan </a:t>
            </a:r>
            <a:r>
              <a:rPr lang="fr-FR" sz="4400" b="1" dirty="0" err="1" smtClean="0">
                <a:solidFill>
                  <a:schemeClr val="bg1"/>
                </a:solidFill>
                <a:latin typeface="Arial Rounded MT Bold" pitchFamily="34" charset="0"/>
              </a:rPr>
              <a:t>sièl</a:t>
            </a:r>
            <a:r>
              <a:rPr lang="fr-FR" sz="4400" b="1" dirty="0" smtClean="0">
                <a:solidFill>
                  <a:schemeClr val="bg1"/>
                </a:solidFill>
                <a:latin typeface="Arial Rounded MT Bold" pitchFamily="34" charset="0"/>
              </a:rPr>
              <a:t> la</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ouè</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la </a:t>
            </a:r>
            <a:r>
              <a:rPr lang="fr-FR" sz="4400" b="1" dirty="0" err="1" smtClean="0">
                <a:solidFill>
                  <a:schemeClr val="bg1"/>
                </a:solidFill>
                <a:latin typeface="Arial Rounded MT Bold" pitchFamily="34" charset="0"/>
              </a:rPr>
              <a:t>foua</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Gnou </a:t>
            </a:r>
            <a:r>
              <a:rPr lang="fr-FR" sz="4400" b="1" dirty="0" err="1" smtClean="0">
                <a:solidFill>
                  <a:schemeClr val="bg1"/>
                </a:solidFill>
                <a:latin typeface="Arial Rounded MT Bold" pitchFamily="34" charset="0"/>
              </a:rPr>
              <a:t>palè</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la-ba</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400" b="1" dirty="0" smtClean="0">
                <a:solidFill>
                  <a:schemeClr val="tx1"/>
                </a:solidFill>
                <a:latin typeface="Arial Rounded MT Bold" pitchFamily="34" charset="0"/>
              </a:rPr>
              <a:t>3.</a:t>
            </a:r>
            <a:endParaRPr lang="en-US" sz="4400" b="1" dirty="0" smtClean="0">
              <a:solidFill>
                <a:schemeClr val="tx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maléré</a:t>
            </a:r>
            <a:r>
              <a:rPr lang="fr-FR" sz="4400" b="1" dirty="0" smtClean="0">
                <a:solidFill>
                  <a:schemeClr val="bg1"/>
                </a:solidFill>
                <a:latin typeface="Arial Rounded MT Bold" pitchFamily="34" charset="0"/>
              </a:rPr>
              <a:t>,</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pa</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dékourajé</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santi</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rich</a:t>
            </a:r>
            <a:r>
              <a:rPr lang="fr-FR" sz="4400" b="1" dirty="0" smtClean="0">
                <a:solidFill>
                  <a:schemeClr val="bg1"/>
                </a:solidFill>
                <a:latin typeface="Arial Rounded MT Bold" pitchFamily="34" charset="0"/>
              </a:rPr>
              <a:t> e,</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vle</a:t>
            </a:r>
            <a:r>
              <a:rPr lang="fr-FR" sz="4400" b="1" dirty="0" smtClean="0">
                <a:solidFill>
                  <a:schemeClr val="bg1"/>
                </a:solidFill>
                <a:latin typeface="Arial Rounded MT Bold" pitchFamily="34" charset="0"/>
              </a:rPr>
              <a:t> chanté</a:t>
            </a:r>
            <a:endParaRPr lang="en-US" sz="4400" b="1" dirty="0" smtClean="0">
              <a:solidFill>
                <a:schemeClr val="bg1"/>
              </a:solidFill>
              <a:latin typeface="Arial Rounded MT Bold" pitchFamily="34" charset="0"/>
            </a:endParaRPr>
          </a:p>
          <a:p>
            <a:pPr algn="ctr">
              <a:buNone/>
            </a:pPr>
            <a:r>
              <a:rPr lang="fr-FR" sz="4400" b="1" dirty="0" err="1" smtClean="0">
                <a:solidFill>
                  <a:schemeClr val="bg1"/>
                </a:solidFill>
                <a:latin typeface="Arial Rounded MT Bold" pitchFamily="34" charset="0"/>
              </a:rPr>
              <a:t>Devan</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trôn</a:t>
            </a:r>
            <a:r>
              <a:rPr lang="fr-FR" sz="4400" b="1" dirty="0" smtClean="0">
                <a:solidFill>
                  <a:schemeClr val="bg1"/>
                </a:solidFill>
                <a:latin typeface="Arial Rounded MT Bold" pitchFamily="34" charset="0"/>
              </a:rPr>
              <a:t> Bon Dieu</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Nap </a:t>
            </a:r>
            <a:r>
              <a:rPr lang="fr-FR" sz="4400" b="1" dirty="0" err="1" smtClean="0">
                <a:solidFill>
                  <a:schemeClr val="bg1"/>
                </a:solidFill>
                <a:latin typeface="Arial Rounded MT Bold" pitchFamily="34" charset="0"/>
              </a:rPr>
              <a:t>kanpé</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ak</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zanj</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yo</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Joué </a:t>
            </a:r>
            <a:r>
              <a:rPr lang="fr-FR" sz="4400" b="1" dirty="0" err="1" smtClean="0">
                <a:solidFill>
                  <a:schemeClr val="bg1"/>
                </a:solidFill>
                <a:latin typeface="Arial Rounded MT Bold" pitchFamily="34" charset="0"/>
              </a:rPr>
              <a:t>hap</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mouin</a:t>
            </a:r>
            <a:r>
              <a:rPr lang="fr-FR" sz="4400" b="1" dirty="0" smtClean="0">
                <a:solidFill>
                  <a:schemeClr val="bg1"/>
                </a:solidFill>
                <a:latin typeface="Arial Rounded MT Bold" pitchFamily="34" charset="0"/>
              </a:rPr>
              <a:t> non</a:t>
            </a:r>
            <a:endParaRPr lang="en-US" sz="4400" b="1" dirty="0" smtClean="0">
              <a:solidFill>
                <a:schemeClr val="bg1"/>
              </a:solidFill>
              <a:latin typeface="Arial Rounded MT Bold" pitchFamily="34" charset="0"/>
            </a:endParaRPr>
          </a:p>
          <a:p>
            <a:pPr algn="ctr">
              <a:buNone/>
            </a:pPr>
            <a:r>
              <a:rPr lang="fr-FR" sz="4400" b="1" dirty="0" smtClean="0">
                <a:solidFill>
                  <a:schemeClr val="bg1"/>
                </a:solidFill>
                <a:latin typeface="Arial Rounded MT Bold" pitchFamily="34" charset="0"/>
              </a:rPr>
              <a:t>Gnou </a:t>
            </a:r>
            <a:r>
              <a:rPr lang="fr-FR" sz="4400" b="1" dirty="0" err="1" smtClean="0">
                <a:solidFill>
                  <a:schemeClr val="bg1"/>
                </a:solidFill>
                <a:latin typeface="Arial Rounded MT Bold" pitchFamily="34" charset="0"/>
              </a:rPr>
              <a:t>kantik</a:t>
            </a:r>
            <a:r>
              <a:rPr lang="fr-FR" sz="4400" b="1" dirty="0" smtClean="0">
                <a:solidFill>
                  <a:schemeClr val="bg1"/>
                </a:solidFill>
                <a:latin typeface="Arial Rounded MT Bold" pitchFamily="34" charset="0"/>
              </a:rPr>
              <a:t> </a:t>
            </a:r>
            <a:r>
              <a:rPr lang="fr-FR" sz="4400" b="1" dirty="0" err="1" smtClean="0">
                <a:solidFill>
                  <a:schemeClr val="bg1"/>
                </a:solidFill>
                <a:latin typeface="Arial Rounded MT Bold" pitchFamily="34" charset="0"/>
              </a:rPr>
              <a:t>nouvo</a:t>
            </a:r>
            <a:r>
              <a:rPr lang="fr-FR" sz="4400" b="1" dirty="0" smtClean="0">
                <a:solidFill>
                  <a:schemeClr val="bg1"/>
                </a:solidFill>
                <a:latin typeface="Arial Rounded MT Bold" pitchFamily="34" charset="0"/>
              </a:rPr>
              <a:t>.</a:t>
            </a:r>
            <a:endParaRPr lang="en-US" sz="44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r>
              <a:rPr lang="fr-FR" sz="4400"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algn="just"/>
            <a:r>
              <a:rPr lang="fr-FR" sz="4400" dirty="0" err="1" smtClean="0">
                <a:latin typeface="Arial Rounded MT Bold" pitchFamily="34" charset="0"/>
              </a:rPr>
              <a:t>Heb</a:t>
            </a:r>
            <a:r>
              <a:rPr lang="fr-FR" sz="4400" dirty="0" smtClean="0">
                <a:latin typeface="Arial Rounded MT Bold" pitchFamily="34" charset="0"/>
              </a:rPr>
              <a:t> 13:1-5 ¶ Persévérez dans l'amour fraternel.</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2 N'oubliez pas l'hospitalité; car, en l'exerçant, quelques-uns ont logé des anges, sans le savoir.</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3 Souvenez-vous des prisonniers, comme si vous étiez aussi prisonniers; de ceux qui sont maltraités, comme étant aussi vous-mêmes dans un corps.</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400" dirty="0" smtClean="0">
                <a:latin typeface="Arial Rounded MT Bold" pitchFamily="34" charset="0"/>
              </a:rPr>
              <a:t>5 Ne vous livrez pas </a:t>
            </a:r>
            <a:r>
              <a:rPr lang="fr-FR" sz="5400" u="sng" dirty="0" smtClean="0">
                <a:solidFill>
                  <a:srgbClr val="C00000"/>
                </a:solidFill>
                <a:latin typeface="Arial Rounded MT Bold" pitchFamily="34" charset="0"/>
              </a:rPr>
              <a:t>à l'amour de l'argent; contentez-vous de ce que vous avez;</a:t>
            </a:r>
            <a:r>
              <a:rPr lang="fr-FR" sz="5400" dirty="0" smtClean="0">
                <a:latin typeface="Arial Rounded MT Bold" pitchFamily="34" charset="0"/>
              </a:rPr>
              <a:t> car Dieu lui-même a dit: Je ne te délaisserai point, et je ne t'abandonnerai point.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N’aimez point le monde ne veut pas dire qu’on ne peut </a:t>
            </a:r>
            <a:r>
              <a:rPr lang="fr-FR" sz="4400" dirty="0" smtClean="0">
                <a:latin typeface="Arial Rounded MT Bold" pitchFamily="34" charset="0"/>
              </a:rPr>
              <a:t>pas aspirer </a:t>
            </a:r>
            <a:r>
              <a:rPr lang="fr-FR" sz="4400" dirty="0" smtClean="0">
                <a:latin typeface="Arial Rounded MT Bold" pitchFamily="34" charset="0"/>
              </a:rPr>
              <a:t>à avoir de bonnes choses dans ce monde, mais ce ne doit pas être notre raison de vivre.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Nous devons êtres prêts à supprimer tout ce qui ralentisse à notre épanouissement spirituel.</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ne devons laisser à quoique-ce-soit de prendre </a:t>
            </a:r>
            <a:r>
              <a:rPr lang="fr-FR" sz="4400" dirty="0" smtClean="0">
                <a:latin typeface="Arial Rounded MT Bold" pitchFamily="34" charset="0"/>
              </a:rPr>
              <a:t>l’autonomie </a:t>
            </a:r>
            <a:r>
              <a:rPr lang="fr-FR" sz="4400" dirty="0" smtClean="0">
                <a:latin typeface="Arial Rounded MT Bold" pitchFamily="34" charset="0"/>
              </a:rPr>
              <a:t>sur Dieu dans notre vie.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400" dirty="0" smtClean="0">
                <a:latin typeface="Arial Rounded MT Bold" pitchFamily="34" charset="0"/>
              </a:rPr>
              <a:t>Examinez votre vie pour trouver les activités qui n’édifient pas </a:t>
            </a:r>
            <a:r>
              <a:rPr lang="fr-FR" sz="4400" dirty="0" smtClean="0">
                <a:latin typeface="Arial Rounded MT Bold" pitchFamily="34" charset="0"/>
              </a:rPr>
              <a:t>Dieu et supprimez les.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Soyez prêts à reconstruire votre horaire en vue de progresser en </a:t>
            </a:r>
            <a:r>
              <a:rPr lang="fr-FR" sz="4400" dirty="0" smtClean="0">
                <a:solidFill>
                  <a:srgbClr val="C00000"/>
                </a:solidFill>
                <a:latin typeface="Arial Rounded MT Bold" pitchFamily="34" charset="0"/>
              </a:rPr>
              <a:t>intimité avec Dieu</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Cherchez a savoir comment vous pouvez </a:t>
            </a:r>
            <a:r>
              <a:rPr lang="fr-FR" sz="4400" dirty="0" smtClean="0">
                <a:latin typeface="Arial Rounded MT Bold" pitchFamily="34" charset="0"/>
              </a:rPr>
              <a:t>trouver plus de temps pour la </a:t>
            </a:r>
            <a:r>
              <a:rPr lang="fr-FR" sz="4400" dirty="0" smtClean="0">
                <a:latin typeface="Arial Rounded MT Bold" pitchFamily="34" charset="0"/>
              </a:rPr>
              <a:t>prière.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trouvez de </a:t>
            </a:r>
            <a:r>
              <a:rPr lang="fr-FR" sz="4400" dirty="0" smtClean="0">
                <a:solidFill>
                  <a:srgbClr val="C00000"/>
                </a:solidFill>
                <a:latin typeface="Arial Rounded MT Bold" pitchFamily="34" charset="0"/>
              </a:rPr>
              <a:t>temps pour investir dans un ministère pour la gloire de Dieu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dirty="0" smtClean="0">
                <a:latin typeface="Arial Rounded MT Bold" pitchFamily="34" charset="0"/>
              </a:rPr>
              <a:t>N’allez pas a cheval pour acquérir l’honneur et les biens de ce monde, c’est un truc du diable pour divaguer les enfants de Dieu.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Prenez la résolution de ne plus rien faire sans l’approbation de Dieu.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Dieu bénira toujours sa volonté et Il vous tiendra à l’abri du monde et de la géhenne.</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r>
              <a:rPr lang="fr-FR" sz="4400" b="1" dirty="0" smtClean="0">
                <a:solidFill>
                  <a:srgbClr val="C00000"/>
                </a:solidFill>
                <a:latin typeface="Arial Rounded MT Bold" pitchFamily="34" charset="0"/>
              </a:rPr>
              <a:t>1Jean 2:15-17</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15 N'aimez point le monde, ni les choses qui sont dans le monde. Si quelqu'un aime le monde, l'amour du Père n'est point en lui;</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16 car tout ce qui est dans le monde, la convoitise de la chair, la convoitise des yeux, et l'orgueil de la vie, ne vient point du Père, mais vient du monde.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17 Et le monde passe, et sa convoitise aussi; mais celui qui fait la volonté de Dieu demeure éternellement.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solidFill>
                  <a:srgbClr val="C00000"/>
                </a:solidFill>
                <a:latin typeface="Arial Rounded MT Bold" pitchFamily="34" charset="0"/>
              </a:rPr>
              <a:t>1Jan 2:15-17</a:t>
            </a:r>
            <a:endParaRPr lang="en-US" sz="4400" dirty="0" smtClean="0">
              <a:solidFill>
                <a:srgbClr val="C00000"/>
              </a:solidFill>
              <a:latin typeface="Arial Rounded MT Bold" pitchFamily="34" charset="0"/>
            </a:endParaRPr>
          </a:p>
          <a:p>
            <a:pPr algn="just"/>
            <a:r>
              <a:rPr lang="fr-FR" sz="4400" b="1" baseline="30000" dirty="0" smtClean="0">
                <a:latin typeface="Arial Rounded MT Bold" pitchFamily="34" charset="0"/>
              </a:rPr>
              <a:t>15 </a:t>
            </a:r>
            <a:r>
              <a:rPr lang="fr-FR" sz="4400" dirty="0" smtClean="0">
                <a:latin typeface="Arial Rounded MT Bold" pitchFamily="34" charset="0"/>
              </a:rPr>
              <a:t>Pa </a:t>
            </a:r>
            <a:r>
              <a:rPr lang="fr-FR" sz="4400" dirty="0" err="1" smtClean="0">
                <a:latin typeface="Arial Rounded MT Bold" pitchFamily="34" charset="0"/>
              </a:rPr>
              <a:t>renmen</a:t>
            </a:r>
            <a:r>
              <a:rPr lang="fr-FR" sz="4400" dirty="0" smtClean="0">
                <a:latin typeface="Arial Rounded MT Bold" pitchFamily="34" charset="0"/>
              </a:rPr>
              <a:t> </a:t>
            </a:r>
            <a:r>
              <a:rPr lang="fr-FR" sz="4400" dirty="0" err="1" smtClean="0">
                <a:latin typeface="Arial Rounded MT Bold" pitchFamily="34" charset="0"/>
              </a:rPr>
              <a:t>lemonn</a:t>
            </a:r>
            <a:r>
              <a:rPr lang="fr-FR" sz="4400" dirty="0" smtClean="0">
                <a:latin typeface="Arial Rounded MT Bold" pitchFamily="34" charset="0"/>
              </a:rPr>
              <a:t>, ni </a:t>
            </a:r>
            <a:r>
              <a:rPr lang="fr-FR" sz="4400" dirty="0" err="1" smtClean="0">
                <a:latin typeface="Arial Rounded MT Bold" pitchFamily="34" charset="0"/>
              </a:rPr>
              <a:t>anyen</a:t>
            </a:r>
            <a:r>
              <a:rPr lang="fr-FR" sz="4400" dirty="0" smtClean="0">
                <a:latin typeface="Arial Rounded MT Bold" pitchFamily="34" charset="0"/>
              </a:rPr>
              <a:t> </a:t>
            </a:r>
            <a:r>
              <a:rPr lang="fr-FR" sz="4400" dirty="0" err="1" smtClean="0">
                <a:latin typeface="Arial Rounded MT Bold" pitchFamily="34" charset="0"/>
              </a:rPr>
              <a:t>ki</a:t>
            </a:r>
            <a:r>
              <a:rPr lang="fr-FR" sz="4400" dirty="0" smtClean="0">
                <a:latin typeface="Arial Rounded MT Bold" pitchFamily="34" charset="0"/>
              </a:rPr>
              <a:t> </a:t>
            </a:r>
            <a:r>
              <a:rPr lang="fr-FR" sz="4400" dirty="0" err="1" smtClean="0">
                <a:latin typeface="Arial Rounded MT Bold" pitchFamily="34" charset="0"/>
              </a:rPr>
              <a:t>soti</a:t>
            </a:r>
            <a:r>
              <a:rPr lang="fr-FR" sz="4400" dirty="0" smtClean="0">
                <a:latin typeface="Arial Rounded MT Bold" pitchFamily="34" charset="0"/>
              </a:rPr>
              <a:t> nan </a:t>
            </a:r>
            <a:r>
              <a:rPr lang="fr-FR" sz="4400" dirty="0" err="1" smtClean="0">
                <a:latin typeface="Arial Rounded MT Bold" pitchFamily="34" charset="0"/>
              </a:rPr>
              <a:t>lemonn</a:t>
            </a:r>
            <a:r>
              <a:rPr lang="fr-FR" sz="4400" dirty="0" smtClean="0">
                <a:latin typeface="Arial Rounded MT Bold" pitchFamily="34" charset="0"/>
              </a:rPr>
              <a:t>. Si </a:t>
            </a:r>
            <a:r>
              <a:rPr lang="fr-FR" sz="4400" dirty="0" err="1" smtClean="0">
                <a:latin typeface="Arial Rounded MT Bold" pitchFamily="34" charset="0"/>
              </a:rPr>
              <a:t>yon</a:t>
            </a:r>
            <a:r>
              <a:rPr lang="fr-FR" sz="4400" dirty="0" smtClean="0">
                <a:latin typeface="Arial Rounded MT Bold" pitchFamily="34" charset="0"/>
              </a:rPr>
              <a:t> </a:t>
            </a:r>
            <a:r>
              <a:rPr lang="fr-FR" sz="4400" dirty="0" err="1" smtClean="0">
                <a:latin typeface="Arial Rounded MT Bold" pitchFamily="34" charset="0"/>
              </a:rPr>
              <a:t>moun</a:t>
            </a:r>
            <a:r>
              <a:rPr lang="fr-FR" sz="4400" dirty="0" smtClean="0">
                <a:latin typeface="Arial Rounded MT Bold" pitchFamily="34" charset="0"/>
              </a:rPr>
              <a:t> </a:t>
            </a:r>
            <a:r>
              <a:rPr lang="fr-FR" sz="4400" dirty="0" err="1" smtClean="0">
                <a:latin typeface="Arial Rounded MT Bold" pitchFamily="34" charset="0"/>
              </a:rPr>
              <a:t>renmen</a:t>
            </a:r>
            <a:r>
              <a:rPr lang="fr-FR" sz="4400" dirty="0" smtClean="0">
                <a:latin typeface="Arial Rounded MT Bold" pitchFamily="34" charset="0"/>
              </a:rPr>
              <a:t> </a:t>
            </a:r>
            <a:r>
              <a:rPr lang="fr-FR" sz="4400" dirty="0" err="1" smtClean="0">
                <a:latin typeface="Arial Rounded MT Bold" pitchFamily="34" charset="0"/>
              </a:rPr>
              <a:t>lemonn</a:t>
            </a:r>
            <a:r>
              <a:rPr lang="fr-FR" sz="4400" dirty="0" smtClean="0">
                <a:latin typeface="Arial Rounded MT Bold" pitchFamily="34" charset="0"/>
              </a:rPr>
              <a:t>, li </a:t>
            </a:r>
            <a:r>
              <a:rPr lang="fr-FR" sz="4400" dirty="0" err="1" smtClean="0">
                <a:latin typeface="Arial Rounded MT Bold" pitchFamily="34" charset="0"/>
              </a:rPr>
              <a:t>pa</a:t>
            </a:r>
            <a:r>
              <a:rPr lang="fr-FR" sz="4400" dirty="0" smtClean="0">
                <a:latin typeface="Arial Rounded MT Bold" pitchFamily="34" charset="0"/>
              </a:rPr>
              <a:t> </a:t>
            </a:r>
            <a:r>
              <a:rPr lang="fr-FR" sz="4400" dirty="0" err="1" smtClean="0">
                <a:latin typeface="Arial Rounded MT Bold" pitchFamily="34" charset="0"/>
              </a:rPr>
              <a:t>gen</a:t>
            </a:r>
            <a:r>
              <a:rPr lang="fr-FR" sz="4400" dirty="0" smtClean="0">
                <a:latin typeface="Arial Rounded MT Bold" pitchFamily="34" charset="0"/>
              </a:rPr>
              <a:t> </a:t>
            </a:r>
            <a:r>
              <a:rPr lang="fr-FR" sz="4400" dirty="0" err="1" smtClean="0">
                <a:latin typeface="Arial Rounded MT Bold" pitchFamily="34" charset="0"/>
              </a:rPr>
              <a:t>renmen</a:t>
            </a:r>
            <a:r>
              <a:rPr lang="fr-FR" sz="4400" dirty="0" smtClean="0">
                <a:latin typeface="Arial Rounded MT Bold" pitchFamily="34" charset="0"/>
              </a:rPr>
              <a:t> pou Papa a nan </a:t>
            </a:r>
            <a:r>
              <a:rPr lang="fr-FR" sz="4400" dirty="0" err="1" smtClean="0">
                <a:latin typeface="Arial Rounded MT Bold" pitchFamily="34" charset="0"/>
              </a:rPr>
              <a:t>kè</a:t>
            </a:r>
            <a:r>
              <a:rPr lang="fr-FR" sz="4400" dirty="0" smtClean="0">
                <a:latin typeface="Arial Rounded MT Bold" pitchFamily="34" charset="0"/>
              </a:rPr>
              <a:t> li.</a:t>
            </a:r>
            <a:endParaRPr lang="en-US" sz="4400" dirty="0" smtClean="0">
              <a:latin typeface="Arial Rounded MT Bold" pitchFamily="34" charset="0"/>
            </a:endParaRPr>
          </a:p>
          <a:p>
            <a:pPr algn="just"/>
            <a:r>
              <a:rPr lang="fr-FR" sz="4400" b="1" baseline="30000" dirty="0" smtClean="0">
                <a:solidFill>
                  <a:srgbClr val="C00000"/>
                </a:solidFill>
                <a:latin typeface="Arial Rounded MT Bold" pitchFamily="34" charset="0"/>
              </a:rPr>
              <a:t>16 </a:t>
            </a:r>
            <a:r>
              <a:rPr lang="fr-FR" sz="4400" dirty="0" err="1" smtClean="0">
                <a:solidFill>
                  <a:srgbClr val="C00000"/>
                </a:solidFill>
                <a:latin typeface="Arial Rounded MT Bold" pitchFamily="34" charset="0"/>
              </a:rPr>
              <a:t>Bagay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ki</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soti</a:t>
            </a:r>
            <a:r>
              <a:rPr lang="fr-FR" sz="4400" dirty="0" smtClean="0">
                <a:solidFill>
                  <a:srgbClr val="C00000"/>
                </a:solidFill>
                <a:latin typeface="Arial Rounded MT Bold" pitchFamily="34" charset="0"/>
              </a:rPr>
              <a:t> nan </a:t>
            </a:r>
            <a:r>
              <a:rPr lang="fr-FR" sz="4400" dirty="0" err="1" smtClean="0">
                <a:solidFill>
                  <a:srgbClr val="C00000"/>
                </a:solidFill>
                <a:latin typeface="Arial Rounded MT Bold" pitchFamily="34" charset="0"/>
              </a:rPr>
              <a:t>lemonn</a:t>
            </a:r>
            <a:r>
              <a:rPr lang="fr-FR" sz="4400" dirty="0" smtClean="0">
                <a:solidFill>
                  <a:srgbClr val="C00000"/>
                </a:solidFill>
                <a:latin typeface="Arial Rounded MT Bold" pitchFamily="34" charset="0"/>
              </a:rPr>
              <a:t> se </a:t>
            </a:r>
            <a:r>
              <a:rPr lang="fr-FR" sz="4400" dirty="0" err="1" smtClean="0">
                <a:solidFill>
                  <a:srgbClr val="C00000"/>
                </a:solidFill>
                <a:latin typeface="Arial Rounded MT Bold" pitchFamily="34" charset="0"/>
              </a:rPr>
              <a:t>egzijans</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lachè</a:t>
            </a:r>
            <a:r>
              <a:rPr lang="fr-FR" sz="4400" dirty="0" smtClean="0">
                <a:solidFill>
                  <a:srgbClr val="C00000"/>
                </a:solidFill>
                <a:latin typeface="Arial Rounded MT Bold" pitchFamily="34" charset="0"/>
              </a:rPr>
              <a:t>, se </a:t>
            </a:r>
            <a:r>
              <a:rPr lang="fr-FR" sz="4400" dirty="0" err="1" smtClean="0">
                <a:solidFill>
                  <a:srgbClr val="C00000"/>
                </a:solidFill>
                <a:latin typeface="Arial Rounded MT Bold" pitchFamily="34" charset="0"/>
              </a:rPr>
              <a:t>gwo</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tanta</a:t>
            </a:r>
            <a:r>
              <a:rPr lang="fr-FR" sz="4400" dirty="0" smtClean="0">
                <a:solidFill>
                  <a:srgbClr val="C00000"/>
                </a:solidFill>
                <a:latin typeface="Arial Rounded MT Bold" pitchFamily="34" charset="0"/>
              </a:rPr>
              <a:t>, se </a:t>
            </a:r>
            <a:r>
              <a:rPr lang="fr-FR" sz="4400" dirty="0" err="1" smtClean="0">
                <a:solidFill>
                  <a:srgbClr val="C00000"/>
                </a:solidFill>
                <a:latin typeface="Arial Rounded MT Bold" pitchFamily="34" charset="0"/>
              </a:rPr>
              <a:t>lògèy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k'ap</a:t>
            </a:r>
            <a:r>
              <a:rPr lang="fr-FR" sz="4400" dirty="0" smtClean="0">
                <a:solidFill>
                  <a:srgbClr val="C00000"/>
                </a:solidFill>
                <a:latin typeface="Arial Rounded MT Bold" pitchFamily="34" charset="0"/>
              </a:rPr>
              <a:t> vire </a:t>
            </a:r>
            <a:r>
              <a:rPr lang="fr-FR" sz="4400" dirty="0" err="1" smtClean="0">
                <a:solidFill>
                  <a:srgbClr val="C00000"/>
                </a:solidFill>
                <a:latin typeface="Arial Rounded MT Bold" pitchFamily="34" charset="0"/>
              </a:rPr>
              <a:t>tèt</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moun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lè</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yo</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gen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anpil</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byen</a:t>
            </a:r>
            <a:r>
              <a:rPr lang="fr-FR" sz="4400" dirty="0" smtClean="0">
                <a:solidFill>
                  <a:srgbClr val="C00000"/>
                </a:solidFill>
                <a:latin typeface="Arial Rounded MT Bold" pitchFamily="34" charset="0"/>
              </a:rPr>
              <a:t> sou </a:t>
            </a:r>
            <a:r>
              <a:rPr lang="fr-FR" sz="4400" dirty="0" err="1" smtClean="0">
                <a:solidFill>
                  <a:srgbClr val="C00000"/>
                </a:solidFill>
                <a:latin typeface="Arial Rounded MT Bold" pitchFamily="34" charset="0"/>
              </a:rPr>
              <a:t>latè</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Tou</a:t>
            </a:r>
            <a:r>
              <a:rPr lang="fr-FR" sz="4400" dirty="0" smtClean="0">
                <a:solidFill>
                  <a:srgbClr val="C00000"/>
                </a:solidFill>
                <a:latin typeface="Arial Rounded MT Bold" pitchFamily="34" charset="0"/>
              </a:rPr>
              <a:t> sa </a:t>
            </a:r>
            <a:r>
              <a:rPr lang="fr-FR" sz="4400" dirty="0" err="1" smtClean="0">
                <a:solidFill>
                  <a:srgbClr val="C00000"/>
                </a:solidFill>
                <a:latin typeface="Arial Rounded MT Bold" pitchFamily="34" charset="0"/>
              </a:rPr>
              <a:t>pa</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soti</a:t>
            </a:r>
            <a:r>
              <a:rPr lang="fr-FR" sz="4400" dirty="0" smtClean="0">
                <a:solidFill>
                  <a:srgbClr val="C00000"/>
                </a:solidFill>
                <a:latin typeface="Arial Rounded MT Bold" pitchFamily="34" charset="0"/>
              </a:rPr>
              <a:t> nan Papa a. Se nan </a:t>
            </a:r>
            <a:r>
              <a:rPr lang="fr-FR" sz="4400" dirty="0" err="1" smtClean="0">
                <a:solidFill>
                  <a:srgbClr val="C00000"/>
                </a:solidFill>
                <a:latin typeface="Arial Rounded MT Bold" pitchFamily="34" charset="0"/>
              </a:rPr>
              <a:t>lemonn</a:t>
            </a:r>
            <a:r>
              <a:rPr lang="fr-FR" sz="4400" dirty="0" smtClean="0">
                <a:solidFill>
                  <a:srgbClr val="C00000"/>
                </a:solidFill>
                <a:latin typeface="Arial Rounded MT Bold" pitchFamily="34" charset="0"/>
              </a:rPr>
              <a:t> sa </a:t>
            </a:r>
            <a:r>
              <a:rPr lang="fr-FR" sz="4400" dirty="0" err="1" smtClean="0">
                <a:solidFill>
                  <a:srgbClr val="C00000"/>
                </a:solidFill>
                <a:latin typeface="Arial Rounded MT Bold" pitchFamily="34" charset="0"/>
              </a:rPr>
              <a:t>soti</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b="1" baseline="30000" dirty="0" smtClean="0">
                <a:latin typeface="Arial Rounded MT Bold" pitchFamily="34" charset="0"/>
              </a:rPr>
              <a:t>17 </a:t>
            </a:r>
            <a:r>
              <a:rPr lang="fr-FR" sz="4800" dirty="0" smtClean="0">
                <a:latin typeface="Arial Rounded MT Bold" pitchFamily="34" charset="0"/>
              </a:rPr>
              <a:t>Se </a:t>
            </a:r>
            <a:r>
              <a:rPr lang="fr-FR" sz="4800" dirty="0" err="1" smtClean="0">
                <a:latin typeface="Arial Rounded MT Bold" pitchFamily="34" charset="0"/>
              </a:rPr>
              <a:t>pase</a:t>
            </a:r>
            <a:r>
              <a:rPr lang="fr-FR" sz="4800" dirty="0" smtClean="0">
                <a:latin typeface="Arial Rounded MT Bold" pitchFamily="34" charset="0"/>
              </a:rPr>
              <a:t> </a:t>
            </a:r>
            <a:r>
              <a:rPr lang="fr-FR" sz="4800" dirty="0" err="1" smtClean="0">
                <a:latin typeface="Arial Rounded MT Bold" pitchFamily="34" charset="0"/>
              </a:rPr>
              <a:t>lemonn</a:t>
            </a:r>
            <a:r>
              <a:rPr lang="fr-FR" sz="4800" dirty="0" smtClean="0">
                <a:latin typeface="Arial Rounded MT Bold" pitchFamily="34" charset="0"/>
              </a:rPr>
              <a:t> </a:t>
            </a:r>
            <a:r>
              <a:rPr lang="fr-FR" sz="4800" dirty="0" err="1" smtClean="0">
                <a:latin typeface="Arial Rounded MT Bold" pitchFamily="34" charset="0"/>
              </a:rPr>
              <a:t>ap</a:t>
            </a:r>
            <a:r>
              <a:rPr lang="fr-FR" sz="4800" dirty="0" smtClean="0">
                <a:latin typeface="Arial Rounded MT Bold" pitchFamily="34" charset="0"/>
              </a:rPr>
              <a:t> </a:t>
            </a:r>
            <a:r>
              <a:rPr lang="fr-FR" sz="4800" dirty="0" err="1" smtClean="0">
                <a:latin typeface="Arial Rounded MT Bold" pitchFamily="34" charset="0"/>
              </a:rPr>
              <a:t>pase</a:t>
            </a:r>
            <a:r>
              <a:rPr lang="fr-FR" sz="4800" dirty="0" smtClean="0">
                <a:latin typeface="Arial Rounded MT Bold" pitchFamily="34" charset="0"/>
              </a:rPr>
              <a:t>, </a:t>
            </a:r>
            <a:r>
              <a:rPr lang="fr-FR" sz="4800" dirty="0" err="1" smtClean="0">
                <a:latin typeface="Arial Rounded MT Bold" pitchFamily="34" charset="0"/>
              </a:rPr>
              <a:t>ansanm</a:t>
            </a:r>
            <a:r>
              <a:rPr lang="fr-FR" sz="4800" dirty="0" smtClean="0">
                <a:latin typeface="Arial Rounded MT Bold" pitchFamily="34" charset="0"/>
              </a:rPr>
              <a:t> </a:t>
            </a:r>
            <a:r>
              <a:rPr lang="fr-FR" sz="4800" dirty="0" err="1" smtClean="0">
                <a:latin typeface="Arial Rounded MT Bold" pitchFamily="34" charset="0"/>
              </a:rPr>
              <a:t>ak</a:t>
            </a:r>
            <a:r>
              <a:rPr lang="fr-FR" sz="4800" dirty="0" smtClean="0">
                <a:latin typeface="Arial Rounded MT Bold" pitchFamily="34" charset="0"/>
              </a:rPr>
              <a:t> </a:t>
            </a:r>
            <a:r>
              <a:rPr lang="fr-FR" sz="4800" dirty="0" err="1" smtClean="0">
                <a:latin typeface="Arial Rounded MT Bold" pitchFamily="34" charset="0"/>
              </a:rPr>
              <a:t>tou</a:t>
            </a:r>
            <a:r>
              <a:rPr lang="fr-FR" sz="4800" dirty="0" smtClean="0">
                <a:latin typeface="Arial Rounded MT Bold" pitchFamily="34" charset="0"/>
              </a:rPr>
              <a:t> sa </a:t>
            </a:r>
            <a:r>
              <a:rPr lang="fr-FR" sz="4800" dirty="0" err="1" smtClean="0">
                <a:latin typeface="Arial Rounded MT Bold" pitchFamily="34" charset="0"/>
              </a:rPr>
              <a:t>moun</a:t>
            </a:r>
            <a:r>
              <a:rPr lang="fr-FR" sz="4800" dirty="0" smtClean="0">
                <a:latin typeface="Arial Rounded MT Bold" pitchFamily="34" charset="0"/>
              </a:rPr>
              <a:t> </a:t>
            </a:r>
            <a:r>
              <a:rPr lang="fr-FR" sz="4800" dirty="0" err="1" smtClean="0">
                <a:latin typeface="Arial Rounded MT Bold" pitchFamily="34" charset="0"/>
              </a:rPr>
              <a:t>jwenn</a:t>
            </a:r>
            <a:r>
              <a:rPr lang="fr-FR" sz="4800" dirty="0" smtClean="0">
                <a:latin typeface="Arial Rounded MT Bold" pitchFamily="34" charset="0"/>
              </a:rPr>
              <a:t> </a:t>
            </a:r>
            <a:r>
              <a:rPr lang="fr-FR" sz="4800" dirty="0" err="1" smtClean="0">
                <a:latin typeface="Arial Rounded MT Bold" pitchFamily="34" charset="0"/>
              </a:rPr>
              <a:t>ladan</a:t>
            </a:r>
            <a:r>
              <a:rPr lang="fr-FR" sz="4800" dirty="0" smtClean="0">
                <a:latin typeface="Arial Rounded MT Bold" pitchFamily="34" charset="0"/>
              </a:rPr>
              <a:t> l' </a:t>
            </a:r>
            <a:r>
              <a:rPr lang="fr-FR" sz="4800" dirty="0" err="1" smtClean="0">
                <a:latin typeface="Arial Rounded MT Bold" pitchFamily="34" charset="0"/>
              </a:rPr>
              <a:t>yo</a:t>
            </a:r>
            <a:r>
              <a:rPr lang="fr-FR" sz="4800" dirty="0" smtClean="0">
                <a:latin typeface="Arial Rounded MT Bold" pitchFamily="34" charset="0"/>
              </a:rPr>
              <a:t> ta </a:t>
            </a:r>
            <a:r>
              <a:rPr lang="fr-FR" sz="4800" dirty="0" err="1" smtClean="0">
                <a:latin typeface="Arial Rounded MT Bold" pitchFamily="34" charset="0"/>
              </a:rPr>
              <a:t>vle</a:t>
            </a:r>
            <a:r>
              <a:rPr lang="fr-FR" sz="4800" dirty="0" smtClean="0">
                <a:latin typeface="Arial Rounded MT Bold" pitchFamily="34" charset="0"/>
              </a:rPr>
              <a:t> </a:t>
            </a:r>
            <a:r>
              <a:rPr lang="fr-FR" sz="4800" dirty="0" err="1" smtClean="0">
                <a:latin typeface="Arial Rounded MT Bold" pitchFamily="34" charset="0"/>
              </a:rPr>
              <a:t>genyen</a:t>
            </a:r>
            <a:r>
              <a:rPr lang="fr-FR" sz="4800" dirty="0" smtClean="0">
                <a:latin typeface="Arial Rounded MT Bold" pitchFamily="34" charset="0"/>
              </a:rPr>
              <a:t>. Men, </a:t>
            </a:r>
            <a:r>
              <a:rPr lang="fr-FR" sz="4800" dirty="0" err="1" smtClean="0">
                <a:latin typeface="Arial Rounded MT Bold" pitchFamily="34" charset="0"/>
              </a:rPr>
              <a:t>moun</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a:t>
            </a:r>
            <a:r>
              <a:rPr lang="fr-FR" sz="4800" dirty="0" err="1" smtClean="0">
                <a:latin typeface="Arial Rounded MT Bold" pitchFamily="34" charset="0"/>
              </a:rPr>
              <a:t>fè</a:t>
            </a:r>
            <a:r>
              <a:rPr lang="fr-FR" sz="4800" dirty="0" smtClean="0">
                <a:latin typeface="Arial Rounded MT Bold" pitchFamily="34" charset="0"/>
              </a:rPr>
              <a:t> sa </a:t>
            </a:r>
            <a:r>
              <a:rPr lang="fr-FR" sz="4800" dirty="0" err="1" smtClean="0">
                <a:latin typeface="Arial Rounded MT Bold" pitchFamily="34" charset="0"/>
              </a:rPr>
              <a:t>Bondye</a:t>
            </a:r>
            <a:r>
              <a:rPr lang="fr-FR" sz="4800" dirty="0" smtClean="0">
                <a:latin typeface="Arial Rounded MT Bold" pitchFamily="34" charset="0"/>
              </a:rPr>
              <a:t> </a:t>
            </a:r>
            <a:r>
              <a:rPr lang="fr-FR" sz="4800" dirty="0" err="1" smtClean="0">
                <a:latin typeface="Arial Rounded MT Bold" pitchFamily="34" charset="0"/>
              </a:rPr>
              <a:t>vle</a:t>
            </a:r>
            <a:r>
              <a:rPr lang="fr-FR" sz="4800" dirty="0" smtClean="0">
                <a:latin typeface="Arial Rounded MT Bold" pitchFamily="34" charset="0"/>
              </a:rPr>
              <a:t>, y'</a:t>
            </a:r>
            <a:r>
              <a:rPr lang="fr-FR" sz="4800" dirty="0" err="1" smtClean="0">
                <a:latin typeface="Arial Rounded MT Bold" pitchFamily="34" charset="0"/>
              </a:rPr>
              <a:t>ap</a:t>
            </a:r>
            <a:r>
              <a:rPr lang="fr-FR" sz="4800" dirty="0" smtClean="0">
                <a:latin typeface="Arial Rounded MT Bold" pitchFamily="34" charset="0"/>
              </a:rPr>
              <a:t> </a:t>
            </a:r>
            <a:r>
              <a:rPr lang="fr-FR" sz="4800" dirty="0" err="1" smtClean="0">
                <a:latin typeface="Arial Rounded MT Bold" pitchFamily="34" charset="0"/>
              </a:rPr>
              <a:t>viv</a:t>
            </a:r>
            <a:r>
              <a:rPr lang="fr-FR" sz="4800" dirty="0" smtClean="0">
                <a:latin typeface="Arial Rounded MT Bold" pitchFamily="34" charset="0"/>
              </a:rPr>
              <a:t> pou tout tan.</a:t>
            </a:r>
            <a:endParaRPr lang="en-US" sz="4800" dirty="0" smtClean="0">
              <a:latin typeface="Arial Rounded MT Bold" pitchFamily="34" charset="0"/>
            </a:endParaRPr>
          </a:p>
          <a:p>
            <a:pPr algn="just"/>
            <a:endParaRPr lang="fr-FR" sz="4800" dirty="0" smtClean="0">
              <a:latin typeface="Arial Rounded MT Bold" pitchFamily="34" charset="0"/>
            </a:endParaRPr>
          </a:p>
          <a:p>
            <a:pPr lvl="8" algn="r"/>
            <a:r>
              <a:rPr lang="fr-FR" sz="3600" dirty="0" smtClean="0">
                <a:solidFill>
                  <a:srgbClr val="C00000"/>
                </a:solidFill>
                <a:latin typeface="Arial Rounded MT Bold" pitchFamily="34" charset="0"/>
              </a:rPr>
              <a:t>AMEN ! </a:t>
            </a:r>
            <a:endParaRPr lang="en-US" sz="36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11087</TotalTime>
  <Words>1833</Words>
  <Application>Microsoft Office PowerPoint</Application>
  <PresentationFormat>On-screen Show (4:3)</PresentationFormat>
  <Paragraphs>194</Paragraphs>
  <Slides>44</Slides>
  <Notes>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MAY 28TH 2023  Sermon par  Pasteur Marc Siméon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86</cp:revision>
  <dcterms:created xsi:type="dcterms:W3CDTF">2020-08-22T16:53:36Z</dcterms:created>
  <dcterms:modified xsi:type="dcterms:W3CDTF">2023-05-27T15:13:40Z</dcterms:modified>
</cp:coreProperties>
</file>