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9"/>
  </p:notesMasterIdLst>
  <p:sldIdLst>
    <p:sldId id="256" r:id="rId2"/>
    <p:sldId id="667" r:id="rId3"/>
    <p:sldId id="936" r:id="rId4"/>
    <p:sldId id="1693" r:id="rId5"/>
    <p:sldId id="1844" r:id="rId6"/>
    <p:sldId id="1845" r:id="rId7"/>
    <p:sldId id="1850" r:id="rId8"/>
    <p:sldId id="1846" r:id="rId9"/>
    <p:sldId id="1851" r:id="rId10"/>
    <p:sldId id="1847" r:id="rId11"/>
    <p:sldId id="1852" r:id="rId12"/>
    <p:sldId id="1849" r:id="rId13"/>
    <p:sldId id="1853" r:id="rId14"/>
    <p:sldId id="1698" r:id="rId15"/>
    <p:sldId id="1854" r:id="rId16"/>
    <p:sldId id="1855" r:id="rId17"/>
    <p:sldId id="716" r:id="rId18"/>
    <p:sldId id="1731" r:id="rId19"/>
    <p:sldId id="1791" r:id="rId20"/>
    <p:sldId id="1856" r:id="rId21"/>
    <p:sldId id="1857" r:id="rId22"/>
    <p:sldId id="1858" r:id="rId23"/>
    <p:sldId id="1859" r:id="rId24"/>
    <p:sldId id="1860" r:id="rId25"/>
    <p:sldId id="1861" r:id="rId26"/>
    <p:sldId id="1833" r:id="rId27"/>
    <p:sldId id="1862" r:id="rId28"/>
    <p:sldId id="1863" r:id="rId29"/>
    <p:sldId id="1864" r:id="rId30"/>
    <p:sldId id="1267" r:id="rId31"/>
    <p:sldId id="1691" r:id="rId32"/>
    <p:sldId id="1835" r:id="rId33"/>
    <p:sldId id="1865" r:id="rId34"/>
    <p:sldId id="1866" r:id="rId35"/>
    <p:sldId id="1867" r:id="rId36"/>
    <p:sldId id="1622" r:id="rId37"/>
    <p:sldId id="1868" r:id="rId38"/>
    <p:sldId id="1869" r:id="rId39"/>
    <p:sldId id="1870" r:id="rId40"/>
    <p:sldId id="1875" r:id="rId41"/>
    <p:sldId id="1819" r:id="rId42"/>
    <p:sldId id="1876" r:id="rId43"/>
    <p:sldId id="1871" r:id="rId44"/>
    <p:sldId id="1872" r:id="rId45"/>
    <p:sldId id="1873" r:id="rId46"/>
    <p:sldId id="1623" r:id="rId47"/>
    <p:sldId id="1843" r:id="rId48"/>
    <p:sldId id="1877" r:id="rId49"/>
    <p:sldId id="1878" r:id="rId50"/>
    <p:sldId id="1881" r:id="rId51"/>
    <p:sldId id="1879" r:id="rId52"/>
    <p:sldId id="1882" r:id="rId53"/>
    <p:sldId id="1880" r:id="rId54"/>
    <p:sldId id="1883" r:id="rId55"/>
    <p:sldId id="1365" r:id="rId56"/>
    <p:sldId id="1366" r:id="rId57"/>
    <p:sldId id="1367" r:id="rId58"/>
    <p:sldId id="1496" r:id="rId59"/>
    <p:sldId id="1884" r:id="rId60"/>
    <p:sldId id="1885" r:id="rId61"/>
    <p:sldId id="1887" r:id="rId62"/>
    <p:sldId id="1886" r:id="rId63"/>
    <p:sldId id="1888" r:id="rId64"/>
    <p:sldId id="461" r:id="rId65"/>
    <p:sldId id="1759" r:id="rId66"/>
    <p:sldId id="949" r:id="rId67"/>
    <p:sldId id="1650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0AFC"/>
    <a:srgbClr val="0000CC"/>
    <a:srgbClr val="003300"/>
    <a:srgbClr val="0D069A"/>
    <a:srgbClr val="00FF00"/>
    <a:srgbClr val="009900"/>
    <a:srgbClr val="00FF99"/>
    <a:srgbClr val="99FF33"/>
    <a:srgbClr val="FF00FF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5/26/2023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5/26/2023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7030A0"/>
                </a:solidFill>
                <a:latin typeface="Agency FB" pitchFamily="34" charset="0"/>
              </a:rPr>
              <a:t>MAY </a:t>
            </a:r>
            <a:r>
              <a:rPr lang="en-US" sz="5400" b="1" dirty="0" smtClean="0">
                <a:solidFill>
                  <a:srgbClr val="7030A0"/>
                </a:solidFill>
                <a:latin typeface="Agency FB" pitchFamily="34" charset="0"/>
              </a:rPr>
              <a:t>28</a:t>
            </a:r>
            <a:r>
              <a:rPr lang="en-US" sz="5400" b="1" baseline="30000" dirty="0" smtClean="0">
                <a:solidFill>
                  <a:srgbClr val="7030A0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rgbClr val="7030A0"/>
                </a:solidFill>
                <a:latin typeface="Agency FB" pitchFamily="34" charset="0"/>
              </a:rPr>
              <a:t>  </a:t>
            </a:r>
            <a:r>
              <a:rPr lang="en-US" sz="5400" b="1" dirty="0" smtClean="0">
                <a:solidFill>
                  <a:srgbClr val="7030A0"/>
                </a:solidFill>
                <a:latin typeface="Agency FB" pitchFamily="34" charset="0"/>
              </a:rPr>
              <a:t>2023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rgbClr val="7030A0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7030A0"/>
                </a:solidFill>
                <a:latin typeface="Agency FB" pitchFamily="34" charset="0"/>
              </a:rPr>
              <a:t>  </a:t>
            </a:r>
            <a:r>
              <a:rPr lang="en-US" sz="5400" b="1" dirty="0" smtClean="0">
                <a:solidFill>
                  <a:srgbClr val="7030A0"/>
                </a:solidFill>
                <a:latin typeface="Agency FB" pitchFamily="34" charset="0"/>
              </a:rPr>
              <a:t>DAMBREVILLE</a:t>
            </a:r>
            <a:endParaRPr lang="en-US" sz="5400" b="1" dirty="0" smtClean="0">
              <a:solidFill>
                <a:srgbClr val="7030A0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7848302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@@@@@@@@@@@</a:t>
            </a:r>
            <a:r>
              <a:rPr lang="en-US" dirty="0" smtClean="0">
                <a:solidFill>
                  <a:schemeClr val="bg1"/>
                </a:solidFill>
              </a:rPr>
              <a:t>@@@@@@@@@@@@@@@@@@@@@@@@@@@@@</a:t>
            </a:r>
            <a:r>
              <a:rPr lang="en-US" dirty="0" smtClean="0">
                <a:solidFill>
                  <a:srgbClr val="FF00FF"/>
                </a:solidFill>
              </a:rPr>
              <a:t>@@@@@@@@@@@@@@@@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@@@@@@@@@@@@@@@@@@@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accent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-9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28  </a:t>
            </a:r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MAI  2023</a:t>
            </a:r>
            <a:endParaRPr lang="en-US" sz="48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82. Je n’aurai point de disette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1.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Je n’aurai point de disette :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Christ est mon Berger.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Sous sa divine houlette,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Il n’est nul danger.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Dans ses riches pâturages,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Chaque jour nourri,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Sous de bienfaisants ombrages,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Je suis à l’abri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Berger tendre et fidèle 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Gardé dans sa main,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long du chemin,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Jusqu’en la vie éternelle,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À l’abri sous son aile,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repos divin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Le long des aimables rives,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Des calmes ruisseaux,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Il me mène aux sources vives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Des paisibles eaux.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Il nourrit mon âme avide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Du céleste pain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En son nom l’Esprit me guide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Dans un sûr chemin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Berger tendre et fidèle 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Gardé dans sa main,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long du chemin,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Jusqu’en la vie éternelle,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À l’abri sous son aile,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repos divin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dans la sombre vallée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Il est mon gardien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Sa grâce m’est assurée,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Je ne craindrai rien.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Sa présence et sa Parole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Chassent la frayeur,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sa houlette console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De toute douleur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Berger tendre et fidèle 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Gardé dans sa main,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long du chemin,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Jusqu’en la vie éternelle,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À l’abri sous son aile,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repos divin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Près du Berger, point de crainte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De mes ennemis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Il dresse une table sainte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Où je suis admis.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Par lui ma coupe est remplie.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Divine faveur !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Son Esprit me sanctifie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garde mon cœur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Berger tendre et fidèle 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Gardé dans sa main,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long du chemin,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Jusqu’en la vie éternelle,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À l’abri sous son aile,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repos divin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5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Sa grande miséricorde,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Son divin secours,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Ses riches biens, il m’accorde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Ainsi tous les jours.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Bientôt, ineffable grâce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Et félicité,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Dans son ciel, j’aurai ma place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Pour l’éternité.</a:t>
            </a: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Berger tendre et fidèle 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Gardé dans sa main,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long du chemin,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Jusqu’en la vie éternelle,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À l’abri sous son aile,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Quel repos divin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1</a:t>
            </a:r>
            <a:endParaRPr lang="fr-FR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Kris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posede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tampri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Se pou 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jodi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Ede-m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aprann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obeyi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ranpli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ranpli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-m (Bis)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vle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pou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antièman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rampli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 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Oh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Segnè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rann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ba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Ou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Tout la vi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toujou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Plin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avek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amou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ranpli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ranpli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-m (Bis)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vle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pou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antièman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rampli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3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 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Prepare-m o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Jezu-Kri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Se Ou sel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vle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sevi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E chèche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lèza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pèdu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ranpli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ranpli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-m (Bis)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vle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pou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antièman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Lespri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 Ou </a:t>
            </a:r>
            <a:r>
              <a:rPr lang="fr-FR" sz="4000" b="1" dirty="0" err="1" smtClean="0">
                <a:solidFill>
                  <a:srgbClr val="00FF00"/>
                </a:solidFill>
                <a:latin typeface="Arial Rounded MT Bold" pitchFamily="34" charset="0"/>
              </a:rPr>
              <a:t>rampli</a:t>
            </a:r>
            <a:r>
              <a:rPr lang="fr-FR" sz="4000" b="1" dirty="0" smtClean="0">
                <a:solidFill>
                  <a:srgbClr val="00FF00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95600" y="609600"/>
            <a:ext cx="3200400" cy="101566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latin typeface="Arial Rounded MT Bold" pitchFamily="34" charset="0"/>
              </a:rPr>
              <a:t>DEBUT</a:t>
            </a:r>
            <a:endParaRPr lang="en-US" sz="6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Psaume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117:</a:t>
            </a:r>
            <a:endParaRPr lang="fr-FR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Ps 117:1 ¶ Louez l'Éternel, vous toutes les nations, Célébrez-le, vous tous les peuples!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2 Car sa bonté pour nous est grande, Et sa fidélité dure à toujours. Louez l'Éternel!</a:t>
            </a:r>
            <a:endParaRPr lang="en-US" sz="48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marL="0" indent="0" algn="ctr"/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136 Fr CE - Tout joyeux...</a:t>
            </a:r>
            <a:endParaRPr lang="en-US" sz="44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/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1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Tout joyeux, bénissons le Seigneur,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Chantons et célébrons ses louanges,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Adorons avec foi le Sauveur,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Nous joignant aux célestes phalanges.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2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Dieu, dans son incomparable amour,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Du ciel envoya son Fils unique,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la terre et les cieux, dans ce jour,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S'unissent pour chanter ce cantique :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3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Le châtiment qui produit la paix,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Jésus-Christ l'a subi pour mon âme;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Il voulut expier nos forfaits,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En mourant, Lui, sur le bois infâme.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4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Nous voulons en retour, bon Sauveur,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T'aimer par dessus toute autre chose,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Forme ton amour dans notre </a:t>
            </a:r>
            <a:r>
              <a:rPr lang="fr-FR" sz="4400" b="1" dirty="0" err="1" smtClean="0">
                <a:latin typeface="Arial Rounded MT Bold" pitchFamily="34" charset="0"/>
              </a:rPr>
              <a:t>coeur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puis, de chacun de nous, dispose!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marL="0" indent="0" algn="ctr"/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136 Fr CE - Tout joyeux...</a:t>
            </a:r>
            <a:endParaRPr lang="en-US" sz="44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/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1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Tout joyeux, bénissons le Seigneur,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Chantons et célébrons ses louanges,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Adorons avec foi le Sauveur,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Nous joignant aux célestes phalanges.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2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Dieu, dans son incomparable amour,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Du ciel envoya son Fils unique,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la terre et les cieux, dans ce jour,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S'unissent pour chanter ce cantique :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3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Le châtiment qui produit la paix,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Jésus-Christ l'a subi pour mon âme;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Il voulut expier nos forfaits,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En mourant, Lui, sur le bois infâme.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4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Nous voulons en retour, bon Sauveur,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T'aimer par dessus toute autre chose,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Forme ton amour dans notre </a:t>
            </a:r>
            <a:r>
              <a:rPr lang="fr-FR" sz="4400" b="1" dirty="0" err="1" smtClean="0">
                <a:latin typeface="Arial Rounded MT Bold" pitchFamily="34" charset="0"/>
              </a:rPr>
              <a:t>coeur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puis, de chacun de nous, dispose!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marL="0" indent="0" algn="ctr"/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136 Fr CE - Tout joyeux...</a:t>
            </a:r>
            <a:endParaRPr lang="en-US" sz="44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/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1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Tout joyeux, bénissons le Seigneur,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Chantons et célébrons ses louanges,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Adorons avec foi le Sauveur,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Nous joignant aux célestes phalanges.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2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Dieu, dans son incomparable amour,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Du ciel envoya son Fils unique,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la terre et les cieux, dans ce jour,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S'unissent pour chanter ce cantique :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3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Le châtiment qui produit la paix,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Jésus-Christ l'a subi pour mon âme;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Il voulut expier nos forfaits,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En mourant, Lui, sur le bois infâme.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4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Nous voulons en retour, bon Sauveur,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T'aimer par dessus toute autre chose,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Forme ton amour dans notre </a:t>
            </a:r>
            <a:r>
              <a:rPr lang="fr-FR" sz="4400" b="1" dirty="0" err="1" smtClean="0">
                <a:latin typeface="Arial Rounded MT Bold" pitchFamily="34" charset="0"/>
              </a:rPr>
              <a:t>coeur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puis, de chacun de nous, dispose!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ctr"/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136 Fr CE - Tout joyeux...</a:t>
            </a:r>
            <a:endParaRPr lang="en-US" sz="44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/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1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Tout joyeux, bénissons le Seigneur,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Chantons et célébrons ses louanges,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Adorons avec foi le Sauveur,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Nous joignant aux célestes phalanges</a:t>
            </a:r>
            <a:r>
              <a:rPr lang="fr-FR" sz="4400" b="1" dirty="0" smtClean="0">
                <a:latin typeface="Arial Rounded MT Bold" pitchFamily="34" charset="0"/>
              </a:rPr>
              <a:t>.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ctr"/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2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Dieu, dans son incomparable amour,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Du ciel envoya son Fils unique,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la terre et les cieux, dans ce jour,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S'unissent pour chanter ce cantique :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ctr"/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3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Le châtiment qui produit la paix,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Jésus-Christ l'a subi pour mon âme;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Il voulut expier nos forfaits,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En mourant, Lui, sur le bois infâme. </a:t>
            </a: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4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Nous voulons en retour, bon Sauveur,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T'aimer par dessus toute autre chose,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Forme ton amour dans notre </a:t>
            </a:r>
            <a:r>
              <a:rPr lang="fr-FR" sz="4400" b="1" dirty="0" smtClean="0">
                <a:latin typeface="Arial Rounded MT Bold" pitchFamily="34" charset="0"/>
              </a:rPr>
              <a:t>cœur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puis, de chacun de nous, dispose</a:t>
            </a:r>
            <a:r>
              <a:rPr lang="fr-FR" sz="4400" b="1" dirty="0" smtClean="0">
                <a:latin typeface="Arial Rounded MT Bold" pitchFamily="34" charset="0"/>
              </a:rPr>
              <a:t>!</a:t>
            </a: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00990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 à Dieu! Gloire à Dieu! 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Que ce chant retentisse en tout lieu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3300"/>
                </a:solidFill>
                <a:latin typeface="Arial Rounded MT Bold" pitchFamily="34" charset="0"/>
              </a:rPr>
              <a:t>70 Cr. CE: </a:t>
            </a:r>
            <a:r>
              <a:rPr lang="fr-FR" sz="3600" b="1" u="sng" dirty="0" err="1" smtClean="0">
                <a:solidFill>
                  <a:srgbClr val="003300"/>
                </a:solidFill>
                <a:latin typeface="Arial Rounded MT Bold" pitchFamily="34" charset="0"/>
              </a:rPr>
              <a:t>Onore</a:t>
            </a:r>
            <a:r>
              <a:rPr lang="fr-FR" sz="3600" b="1" u="sng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3600" b="1" u="sng" dirty="0" err="1" smtClean="0">
                <a:solidFill>
                  <a:srgbClr val="003300"/>
                </a:solidFill>
                <a:latin typeface="Arial Rounded MT Bold" pitchFamily="34" charset="0"/>
              </a:rPr>
              <a:t>Puisans</a:t>
            </a:r>
            <a:r>
              <a:rPr lang="fr-FR" sz="3600" b="1" u="sng" dirty="0" smtClean="0">
                <a:solidFill>
                  <a:srgbClr val="003300"/>
                </a:solidFill>
                <a:latin typeface="Arial Rounded MT Bold" pitchFamily="34" charset="0"/>
              </a:rPr>
              <a:t> Non </a:t>
            </a:r>
            <a:r>
              <a:rPr lang="fr-FR" sz="3600" b="1" u="sng" dirty="0" err="1" smtClean="0">
                <a:solidFill>
                  <a:srgbClr val="003300"/>
                </a:solidFill>
                <a:latin typeface="Arial Rounded MT Bold" pitchFamily="34" charset="0"/>
              </a:rPr>
              <a:t>Jezu</a:t>
            </a:r>
            <a:endParaRPr lang="en-US" sz="36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3300"/>
                </a:solidFill>
                <a:latin typeface="Arial Rounded MT Bold" pitchFamily="34" charset="0"/>
              </a:rPr>
              <a:t>1-</a:t>
            </a:r>
            <a:endParaRPr lang="en-US" sz="36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latin typeface="Arial Rounded MT Bold" pitchFamily="34" charset="0"/>
              </a:rPr>
              <a:t>Onoré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puisans</a:t>
            </a:r>
            <a:r>
              <a:rPr lang="fr-FR" sz="4800" b="1" dirty="0" smtClean="0">
                <a:latin typeface="Arial Rounded MT Bold" pitchFamily="34" charset="0"/>
              </a:rPr>
              <a:t> non </a:t>
            </a:r>
            <a:r>
              <a:rPr lang="fr-FR" sz="4800" b="1" dirty="0" err="1" smtClean="0">
                <a:latin typeface="Arial Rounded MT Bold" pitchFamily="34" charset="0"/>
              </a:rPr>
              <a:t>Jézu</a:t>
            </a:r>
            <a:r>
              <a:rPr lang="fr-FR" sz="4800" b="1" dirty="0" smtClean="0">
                <a:latin typeface="Arial Rounded MT Bold" pitchFamily="34" charset="0"/>
              </a:rPr>
              <a:t>,</a:t>
            </a:r>
            <a:endParaRPr lang="en-US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Tout </a:t>
            </a:r>
            <a:r>
              <a:rPr lang="fr-FR" sz="4800" b="1" dirty="0" err="1" smtClean="0">
                <a:latin typeface="Arial Rounded MT Bold" pitchFamily="34" charset="0"/>
              </a:rPr>
              <a:t>anj</a:t>
            </a:r>
            <a:r>
              <a:rPr lang="fr-FR" sz="4800" b="1" dirty="0" smtClean="0">
                <a:latin typeface="Arial Rounded MT Bold" pitchFamily="34" charset="0"/>
              </a:rPr>
              <a:t> doué </a:t>
            </a:r>
            <a:r>
              <a:rPr lang="fr-FR" sz="4800" b="1" dirty="0" err="1" smtClean="0">
                <a:latin typeface="Arial Rounded MT Bold" pitchFamily="34" charset="0"/>
              </a:rPr>
              <a:t>fas</a:t>
            </a:r>
            <a:r>
              <a:rPr lang="fr-FR" sz="4800" b="1" dirty="0" smtClean="0">
                <a:latin typeface="Arial Rounded MT Bold" pitchFamily="34" charset="0"/>
              </a:rPr>
              <a:t> a </a:t>
            </a:r>
            <a:r>
              <a:rPr lang="fr-FR" sz="4800" b="1" dirty="0" err="1" smtClean="0">
                <a:latin typeface="Arial Rounded MT Bold" pitchFamily="34" charset="0"/>
              </a:rPr>
              <a:t>tè</a:t>
            </a:r>
            <a:r>
              <a:rPr lang="fr-FR" sz="4800" b="1" dirty="0" smtClean="0">
                <a:latin typeface="Arial Rounded MT Bold" pitchFamily="34" charset="0"/>
              </a:rPr>
              <a:t>.</a:t>
            </a:r>
            <a:endParaRPr lang="en-US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Poté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vini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kouròn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pi sin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E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kouroné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Li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Ségnè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.  </a:t>
            </a:r>
            <a:endParaRPr lang="fr-FR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(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bis 2 </a:t>
            </a: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lign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)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3300"/>
                </a:solidFill>
                <a:latin typeface="Arial Rounded MT Bold" pitchFamily="34" charset="0"/>
              </a:rPr>
              <a:t>2-</a:t>
            </a:r>
            <a:endParaRPr lang="en-US" sz="36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Pèp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chouazi</a:t>
            </a:r>
            <a:r>
              <a:rPr lang="fr-FR" sz="4400" b="1" dirty="0" smtClean="0">
                <a:latin typeface="Arial Rounded MT Bold" pitchFamily="34" charset="0"/>
              </a:rPr>
              <a:t> nan ras </a:t>
            </a:r>
            <a:r>
              <a:rPr lang="fr-FR" sz="4400" b="1" dirty="0" err="1" smtClean="0">
                <a:latin typeface="Arial Rounded MT Bold" pitchFamily="34" charset="0"/>
              </a:rPr>
              <a:t>izrael</a:t>
            </a:r>
            <a:r>
              <a:rPr lang="fr-FR" sz="4400" b="1" dirty="0" smtClean="0">
                <a:latin typeface="Arial Rounded MT Bold" pitchFamily="34" charset="0"/>
              </a:rPr>
              <a:t>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Moun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ke</a:t>
            </a:r>
            <a:r>
              <a:rPr lang="fr-FR" sz="4400" b="1" dirty="0" smtClean="0">
                <a:latin typeface="Arial Rounded MT Bold" pitchFamily="34" charset="0"/>
              </a:rPr>
              <a:t> Bon-Dieu </a:t>
            </a:r>
            <a:r>
              <a:rPr lang="fr-FR" sz="4400" b="1" dirty="0" err="1" smtClean="0">
                <a:latin typeface="Arial Rounded MT Bold" pitchFamily="34" charset="0"/>
              </a:rPr>
              <a:t>rachté</a:t>
            </a:r>
            <a:r>
              <a:rPr lang="fr-FR" sz="4400" b="1" dirty="0" smtClean="0">
                <a:latin typeface="Arial Rounded MT Bold" pitchFamily="34" charset="0"/>
              </a:rPr>
              <a:t>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Rann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gloua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 pou Li </a:t>
            </a: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 ban </a:t>
            </a: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nou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siel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E </a:t>
            </a: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kouroné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 Li </a:t>
            </a: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Ségnè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.  </a:t>
            </a:r>
            <a:endParaRPr lang="fr-FR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(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bis 2 </a:t>
            </a:r>
            <a:r>
              <a:rPr lang="fr-FR" sz="4400" b="1" dirty="0" err="1" smtClean="0">
                <a:solidFill>
                  <a:srgbClr val="0D069A"/>
                </a:solidFill>
                <a:latin typeface="Arial Rounded MT Bold" pitchFamily="34" charset="0"/>
              </a:rPr>
              <a:t>lign</a:t>
            </a:r>
            <a:r>
              <a:rPr lang="fr-FR" sz="4400" b="1" dirty="0" smtClean="0">
                <a:solidFill>
                  <a:srgbClr val="0D069A"/>
                </a:solidFill>
                <a:latin typeface="Arial Rounded MT Bold" pitchFamily="34" charset="0"/>
              </a:rPr>
              <a:t>)</a:t>
            </a:r>
            <a:endParaRPr lang="en-US" sz="44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3300"/>
                </a:solidFill>
                <a:latin typeface="Arial Rounded MT Bold" pitchFamily="34" charset="0"/>
              </a:rPr>
              <a:t>3-</a:t>
            </a:r>
            <a:endParaRPr lang="en-US" sz="36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latin typeface="Arial Rounded MT Bold" pitchFamily="34" charset="0"/>
              </a:rPr>
              <a:t>Sé</a:t>
            </a:r>
            <a:r>
              <a:rPr lang="fr-FR" sz="4800" b="1" dirty="0" smtClean="0">
                <a:latin typeface="Arial Rounded MT Bold" pitchFamily="34" charset="0"/>
              </a:rPr>
              <a:t> pou tout </a:t>
            </a:r>
            <a:r>
              <a:rPr lang="fr-FR" sz="4800" b="1" dirty="0" err="1" smtClean="0">
                <a:latin typeface="Arial Rounded MT Bold" pitchFamily="34" charset="0"/>
              </a:rPr>
              <a:t>moun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endParaRPr lang="fr-FR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nan </a:t>
            </a:r>
            <a:r>
              <a:rPr lang="fr-FR" sz="4800" b="1" dirty="0" err="1" smtClean="0">
                <a:latin typeface="Arial Rounded MT Bold" pitchFamily="34" charset="0"/>
              </a:rPr>
              <a:t>chak</a:t>
            </a:r>
            <a:r>
              <a:rPr lang="fr-FR" sz="4800" b="1" dirty="0" smtClean="0">
                <a:latin typeface="Arial Rounded MT Bold" pitchFamily="34" charset="0"/>
              </a:rPr>
              <a:t> nation</a:t>
            </a:r>
            <a:endParaRPr lang="en-US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latin typeface="Arial Rounded MT Bold" pitchFamily="34" charset="0"/>
              </a:rPr>
              <a:t>Ki</a:t>
            </a:r>
            <a:r>
              <a:rPr lang="fr-FR" sz="4800" b="1" dirty="0" smtClean="0">
                <a:latin typeface="Arial Rounded MT Bold" pitchFamily="34" charset="0"/>
              </a:rPr>
              <a:t> </a:t>
            </a:r>
            <a:r>
              <a:rPr lang="fr-FR" sz="4800" b="1" dirty="0" err="1" smtClean="0">
                <a:latin typeface="Arial Rounded MT Bold" pitchFamily="34" charset="0"/>
              </a:rPr>
              <a:t>rété</a:t>
            </a:r>
            <a:r>
              <a:rPr lang="fr-FR" sz="4800" b="1" dirty="0" smtClean="0">
                <a:latin typeface="Arial Rounded MT Bold" pitchFamily="34" charset="0"/>
              </a:rPr>
              <a:t> sou </a:t>
            </a:r>
            <a:r>
              <a:rPr lang="fr-FR" sz="4800" b="1" dirty="0" err="1" smtClean="0">
                <a:latin typeface="Arial Rounded MT Bold" pitchFamily="34" charset="0"/>
              </a:rPr>
              <a:t>latè</a:t>
            </a:r>
            <a:r>
              <a:rPr lang="fr-FR" sz="4800" b="1" dirty="0" smtClean="0">
                <a:latin typeface="Arial Rounded MT Bold" pitchFamily="34" charset="0"/>
              </a:rPr>
              <a:t>,</a:t>
            </a:r>
            <a:endParaRPr lang="en-US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Ba Li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lonè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kòm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pi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gran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Chef,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E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kouroné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Li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Ségnè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. </a:t>
            </a:r>
            <a:endParaRPr lang="fr-FR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(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bis 2 </a:t>
            </a:r>
            <a:r>
              <a:rPr lang="fr-FR" sz="4800" b="1" dirty="0" err="1" smtClean="0">
                <a:solidFill>
                  <a:srgbClr val="0D069A"/>
                </a:solidFill>
                <a:latin typeface="Arial Rounded MT Bold" pitchFamily="34" charset="0"/>
              </a:rPr>
              <a:t>lign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)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3300"/>
                </a:solidFill>
                <a:latin typeface="Arial Rounded MT Bold" pitchFamily="34" charset="0"/>
              </a:rPr>
              <a:t>4-</a:t>
            </a:r>
            <a:endParaRPr lang="en-US" sz="36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An </a:t>
            </a:r>
            <a:r>
              <a:rPr lang="fr-FR" sz="5400" b="1" dirty="0" err="1" smtClean="0">
                <a:latin typeface="Arial Rounded MT Bold" pitchFamily="34" charset="0"/>
              </a:rPr>
              <a:t>nou</a:t>
            </a:r>
            <a:r>
              <a:rPr lang="fr-FR" sz="5400" b="1" dirty="0" smtClean="0">
                <a:latin typeface="Arial Rounded MT Bold" pitchFamily="34" charset="0"/>
              </a:rPr>
              <a:t> uni </a:t>
            </a:r>
            <a:r>
              <a:rPr lang="fr-FR" sz="5400" b="1" dirty="0" err="1" smtClean="0">
                <a:latin typeface="Arial Rounded MT Bold" pitchFamily="34" charset="0"/>
              </a:rPr>
              <a:t>nou</a:t>
            </a:r>
            <a:r>
              <a:rPr lang="fr-FR" sz="5400" b="1" dirty="0" smtClean="0">
                <a:latin typeface="Arial Rounded MT Bold" pitchFamily="34" charset="0"/>
              </a:rPr>
              <a:t> </a:t>
            </a:r>
            <a:r>
              <a:rPr lang="fr-FR" sz="5400" b="1" dirty="0" err="1" smtClean="0">
                <a:latin typeface="Arial Rounded MT Bold" pitchFamily="34" charset="0"/>
              </a:rPr>
              <a:t>ak</a:t>
            </a:r>
            <a:r>
              <a:rPr lang="fr-FR" sz="5400" b="1" dirty="0" smtClean="0">
                <a:latin typeface="Arial Rounded MT Bold" pitchFamily="34" charset="0"/>
              </a:rPr>
              <a:t> </a:t>
            </a:r>
            <a:r>
              <a:rPr lang="fr-FR" sz="5400" b="1" dirty="0" err="1" smtClean="0">
                <a:latin typeface="Arial Rounded MT Bold" pitchFamily="34" charset="0"/>
              </a:rPr>
              <a:t>zanj</a:t>
            </a:r>
            <a:r>
              <a:rPr lang="fr-FR" sz="5400" b="1" dirty="0" smtClean="0">
                <a:latin typeface="Arial Rounded MT Bold" pitchFamily="34" charset="0"/>
              </a:rPr>
              <a:t> </a:t>
            </a:r>
            <a:r>
              <a:rPr lang="fr-FR" sz="5400" b="1" dirty="0" err="1" smtClean="0">
                <a:latin typeface="Arial Rounded MT Bold" pitchFamily="34" charset="0"/>
              </a:rPr>
              <a:t>yo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err="1" smtClean="0">
                <a:latin typeface="Arial Rounded MT Bold" pitchFamily="34" charset="0"/>
              </a:rPr>
              <a:t>Kap</a:t>
            </a:r>
            <a:r>
              <a:rPr lang="fr-FR" sz="5400" b="1" dirty="0" smtClean="0">
                <a:latin typeface="Arial Rounded MT Bold" pitchFamily="34" charset="0"/>
              </a:rPr>
              <a:t> adoré nan </a:t>
            </a:r>
            <a:r>
              <a:rPr lang="fr-FR" sz="5400" b="1" dirty="0" err="1" smtClean="0">
                <a:latin typeface="Arial Rounded MT Bold" pitchFamily="34" charset="0"/>
              </a:rPr>
              <a:t>siel</a:t>
            </a:r>
            <a:r>
              <a:rPr lang="fr-FR" sz="5400" b="1" dirty="0" smtClean="0">
                <a:latin typeface="Arial Rounded MT Bold" pitchFamily="34" charset="0"/>
              </a:rPr>
              <a:t>,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D069A"/>
                </a:solidFill>
                <a:latin typeface="Arial Rounded MT Bold" pitchFamily="34" charset="0"/>
              </a:rPr>
              <a:t>Na chanté gnou </a:t>
            </a:r>
            <a:r>
              <a:rPr lang="fr-FR" sz="5400" b="1" dirty="0" err="1" smtClean="0">
                <a:solidFill>
                  <a:srgbClr val="0D069A"/>
                </a:solidFill>
                <a:latin typeface="Arial Rounded MT Bold" pitchFamily="34" charset="0"/>
              </a:rPr>
              <a:t>kantik</a:t>
            </a:r>
            <a:r>
              <a:rPr lang="fr-FR" sz="5400" b="1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5400" b="1" dirty="0" err="1" smtClean="0">
                <a:solidFill>
                  <a:srgbClr val="0D069A"/>
                </a:solidFill>
                <a:latin typeface="Arial Rounded MT Bold" pitchFamily="34" charset="0"/>
              </a:rPr>
              <a:t>nouvo</a:t>
            </a:r>
            <a:r>
              <a:rPr lang="fr-FR" sz="5400" b="1" dirty="0" smtClean="0">
                <a:solidFill>
                  <a:srgbClr val="0D069A"/>
                </a:solidFill>
                <a:latin typeface="Arial Rounded MT Bold" pitchFamily="34" charset="0"/>
              </a:rPr>
              <a:t>,</a:t>
            </a:r>
            <a:endParaRPr lang="en-US" sz="5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rgbClr val="0D069A"/>
                </a:solidFill>
                <a:latin typeface="Arial Rounded MT Bold" pitchFamily="34" charset="0"/>
              </a:rPr>
              <a:t>E </a:t>
            </a:r>
            <a:r>
              <a:rPr lang="fr-FR" sz="5400" b="1" dirty="0" err="1" smtClean="0">
                <a:solidFill>
                  <a:srgbClr val="0D069A"/>
                </a:solidFill>
                <a:latin typeface="Arial Rounded MT Bold" pitchFamily="34" charset="0"/>
              </a:rPr>
              <a:t>kouroné</a:t>
            </a:r>
            <a:r>
              <a:rPr lang="fr-FR" sz="5400" b="1" dirty="0" smtClean="0">
                <a:solidFill>
                  <a:srgbClr val="0D069A"/>
                </a:solidFill>
                <a:latin typeface="Arial Rounded MT Bold" pitchFamily="34" charset="0"/>
              </a:rPr>
              <a:t> Li </a:t>
            </a:r>
            <a:r>
              <a:rPr lang="fr-FR" sz="5400" b="1" dirty="0" err="1" smtClean="0">
                <a:solidFill>
                  <a:srgbClr val="0D069A"/>
                </a:solidFill>
                <a:latin typeface="Arial Rounded MT Bold" pitchFamily="34" charset="0"/>
              </a:rPr>
              <a:t>Ségnè</a:t>
            </a:r>
            <a:r>
              <a:rPr lang="fr-FR" sz="5400" b="1" dirty="0" smtClean="0">
                <a:solidFill>
                  <a:srgbClr val="0D069A"/>
                </a:solidFill>
                <a:latin typeface="Arial Rounded MT Bold" pitchFamily="34" charset="0"/>
              </a:rPr>
              <a:t>. </a:t>
            </a:r>
            <a:endParaRPr lang="fr-FR" sz="54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D069A"/>
                </a:solidFill>
                <a:latin typeface="Arial Rounded MT Bold" pitchFamily="34" charset="0"/>
              </a:rPr>
              <a:t>(</a:t>
            </a:r>
            <a:r>
              <a:rPr lang="fr-FR" sz="3600" b="1" dirty="0" smtClean="0">
                <a:solidFill>
                  <a:srgbClr val="0D069A"/>
                </a:solidFill>
                <a:latin typeface="Arial Rounded MT Bold" pitchFamily="34" charset="0"/>
              </a:rPr>
              <a:t>bis 2 </a:t>
            </a:r>
            <a:r>
              <a:rPr lang="fr-FR" sz="3600" b="1" dirty="0" err="1" smtClean="0">
                <a:solidFill>
                  <a:srgbClr val="0D069A"/>
                </a:solidFill>
                <a:latin typeface="Arial Rounded MT Bold" pitchFamily="34" charset="0"/>
              </a:rPr>
              <a:t>lign</a:t>
            </a:r>
            <a:r>
              <a:rPr lang="fr-FR" sz="3600" b="1" dirty="0" smtClean="0">
                <a:solidFill>
                  <a:srgbClr val="0D069A"/>
                </a:solidFill>
                <a:latin typeface="Arial Rounded MT Bold" pitchFamily="34" charset="0"/>
              </a:rPr>
              <a:t>)</a:t>
            </a:r>
            <a:endParaRPr lang="en-US" sz="3600" b="1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1600" b="1" dirty="0" smtClean="0">
                <a:solidFill>
                  <a:srgbClr val="00FF00"/>
                </a:solidFill>
                <a:latin typeface="Arial Rounded MT Bold" pitchFamily="34" charset="0"/>
              </a:rPr>
              <a:t>62 Cr. CE:  </a:t>
            </a:r>
            <a:r>
              <a:rPr lang="fr-FR" sz="1600" b="1" u="sng" dirty="0" err="1" smtClean="0">
                <a:solidFill>
                  <a:srgbClr val="00FF00"/>
                </a:solidFill>
                <a:latin typeface="Arial Rounded MT Bold" pitchFamily="34" charset="0"/>
              </a:rPr>
              <a:t>Lontan</a:t>
            </a:r>
            <a:r>
              <a:rPr lang="fr-FR" sz="1600" b="1" u="sng" dirty="0" smtClean="0">
                <a:solidFill>
                  <a:srgbClr val="00FF00"/>
                </a:solidFill>
                <a:latin typeface="Arial Rounded MT Bold" pitchFamily="34" charset="0"/>
              </a:rPr>
              <a:t> </a:t>
            </a:r>
            <a:r>
              <a:rPr lang="fr-FR" sz="1600" b="1" u="sng" dirty="0" err="1" smtClean="0">
                <a:solidFill>
                  <a:srgbClr val="00FF00"/>
                </a:solidFill>
                <a:latin typeface="Arial Rounded MT Bold" pitchFamily="34" charset="0"/>
              </a:rPr>
              <a:t>Mouin</a:t>
            </a:r>
            <a:r>
              <a:rPr lang="fr-FR" sz="1600" b="1" u="sng" dirty="0" smtClean="0">
                <a:solidFill>
                  <a:srgbClr val="00FF00"/>
                </a:solidFill>
                <a:latin typeface="Arial Rounded MT Bold" pitchFamily="34" charset="0"/>
              </a:rPr>
              <a:t> te </a:t>
            </a:r>
            <a:r>
              <a:rPr lang="fr-FR" sz="1600" b="1" u="sng" dirty="0" err="1" smtClean="0">
                <a:solidFill>
                  <a:srgbClr val="00FF00"/>
                </a:solidFill>
                <a:latin typeface="Arial Rounded MT Bold" pitchFamily="34" charset="0"/>
              </a:rPr>
              <a:t>rete</a:t>
            </a:r>
            <a:r>
              <a:rPr lang="fr-FR" sz="1600" b="1" u="sng" dirty="0" smtClean="0">
                <a:solidFill>
                  <a:srgbClr val="00FF00"/>
                </a:solidFill>
                <a:latin typeface="Arial Rounded MT Bold" pitchFamily="34" charset="0"/>
              </a:rPr>
              <a:t> Nan </a:t>
            </a:r>
            <a:r>
              <a:rPr lang="fr-FR" sz="1600" b="1" u="sng" dirty="0" err="1" smtClean="0">
                <a:solidFill>
                  <a:srgbClr val="00FF00"/>
                </a:solidFill>
                <a:latin typeface="Arial Rounded MT Bold" pitchFamily="34" charset="0"/>
              </a:rPr>
              <a:t>Logey</a:t>
            </a:r>
            <a:endParaRPr lang="en-US" sz="1600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1600" dirty="0" smtClean="0">
                <a:solidFill>
                  <a:srgbClr val="00FF00"/>
                </a:solidFill>
                <a:latin typeface="Arial Rounded MT Bold" pitchFamily="34" charset="0"/>
              </a:rPr>
              <a:t>1-</a:t>
            </a:r>
            <a:endParaRPr lang="en-US" sz="1600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Lontan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mouin</a:t>
            </a:r>
            <a:r>
              <a:rPr lang="fr-FR" sz="3600" b="1" dirty="0" smtClean="0"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latin typeface="Arial Rounded MT Bold" pitchFamily="34" charset="0"/>
              </a:rPr>
              <a:t>rete</a:t>
            </a:r>
            <a:r>
              <a:rPr lang="fr-FR" sz="3600" b="1" dirty="0" smtClean="0">
                <a:latin typeface="Arial Rounded MT Bold" pitchFamily="34" charset="0"/>
              </a:rPr>
              <a:t> nan </a:t>
            </a:r>
            <a:r>
              <a:rPr lang="fr-FR" sz="3600" b="1" dirty="0" err="1" smtClean="0">
                <a:latin typeface="Arial Rounded MT Bold" pitchFamily="34" charset="0"/>
              </a:rPr>
              <a:t>logey</a:t>
            </a:r>
            <a:r>
              <a:rPr lang="fr-FR" sz="3600" b="1" dirty="0" smtClean="0">
                <a:latin typeface="Arial Rounded MT Bold" pitchFamily="34" charset="0"/>
              </a:rPr>
              <a:t>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M-pat </a:t>
            </a:r>
            <a:r>
              <a:rPr lang="fr-FR" sz="3600" b="1" dirty="0" err="1" smtClean="0">
                <a:latin typeface="Arial Rounded MT Bold" pitchFamily="34" charset="0"/>
              </a:rPr>
              <a:t>rann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kont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segnè</a:t>
            </a:r>
            <a:r>
              <a:rPr lang="fr-FR" sz="3600" b="1" dirty="0" smtClean="0">
                <a:latin typeface="Arial Rounded MT Bold" pitchFamily="34" charset="0"/>
              </a:rPr>
              <a:t>-m te </a:t>
            </a:r>
            <a:r>
              <a:rPr lang="fr-FR" sz="3600" b="1" dirty="0" err="1" smtClean="0">
                <a:latin typeface="Arial Rounded MT Bold" pitchFamily="34" charset="0"/>
              </a:rPr>
              <a:t>krusifie</a:t>
            </a:r>
            <a:r>
              <a:rPr lang="fr-FR" sz="3600" b="1" dirty="0" smtClean="0">
                <a:latin typeface="Arial Rounded MT Bold" pitchFamily="34" charset="0"/>
              </a:rPr>
              <a:t>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M-pat </a:t>
            </a:r>
            <a:r>
              <a:rPr lang="fr-FR" sz="3600" b="1" dirty="0" err="1" smtClean="0">
                <a:latin typeface="Arial Rounded MT Bold" pitchFamily="34" charset="0"/>
              </a:rPr>
              <a:t>konnin</a:t>
            </a:r>
            <a:r>
              <a:rPr lang="fr-FR" sz="3600" b="1" dirty="0" smtClean="0">
                <a:latin typeface="Arial Rounded MT Bold" pitchFamily="34" charset="0"/>
              </a:rPr>
              <a:t> se pou </a:t>
            </a:r>
            <a:r>
              <a:rPr lang="fr-FR" sz="3600" b="1" dirty="0" err="1" smtClean="0">
                <a:latin typeface="Arial Rounded MT Bold" pitchFamily="34" charset="0"/>
              </a:rPr>
              <a:t>mouin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san</a:t>
            </a:r>
            <a:r>
              <a:rPr lang="fr-FR" sz="3600" b="1" dirty="0" smtClean="0">
                <a:latin typeface="Arial Rounded MT Bold" pitchFamily="34" charset="0"/>
              </a:rPr>
              <a:t>-l </a:t>
            </a:r>
            <a:r>
              <a:rPr lang="fr-FR" sz="3600" b="1" dirty="0" err="1" smtClean="0">
                <a:latin typeface="Arial Rounded MT Bold" pitchFamily="34" charset="0"/>
              </a:rPr>
              <a:t>koule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Sou </a:t>
            </a:r>
            <a:r>
              <a:rPr lang="fr-FR" sz="3600" b="1" dirty="0" err="1" smtClean="0">
                <a:latin typeface="Arial Rounded MT Bold" pitchFamily="34" charset="0"/>
              </a:rPr>
              <a:t>boua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kalvè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Rounded MT Bold" pitchFamily="34" charset="0"/>
              </a:rPr>
              <a:t>Ke</a:t>
            </a:r>
            <a:endParaRPr lang="en-US" sz="36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Tout gras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BonDieu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pou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grin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mesi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Jezu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ban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tout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padon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Li.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Nanm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ki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trouble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jouinn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la vi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Sou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boua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kalvè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1600" dirty="0" smtClean="0">
                <a:solidFill>
                  <a:srgbClr val="00FF00"/>
                </a:solidFill>
                <a:latin typeface="Arial Rounded MT Bold" pitchFamily="34" charset="0"/>
              </a:rPr>
              <a:t>2-</a:t>
            </a:r>
            <a:endParaRPr lang="en-US" sz="1600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Parol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BonDieu</a:t>
            </a:r>
            <a:r>
              <a:rPr lang="fr-FR" sz="3600" b="1" dirty="0" smtClean="0">
                <a:latin typeface="Arial Rounded MT Bold" pitchFamily="34" charset="0"/>
              </a:rPr>
              <a:t> te montre-m </a:t>
            </a:r>
            <a:r>
              <a:rPr lang="fr-FR" sz="3600" b="1" dirty="0" err="1" smtClean="0">
                <a:latin typeface="Arial Rounded MT Bold" pitchFamily="34" charset="0"/>
              </a:rPr>
              <a:t>peche</a:t>
            </a:r>
            <a:r>
              <a:rPr lang="fr-FR" sz="3600" b="1" dirty="0" smtClean="0">
                <a:latin typeface="Arial Rounded MT Bold" pitchFamily="34" charset="0"/>
              </a:rPr>
              <a:t>-m,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Lò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mouin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ouè</a:t>
            </a:r>
            <a:r>
              <a:rPr lang="fr-FR" sz="3600" b="1" dirty="0" smtClean="0">
                <a:latin typeface="Arial Rounded MT Bold" pitchFamily="34" charset="0"/>
              </a:rPr>
              <a:t> la loua </a:t>
            </a:r>
            <a:r>
              <a:rPr lang="fr-FR" sz="3600" b="1" dirty="0" err="1" smtClean="0">
                <a:latin typeface="Arial Rounded MT Bold" pitchFamily="34" charset="0"/>
              </a:rPr>
              <a:t>moin</a:t>
            </a:r>
            <a:r>
              <a:rPr lang="fr-FR" sz="3600" b="1" dirty="0" smtClean="0"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latin typeface="Arial Rounded MT Bold" pitchFamily="34" charset="0"/>
              </a:rPr>
              <a:t>tranble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Jouk</a:t>
            </a:r>
            <a:r>
              <a:rPr lang="fr-FR" sz="3600" b="1" dirty="0" smtClean="0">
                <a:latin typeface="Arial Rounded MT Bold" pitchFamily="34" charset="0"/>
              </a:rPr>
              <a:t> tan </a:t>
            </a:r>
            <a:r>
              <a:rPr lang="fr-FR" sz="3600" b="1" dirty="0" err="1" smtClean="0">
                <a:latin typeface="Arial Rounded MT Bold" pitchFamily="34" charset="0"/>
              </a:rPr>
              <a:t>nanm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koupab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mouin</a:t>
            </a:r>
            <a:r>
              <a:rPr lang="fr-FR" sz="3600" b="1" dirty="0" smtClean="0">
                <a:latin typeface="Arial Rounded MT Bold" pitchFamily="34" charset="0"/>
              </a:rPr>
              <a:t> te vire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Bò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boua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kalvè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Rounded MT Bold" pitchFamily="34" charset="0"/>
              </a:rPr>
              <a:t>Ke</a:t>
            </a:r>
            <a:endParaRPr lang="en-US" sz="36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Tout gras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BonDieu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pou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grin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mesi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Jezu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ban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tout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padon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Li.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Nanm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ki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trouble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jouinn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la vi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Sou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boua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kalvè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Rounded MT Bold" pitchFamily="34" charset="0"/>
              </a:rPr>
              <a:t>3-</a:t>
            </a:r>
            <a:endParaRPr lang="en-US" sz="36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Kounie</a:t>
            </a:r>
            <a:r>
              <a:rPr lang="fr-FR" sz="3600" b="1" dirty="0" smtClean="0">
                <a:latin typeface="Arial Rounded MT Bold" pitchFamily="34" charset="0"/>
              </a:rPr>
              <a:t>-a </a:t>
            </a:r>
            <a:r>
              <a:rPr lang="fr-FR" sz="3600" b="1" dirty="0" err="1" smtClean="0">
                <a:latin typeface="Arial Rounded MT Bold" pitchFamily="34" charset="0"/>
              </a:rPr>
              <a:t>mouin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rann</a:t>
            </a:r>
            <a:r>
              <a:rPr lang="fr-FR" sz="3600" b="1" dirty="0" smtClean="0">
                <a:latin typeface="Arial Rounded MT Bold" pitchFamily="34" charset="0"/>
              </a:rPr>
              <a:t> Kris tout </a:t>
            </a:r>
            <a:r>
              <a:rPr lang="fr-FR" sz="3600" b="1" dirty="0" err="1" smtClean="0">
                <a:latin typeface="Arial Rounded MT Bold" pitchFamily="34" charset="0"/>
              </a:rPr>
              <a:t>bagay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Kounie</a:t>
            </a:r>
            <a:r>
              <a:rPr lang="fr-FR" sz="3600" b="1" dirty="0" smtClean="0">
                <a:latin typeface="Arial Rounded MT Bold" pitchFamily="34" charset="0"/>
              </a:rPr>
              <a:t>-a se pou Li ma-p </a:t>
            </a:r>
            <a:r>
              <a:rPr lang="fr-FR" sz="3600" b="1" dirty="0" err="1" smtClean="0">
                <a:latin typeface="Arial Rounded MT Bold" pitchFamily="34" charset="0"/>
              </a:rPr>
              <a:t>travay</a:t>
            </a:r>
            <a:r>
              <a:rPr lang="fr-FR" sz="3600" b="1" dirty="0" smtClean="0">
                <a:latin typeface="Arial Rounded MT Bold" pitchFamily="34" charset="0"/>
              </a:rPr>
              <a:t>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Kounie</a:t>
            </a:r>
            <a:r>
              <a:rPr lang="fr-FR" sz="3600" b="1" dirty="0" smtClean="0">
                <a:latin typeface="Arial Rounded MT Bold" pitchFamily="34" charset="0"/>
              </a:rPr>
              <a:t>-a se </a:t>
            </a:r>
            <a:r>
              <a:rPr lang="fr-FR" sz="3600" b="1" dirty="0" err="1" smtClean="0">
                <a:latin typeface="Arial Rounded MT Bold" pitchFamily="34" charset="0"/>
              </a:rPr>
              <a:t>remèsiman</a:t>
            </a:r>
            <a:r>
              <a:rPr lang="fr-FR" sz="3600" b="1" dirty="0" smtClean="0">
                <a:latin typeface="Arial Rounded MT Bold" pitchFamily="34" charset="0"/>
              </a:rPr>
              <a:t> m-</a:t>
            </a:r>
            <a:r>
              <a:rPr lang="fr-FR" sz="3600" b="1" dirty="0" err="1" smtClean="0">
                <a:latin typeface="Arial Rounded MT Bold" pitchFamily="34" charset="0"/>
              </a:rPr>
              <a:t>bay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Pou </a:t>
            </a:r>
            <a:r>
              <a:rPr lang="fr-FR" sz="3600" b="1" dirty="0" err="1" smtClean="0">
                <a:latin typeface="Arial Rounded MT Bold" pitchFamily="34" charset="0"/>
              </a:rPr>
              <a:t>boua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kalvè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Rounded MT Bold" pitchFamily="34" charset="0"/>
              </a:rPr>
              <a:t>Ke</a:t>
            </a:r>
            <a:endParaRPr lang="en-US" sz="36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Tout gras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BonDieu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pou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grin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mesi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Jezu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ban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tout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padon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Li.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Nanm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ki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trouble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jouinn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la vi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Sou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boua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kalvè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00"/>
                </a:solidFill>
                <a:latin typeface="Arial Rounded MT Bold" pitchFamily="34" charset="0"/>
              </a:rPr>
              <a:t>4-</a:t>
            </a:r>
            <a:endParaRPr lang="en-US" sz="36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O </a:t>
            </a:r>
            <a:r>
              <a:rPr lang="fr-FR" sz="3600" b="1" dirty="0" err="1" smtClean="0">
                <a:latin typeface="Arial Rounded MT Bold" pitchFamily="34" charset="0"/>
              </a:rPr>
              <a:t>lanmou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ki</a:t>
            </a:r>
            <a:r>
              <a:rPr lang="fr-FR" sz="3600" b="1" dirty="0" smtClean="0"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latin typeface="Arial Rounded MT Bold" pitchFamily="34" charset="0"/>
              </a:rPr>
              <a:t>fè</a:t>
            </a:r>
            <a:r>
              <a:rPr lang="fr-FR" sz="3600" b="1" dirty="0" smtClean="0">
                <a:latin typeface="Arial Rounded MT Bold" pitchFamily="34" charset="0"/>
              </a:rPr>
              <a:t> plan </a:t>
            </a:r>
            <a:r>
              <a:rPr lang="fr-FR" sz="3600" b="1" dirty="0" err="1" smtClean="0">
                <a:latin typeface="Arial Rounded MT Bold" pitchFamily="34" charset="0"/>
              </a:rPr>
              <a:t>salu</a:t>
            </a:r>
            <a:r>
              <a:rPr lang="fr-FR" sz="3600" b="1" dirty="0" smtClean="0">
                <a:latin typeface="Arial Rounded MT Bold" pitchFamily="34" charset="0"/>
              </a:rPr>
              <a:t> !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O la gras </a:t>
            </a:r>
            <a:r>
              <a:rPr lang="fr-FR" sz="3600" b="1" dirty="0" err="1" smtClean="0">
                <a:latin typeface="Arial Rounded MT Bold" pitchFamily="34" charset="0"/>
              </a:rPr>
              <a:t>ki</a:t>
            </a:r>
            <a:r>
              <a:rPr lang="fr-FR" sz="3600" b="1" dirty="0" smtClean="0"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latin typeface="Arial Rounded MT Bold" pitchFamily="34" charset="0"/>
              </a:rPr>
              <a:t>fè</a:t>
            </a:r>
            <a:r>
              <a:rPr lang="fr-FR" sz="3600" b="1" dirty="0" smtClean="0">
                <a:latin typeface="Arial Rounded MT Bold" pitchFamily="34" charset="0"/>
              </a:rPr>
              <a:t> Li </a:t>
            </a:r>
            <a:r>
              <a:rPr lang="fr-FR" sz="3600" b="1" dirty="0" err="1" smtClean="0">
                <a:latin typeface="Arial Rounded MT Bold" pitchFamily="34" charset="0"/>
              </a:rPr>
              <a:t>vini</a:t>
            </a:r>
            <a:r>
              <a:rPr lang="fr-FR" sz="3600" b="1" dirty="0" smtClean="0">
                <a:latin typeface="Arial Rounded MT Bold" pitchFamily="34" charset="0"/>
              </a:rPr>
              <a:t> !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Se pou </a:t>
            </a:r>
            <a:r>
              <a:rPr lang="fr-FR" sz="3600" b="1" dirty="0" err="1" smtClean="0">
                <a:latin typeface="Arial Rounded MT Bold" pitchFamily="34" charset="0"/>
              </a:rPr>
              <a:t>peche</a:t>
            </a:r>
            <a:r>
              <a:rPr lang="fr-FR" sz="3600" b="1" dirty="0" smtClean="0">
                <a:latin typeface="Arial Rounded MT Bold" pitchFamily="34" charset="0"/>
              </a:rPr>
              <a:t>  </a:t>
            </a:r>
            <a:r>
              <a:rPr lang="fr-FR" sz="3600" b="1" dirty="0" err="1" smtClean="0">
                <a:latin typeface="Arial Rounded MT Bold" pitchFamily="34" charset="0"/>
              </a:rPr>
              <a:t>mouin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kris</a:t>
            </a:r>
            <a:r>
              <a:rPr lang="fr-FR" sz="3600" b="1" dirty="0" smtClean="0"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latin typeface="Arial Rounded MT Bold" pitchFamily="34" charset="0"/>
              </a:rPr>
              <a:t>soufri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Sou </a:t>
            </a:r>
            <a:r>
              <a:rPr lang="fr-FR" sz="3600" b="1" dirty="0" err="1" smtClean="0">
                <a:latin typeface="Arial Rounded MT Bold" pitchFamily="34" charset="0"/>
              </a:rPr>
              <a:t>boua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kalvè</a:t>
            </a:r>
            <a:endParaRPr lang="fr-FR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00FF00"/>
                </a:solidFill>
                <a:latin typeface="Arial Rounded MT Bold" pitchFamily="34" charset="0"/>
              </a:rPr>
              <a:t>Ke</a:t>
            </a:r>
            <a:endParaRPr lang="en-US" sz="3600" b="1" dirty="0" smtClean="0">
              <a:solidFill>
                <a:srgbClr val="00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Tout gras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BonDieu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pou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grin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mesi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Jezu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ban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tout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padon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Li.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Nanm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ki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te trouble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jouinn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la vi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Sou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boua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C000"/>
                </a:solidFill>
                <a:latin typeface="Arial Rounded MT Bold" pitchFamily="34" charset="0"/>
              </a:rPr>
              <a:t>kalvè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1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rgbClr val="0000CC"/>
                </a:solidFill>
                <a:latin typeface="Arial Rounded MT Bold" pitchFamily="34" charset="0"/>
              </a:rPr>
              <a:t>LECTURE  PSAUME </a:t>
            </a:r>
            <a:r>
              <a:rPr lang="fr-FR" sz="4800" b="1" dirty="0" smtClean="0">
                <a:solidFill>
                  <a:srgbClr val="0000CC"/>
                </a:solidFill>
                <a:latin typeface="Arial Rounded MT Bold" pitchFamily="34" charset="0"/>
              </a:rPr>
              <a:t>146</a:t>
            </a:r>
            <a:endParaRPr lang="en-US" sz="48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1 </a:t>
            </a:r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¶ Louez l'Éternel! Mon âme, loue l'Éternel!</a:t>
            </a:r>
            <a:endParaRPr lang="en-US" sz="4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2 Je louerai l'Éternel tant que je vivrai, Je célébrerai mon Dieu tant que j'existerai.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 3 Ne vous confiez pas aux grands, Aux fils de l'homme, qui ne peuvent sauver.</a:t>
            </a:r>
            <a:endParaRPr lang="en-US" sz="4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en-US" sz="4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4 </a:t>
            </a:r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Leur souffle s'en va, ils rentrent dans la terre, Et ce même jour leurs desseins périssent.</a:t>
            </a:r>
            <a:endParaRPr lang="en-US" sz="4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5 ¶ Heureux celui qui a pour secours le Dieu de Jacob, Qui met son espoir en l'Éternel, son Dieu!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 6 Il a fait les cieux et la terre, La mer et tout ce qui s'y trouve. Il garde la fidélité à toujours.</a:t>
            </a:r>
            <a:endParaRPr lang="en-US" sz="4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en-US" sz="4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7 </a:t>
            </a:r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Il fait droit aux opprimés; Il donne du pain aux affamés; L'Éternel délivre les captifs;</a:t>
            </a:r>
            <a:endParaRPr lang="en-US" sz="4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8 L'Éternel ouvre les yeux des aveugles; L'Éternel redresse ceux qui sont courbés; L'Éternel aime les justes.</a:t>
            </a:r>
            <a:endParaRPr lang="en-US" sz="4800" b="1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endParaRPr lang="en-US" sz="4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9 </a:t>
            </a:r>
            <a:r>
              <a:rPr lang="fr-FR" sz="4800" b="1" dirty="0" smtClean="0">
                <a:solidFill>
                  <a:schemeClr val="tx1"/>
                </a:solidFill>
                <a:latin typeface="Arial Rounded MT Bold" pitchFamily="34" charset="0"/>
              </a:rPr>
              <a:t>L'Éternel protège les étrangers, Il soutient l'orphelin et la veuve, Mais il renverse la voie des méchants.</a:t>
            </a:r>
            <a:endParaRPr lang="en-US" sz="48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800" b="1" dirty="0" smtClean="0">
                <a:solidFill>
                  <a:srgbClr val="0D069A"/>
                </a:solidFill>
                <a:latin typeface="Arial Rounded MT Bold" pitchFamily="34" charset="0"/>
              </a:rPr>
              <a:t> 10 L'Éternel règne éternellement; Ton Dieu, ô Sion! subsiste d'âge en âge! Louez l'Éternel!</a:t>
            </a:r>
            <a:endParaRPr lang="en-US" sz="4800" b="1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u="sng" dirty="0" smtClean="0">
                <a:solidFill>
                  <a:srgbClr val="FC0AFC"/>
                </a:solidFill>
                <a:latin typeface="Arial Rounded MT Bold" pitchFamily="34" charset="0"/>
              </a:rPr>
              <a:t>222 Fr </a:t>
            </a:r>
            <a:r>
              <a:rPr lang="fr-FR" sz="4400" b="1" u="sng" dirty="0" err="1" smtClean="0">
                <a:solidFill>
                  <a:srgbClr val="FC0AFC"/>
                </a:solidFill>
                <a:latin typeface="Arial Rounded MT Bold" pitchFamily="34" charset="0"/>
              </a:rPr>
              <a:t>Cht</a:t>
            </a:r>
            <a:r>
              <a:rPr lang="fr-FR" sz="4400" b="1" u="sng" dirty="0" smtClean="0">
                <a:solidFill>
                  <a:srgbClr val="FC0AFC"/>
                </a:solidFill>
                <a:latin typeface="Arial Rounded MT Bold" pitchFamily="34" charset="0"/>
              </a:rPr>
              <a:t> Esp Il est une sainte guerre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1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6000" b="1" dirty="0" smtClean="0">
                <a:latin typeface="Arial Rounded MT Bold" pitchFamily="34" charset="0"/>
              </a:rPr>
              <a:t>Il est une sainte guerre,</a:t>
            </a:r>
            <a:endParaRPr lang="en-US" sz="6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6000" b="1" dirty="0" smtClean="0">
                <a:latin typeface="Arial Rounded MT Bold" pitchFamily="34" charset="0"/>
              </a:rPr>
              <a:t>Il est un combat divin,</a:t>
            </a:r>
            <a:endParaRPr lang="en-US" sz="6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6000" b="1" dirty="0" smtClean="0">
                <a:latin typeface="Arial Rounded MT Bold" pitchFamily="34" charset="0"/>
              </a:rPr>
              <a:t>Entre le ciel et la terre,</a:t>
            </a:r>
            <a:endParaRPr lang="en-US" sz="6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6000" b="1" dirty="0" smtClean="0">
                <a:latin typeface="Arial Rounded MT Bold" pitchFamily="34" charset="0"/>
              </a:rPr>
              <a:t>Entre le mal et le bien</a:t>
            </a:r>
            <a:r>
              <a:rPr lang="fr-FR" sz="6000" b="1" dirty="0" smtClean="0">
                <a:latin typeface="Arial Rounded MT Bold" pitchFamily="34" charset="0"/>
              </a:rPr>
              <a:t>.</a:t>
            </a:r>
            <a:endParaRPr lang="en-US" sz="6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2</a:t>
            </a: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Certaine est notre victoire,</a:t>
            </a:r>
            <a:endParaRPr lang="en-US" sz="5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Luttons sans crainte </a:t>
            </a:r>
            <a:endParaRPr lang="fr-FR" sz="5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et </a:t>
            </a: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sans peur;</a:t>
            </a:r>
            <a:endParaRPr lang="en-US" sz="5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Nous combattons </a:t>
            </a:r>
            <a:endParaRPr lang="fr-FR" sz="5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pour </a:t>
            </a: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la gloire</a:t>
            </a:r>
            <a:endParaRPr lang="en-US" sz="5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De Jésus, le Rédempteur</a:t>
            </a:r>
            <a:r>
              <a:rPr lang="fr-FR" sz="5400" b="1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54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3</a:t>
            </a: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La justice est notre armure,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La foi, notre bouclier,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La vérité, pour ceinture,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Doit a jamais nous lier</a:t>
            </a:r>
            <a:r>
              <a:rPr lang="fr-FR" sz="5400" b="1" dirty="0" smtClean="0">
                <a:latin typeface="Arial Rounded MT Bold" pitchFamily="34" charset="0"/>
              </a:rPr>
              <a:t>.</a:t>
            </a:r>
            <a:endParaRPr lang="en-US" sz="5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5400" b="1" dirty="0" smtClean="0">
                <a:solidFill>
                  <a:srgbClr val="FC0AFC"/>
                </a:solidFill>
                <a:latin typeface="Arial Rounded MT Bold" pitchFamily="34" charset="0"/>
              </a:rPr>
              <a:t>4</a:t>
            </a:r>
            <a:r>
              <a:rPr lang="fr-FR" sz="5400" b="1" dirty="0" smtClean="0">
                <a:solidFill>
                  <a:srgbClr val="FC0AFC"/>
                </a:solidFill>
                <a:latin typeface="Arial Rounded MT Bold" pitchFamily="34" charset="0"/>
              </a:rPr>
              <a:t>.</a:t>
            </a:r>
            <a:endParaRPr lang="en-US" sz="5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C'est une épée invincible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Qu’on voit briller </a:t>
            </a:r>
            <a:endParaRPr lang="fr-FR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dans </a:t>
            </a:r>
            <a:r>
              <a:rPr lang="fr-FR" sz="5400" b="1" dirty="0" smtClean="0">
                <a:latin typeface="Arial Rounded MT Bold" pitchFamily="34" charset="0"/>
              </a:rPr>
              <a:t>nos mains,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C'est la Parole infaillible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Du Dieu Sauveur des humains</a:t>
            </a:r>
            <a:r>
              <a:rPr lang="fr-FR" sz="5400" b="1" dirty="0" smtClean="0">
                <a:latin typeface="Arial Rounded MT Bold" pitchFamily="34" charset="0"/>
              </a:rPr>
              <a:t>.</a:t>
            </a:r>
            <a:endParaRPr lang="en-US" sz="5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FC0AFC"/>
                </a:solidFill>
                <a:latin typeface="Arial Rounded MT Bold" pitchFamily="34" charset="0"/>
              </a:rPr>
              <a:t>5</a:t>
            </a:r>
            <a:r>
              <a:rPr lang="fr-FR" sz="4800" b="1" dirty="0" smtClean="0">
                <a:solidFill>
                  <a:srgbClr val="FC0AFC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Sous la bannière immortelle</a:t>
            </a:r>
            <a:endParaRPr lang="en-US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Les cœurs en haut, nous marchons;</a:t>
            </a:r>
            <a:endParaRPr lang="en-US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De la patrie éternelle</a:t>
            </a:r>
            <a:endParaRPr lang="en-US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Pas à pas nous approchons</a:t>
            </a:r>
            <a:r>
              <a:rPr lang="fr-FR" sz="4800" b="1" dirty="0" smtClean="0">
                <a:latin typeface="Arial Rounded MT Bold" pitchFamily="34" charset="0"/>
              </a:rPr>
              <a:t>.</a:t>
            </a:r>
            <a:endParaRPr lang="en-US" sz="48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6</a:t>
            </a: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Après la lutte suprême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La couronne nous attend;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Jésus la mettra Lui-même</a:t>
            </a:r>
            <a:endParaRPr lang="en-US" sz="5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400" b="1" dirty="0" smtClean="0">
                <a:latin typeface="Arial Rounded MT Bold" pitchFamily="34" charset="0"/>
              </a:rPr>
              <a:t>Sur le front du combattant !</a:t>
            </a:r>
            <a:endParaRPr lang="en-US" sz="5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GRANDE  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106 </a:t>
            </a:r>
            <a:r>
              <a:rPr lang="fr-FR" sz="4400" b="1" dirty="0" err="1" smtClean="0">
                <a:solidFill>
                  <a:srgbClr val="92D050"/>
                </a:solidFill>
                <a:latin typeface="Arial Rounded MT Bold" pitchFamily="34" charset="0"/>
              </a:rPr>
              <a:t>melody</a:t>
            </a: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92D050"/>
                </a:solidFill>
                <a:latin typeface="Arial Rounded MT Bold" pitchFamily="34" charset="0"/>
              </a:rPr>
              <a:t>francais</a:t>
            </a: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/ - </a:t>
            </a:r>
            <a:endParaRPr lang="fr-FR" sz="4400" b="1" dirty="0" smtClean="0">
              <a:solidFill>
                <a:srgbClr val="92D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Copperplate Gothic Bold" pitchFamily="34" charset="0"/>
              </a:rPr>
              <a:t>Tu </a:t>
            </a:r>
            <a:r>
              <a:rPr lang="fr-FR" sz="4400" b="1" dirty="0" smtClean="0">
                <a:solidFill>
                  <a:srgbClr val="FFFF00"/>
                </a:solidFill>
                <a:latin typeface="Copperplate Gothic Bold" pitchFamily="34" charset="0"/>
              </a:rPr>
              <a:t>payas mon </a:t>
            </a:r>
            <a:r>
              <a:rPr lang="fr-FR" sz="4400" b="1" dirty="0" smtClean="0">
                <a:solidFill>
                  <a:srgbClr val="FFFF00"/>
                </a:solidFill>
                <a:latin typeface="Copperplate Gothic Bold" pitchFamily="34" charset="0"/>
              </a:rPr>
              <a:t>salut</a:t>
            </a: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1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Tu payas mon salut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Par ton grand sacrifice;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O Jésus, quel merveilleux amour!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Désormais, pour ton saint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Et glorieux service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Ton racheté se donne en retour. </a:t>
            </a: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viens à ton autel,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Offrande volontaire,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Librement, </a:t>
            </a:r>
            <a:endParaRPr lang="fr-FR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veux servir mon Roi.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ne veux désormais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Que ta gloire, ô mon Père!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Ne vivre que par Toi, </a:t>
            </a:r>
            <a:endParaRPr lang="fr-FR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que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pour Toi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2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Prends tout ce que je suis!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Prends mon </a:t>
            </a:r>
            <a:r>
              <a:rPr lang="fr-FR" sz="4800" b="1" dirty="0" smtClean="0">
                <a:latin typeface="Arial Rounded MT Bold" pitchFamily="34" charset="0"/>
              </a:rPr>
              <a:t>cœur </a:t>
            </a: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et </a:t>
            </a:r>
            <a:r>
              <a:rPr lang="fr-FR" sz="4800" b="1" dirty="0" smtClean="0">
                <a:latin typeface="Arial Rounded MT Bold" pitchFamily="34" charset="0"/>
              </a:rPr>
              <a:t>mon âme!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Que tout mon être </a:t>
            </a:r>
            <a:endParaRPr lang="fr-FR" sz="48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te </a:t>
            </a:r>
            <a:r>
              <a:rPr lang="fr-FR" sz="4800" b="1" dirty="0" smtClean="0">
                <a:latin typeface="Arial Rounded MT Bold" pitchFamily="34" charset="0"/>
              </a:rPr>
              <a:t>soit livré!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Contrôlé par l'Esprit,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Animé de ta flamme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Et de ta Parole, pénétré.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viens à ton autel,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Offrande volontaire,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Librement, </a:t>
            </a:r>
            <a:endParaRPr lang="fr-FR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veux servir mon Roi.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ne veux désormais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Que ta gloire, ô mon Père!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Ne vivre que par Toi, </a:t>
            </a:r>
            <a:endParaRPr lang="fr-FR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que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pour Toi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Seigneur, de jour en jour,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Transforme à ton image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Ton enfant, ton heureux racheté.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Devant moi n'est qu'un but,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Jusqu'au bout du voyage :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Connaître et faire ta volonté </a:t>
            </a:r>
            <a:endParaRPr lang="en-US" sz="48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viens à ton autel,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Offrande volontaire,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Librement, </a:t>
            </a:r>
            <a:endParaRPr lang="fr-FR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veux servir mon Roi.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ne veux désormais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Que ta gloire, ô mon Père!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Ne vivre que par Toi, </a:t>
            </a:r>
            <a:endParaRPr lang="fr-FR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que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pour Toi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4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Ton nom seul, ô Jésus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Sera ma délivrance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Et tes biens sont pour moi les meilleurs.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Bientôt, je te verrai...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Glorieuse espérance! </a:t>
            </a:r>
            <a:br>
              <a:rPr lang="fr-FR" sz="4800" b="1" dirty="0" smtClean="0">
                <a:latin typeface="Arial Rounded MT Bold" pitchFamily="34" charset="0"/>
              </a:rPr>
            </a:br>
            <a:r>
              <a:rPr lang="fr-FR" sz="4800" b="1" dirty="0" smtClean="0">
                <a:latin typeface="Arial Rounded MT Bold" pitchFamily="34" charset="0"/>
              </a:rPr>
              <a:t>Au travers des combats, des douleurs.</a:t>
            </a:r>
            <a:endParaRPr lang="en-US" sz="48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2D050"/>
                </a:solidFill>
                <a:latin typeface="Arial Rounded MT Bold" pitchFamily="34" charset="0"/>
              </a:rPr>
              <a:t>Refrain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viens à ton autel,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Offrande volontaire,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Librement, </a:t>
            </a:r>
            <a:endParaRPr lang="fr-FR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veux servir mon Roi.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Je ne veux désormais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Que ta gloire, ô mon Père! </a:t>
            </a:r>
            <a:b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Ne vivre que par Toi, </a:t>
            </a:r>
            <a:endParaRPr lang="fr-FR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que </a:t>
            </a:r>
            <a:r>
              <a:rPr lang="fr-FR" sz="4800" b="1" dirty="0" smtClean="0">
                <a:solidFill>
                  <a:srgbClr val="FFFF00"/>
                </a:solidFill>
                <a:latin typeface="Arial Rounded MT Bold" pitchFamily="34" charset="0"/>
              </a:rPr>
              <a:t>pour Toi 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MAI 2023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1:30—3;00 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  <p:pic>
        <p:nvPicPr>
          <p:cNvPr id="6" name="Picture 5" descr="No Mass, no offertory: Church collections take a hit – Catholic Phill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066800"/>
            <a:ext cx="3581400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400" b="1" u="sng" dirty="0" smtClean="0">
                <a:solidFill>
                  <a:srgbClr val="FC0AFC"/>
                </a:solidFill>
                <a:latin typeface="Arial Rounded MT Bold" pitchFamily="34" charset="0"/>
              </a:rPr>
              <a:t>101Fr. Mel / 25 </a:t>
            </a:r>
            <a:r>
              <a:rPr lang="fr-FR" sz="4400" b="1" u="sng" dirty="0" err="1" smtClean="0">
                <a:solidFill>
                  <a:srgbClr val="FC0AFC"/>
                </a:solidFill>
                <a:latin typeface="Arial Rounded MT Bold" pitchFamily="34" charset="0"/>
              </a:rPr>
              <a:t>echos</a:t>
            </a:r>
            <a:r>
              <a:rPr lang="fr-FR" sz="4400" b="1" u="sng" dirty="0" smtClean="0">
                <a:solidFill>
                  <a:srgbClr val="FC0AFC"/>
                </a:solidFill>
                <a:latin typeface="Arial Rounded MT Bold" pitchFamily="34" charset="0"/>
              </a:rPr>
              <a:t> :  Je Me Rappelle Un Jour</a:t>
            </a: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  </a:t>
            </a:r>
            <a:b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1</a:t>
            </a:r>
            <a:r>
              <a:rPr lang="fr-FR" sz="4400" b="1" dirty="0" smtClean="0">
                <a:latin typeface="Arial Rounded MT Bold" pitchFamily="34" charset="0"/>
              </a:rPr>
              <a:t/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Je me rappelle un jour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Où dans le ciel je vis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Le livre dans lequel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Tout pécheur est inscrit;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Je vis mon nom très clair,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Je dis, Mon Dieu, que faire? </a:t>
            </a:r>
            <a:br>
              <a:rPr lang="fr-FR" sz="4400" b="1" dirty="0" smtClean="0">
                <a:latin typeface="Arial Rounded MT Bold" pitchFamily="34" charset="0"/>
              </a:rPr>
            </a:br>
            <a:r>
              <a:rPr lang="fr-FR" sz="4400" b="1" dirty="0" smtClean="0">
                <a:latin typeface="Arial Rounded MT Bold" pitchFamily="34" charset="0"/>
              </a:rPr>
              <a:t>En tombant à ses pieds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réglai mon </a:t>
            </a:r>
            <a:r>
              <a:rPr lang="fr-FR" sz="4400" b="1" dirty="0" smtClean="0">
                <a:latin typeface="Arial Rounded MT Bold" pitchFamily="34" charset="0"/>
              </a:rPr>
              <a:t>affaire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FC0AFC"/>
                </a:solidFill>
                <a:latin typeface="Arial Rounded MT Bold" pitchFamily="34" charset="0"/>
              </a:rPr>
              <a:t>Ref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A l’instant, à l’instant.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Oui le vieux compte </a:t>
            </a:r>
            <a:endParaRPr lang="fr-FR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fut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réglé à l’ instant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Je ne suis plus effrayé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Ma dette est déjà payée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Et mon compte avec mon Juge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Est tout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réglé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2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Mon Compte était très lourd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Et je voulais toujours,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Quand j’étais égaré,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Pécher plus chaque jour ;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Mais quand mes yeux s’ouvrirent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Et je vis mon état,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me jetai aux pieds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Du Sauveur, à l’instant</a:t>
            </a:r>
            <a:r>
              <a:rPr lang="fr-FR" sz="4400" b="1" dirty="0" smtClean="0">
                <a:latin typeface="Arial Rounded MT Bold" pitchFamily="34" charset="0"/>
              </a:rPr>
              <a:t>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FC0AFC"/>
                </a:solidFill>
                <a:latin typeface="Arial Rounded MT Bold" pitchFamily="34" charset="0"/>
              </a:rPr>
              <a:t>Ref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A l’instant, à l’instant.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Oui le vieux compte </a:t>
            </a:r>
            <a:endParaRPr lang="fr-FR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fut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réglé à l’ instant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Je ne suis plus effrayé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Ma dette est déjà payée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Et mon compte avec mon Juge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Est tout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réglé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C0AFC"/>
                </a:solidFill>
                <a:latin typeface="Arial Rounded MT Bold" pitchFamily="34" charset="0"/>
              </a:rPr>
              <a:t>3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Au jour du Jugement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Devant le trône blanc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Quand tous les morts viendront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Les livres s’ouvriront ;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Et quand on cherchera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Mon nom n’y sera pas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Car Jésus l’a inscrit</a:t>
            </a:r>
            <a:endParaRPr lang="en-US" sz="44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Au livre de la vie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err="1" smtClean="0">
                <a:solidFill>
                  <a:srgbClr val="FC0AFC"/>
                </a:solidFill>
                <a:latin typeface="Arial Rounded MT Bold" pitchFamily="34" charset="0"/>
              </a:rPr>
              <a:t>Ref</a:t>
            </a: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A l’instant, à l’instant.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Oui le vieux compte </a:t>
            </a:r>
            <a:endParaRPr lang="fr-FR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fut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réglé à l’ instant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Je ne suis plus effrayé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Ma dette est déjà payée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Et mon compte avec mon Juge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Est tout 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réglé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PRIERE POUR L’OFFRANDE </a:t>
            </a:r>
            <a:br>
              <a:rPr lang="en-US" b="1" dirty="0" smtClean="0"/>
            </a:br>
            <a:r>
              <a:rPr lang="en-US" b="1" dirty="0" smtClean="0"/>
              <a:t>ET LE MESSAGE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  <a:solidFill>
            <a:srgbClr val="99FF33"/>
          </a:solidFill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 </a:t>
            </a:r>
            <a:r>
              <a:rPr lang="en-US" sz="4800" b="1" dirty="0" smtClean="0"/>
              <a:t>SERMON PAR </a:t>
            </a:r>
          </a:p>
          <a:p>
            <a:pPr algn="ctr">
              <a:buNone/>
            </a:pPr>
            <a:r>
              <a:rPr lang="en-US" sz="4800" b="1" dirty="0" smtClean="0"/>
              <a:t>PASTEUR </a:t>
            </a:r>
          </a:p>
          <a:p>
            <a:pPr algn="ctr">
              <a:buNone/>
            </a:pPr>
            <a:r>
              <a:rPr lang="en-US" sz="4800" b="1" dirty="0" smtClean="0"/>
              <a:t>MARC  SIMÉON</a:t>
            </a:r>
            <a:endParaRPr lang="en-US" sz="4800" b="1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00FF99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68490</TotalTime>
  <Words>1280</Words>
  <Application>Microsoft Office PowerPoint</Application>
  <PresentationFormat>On-screen Show (4:3)</PresentationFormat>
  <Paragraphs>356</Paragraphs>
  <Slides>67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VISITORS WELCOME</vt:lpstr>
      <vt:lpstr>VISITORS WELCOME</vt:lpstr>
      <vt:lpstr>OFFRANDE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PRIERE POUR L’OFFRANDE  ET LE MESSAGE</vt:lpstr>
      <vt:lpstr>Slide 66</vt:lpstr>
      <vt:lpstr>Slide 67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466</cp:revision>
  <dcterms:created xsi:type="dcterms:W3CDTF">2012-11-25T13:28:17Z</dcterms:created>
  <dcterms:modified xsi:type="dcterms:W3CDTF">2023-05-26T18:39:51Z</dcterms:modified>
</cp:coreProperties>
</file>