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0"/>
  </p:notesMasterIdLst>
  <p:sldIdLst>
    <p:sldId id="256" r:id="rId2"/>
    <p:sldId id="667" r:id="rId3"/>
    <p:sldId id="936" r:id="rId4"/>
    <p:sldId id="1693" r:id="rId5"/>
    <p:sldId id="1809" r:id="rId6"/>
    <p:sldId id="1810" r:id="rId7"/>
    <p:sldId id="1811" r:id="rId8"/>
    <p:sldId id="1698" r:id="rId9"/>
    <p:sldId id="1812" r:id="rId10"/>
    <p:sldId id="1813" r:id="rId11"/>
    <p:sldId id="716" r:id="rId12"/>
    <p:sldId id="1731" r:id="rId13"/>
    <p:sldId id="1808" r:id="rId14"/>
    <p:sldId id="1791" r:id="rId15"/>
    <p:sldId id="1792" r:id="rId16"/>
    <p:sldId id="1793" r:id="rId17"/>
    <p:sldId id="1794" r:id="rId18"/>
    <p:sldId id="1788" r:id="rId19"/>
    <p:sldId id="1787" r:id="rId20"/>
    <p:sldId id="1814" r:id="rId21"/>
    <p:sldId id="1815" r:id="rId22"/>
    <p:sldId id="1267" r:id="rId23"/>
    <p:sldId id="1691" r:id="rId24"/>
    <p:sldId id="1790" r:id="rId25"/>
    <p:sldId id="1816" r:id="rId26"/>
    <p:sldId id="1817" r:id="rId27"/>
    <p:sldId id="1622" r:id="rId28"/>
    <p:sldId id="1805" r:id="rId29"/>
    <p:sldId id="1806" r:id="rId30"/>
    <p:sldId id="1807" r:id="rId31"/>
    <p:sldId id="1623" r:id="rId32"/>
    <p:sldId id="1365" r:id="rId33"/>
    <p:sldId id="1366" r:id="rId34"/>
    <p:sldId id="1367" r:id="rId35"/>
    <p:sldId id="1496" r:id="rId36"/>
    <p:sldId id="1803" r:id="rId37"/>
    <p:sldId id="1804" r:id="rId38"/>
    <p:sldId id="461" r:id="rId39"/>
    <p:sldId id="1759" r:id="rId40"/>
    <p:sldId id="1818" r:id="rId41"/>
    <p:sldId id="1819" r:id="rId42"/>
    <p:sldId id="1820" r:id="rId43"/>
    <p:sldId id="1821" r:id="rId44"/>
    <p:sldId id="1822" r:id="rId45"/>
    <p:sldId id="1823" r:id="rId46"/>
    <p:sldId id="1824" r:id="rId47"/>
    <p:sldId id="1825" r:id="rId48"/>
    <p:sldId id="1826" r:id="rId49"/>
    <p:sldId id="1827" r:id="rId50"/>
    <p:sldId id="1828" r:id="rId51"/>
    <p:sldId id="1829" r:id="rId52"/>
    <p:sldId id="1830" r:id="rId53"/>
    <p:sldId id="1831" r:id="rId54"/>
    <p:sldId id="1832" r:id="rId55"/>
    <p:sldId id="1833" r:id="rId56"/>
    <p:sldId id="1834" r:id="rId57"/>
    <p:sldId id="1835" r:id="rId58"/>
    <p:sldId id="1836" r:id="rId59"/>
    <p:sldId id="1837" r:id="rId60"/>
    <p:sldId id="1838" r:id="rId61"/>
    <p:sldId id="1839" r:id="rId62"/>
    <p:sldId id="1840" r:id="rId63"/>
    <p:sldId id="1841" r:id="rId64"/>
    <p:sldId id="1842" r:id="rId65"/>
    <p:sldId id="1843" r:id="rId66"/>
    <p:sldId id="1844" r:id="rId67"/>
    <p:sldId id="1845" r:id="rId68"/>
    <p:sldId id="1784" r:id="rId69"/>
    <p:sldId id="1795" r:id="rId70"/>
    <p:sldId id="1796" r:id="rId71"/>
    <p:sldId id="1800" r:id="rId72"/>
    <p:sldId id="1797" r:id="rId73"/>
    <p:sldId id="1801" r:id="rId74"/>
    <p:sldId id="1798" r:id="rId75"/>
    <p:sldId id="1802" r:id="rId76"/>
    <p:sldId id="1799" r:id="rId77"/>
    <p:sldId id="949" r:id="rId78"/>
    <p:sldId id="1650"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99"/>
    <a:srgbClr val="99FF33"/>
    <a:srgbClr val="0000CC"/>
    <a:srgbClr val="003300"/>
    <a:srgbClr val="0D069A"/>
    <a:srgbClr val="00FF00"/>
    <a:srgbClr val="009900"/>
    <a:srgbClr val="FF00FF"/>
    <a:srgbClr val="FF3399"/>
    <a:srgbClr val="FC0A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576" autoAdjust="0"/>
  </p:normalViewPr>
  <p:slideViewPr>
    <p:cSldViewPr>
      <p:cViewPr varScale="1">
        <p:scale>
          <a:sx n="69" d="100"/>
          <a:sy n="69" d="100"/>
        </p:scale>
        <p:origin x="-1110" y="-108"/>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5/13/2023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3F416CD-67A3-4CF0-A210-F6AF31AC147F}" type="datetimeFigureOut">
              <a:rPr lang="en-US" smtClean="0"/>
              <a:pPr/>
              <a:t>5/13/2023</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5/13/2023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5/13/2023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5/13/2023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5/13/2023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F416CD-67A3-4CF0-A210-F6AF31AC147F}" type="datetimeFigureOut">
              <a:rPr lang="en-US" smtClean="0"/>
              <a:pPr/>
              <a:t>5/13/2023</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5/13/2023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5/13/2023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5/13/2023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5/13/2023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5/13/2023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5/13/2023</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gif"/><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2"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solidFill>
            <a:schemeClr val="accent4">
              <a:lumMod val="20000"/>
              <a:lumOff val="80000"/>
            </a:schemeClr>
          </a:solidFill>
        </p:spPr>
        <p:txBody>
          <a:bodyPr>
            <a:normAutofit/>
          </a:bodyPr>
          <a:lstStyle/>
          <a:p>
            <a:pPr algn="ctr"/>
            <a:r>
              <a:rPr lang="en-US" sz="5400" b="1" dirty="0" smtClean="0">
                <a:solidFill>
                  <a:srgbClr val="003300"/>
                </a:solidFill>
                <a:latin typeface="Agency FB" pitchFamily="34" charset="0"/>
              </a:rPr>
              <a:t>MAY</a:t>
            </a:r>
            <a:r>
              <a:rPr lang="en-US" sz="5400" b="1" dirty="0" smtClean="0">
                <a:solidFill>
                  <a:srgbClr val="003300"/>
                </a:solidFill>
                <a:latin typeface="Agency FB" pitchFamily="34" charset="0"/>
              </a:rPr>
              <a:t> </a:t>
            </a:r>
            <a:r>
              <a:rPr lang="en-US" sz="5400" b="1" dirty="0" smtClean="0">
                <a:solidFill>
                  <a:srgbClr val="003300"/>
                </a:solidFill>
                <a:latin typeface="Agency FB" pitchFamily="34" charset="0"/>
              </a:rPr>
              <a:t>14</a:t>
            </a:r>
            <a:r>
              <a:rPr lang="en-US" sz="5400" b="1" baseline="30000" dirty="0" smtClean="0">
                <a:solidFill>
                  <a:srgbClr val="003300"/>
                </a:solidFill>
                <a:latin typeface="Agency FB" pitchFamily="34" charset="0"/>
              </a:rPr>
              <a:t>TH</a:t>
            </a:r>
            <a:r>
              <a:rPr lang="en-US" sz="5400" b="1" dirty="0" smtClean="0">
                <a:solidFill>
                  <a:srgbClr val="003300"/>
                </a:solidFill>
                <a:latin typeface="Agency FB" pitchFamily="34" charset="0"/>
              </a:rPr>
              <a:t> </a:t>
            </a:r>
            <a:r>
              <a:rPr lang="en-US" sz="5400" b="1" dirty="0" smtClean="0">
                <a:solidFill>
                  <a:srgbClr val="003300"/>
                </a:solidFill>
                <a:latin typeface="Agency FB" pitchFamily="34" charset="0"/>
              </a:rPr>
              <a:t>2023</a:t>
            </a:r>
          </a:p>
          <a:p>
            <a:pPr algn="ctr"/>
            <a:r>
              <a:rPr lang="en-US" sz="2800" b="1" dirty="0" smtClean="0">
                <a:solidFill>
                  <a:srgbClr val="FF0000"/>
                </a:solidFill>
                <a:latin typeface="Agency FB" pitchFamily="34" charset="0"/>
              </a:rPr>
              <a:t>Lead by </a:t>
            </a:r>
          </a:p>
          <a:p>
            <a:pPr algn="ctr"/>
            <a:r>
              <a:rPr lang="en-US" sz="5400" b="1" dirty="0" err="1" smtClean="0">
                <a:solidFill>
                  <a:srgbClr val="003300"/>
                </a:solidFill>
                <a:latin typeface="Agency FB" pitchFamily="34" charset="0"/>
              </a:rPr>
              <a:t>Sr</a:t>
            </a:r>
            <a:r>
              <a:rPr lang="en-US" sz="5400" b="1" dirty="0" smtClean="0">
                <a:solidFill>
                  <a:srgbClr val="003300"/>
                </a:solidFill>
                <a:latin typeface="Agency FB" pitchFamily="34" charset="0"/>
              </a:rPr>
              <a:t> </a:t>
            </a:r>
            <a:r>
              <a:rPr lang="en-US" sz="5400" b="1" dirty="0" smtClean="0">
                <a:solidFill>
                  <a:srgbClr val="003300"/>
                </a:solidFill>
                <a:latin typeface="Agency FB" pitchFamily="34" charset="0"/>
              </a:rPr>
              <a:t>GERDA JEAN BAPTITE</a:t>
            </a:r>
            <a:endParaRPr lang="en-US" sz="5400" b="1" dirty="0" smtClean="0">
              <a:solidFill>
                <a:srgbClr val="003300"/>
              </a:solidFill>
              <a:latin typeface="Agency FB" pitchFamily="34" charset="0"/>
            </a:endParaRPr>
          </a:p>
        </p:txBody>
      </p:sp>
      <p:sp>
        <p:nvSpPr>
          <p:cNvPr id="7" name="TextBox 6"/>
          <p:cNvSpPr txBox="1"/>
          <p:nvPr/>
        </p:nvSpPr>
        <p:spPr>
          <a:xfrm>
            <a:off x="0" y="0"/>
            <a:ext cx="2286000" cy="7848302"/>
          </a:xfrm>
          <a:prstGeom prst="rect">
            <a:avLst/>
          </a:prstGeom>
          <a:solidFill>
            <a:schemeClr val="accent6">
              <a:lumMod val="60000"/>
              <a:lumOff val="40000"/>
            </a:schemeClr>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smtClean="0">
              <a:solidFill>
                <a:schemeClr val="bg1"/>
              </a:solidFill>
            </a:endParaRPr>
          </a:p>
          <a:p>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chemeClr val="bg1"/>
                </a:solidFill>
              </a:rPr>
              <a:t>@@</a:t>
            </a:r>
            <a:r>
              <a:rPr lang="en-US" dirty="0" smtClean="0">
                <a:solidFill>
                  <a:schemeClr val="tx1"/>
                </a:solidFill>
              </a:rPr>
              <a:t>@</a:t>
            </a:r>
            <a:r>
              <a:rPr lang="en-US" dirty="0" smtClean="0">
                <a:solidFill>
                  <a:srgbClr val="FF00FF"/>
                </a:solidFill>
              </a:rPr>
              <a:t>@</a:t>
            </a:r>
            <a:r>
              <a:rPr lang="en-US" dirty="0" smtClean="0">
                <a:solidFill>
                  <a:schemeClr val="tx1"/>
                </a:solidFill>
              </a:rPr>
              <a:t>@</a:t>
            </a:r>
            <a:r>
              <a:rPr lang="en-US" dirty="0" smtClean="0">
                <a:solidFill>
                  <a:schemeClr val="bg1"/>
                </a:solidFill>
              </a:rPr>
              <a:t>@@</a:t>
            </a:r>
            <a:r>
              <a:rPr lang="en-US" dirty="0" smtClean="0">
                <a:solidFill>
                  <a:srgbClr val="FF00FF"/>
                </a:solidFill>
              </a:rPr>
              <a:t>@@</a:t>
            </a:r>
            <a:r>
              <a:rPr lang="en-US" dirty="0" smtClean="0">
                <a:solidFill>
                  <a:srgbClr val="99FF33"/>
                </a:solidFill>
              </a:rPr>
              <a:t>@@@</a:t>
            </a:r>
            <a:r>
              <a:rPr lang="en-US" dirty="0" smtClean="0">
                <a:solidFill>
                  <a:schemeClr val="tx1"/>
                </a:solidFill>
              </a:rPr>
              <a:t>@</a:t>
            </a:r>
            <a:r>
              <a:rPr lang="en-US" dirty="0" smtClean="0">
                <a:solidFill>
                  <a:srgbClr val="99FF33"/>
                </a:solidFill>
              </a:rPr>
              <a:t>@@@</a:t>
            </a:r>
            <a:r>
              <a:rPr lang="en-US" dirty="0" smtClean="0">
                <a:solidFill>
                  <a:srgbClr val="FF00FF"/>
                </a:solidFill>
              </a:rPr>
              <a:t>@@</a:t>
            </a:r>
            <a:r>
              <a:rPr lang="en-US" dirty="0" smtClean="0">
                <a:solidFill>
                  <a:srgbClr val="99FF33"/>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chemeClr val="accent6">
              <a:lumMod val="60000"/>
              <a:lumOff val="4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b="1" dirty="0" smtClean="0">
                <a:solidFill>
                  <a:srgbClr val="003300"/>
                </a:solidFill>
              </a:rPr>
              <a:t>CHRIST THE ROCK CONGREGATION</a:t>
            </a:r>
            <a:br>
              <a:rPr lang="en-US" b="1" dirty="0" smtClean="0">
                <a:solidFill>
                  <a:srgbClr val="003300"/>
                </a:solidFill>
              </a:rPr>
            </a:br>
            <a:r>
              <a:rPr lang="en-US" b="1" dirty="0" smtClean="0">
                <a:solidFill>
                  <a:srgbClr val="003300"/>
                </a:solidFill>
              </a:rPr>
              <a:t>WORSHIP SERVICE</a:t>
            </a:r>
            <a:endParaRPr lang="en-US" b="1" dirty="0">
              <a:solidFill>
                <a:srgbClr val="003300"/>
              </a:solidFill>
            </a:endParaRP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9000" contrast="4000"/>
          </a:blip>
          <a:srcRect/>
          <a:stretch>
            <a:fillRect/>
          </a:stretch>
        </p:blipFill>
        <p:spPr bwMode="auto">
          <a:xfrm>
            <a:off x="0" y="0"/>
            <a:ext cx="9144000" cy="6858000"/>
          </a:xfrm>
          <a:prstGeom prst="rect">
            <a:avLst/>
          </a:prstGeom>
          <a:solidFill>
            <a:schemeClr val="accent6">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88340"/>
            <a:ext cx="9144000" cy="830997"/>
          </a:xfrm>
          <a:prstGeom prst="rect">
            <a:avLst/>
          </a:prstGeom>
          <a:solidFill>
            <a:schemeClr val="accent6">
              <a:lumMod val="75000"/>
            </a:schemeClr>
          </a:solidFill>
        </p:spPr>
        <p:txBody>
          <a:bodyPr wrap="square" rtlCol="0">
            <a:spAutoFit/>
          </a:bodyPr>
          <a:lstStyle/>
          <a:p>
            <a:pPr algn="ctr"/>
            <a:r>
              <a:rPr lang="en-US" sz="4800" b="1" dirty="0" smtClean="0">
                <a:solidFill>
                  <a:schemeClr val="bg1"/>
                </a:solidFill>
                <a:latin typeface="Arial Rounded MT Bold" pitchFamily="34" charset="0"/>
              </a:rPr>
              <a:t>14  MAI  2023</a:t>
            </a:r>
            <a:endParaRPr lang="en-US" sz="4800" b="1"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buNone/>
            </a:pPr>
            <a:r>
              <a:rPr lang="fr-FR" sz="3600" b="1" dirty="0" smtClean="0">
                <a:solidFill>
                  <a:srgbClr val="FF0000"/>
                </a:solidFill>
                <a:latin typeface="Arial Rounded MT Bold" pitchFamily="34" charset="0"/>
              </a:rPr>
              <a:t>22 Échos : II est un nom</a:t>
            </a:r>
            <a:endParaRPr lang="en-US" sz="3600" b="1" dirty="0" smtClean="0">
              <a:solidFill>
                <a:srgbClr val="FF0000"/>
              </a:solidFill>
              <a:latin typeface="Arial Rounded MT Bold" pitchFamily="34" charset="0"/>
            </a:endParaRPr>
          </a:p>
          <a:p>
            <a:pPr algn="ctr">
              <a:buNone/>
            </a:pPr>
            <a:r>
              <a:rPr lang="fr-FR" sz="3600" b="1" dirty="0" smtClean="0">
                <a:solidFill>
                  <a:srgbClr val="FF0000"/>
                </a:solidFill>
                <a:latin typeface="Arial Rounded MT Bold" pitchFamily="34" charset="0"/>
              </a:rPr>
              <a:t>1</a:t>
            </a:r>
            <a:endParaRPr lang="en-US" sz="3600" b="1" dirty="0" smtClean="0">
              <a:solidFill>
                <a:srgbClr val="FF0000"/>
              </a:solidFill>
              <a:latin typeface="Arial Rounded MT Bold" pitchFamily="34" charset="0"/>
            </a:endParaRPr>
          </a:p>
          <a:p>
            <a:pPr algn="ctr">
              <a:buNone/>
            </a:pPr>
            <a:r>
              <a:rPr lang="fr-FR" sz="4000" b="1" dirty="0" smtClean="0">
                <a:latin typeface="Arial Rounded MT Bold" pitchFamily="34" charset="0"/>
              </a:rPr>
              <a:t>II est un nom, un nom béni et saint</a:t>
            </a:r>
            <a:endParaRPr lang="en-US" sz="4000" b="1" dirty="0" smtClean="0">
              <a:latin typeface="Arial Rounded MT Bold" pitchFamily="34" charset="0"/>
            </a:endParaRPr>
          </a:p>
          <a:p>
            <a:pPr algn="ctr">
              <a:buNone/>
            </a:pPr>
            <a:r>
              <a:rPr lang="fr-FR" sz="4000" b="1" dirty="0" smtClean="0">
                <a:latin typeface="Arial Rounded MT Bold" pitchFamily="34" charset="0"/>
              </a:rPr>
              <a:t>Un nom divin que nul n’implore en vain</a:t>
            </a:r>
            <a:endParaRPr lang="en-US" sz="4000" b="1" dirty="0" smtClean="0">
              <a:latin typeface="Arial Rounded MT Bold" pitchFamily="34" charset="0"/>
            </a:endParaRPr>
          </a:p>
          <a:p>
            <a:pPr algn="ctr">
              <a:buNone/>
            </a:pPr>
            <a:r>
              <a:rPr lang="fr-FR" sz="4000" b="1" dirty="0" smtClean="0">
                <a:latin typeface="Arial Rounded MT Bold" pitchFamily="34" charset="0"/>
              </a:rPr>
              <a:t>De ce nom vient le salut des humains</a:t>
            </a:r>
            <a:endParaRPr lang="en-US" sz="4000" b="1" dirty="0" smtClean="0">
              <a:latin typeface="Arial Rounded MT Bold" pitchFamily="34" charset="0"/>
            </a:endParaRPr>
          </a:p>
          <a:p>
            <a:pPr algn="ctr">
              <a:buNone/>
            </a:pPr>
            <a:r>
              <a:rPr lang="fr-FR" sz="4000" b="1" dirty="0" smtClean="0">
                <a:latin typeface="Arial Rounded MT Bold" pitchFamily="34" charset="0"/>
              </a:rPr>
              <a:t>Le nom de Jésus, précieux Jésus</a:t>
            </a:r>
            <a:endParaRPr lang="en-US" sz="4000" b="1" dirty="0" smtClean="0">
              <a:latin typeface="Arial Rounded MT Bold" pitchFamily="34" charset="0"/>
            </a:endParaRPr>
          </a:p>
          <a:p>
            <a:pPr algn="ctr">
              <a:buNone/>
            </a:pPr>
            <a:r>
              <a:rPr lang="fr-FR" sz="4000" b="1" dirty="0" smtClean="0">
                <a:solidFill>
                  <a:srgbClr val="FF0000"/>
                </a:solidFill>
                <a:latin typeface="Arial Rounded MT Bold" pitchFamily="34" charset="0"/>
              </a:rPr>
              <a:t>Refrain</a:t>
            </a:r>
            <a:endParaRPr lang="en-US" sz="4000" b="1" dirty="0" smtClean="0">
              <a:solidFill>
                <a:srgbClr val="FF0000"/>
              </a:solidFill>
              <a:latin typeface="Arial Rounded MT Bold" pitchFamily="34" charset="0"/>
            </a:endParaRPr>
          </a:p>
          <a:p>
            <a:pPr algn="ctr">
              <a:buNone/>
            </a:pPr>
            <a:r>
              <a:rPr lang="fr-FR" sz="4000" b="1" dirty="0" smtClean="0">
                <a:solidFill>
                  <a:srgbClr val="003300"/>
                </a:solidFill>
                <a:latin typeface="Arial Rounded MT Bold" pitchFamily="34" charset="0"/>
              </a:rPr>
              <a:t>Glorieux Nom, (3 fois)</a:t>
            </a:r>
            <a:endParaRPr lang="en-US" sz="4000" b="1" dirty="0" smtClean="0">
              <a:solidFill>
                <a:srgbClr val="003300"/>
              </a:solidFill>
              <a:latin typeface="Arial Rounded MT Bold" pitchFamily="34" charset="0"/>
            </a:endParaRPr>
          </a:p>
          <a:p>
            <a:pPr algn="ctr">
              <a:buNone/>
            </a:pPr>
            <a:r>
              <a:rPr lang="fr-FR" sz="4000" b="1" dirty="0" smtClean="0">
                <a:solidFill>
                  <a:srgbClr val="003300"/>
                </a:solidFill>
                <a:latin typeface="Arial Rounded MT Bold" pitchFamily="34" charset="0"/>
              </a:rPr>
              <a:t>Le nom de Jésus, précieux Jésus </a:t>
            </a:r>
            <a:endParaRPr lang="en-US" sz="4000" b="1"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3600" b="1" dirty="0" smtClean="0">
                <a:solidFill>
                  <a:srgbClr val="FF0000"/>
                </a:solidFill>
                <a:latin typeface="Arial Rounded MT Bold" pitchFamily="34" charset="0"/>
              </a:rPr>
              <a:t>2</a:t>
            </a:r>
            <a:endParaRPr lang="en-US" sz="3600" b="1" dirty="0" smtClean="0">
              <a:solidFill>
                <a:srgbClr val="FF0000"/>
              </a:solidFill>
              <a:latin typeface="Arial Rounded MT Bold" pitchFamily="34" charset="0"/>
            </a:endParaRPr>
          </a:p>
          <a:p>
            <a:pPr algn="ctr">
              <a:buNone/>
            </a:pPr>
            <a:r>
              <a:rPr lang="fr-FR" sz="4000" b="1" dirty="0" smtClean="0">
                <a:latin typeface="Arial Rounded MT Bold" pitchFamily="34" charset="0"/>
              </a:rPr>
              <a:t>Il est un nom le seul qui fut donné,</a:t>
            </a:r>
            <a:endParaRPr lang="en-US" sz="4000" b="1" dirty="0" smtClean="0">
              <a:latin typeface="Arial Rounded MT Bold" pitchFamily="34" charset="0"/>
            </a:endParaRPr>
          </a:p>
          <a:p>
            <a:pPr algn="ctr">
              <a:buNone/>
            </a:pPr>
            <a:r>
              <a:rPr lang="fr-FR" sz="4000" b="1" dirty="0" smtClean="0">
                <a:latin typeface="Arial Rounded MT Bold" pitchFamily="34" charset="0"/>
              </a:rPr>
              <a:t> Nom par lequel je puis être sauvé </a:t>
            </a:r>
            <a:endParaRPr lang="en-US" sz="4000" b="1" dirty="0" smtClean="0">
              <a:latin typeface="Arial Rounded MT Bold" pitchFamily="34" charset="0"/>
            </a:endParaRPr>
          </a:p>
          <a:p>
            <a:pPr algn="ctr">
              <a:buNone/>
            </a:pPr>
            <a:r>
              <a:rPr lang="fr-FR" sz="4000" b="1" dirty="0" smtClean="0">
                <a:latin typeface="Arial Rounded MT Bold" pitchFamily="34" charset="0"/>
              </a:rPr>
              <a:t>De tous les noms, c'est le plus élevé</a:t>
            </a:r>
            <a:endParaRPr lang="en-US" sz="4000" b="1" dirty="0" smtClean="0">
              <a:latin typeface="Arial Rounded MT Bold" pitchFamily="34" charset="0"/>
            </a:endParaRPr>
          </a:p>
          <a:p>
            <a:pPr algn="ctr">
              <a:buNone/>
            </a:pPr>
            <a:r>
              <a:rPr lang="fr-FR" sz="4000" b="1" dirty="0" smtClean="0">
                <a:latin typeface="Arial Rounded MT Bold" pitchFamily="34" charset="0"/>
              </a:rPr>
              <a:t>Le nom de Jésus, précieux Jésus</a:t>
            </a:r>
            <a:endParaRPr lang="en-US" sz="4000" b="1" dirty="0" smtClean="0">
              <a:latin typeface="Arial Rounded MT Bold" pitchFamily="34" charset="0"/>
            </a:endParaRPr>
          </a:p>
          <a:p>
            <a:pPr algn="ctr">
              <a:buNone/>
            </a:pPr>
            <a:r>
              <a:rPr lang="fr-FR" sz="4000" b="1" dirty="0" smtClean="0">
                <a:solidFill>
                  <a:srgbClr val="FF0000"/>
                </a:solidFill>
                <a:latin typeface="Arial Rounded MT Bold" pitchFamily="34" charset="0"/>
              </a:rPr>
              <a:t>Refrain</a:t>
            </a:r>
            <a:endParaRPr lang="en-US" sz="4000" b="1" dirty="0" smtClean="0">
              <a:solidFill>
                <a:srgbClr val="FF0000"/>
              </a:solidFill>
              <a:latin typeface="Arial Rounded MT Bold" pitchFamily="34" charset="0"/>
            </a:endParaRPr>
          </a:p>
          <a:p>
            <a:pPr algn="ctr">
              <a:buNone/>
            </a:pPr>
            <a:r>
              <a:rPr lang="fr-FR" sz="4000" b="1" dirty="0" smtClean="0">
                <a:solidFill>
                  <a:srgbClr val="003300"/>
                </a:solidFill>
                <a:latin typeface="Arial Rounded MT Bold" pitchFamily="34" charset="0"/>
              </a:rPr>
              <a:t>Glorieux Nom, (3 fois)</a:t>
            </a:r>
            <a:endParaRPr lang="en-US" sz="4000" b="1" dirty="0" smtClean="0">
              <a:solidFill>
                <a:srgbClr val="003300"/>
              </a:solidFill>
              <a:latin typeface="Arial Rounded MT Bold" pitchFamily="34" charset="0"/>
            </a:endParaRPr>
          </a:p>
          <a:p>
            <a:pPr algn="ctr">
              <a:buNone/>
            </a:pPr>
            <a:r>
              <a:rPr lang="fr-FR" sz="4000" b="1" dirty="0" smtClean="0">
                <a:solidFill>
                  <a:srgbClr val="003300"/>
                </a:solidFill>
                <a:latin typeface="Arial Rounded MT Bold" pitchFamily="34" charset="0"/>
              </a:rPr>
              <a:t>Le nom de Jésus, précieux Jésus </a:t>
            </a:r>
            <a:endParaRPr lang="en-US" sz="4000" b="1"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3600" b="1" dirty="0" smtClean="0">
                <a:solidFill>
                  <a:srgbClr val="FF0000"/>
                </a:solidFill>
                <a:latin typeface="Arial Rounded MT Bold" pitchFamily="34" charset="0"/>
              </a:rPr>
              <a:t>3</a:t>
            </a:r>
            <a:endParaRPr lang="en-US" sz="3600" b="1" dirty="0" smtClean="0">
              <a:solidFill>
                <a:srgbClr val="FF0000"/>
              </a:solidFill>
              <a:latin typeface="Arial Rounded MT Bold" pitchFamily="34" charset="0"/>
            </a:endParaRPr>
          </a:p>
          <a:p>
            <a:pPr algn="ctr">
              <a:buNone/>
            </a:pPr>
            <a:r>
              <a:rPr lang="fr-FR" sz="4000" b="1" dirty="0" smtClean="0">
                <a:latin typeface="Arial Rounded MT Bold" pitchFamily="34" charset="0"/>
              </a:rPr>
              <a:t>Il est un nom qui guérit, qui console</a:t>
            </a:r>
            <a:endParaRPr lang="en-US" sz="4000" b="1" dirty="0" smtClean="0">
              <a:latin typeface="Arial Rounded MT Bold" pitchFamily="34" charset="0"/>
            </a:endParaRPr>
          </a:p>
          <a:p>
            <a:pPr algn="ctr">
              <a:buNone/>
            </a:pPr>
            <a:r>
              <a:rPr lang="fr-FR" sz="4000" b="1" dirty="0" smtClean="0">
                <a:latin typeface="Arial Rounded MT Bold" pitchFamily="34" charset="0"/>
              </a:rPr>
              <a:t>Si doux, si beau </a:t>
            </a:r>
            <a:endParaRPr lang="fr-FR" sz="4000" b="1" dirty="0" smtClean="0">
              <a:latin typeface="Arial Rounded MT Bold" pitchFamily="34" charset="0"/>
            </a:endParaRPr>
          </a:p>
          <a:p>
            <a:pPr algn="ctr">
              <a:buNone/>
            </a:pPr>
            <a:r>
              <a:rPr lang="fr-FR" sz="4000" b="1" dirty="0" smtClean="0">
                <a:latin typeface="Arial Rounded MT Bold" pitchFamily="34" charset="0"/>
              </a:rPr>
              <a:t>qui </a:t>
            </a:r>
            <a:r>
              <a:rPr lang="fr-FR" sz="4000" b="1" dirty="0" smtClean="0">
                <a:latin typeface="Arial Rounded MT Bold" pitchFamily="34" charset="0"/>
              </a:rPr>
              <a:t>pardonne et	qui sauve</a:t>
            </a:r>
            <a:endParaRPr lang="en-US" sz="4000" b="1" dirty="0" smtClean="0">
              <a:latin typeface="Arial Rounded MT Bold" pitchFamily="34" charset="0"/>
            </a:endParaRPr>
          </a:p>
          <a:p>
            <a:pPr algn="ctr">
              <a:buNone/>
            </a:pPr>
            <a:r>
              <a:rPr lang="fr-FR" sz="4000" b="1" dirty="0" smtClean="0">
                <a:latin typeface="Arial Rounded MT Bold" pitchFamily="34" charset="0"/>
              </a:rPr>
              <a:t>Et merveilleux puissant par sa parole</a:t>
            </a:r>
            <a:endParaRPr lang="en-US" sz="4000" b="1" dirty="0" smtClean="0">
              <a:latin typeface="Arial Rounded MT Bold" pitchFamily="34" charset="0"/>
            </a:endParaRPr>
          </a:p>
          <a:p>
            <a:pPr algn="ctr">
              <a:buNone/>
            </a:pPr>
            <a:r>
              <a:rPr lang="fr-FR" sz="4000" b="1" dirty="0" smtClean="0">
                <a:latin typeface="Arial Rounded MT Bold" pitchFamily="34" charset="0"/>
              </a:rPr>
              <a:t>Le nom de Jésus, précieux Jésus</a:t>
            </a:r>
            <a:endParaRPr lang="en-US" sz="4000" b="1" dirty="0" smtClean="0">
              <a:latin typeface="Arial Rounded MT Bold" pitchFamily="34" charset="0"/>
            </a:endParaRPr>
          </a:p>
          <a:p>
            <a:pPr algn="ctr">
              <a:buNone/>
            </a:pPr>
            <a:r>
              <a:rPr lang="fr-FR" sz="4000" b="1" dirty="0" smtClean="0">
                <a:solidFill>
                  <a:srgbClr val="FF0000"/>
                </a:solidFill>
                <a:latin typeface="Arial Rounded MT Bold" pitchFamily="34" charset="0"/>
              </a:rPr>
              <a:t>Refrain</a:t>
            </a:r>
            <a:endParaRPr lang="en-US" sz="4000" b="1" dirty="0" smtClean="0">
              <a:solidFill>
                <a:srgbClr val="FF0000"/>
              </a:solidFill>
              <a:latin typeface="Arial Rounded MT Bold" pitchFamily="34" charset="0"/>
            </a:endParaRPr>
          </a:p>
          <a:p>
            <a:pPr algn="ctr">
              <a:buNone/>
            </a:pPr>
            <a:r>
              <a:rPr lang="fr-FR" sz="4000" b="1" dirty="0" smtClean="0">
                <a:solidFill>
                  <a:srgbClr val="003300"/>
                </a:solidFill>
                <a:latin typeface="Arial Rounded MT Bold" pitchFamily="34" charset="0"/>
              </a:rPr>
              <a:t>Glorieux Nom, (3 fois)</a:t>
            </a:r>
            <a:endParaRPr lang="en-US" sz="4000" b="1" dirty="0" smtClean="0">
              <a:solidFill>
                <a:srgbClr val="003300"/>
              </a:solidFill>
              <a:latin typeface="Arial Rounded MT Bold" pitchFamily="34" charset="0"/>
            </a:endParaRPr>
          </a:p>
          <a:p>
            <a:pPr algn="ctr">
              <a:buNone/>
            </a:pPr>
            <a:r>
              <a:rPr lang="fr-FR" sz="4000" b="1" dirty="0" smtClean="0">
                <a:solidFill>
                  <a:srgbClr val="003300"/>
                </a:solidFill>
                <a:latin typeface="Arial Rounded MT Bold" pitchFamily="34" charset="0"/>
              </a:rPr>
              <a:t>Le nom de Jésus, précieux Jésus </a:t>
            </a:r>
            <a:endParaRPr lang="en-US" sz="4000" b="1"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3600" b="1" dirty="0" smtClean="0">
                <a:solidFill>
                  <a:srgbClr val="FF0000"/>
                </a:solidFill>
                <a:latin typeface="Arial Rounded MT Bold" pitchFamily="34" charset="0"/>
              </a:rPr>
              <a:t>4</a:t>
            </a:r>
            <a:endParaRPr lang="en-US" sz="3600" b="1" dirty="0" smtClean="0">
              <a:solidFill>
                <a:srgbClr val="FF0000"/>
              </a:solidFill>
              <a:latin typeface="Arial Rounded MT Bold" pitchFamily="34" charset="0"/>
            </a:endParaRPr>
          </a:p>
          <a:p>
            <a:pPr algn="ctr">
              <a:buNone/>
            </a:pPr>
            <a:r>
              <a:rPr lang="fr-FR" sz="4000" b="1" dirty="0" smtClean="0">
                <a:latin typeface="Arial Rounded MT Bold" pitchFamily="34" charset="0"/>
              </a:rPr>
              <a:t>II est nom qui signifie espoir</a:t>
            </a:r>
            <a:endParaRPr lang="en-US" sz="4000" b="1" dirty="0" smtClean="0">
              <a:latin typeface="Arial Rounded MT Bold" pitchFamily="34" charset="0"/>
            </a:endParaRPr>
          </a:p>
          <a:p>
            <a:pPr algn="ctr">
              <a:buFontTx/>
              <a:buChar char="-"/>
            </a:pPr>
            <a:r>
              <a:rPr lang="fr-FR" sz="4000" b="1" dirty="0" smtClean="0">
                <a:latin typeface="Arial Rounded MT Bold" pitchFamily="34" charset="0"/>
              </a:rPr>
              <a:t>Qui </a:t>
            </a:r>
            <a:r>
              <a:rPr lang="fr-FR" sz="4000" b="1" dirty="0" smtClean="0">
                <a:latin typeface="Arial Rounded MT Bold" pitchFamily="34" charset="0"/>
              </a:rPr>
              <a:t>rend heureux, </a:t>
            </a:r>
            <a:endParaRPr lang="fr-FR" sz="4000" b="1" dirty="0" smtClean="0">
              <a:latin typeface="Arial Rounded MT Bold" pitchFamily="34" charset="0"/>
            </a:endParaRPr>
          </a:p>
          <a:p>
            <a:pPr algn="ctr">
              <a:buFontTx/>
              <a:buChar char="-"/>
            </a:pPr>
            <a:r>
              <a:rPr lang="fr-FR" sz="4000" b="1" dirty="0" smtClean="0">
                <a:latin typeface="Arial Rounded MT Bold" pitchFamily="34" charset="0"/>
              </a:rPr>
              <a:t>chassant </a:t>
            </a:r>
            <a:r>
              <a:rPr lang="fr-FR" sz="4000" b="1" dirty="0" smtClean="0">
                <a:latin typeface="Arial Rounded MT Bold" pitchFamily="34" charset="0"/>
              </a:rPr>
              <a:t>le désespoir,</a:t>
            </a:r>
            <a:endParaRPr lang="en-US" sz="4000" b="1" dirty="0" smtClean="0">
              <a:latin typeface="Arial Rounded MT Bold" pitchFamily="34" charset="0"/>
            </a:endParaRPr>
          </a:p>
          <a:p>
            <a:pPr algn="ctr">
              <a:buNone/>
            </a:pPr>
            <a:r>
              <a:rPr lang="fr-FR" sz="4000" b="1" dirty="0" smtClean="0">
                <a:latin typeface="Arial Rounded MT Bold" pitchFamily="34" charset="0"/>
              </a:rPr>
              <a:t>En ce nom saint </a:t>
            </a:r>
            <a:endParaRPr lang="fr-FR" sz="4000" b="1" dirty="0" smtClean="0">
              <a:latin typeface="Arial Rounded MT Bold" pitchFamily="34" charset="0"/>
            </a:endParaRPr>
          </a:p>
          <a:p>
            <a:pPr algn="ctr">
              <a:buNone/>
            </a:pPr>
            <a:r>
              <a:rPr lang="fr-FR" sz="4000" b="1" dirty="0" smtClean="0">
                <a:latin typeface="Arial Rounded MT Bold" pitchFamily="34" charset="0"/>
              </a:rPr>
              <a:t>Dieu </a:t>
            </a:r>
            <a:r>
              <a:rPr lang="fr-FR" sz="4000" b="1" dirty="0" smtClean="0">
                <a:latin typeface="Arial Rounded MT Bold" pitchFamily="34" charset="0"/>
              </a:rPr>
              <a:t>peut nous recevoir</a:t>
            </a:r>
            <a:endParaRPr lang="en-US" sz="4000" b="1" dirty="0" smtClean="0">
              <a:latin typeface="Arial Rounded MT Bold" pitchFamily="34" charset="0"/>
            </a:endParaRPr>
          </a:p>
          <a:p>
            <a:pPr algn="ctr">
              <a:buNone/>
            </a:pPr>
            <a:r>
              <a:rPr lang="fr-FR" sz="4000" b="1" dirty="0" smtClean="0">
                <a:latin typeface="Arial Rounded MT Bold" pitchFamily="34" charset="0"/>
              </a:rPr>
              <a:t>Le nom de Jésus, Précieux </a:t>
            </a:r>
            <a:r>
              <a:rPr lang="fr-FR" sz="4000" b="1" dirty="0" smtClean="0">
                <a:latin typeface="Arial Rounded MT Bold" pitchFamily="34" charset="0"/>
              </a:rPr>
              <a:t>Jésus</a:t>
            </a:r>
          </a:p>
          <a:p>
            <a:pPr algn="ctr">
              <a:buNone/>
            </a:pPr>
            <a:r>
              <a:rPr lang="fr-FR" sz="4000" b="1" dirty="0" smtClean="0">
                <a:solidFill>
                  <a:srgbClr val="FF0000"/>
                </a:solidFill>
                <a:latin typeface="Arial Rounded MT Bold" pitchFamily="34" charset="0"/>
              </a:rPr>
              <a:t>Refrain</a:t>
            </a:r>
            <a:endParaRPr lang="en-US" sz="4000" b="1" dirty="0" smtClean="0">
              <a:solidFill>
                <a:srgbClr val="FF0000"/>
              </a:solidFill>
              <a:latin typeface="Arial Rounded MT Bold" pitchFamily="34" charset="0"/>
            </a:endParaRPr>
          </a:p>
          <a:p>
            <a:pPr algn="ctr">
              <a:buNone/>
            </a:pPr>
            <a:r>
              <a:rPr lang="fr-FR" sz="4000" b="1" dirty="0" smtClean="0">
                <a:solidFill>
                  <a:srgbClr val="003300"/>
                </a:solidFill>
                <a:latin typeface="Arial Rounded MT Bold" pitchFamily="34" charset="0"/>
              </a:rPr>
              <a:t>Glorieux Nom, (3 fois)</a:t>
            </a:r>
            <a:endParaRPr lang="en-US" sz="4000" b="1" dirty="0" smtClean="0">
              <a:solidFill>
                <a:srgbClr val="003300"/>
              </a:solidFill>
              <a:latin typeface="Arial Rounded MT Bold" pitchFamily="34" charset="0"/>
            </a:endParaRPr>
          </a:p>
          <a:p>
            <a:pPr algn="ctr">
              <a:buNone/>
            </a:pPr>
            <a:r>
              <a:rPr lang="fr-FR" sz="4000" b="1" dirty="0" smtClean="0">
                <a:solidFill>
                  <a:srgbClr val="003300"/>
                </a:solidFill>
                <a:latin typeface="Arial Rounded MT Bold" pitchFamily="34" charset="0"/>
              </a:rPr>
              <a:t>Le nom de Jésus, précieux Jésus </a:t>
            </a:r>
            <a:endParaRPr lang="en-US" sz="4000" b="1" dirty="0" smtClean="0">
              <a:solidFill>
                <a:srgbClr val="003300"/>
              </a:solidFill>
              <a:latin typeface="Arial Rounded MT Bold" pitchFamily="34" charset="0"/>
            </a:endParaRPr>
          </a:p>
          <a:p>
            <a:pPr algn="ctr">
              <a:buNone/>
            </a:pPr>
            <a:endParaRPr lang="en-US" sz="3600" b="1" dirty="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txBody>
          <a:bodyPr>
            <a:normAutofit/>
          </a:bodyPr>
          <a:lstStyle/>
          <a:p>
            <a:pPr algn="ctr">
              <a:buNone/>
            </a:pPr>
            <a:r>
              <a:rPr lang="fr-FR" sz="4000" b="1" dirty="0" smtClean="0">
                <a:solidFill>
                  <a:srgbClr val="00FF99"/>
                </a:solidFill>
                <a:latin typeface="Arial Rounded MT Bold" pitchFamily="34" charset="0"/>
              </a:rPr>
              <a:t>42 Créole Mélodie </a:t>
            </a:r>
            <a:r>
              <a:rPr lang="fr-FR" sz="4000" b="1" dirty="0" smtClean="0">
                <a:solidFill>
                  <a:srgbClr val="00FF99"/>
                </a:solidFill>
                <a:latin typeface="Arial Rounded MT Bold" pitchFamily="34" charset="0"/>
              </a:rPr>
              <a:t>.</a:t>
            </a:r>
          </a:p>
          <a:p>
            <a:pPr algn="ctr">
              <a:buNone/>
            </a:pPr>
            <a:r>
              <a:rPr lang="fr-FR" sz="4000" b="1" dirty="0" smtClean="0">
                <a:solidFill>
                  <a:srgbClr val="00FF99"/>
                </a:solidFill>
                <a:latin typeface="Arial Rounded MT Bold" pitchFamily="34" charset="0"/>
              </a:rPr>
              <a:t>1</a:t>
            </a:r>
            <a:endParaRPr lang="en-US" sz="4000" b="1" dirty="0" smtClean="0">
              <a:solidFill>
                <a:srgbClr val="00FF99"/>
              </a:solidFill>
              <a:latin typeface="Arial Rounded MT Bold" pitchFamily="34" charset="0"/>
            </a:endParaRPr>
          </a:p>
          <a:p>
            <a:pPr algn="ctr">
              <a:buNone/>
            </a:pPr>
            <a:r>
              <a:rPr lang="fr-FR" sz="4000" b="1" dirty="0" err="1" smtClean="0">
                <a:solidFill>
                  <a:schemeClr val="bg1"/>
                </a:solidFill>
                <a:latin typeface="Arial Rounded MT Bold" pitchFamily="34" charset="0"/>
              </a:rPr>
              <a:t>Gen</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yon</a:t>
            </a:r>
            <a:r>
              <a:rPr lang="fr-FR" sz="4000" b="1" dirty="0" smtClean="0">
                <a:solidFill>
                  <a:schemeClr val="bg1"/>
                </a:solidFill>
                <a:latin typeface="Arial Rounded MT Bold" pitchFamily="34" charset="0"/>
              </a:rPr>
              <a:t> non </a:t>
            </a:r>
            <a:r>
              <a:rPr lang="fr-FR" sz="4000" b="1" dirty="0" err="1" smtClean="0">
                <a:solidFill>
                  <a:schemeClr val="bg1"/>
                </a:solidFill>
                <a:latin typeface="Arial Rounded MT Bold" pitchFamily="34" charset="0"/>
              </a:rPr>
              <a:t>mwen</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renmen</a:t>
            </a:r>
            <a:r>
              <a:rPr lang="fr-FR" sz="4000" b="1" dirty="0" smtClean="0">
                <a:solidFill>
                  <a:schemeClr val="bg1"/>
                </a:solidFill>
                <a:latin typeface="Arial Rounded MT Bold" pitchFamily="34" charset="0"/>
              </a:rPr>
              <a:t> chante</a:t>
            </a:r>
            <a:endParaRPr lang="en-US" sz="4000" b="1" dirty="0" smtClean="0">
              <a:solidFill>
                <a:schemeClr val="bg1"/>
              </a:solidFill>
              <a:latin typeface="Arial Rounded MT Bold" pitchFamily="34" charset="0"/>
            </a:endParaRPr>
          </a:p>
          <a:p>
            <a:pPr algn="ctr">
              <a:buNone/>
            </a:pPr>
            <a:r>
              <a:rPr lang="fr-FR" sz="4000" b="1" dirty="0" smtClean="0">
                <a:solidFill>
                  <a:schemeClr val="bg1"/>
                </a:solidFill>
                <a:latin typeface="Arial Rounded MT Bold" pitchFamily="34" charset="0"/>
              </a:rPr>
              <a:t>Se </a:t>
            </a:r>
            <a:r>
              <a:rPr lang="fr-FR" sz="4000" b="1" dirty="0" err="1" smtClean="0">
                <a:solidFill>
                  <a:schemeClr val="bg1"/>
                </a:solidFill>
                <a:latin typeface="Arial Rounded MT Bold" pitchFamily="34" charset="0"/>
              </a:rPr>
              <a:t>yon</a:t>
            </a:r>
            <a:r>
              <a:rPr lang="fr-FR" sz="4000" b="1" dirty="0" smtClean="0">
                <a:solidFill>
                  <a:schemeClr val="bg1"/>
                </a:solidFill>
                <a:latin typeface="Arial Rounded MT Bold" pitchFamily="34" charset="0"/>
              </a:rPr>
              <a:t> non </a:t>
            </a:r>
            <a:r>
              <a:rPr lang="fr-FR" sz="4000" b="1" dirty="0" err="1" smtClean="0">
                <a:solidFill>
                  <a:schemeClr val="bg1"/>
                </a:solidFill>
                <a:latin typeface="Arial Rounded MT Bold" pitchFamily="34" charset="0"/>
              </a:rPr>
              <a:t>mwen</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pap</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janm</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blye</a:t>
            </a:r>
            <a:endParaRPr lang="en-US" sz="4000" b="1" dirty="0" smtClean="0">
              <a:solidFill>
                <a:schemeClr val="bg1"/>
              </a:solidFill>
              <a:latin typeface="Arial Rounded MT Bold" pitchFamily="34" charset="0"/>
            </a:endParaRPr>
          </a:p>
          <a:p>
            <a:pPr algn="ctr">
              <a:buNone/>
            </a:pPr>
            <a:r>
              <a:rPr lang="fr-FR" sz="4000" b="1" dirty="0" err="1" smtClean="0">
                <a:solidFill>
                  <a:schemeClr val="bg1"/>
                </a:solidFill>
                <a:latin typeface="Arial Rounded MT Bold" pitchFamily="34" charset="0"/>
              </a:rPr>
              <a:t>Paske</a:t>
            </a:r>
            <a:r>
              <a:rPr lang="fr-FR" sz="4000" b="1" dirty="0" smtClean="0">
                <a:solidFill>
                  <a:schemeClr val="bg1"/>
                </a:solidFill>
                <a:latin typeface="Arial Rounded MT Bold" pitchFamily="34" charset="0"/>
              </a:rPr>
              <a:t> se </a:t>
            </a:r>
            <a:r>
              <a:rPr lang="fr-FR" sz="4000" b="1" dirty="0" err="1" smtClean="0">
                <a:solidFill>
                  <a:schemeClr val="bg1"/>
                </a:solidFill>
                <a:latin typeface="Arial Rounded MT Bold" pitchFamily="34" charset="0"/>
              </a:rPr>
              <a:t>pa</a:t>
            </a:r>
            <a:r>
              <a:rPr lang="fr-FR" sz="4000" b="1" dirty="0" smtClean="0">
                <a:solidFill>
                  <a:schemeClr val="bg1"/>
                </a:solidFill>
                <a:latin typeface="Arial Rounded MT Bold" pitchFamily="34" charset="0"/>
              </a:rPr>
              <a:t> li </a:t>
            </a:r>
            <a:r>
              <a:rPr lang="fr-FR" sz="4000" b="1" dirty="0" err="1" smtClean="0">
                <a:solidFill>
                  <a:schemeClr val="bg1"/>
                </a:solidFill>
                <a:latin typeface="Arial Rounded MT Bold" pitchFamily="34" charset="0"/>
              </a:rPr>
              <a:t>mwen</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sove</a:t>
            </a:r>
            <a:endParaRPr lang="en-US" sz="4000" b="1" dirty="0" smtClean="0">
              <a:solidFill>
                <a:schemeClr val="bg1"/>
              </a:solidFill>
              <a:latin typeface="Arial Rounded MT Bold" pitchFamily="34" charset="0"/>
            </a:endParaRPr>
          </a:p>
          <a:p>
            <a:pPr algn="ctr">
              <a:buNone/>
            </a:pPr>
            <a:r>
              <a:rPr lang="fr-FR" sz="4000" b="1" dirty="0" smtClean="0">
                <a:solidFill>
                  <a:schemeClr val="bg1"/>
                </a:solidFill>
                <a:latin typeface="Arial Rounded MT Bold" pitchFamily="34" charset="0"/>
              </a:rPr>
              <a:t>Se </a:t>
            </a:r>
            <a:r>
              <a:rPr lang="fr-FR" sz="4000" b="1" dirty="0" err="1" smtClean="0">
                <a:solidFill>
                  <a:schemeClr val="bg1"/>
                </a:solidFill>
                <a:latin typeface="Arial Rounded MT Bold" pitchFamily="34" charset="0"/>
              </a:rPr>
              <a:t>presye</a:t>
            </a:r>
            <a:r>
              <a:rPr lang="fr-FR" sz="4000" b="1" dirty="0" smtClean="0">
                <a:solidFill>
                  <a:schemeClr val="bg1"/>
                </a:solidFill>
                <a:latin typeface="Arial Rounded MT Bold" pitchFamily="34" charset="0"/>
              </a:rPr>
              <a:t> non de </a:t>
            </a:r>
            <a:r>
              <a:rPr lang="fr-FR" sz="4000" b="1" dirty="0" err="1" smtClean="0">
                <a:solidFill>
                  <a:schemeClr val="bg1"/>
                </a:solidFill>
                <a:latin typeface="Arial Rounded MT Bold" pitchFamily="34" charset="0"/>
              </a:rPr>
              <a:t>Jezu</a:t>
            </a:r>
            <a:endParaRPr lang="en-US" sz="4000" b="1" dirty="0" smtClean="0">
              <a:solidFill>
                <a:schemeClr val="bg1"/>
              </a:solidFill>
              <a:latin typeface="Arial Rounded MT Bold" pitchFamily="34" charset="0"/>
            </a:endParaRPr>
          </a:p>
          <a:p>
            <a:pPr algn="ctr">
              <a:buNone/>
            </a:pPr>
            <a:r>
              <a:rPr lang="fr-FR" sz="4000" b="1" dirty="0" err="1" smtClean="0">
                <a:solidFill>
                  <a:srgbClr val="00FF99"/>
                </a:solidFill>
                <a:latin typeface="Arial Rounded MT Bold" pitchFamily="34" charset="0"/>
              </a:rPr>
              <a:t>Ref</a:t>
            </a:r>
            <a:endParaRPr lang="en-US" sz="4000" b="1" dirty="0" smtClean="0">
              <a:solidFill>
                <a:srgbClr val="00FF99"/>
              </a:solidFill>
              <a:latin typeface="Arial Rounded MT Bold" pitchFamily="34" charset="0"/>
            </a:endParaRPr>
          </a:p>
          <a:p>
            <a:pPr algn="ctr">
              <a:buNone/>
            </a:pPr>
            <a:r>
              <a:rPr lang="en-US" sz="4000" b="1" dirty="0" smtClean="0">
                <a:solidFill>
                  <a:srgbClr val="99FF33"/>
                </a:solidFill>
                <a:latin typeface="Arial Rounded MT Bold" pitchFamily="34" charset="0"/>
              </a:rPr>
              <a:t>O </a:t>
            </a:r>
            <a:r>
              <a:rPr lang="en-US" sz="4000" b="1" dirty="0" err="1" smtClean="0">
                <a:solidFill>
                  <a:srgbClr val="99FF33"/>
                </a:solidFill>
                <a:latin typeface="Arial Rounded MT Bold" pitchFamily="34" charset="0"/>
              </a:rPr>
              <a:t>wi</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mwen</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renmen</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Jezu</a:t>
            </a:r>
            <a:r>
              <a:rPr lang="en-US" sz="4000" b="1" dirty="0" smtClean="0">
                <a:solidFill>
                  <a:srgbClr val="99FF33"/>
                </a:solidFill>
                <a:latin typeface="Arial Rounded MT Bold" pitchFamily="34" charset="0"/>
              </a:rPr>
              <a:t> ( 3x)</a:t>
            </a:r>
          </a:p>
          <a:p>
            <a:pPr algn="ctr">
              <a:buNone/>
            </a:pPr>
            <a:r>
              <a:rPr lang="en-US" sz="4000" b="1" dirty="0" err="1" smtClean="0">
                <a:solidFill>
                  <a:srgbClr val="99FF33"/>
                </a:solidFill>
                <a:latin typeface="Arial Rounded MT Bold" pitchFamily="34" charset="0"/>
              </a:rPr>
              <a:t>Paske</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li</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renmenm</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avan</a:t>
            </a:r>
            <a:endParaRPr lang="en-US" sz="4000" b="1" dirty="0" smtClean="0">
              <a:solidFill>
                <a:srgbClr val="99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txBody>
          <a:bodyPr>
            <a:normAutofit/>
          </a:bodyPr>
          <a:lstStyle/>
          <a:p>
            <a:pPr algn="ctr">
              <a:buNone/>
            </a:pPr>
            <a:r>
              <a:rPr lang="en-US" sz="4000" b="1" dirty="0" smtClean="0">
                <a:solidFill>
                  <a:srgbClr val="00FF99"/>
                </a:solidFill>
                <a:latin typeface="Arial Rounded MT Bold" pitchFamily="34" charset="0"/>
              </a:rPr>
              <a:t>2</a:t>
            </a:r>
            <a:endParaRPr lang="en-US" sz="4000" b="1" dirty="0" smtClean="0">
              <a:solidFill>
                <a:srgbClr val="00FF99"/>
              </a:solidFill>
              <a:latin typeface="Arial Rounded MT Bold" pitchFamily="34" charset="0"/>
            </a:endParaRPr>
          </a:p>
          <a:p>
            <a:pPr algn="ctr">
              <a:buNone/>
            </a:pPr>
            <a:r>
              <a:rPr lang="en-US" sz="4000" b="1" dirty="0" err="1" smtClean="0">
                <a:solidFill>
                  <a:schemeClr val="bg1"/>
                </a:solidFill>
                <a:latin typeface="Arial Rounded MT Bold" pitchFamily="34" charset="0"/>
              </a:rPr>
              <a:t>Bwa</a:t>
            </a:r>
            <a:r>
              <a:rPr lang="en-US" sz="4000" b="1" dirty="0" smtClean="0">
                <a:solidFill>
                  <a:schemeClr val="bg1"/>
                </a:solidFill>
                <a:latin typeface="Arial Rounded MT Bold" pitchFamily="34" charset="0"/>
              </a:rPr>
              <a:t> </a:t>
            </a:r>
            <a:r>
              <a:rPr lang="en-US" sz="4000" b="1" dirty="0" err="1" smtClean="0">
                <a:solidFill>
                  <a:schemeClr val="bg1"/>
                </a:solidFill>
                <a:latin typeface="Arial Rounded MT Bold" pitchFamily="34" charset="0"/>
              </a:rPr>
              <a:t>kalvè</a:t>
            </a:r>
            <a:r>
              <a:rPr lang="en-US" sz="4000" b="1" dirty="0" smtClean="0">
                <a:solidFill>
                  <a:schemeClr val="bg1"/>
                </a:solidFill>
                <a:latin typeface="Arial Rounded MT Bold" pitchFamily="34" charset="0"/>
              </a:rPr>
              <a:t> </a:t>
            </a:r>
            <a:r>
              <a:rPr lang="en-US" sz="4000" b="1" dirty="0" err="1" smtClean="0">
                <a:solidFill>
                  <a:schemeClr val="bg1"/>
                </a:solidFill>
                <a:latin typeface="Arial Rounded MT Bold" pitchFamily="34" charset="0"/>
              </a:rPr>
              <a:t>mwen</a:t>
            </a:r>
            <a:r>
              <a:rPr lang="en-US" sz="4000" b="1" dirty="0" smtClean="0">
                <a:solidFill>
                  <a:schemeClr val="bg1"/>
                </a:solidFill>
                <a:latin typeface="Arial Rounded MT Bold" pitchFamily="34" charset="0"/>
              </a:rPr>
              <a:t> pap </a:t>
            </a:r>
            <a:r>
              <a:rPr lang="en-US" sz="4000" b="1" dirty="0" err="1" smtClean="0">
                <a:solidFill>
                  <a:schemeClr val="bg1"/>
                </a:solidFill>
                <a:latin typeface="Arial Rounded MT Bold" pitchFamily="34" charset="0"/>
              </a:rPr>
              <a:t>janm</a:t>
            </a:r>
            <a:r>
              <a:rPr lang="en-US" sz="4000" b="1" dirty="0" smtClean="0">
                <a:solidFill>
                  <a:schemeClr val="bg1"/>
                </a:solidFill>
                <a:latin typeface="Arial Rounded MT Bold" pitchFamily="34" charset="0"/>
              </a:rPr>
              <a:t> </a:t>
            </a:r>
            <a:r>
              <a:rPr lang="en-US" sz="4000" b="1" dirty="0" err="1" smtClean="0">
                <a:solidFill>
                  <a:schemeClr val="bg1"/>
                </a:solidFill>
                <a:latin typeface="Arial Rounded MT Bold" pitchFamily="34" charset="0"/>
              </a:rPr>
              <a:t>blye</a:t>
            </a:r>
            <a:r>
              <a:rPr lang="en-US" sz="4000" b="1" dirty="0" smtClean="0">
                <a:solidFill>
                  <a:schemeClr val="bg1"/>
                </a:solidFill>
                <a:latin typeface="Arial Rounded MT Bold" pitchFamily="34" charset="0"/>
              </a:rPr>
              <a:t>.</a:t>
            </a:r>
          </a:p>
          <a:p>
            <a:pPr algn="ctr">
              <a:buNone/>
            </a:pPr>
            <a:r>
              <a:rPr lang="fr-FR" sz="4000" b="1" dirty="0" smtClean="0">
                <a:solidFill>
                  <a:schemeClr val="bg1"/>
                </a:solidFill>
                <a:latin typeface="Arial Rounded MT Bold" pitchFamily="34" charset="0"/>
              </a:rPr>
              <a:t>Se la Li </a:t>
            </a:r>
            <a:r>
              <a:rPr lang="fr-FR" sz="4000" b="1" dirty="0" err="1" smtClean="0">
                <a:solidFill>
                  <a:schemeClr val="bg1"/>
                </a:solidFill>
                <a:latin typeface="Arial Rounded MT Bold" pitchFamily="34" charset="0"/>
              </a:rPr>
              <a:t>mouri</a:t>
            </a:r>
            <a:r>
              <a:rPr lang="fr-FR" sz="4000" b="1" dirty="0" smtClean="0">
                <a:solidFill>
                  <a:schemeClr val="bg1"/>
                </a:solidFill>
                <a:latin typeface="Arial Rounded MT Bold" pitchFamily="34" charset="0"/>
              </a:rPr>
              <a:t> pou </a:t>
            </a:r>
            <a:r>
              <a:rPr lang="fr-FR" sz="4000" b="1" dirty="0" err="1" smtClean="0">
                <a:solidFill>
                  <a:schemeClr val="bg1"/>
                </a:solidFill>
                <a:latin typeface="Arial Rounded MT Bold" pitchFamily="34" charset="0"/>
              </a:rPr>
              <a:t>sove</a:t>
            </a:r>
            <a:endParaRPr lang="en-US" sz="4000" b="1" dirty="0" smtClean="0">
              <a:solidFill>
                <a:schemeClr val="bg1"/>
              </a:solidFill>
              <a:latin typeface="Arial Rounded MT Bold" pitchFamily="34" charset="0"/>
            </a:endParaRPr>
          </a:p>
          <a:p>
            <a:pPr algn="ctr">
              <a:buNone/>
            </a:pPr>
            <a:r>
              <a:rPr lang="fr-FR" sz="4000" b="1" dirty="0" err="1" smtClean="0">
                <a:solidFill>
                  <a:schemeClr val="bg1"/>
                </a:solidFill>
                <a:latin typeface="Arial Rounded MT Bold" pitchFamily="34" charset="0"/>
              </a:rPr>
              <a:t>Tou</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pechè</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ki</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vle</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vi-n</a:t>
            </a:r>
            <a:r>
              <a:rPr lang="fr-FR" sz="4000" b="1" dirty="0" smtClean="0">
                <a:solidFill>
                  <a:schemeClr val="bg1"/>
                </a:solidFill>
                <a:latin typeface="Arial Rounded MT Bold" pitchFamily="34" charset="0"/>
              </a:rPr>
              <a:t> lave</a:t>
            </a:r>
            <a:endParaRPr lang="en-US" sz="4000" b="1" dirty="0" smtClean="0">
              <a:solidFill>
                <a:schemeClr val="bg1"/>
              </a:solidFill>
              <a:latin typeface="Arial Rounded MT Bold" pitchFamily="34" charset="0"/>
            </a:endParaRPr>
          </a:p>
          <a:p>
            <a:pPr algn="ctr">
              <a:buNone/>
            </a:pPr>
            <a:r>
              <a:rPr lang="fr-FR" sz="4000" b="1" dirty="0" smtClean="0">
                <a:solidFill>
                  <a:schemeClr val="bg1"/>
                </a:solidFill>
                <a:latin typeface="Arial Rounded MT Bold" pitchFamily="34" charset="0"/>
              </a:rPr>
              <a:t>Nan </a:t>
            </a:r>
            <a:r>
              <a:rPr lang="fr-FR" sz="4000" b="1" dirty="0" err="1" smtClean="0">
                <a:solidFill>
                  <a:schemeClr val="bg1"/>
                </a:solidFill>
                <a:latin typeface="Arial Rounded MT Bold" pitchFamily="34" charset="0"/>
              </a:rPr>
              <a:t>san</a:t>
            </a:r>
            <a:r>
              <a:rPr lang="fr-FR" sz="4000" b="1" dirty="0" smtClean="0">
                <a:solidFill>
                  <a:schemeClr val="bg1"/>
                </a:solidFill>
                <a:latin typeface="Arial Rounded MT Bold" pitchFamily="34" charset="0"/>
              </a:rPr>
              <a:t> Li </a:t>
            </a:r>
            <a:r>
              <a:rPr lang="fr-FR" sz="4000" b="1" dirty="0" err="1" smtClean="0">
                <a:solidFill>
                  <a:schemeClr val="bg1"/>
                </a:solidFill>
                <a:latin typeface="Arial Rounded MT Bold" pitchFamily="34" charset="0"/>
              </a:rPr>
              <a:t>ki</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koule</a:t>
            </a:r>
            <a:r>
              <a:rPr lang="fr-FR" sz="4000" b="1" dirty="0" smtClean="0">
                <a:solidFill>
                  <a:schemeClr val="bg1"/>
                </a:solidFill>
                <a:latin typeface="Arial Rounded MT Bold" pitchFamily="34" charset="0"/>
              </a:rPr>
              <a:t> la.</a:t>
            </a:r>
            <a:endParaRPr lang="en-US" sz="4000" b="1" dirty="0" smtClean="0">
              <a:solidFill>
                <a:schemeClr val="bg1"/>
              </a:solidFill>
              <a:latin typeface="Arial Rounded MT Bold" pitchFamily="34" charset="0"/>
            </a:endParaRPr>
          </a:p>
          <a:p>
            <a:pPr algn="ctr">
              <a:buNone/>
            </a:pPr>
            <a:r>
              <a:rPr lang="fr-FR" sz="4000" b="1" dirty="0" err="1" smtClean="0">
                <a:solidFill>
                  <a:srgbClr val="00FF99"/>
                </a:solidFill>
                <a:latin typeface="Arial Rounded MT Bold" pitchFamily="34" charset="0"/>
              </a:rPr>
              <a:t>Ref</a:t>
            </a:r>
            <a:endParaRPr lang="en-US" sz="4000" b="1" dirty="0" smtClean="0">
              <a:solidFill>
                <a:srgbClr val="00FF99"/>
              </a:solidFill>
              <a:latin typeface="Arial Rounded MT Bold" pitchFamily="34" charset="0"/>
            </a:endParaRPr>
          </a:p>
          <a:p>
            <a:pPr algn="ctr">
              <a:buNone/>
            </a:pPr>
            <a:r>
              <a:rPr lang="en-US" sz="4000" b="1" dirty="0" smtClean="0">
                <a:solidFill>
                  <a:srgbClr val="99FF33"/>
                </a:solidFill>
                <a:latin typeface="Arial Rounded MT Bold" pitchFamily="34" charset="0"/>
              </a:rPr>
              <a:t>O </a:t>
            </a:r>
            <a:r>
              <a:rPr lang="en-US" sz="4000" b="1" dirty="0" err="1" smtClean="0">
                <a:solidFill>
                  <a:srgbClr val="99FF33"/>
                </a:solidFill>
                <a:latin typeface="Arial Rounded MT Bold" pitchFamily="34" charset="0"/>
              </a:rPr>
              <a:t>wi</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mwen</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renmen</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Jezu</a:t>
            </a:r>
            <a:r>
              <a:rPr lang="en-US" sz="4000" b="1" dirty="0" smtClean="0">
                <a:solidFill>
                  <a:srgbClr val="99FF33"/>
                </a:solidFill>
                <a:latin typeface="Arial Rounded MT Bold" pitchFamily="34" charset="0"/>
              </a:rPr>
              <a:t> ( 3x)</a:t>
            </a:r>
          </a:p>
          <a:p>
            <a:pPr algn="ctr">
              <a:buNone/>
            </a:pPr>
            <a:r>
              <a:rPr lang="en-US" sz="4000" b="1" dirty="0" err="1" smtClean="0">
                <a:solidFill>
                  <a:srgbClr val="99FF33"/>
                </a:solidFill>
                <a:latin typeface="Arial Rounded MT Bold" pitchFamily="34" charset="0"/>
              </a:rPr>
              <a:t>Paske</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li</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renmenm</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avan</a:t>
            </a:r>
            <a:endParaRPr lang="en-US" sz="4000" b="1" dirty="0" smtClean="0">
              <a:solidFill>
                <a:srgbClr val="99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txBody>
          <a:bodyPr>
            <a:normAutofit/>
          </a:bodyPr>
          <a:lstStyle/>
          <a:p>
            <a:pPr algn="ctr">
              <a:buNone/>
            </a:pPr>
            <a:r>
              <a:rPr lang="fr-FR" sz="4000" b="1" dirty="0" smtClean="0">
                <a:solidFill>
                  <a:srgbClr val="00FF99"/>
                </a:solidFill>
                <a:latin typeface="Arial Rounded MT Bold" pitchFamily="34" charset="0"/>
              </a:rPr>
              <a:t>3</a:t>
            </a:r>
            <a:endParaRPr lang="en-US" sz="4000" b="1" dirty="0" smtClean="0">
              <a:solidFill>
                <a:srgbClr val="00FF99"/>
              </a:solidFill>
              <a:latin typeface="Arial Rounded MT Bold" pitchFamily="34" charset="0"/>
            </a:endParaRPr>
          </a:p>
          <a:p>
            <a:pPr algn="ctr">
              <a:buNone/>
            </a:pPr>
            <a:r>
              <a:rPr lang="fr-FR" sz="4000" b="1" dirty="0" err="1" smtClean="0">
                <a:solidFill>
                  <a:schemeClr val="bg1"/>
                </a:solidFill>
                <a:latin typeface="Arial Rounded MT Bold" pitchFamily="34" charset="0"/>
              </a:rPr>
              <a:t>Pawol</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Bondye</a:t>
            </a:r>
            <a:r>
              <a:rPr lang="fr-FR" sz="4000" b="1" dirty="0" smtClean="0">
                <a:solidFill>
                  <a:schemeClr val="bg1"/>
                </a:solidFill>
                <a:latin typeface="Arial Rounded MT Bold" pitchFamily="34" charset="0"/>
              </a:rPr>
              <a:t> m-ape </a:t>
            </a:r>
            <a:r>
              <a:rPr lang="fr-FR" sz="4000" b="1" dirty="0" err="1" smtClean="0">
                <a:solidFill>
                  <a:schemeClr val="bg1"/>
                </a:solidFill>
                <a:latin typeface="Arial Rounded MT Bold" pitchFamily="34" charset="0"/>
              </a:rPr>
              <a:t>sere</a:t>
            </a:r>
            <a:endParaRPr lang="en-US" sz="4000" b="1" dirty="0" smtClean="0">
              <a:solidFill>
                <a:schemeClr val="bg1"/>
              </a:solidFill>
              <a:latin typeface="Arial Rounded MT Bold" pitchFamily="34" charset="0"/>
            </a:endParaRPr>
          </a:p>
          <a:p>
            <a:pPr algn="ctr">
              <a:buNone/>
            </a:pPr>
            <a:r>
              <a:rPr lang="fr-FR" sz="4000" b="1" dirty="0" smtClean="0">
                <a:solidFill>
                  <a:schemeClr val="bg1"/>
                </a:solidFill>
                <a:latin typeface="Arial Rounded MT Bold" pitchFamily="34" charset="0"/>
              </a:rPr>
              <a:t>Nan </a:t>
            </a:r>
            <a:r>
              <a:rPr lang="fr-FR" sz="4000" b="1" dirty="0" err="1" smtClean="0">
                <a:solidFill>
                  <a:schemeClr val="bg1"/>
                </a:solidFill>
                <a:latin typeface="Arial Rounded MT Bold" pitchFamily="34" charset="0"/>
              </a:rPr>
              <a:t>kè</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mwen</a:t>
            </a:r>
            <a:r>
              <a:rPr lang="fr-FR" sz="4000" b="1" dirty="0" smtClean="0">
                <a:solidFill>
                  <a:schemeClr val="bg1"/>
                </a:solidFill>
                <a:latin typeface="Arial Rounded MT Bold" pitchFamily="34" charset="0"/>
              </a:rPr>
              <a:t> pou </a:t>
            </a:r>
            <a:r>
              <a:rPr lang="fr-FR" sz="4000" b="1" dirty="0" err="1" smtClean="0">
                <a:solidFill>
                  <a:schemeClr val="bg1"/>
                </a:solidFill>
                <a:latin typeface="Arial Rounded MT Bold" pitchFamily="34" charset="0"/>
              </a:rPr>
              <a:t>mwen</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pa</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peche</a:t>
            </a:r>
            <a:endParaRPr lang="en-US" sz="4000" b="1" dirty="0" smtClean="0">
              <a:solidFill>
                <a:schemeClr val="bg1"/>
              </a:solidFill>
              <a:latin typeface="Arial Rounded MT Bold" pitchFamily="34" charset="0"/>
            </a:endParaRPr>
          </a:p>
          <a:p>
            <a:pPr algn="ctr">
              <a:buNone/>
            </a:pPr>
            <a:r>
              <a:rPr lang="fr-FR" sz="4000" b="1" dirty="0" err="1" smtClean="0">
                <a:solidFill>
                  <a:schemeClr val="bg1"/>
                </a:solidFill>
                <a:latin typeface="Arial Rounded MT Bold" pitchFamily="34" charset="0"/>
              </a:rPr>
              <a:t>Kont</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Jezu</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ki</a:t>
            </a:r>
            <a:r>
              <a:rPr lang="fr-FR" sz="4000" b="1" dirty="0" smtClean="0">
                <a:solidFill>
                  <a:schemeClr val="bg1"/>
                </a:solidFill>
                <a:latin typeface="Arial Rounded MT Bold" pitchFamily="34" charset="0"/>
              </a:rPr>
              <a:t> te </a:t>
            </a:r>
            <a:r>
              <a:rPr lang="fr-FR" sz="4000" b="1" dirty="0" err="1" smtClean="0">
                <a:solidFill>
                  <a:schemeClr val="bg1"/>
                </a:solidFill>
                <a:latin typeface="Arial Rounded MT Bold" pitchFamily="34" charset="0"/>
              </a:rPr>
              <a:t>vle</a:t>
            </a:r>
            <a:r>
              <a:rPr lang="fr-FR" sz="4000" b="1" dirty="0" smtClean="0">
                <a:solidFill>
                  <a:schemeClr val="bg1"/>
                </a:solidFill>
                <a:latin typeface="Arial Rounded MT Bold" pitchFamily="34" charset="0"/>
              </a:rPr>
              <a:t> </a:t>
            </a:r>
            <a:r>
              <a:rPr lang="fr-FR" sz="4000" b="1" dirty="0" err="1" smtClean="0">
                <a:solidFill>
                  <a:schemeClr val="bg1"/>
                </a:solidFill>
                <a:latin typeface="Arial Rounded MT Bold" pitchFamily="34" charset="0"/>
              </a:rPr>
              <a:t>sove</a:t>
            </a:r>
            <a:endParaRPr lang="en-US" sz="4000" b="1" dirty="0" smtClean="0">
              <a:solidFill>
                <a:schemeClr val="bg1"/>
              </a:solidFill>
              <a:latin typeface="Arial Rounded MT Bold" pitchFamily="34" charset="0"/>
            </a:endParaRPr>
          </a:p>
          <a:p>
            <a:pPr algn="ctr">
              <a:buNone/>
            </a:pPr>
            <a:r>
              <a:rPr lang="fr-FR" sz="4000" b="1" dirty="0" err="1" smtClean="0">
                <a:solidFill>
                  <a:schemeClr val="bg1"/>
                </a:solidFill>
                <a:latin typeface="Arial Rounded MT Bold" pitchFamily="34" charset="0"/>
              </a:rPr>
              <a:t>Nou</a:t>
            </a:r>
            <a:r>
              <a:rPr lang="fr-FR" sz="4000" b="1" dirty="0" smtClean="0">
                <a:solidFill>
                  <a:schemeClr val="bg1"/>
                </a:solidFill>
                <a:latin typeface="Arial Rounded MT Bold" pitchFamily="34" charset="0"/>
              </a:rPr>
              <a:t>, le li </a:t>
            </a:r>
            <a:r>
              <a:rPr lang="fr-FR" sz="4000" b="1" dirty="0" err="1" smtClean="0">
                <a:solidFill>
                  <a:schemeClr val="bg1"/>
                </a:solidFill>
                <a:latin typeface="Arial Rounded MT Bold" pitchFamily="34" charset="0"/>
              </a:rPr>
              <a:t>mouri</a:t>
            </a:r>
            <a:r>
              <a:rPr lang="fr-FR" sz="4000" b="1" dirty="0" smtClean="0">
                <a:solidFill>
                  <a:schemeClr val="bg1"/>
                </a:solidFill>
                <a:latin typeface="Arial Rounded MT Bold" pitchFamily="34" charset="0"/>
              </a:rPr>
              <a:t> pou </a:t>
            </a:r>
            <a:r>
              <a:rPr lang="fr-FR" sz="4000" b="1" dirty="0" err="1" smtClean="0">
                <a:solidFill>
                  <a:schemeClr val="bg1"/>
                </a:solidFill>
                <a:latin typeface="Arial Rounded MT Bold" pitchFamily="34" charset="0"/>
              </a:rPr>
              <a:t>nou</a:t>
            </a:r>
            <a:r>
              <a:rPr lang="fr-FR" sz="4000" b="1" dirty="0" smtClean="0">
                <a:solidFill>
                  <a:schemeClr val="bg1"/>
                </a:solidFill>
                <a:latin typeface="Arial Rounded MT Bold" pitchFamily="34" charset="0"/>
              </a:rPr>
              <a:t>.</a:t>
            </a:r>
          </a:p>
          <a:p>
            <a:pPr algn="ctr">
              <a:buNone/>
            </a:pPr>
            <a:r>
              <a:rPr lang="fr-FR" sz="4000" b="1" dirty="0" err="1" smtClean="0">
                <a:solidFill>
                  <a:srgbClr val="00FF99"/>
                </a:solidFill>
                <a:latin typeface="Arial Rounded MT Bold" pitchFamily="34" charset="0"/>
              </a:rPr>
              <a:t>Ref</a:t>
            </a:r>
            <a:endParaRPr lang="en-US" sz="4000" b="1" dirty="0" smtClean="0">
              <a:solidFill>
                <a:srgbClr val="00FF99"/>
              </a:solidFill>
              <a:latin typeface="Arial Rounded MT Bold" pitchFamily="34" charset="0"/>
            </a:endParaRPr>
          </a:p>
          <a:p>
            <a:pPr algn="ctr">
              <a:buNone/>
            </a:pPr>
            <a:r>
              <a:rPr lang="en-US" sz="4000" b="1" dirty="0" smtClean="0">
                <a:solidFill>
                  <a:srgbClr val="99FF33"/>
                </a:solidFill>
                <a:latin typeface="Arial Rounded MT Bold" pitchFamily="34" charset="0"/>
              </a:rPr>
              <a:t>O </a:t>
            </a:r>
            <a:r>
              <a:rPr lang="en-US" sz="4000" b="1" dirty="0" err="1" smtClean="0">
                <a:solidFill>
                  <a:srgbClr val="99FF33"/>
                </a:solidFill>
                <a:latin typeface="Arial Rounded MT Bold" pitchFamily="34" charset="0"/>
              </a:rPr>
              <a:t>wi</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mwen</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renmen</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Jezu</a:t>
            </a:r>
            <a:r>
              <a:rPr lang="en-US" sz="4000" b="1" dirty="0" smtClean="0">
                <a:solidFill>
                  <a:srgbClr val="99FF33"/>
                </a:solidFill>
                <a:latin typeface="Arial Rounded MT Bold" pitchFamily="34" charset="0"/>
              </a:rPr>
              <a:t> ( 3x)</a:t>
            </a:r>
          </a:p>
          <a:p>
            <a:pPr algn="ctr">
              <a:buNone/>
            </a:pPr>
            <a:r>
              <a:rPr lang="en-US" sz="4000" b="1" dirty="0" err="1" smtClean="0">
                <a:solidFill>
                  <a:srgbClr val="99FF33"/>
                </a:solidFill>
                <a:latin typeface="Arial Rounded MT Bold" pitchFamily="34" charset="0"/>
              </a:rPr>
              <a:t>Paske</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li</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renmenm</a:t>
            </a:r>
            <a:r>
              <a:rPr lang="en-US" sz="4000" b="1" dirty="0" smtClean="0">
                <a:solidFill>
                  <a:srgbClr val="99FF33"/>
                </a:solidFill>
                <a:latin typeface="Arial Rounded MT Bold" pitchFamily="34" charset="0"/>
              </a:rPr>
              <a:t> </a:t>
            </a:r>
            <a:r>
              <a:rPr lang="en-US" sz="4000" b="1" dirty="0" err="1" smtClean="0">
                <a:solidFill>
                  <a:srgbClr val="99FF33"/>
                </a:solidFill>
                <a:latin typeface="Arial Rounded MT Bold" pitchFamily="34" charset="0"/>
              </a:rPr>
              <a:t>avan</a:t>
            </a:r>
            <a:r>
              <a:rPr lang="en-US" sz="4000" b="1" dirty="0" smtClean="0">
                <a:solidFill>
                  <a:schemeClr val="bg1"/>
                </a:solidFill>
                <a:latin typeface="Arial Rounded MT Bold" pitchFamily="34" charset="0"/>
              </a:rPr>
              <a:t>.</a:t>
            </a:r>
            <a:endParaRPr lang="en-US" sz="4000" b="1" dirty="0" smtClean="0">
              <a:solidFill>
                <a:srgbClr val="99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6" name="TextBox 5"/>
          <p:cNvSpPr txBox="1"/>
          <p:nvPr/>
        </p:nvSpPr>
        <p:spPr>
          <a:xfrm>
            <a:off x="2895600" y="609600"/>
            <a:ext cx="3200400" cy="1015663"/>
          </a:xfrm>
          <a:prstGeom prst="rect">
            <a:avLst/>
          </a:prstGeom>
          <a:blipFill>
            <a:blip r:embed="rId4"/>
            <a:tile tx="0" ty="0" sx="100000" sy="100000" flip="none" algn="tl"/>
          </a:blipFill>
        </p:spPr>
        <p:txBody>
          <a:bodyPr wrap="square" rtlCol="0">
            <a:spAutoFit/>
          </a:bodyPr>
          <a:lstStyle/>
          <a:p>
            <a:pPr algn="ctr"/>
            <a:r>
              <a:rPr lang="en-US" sz="6000" dirty="0" smtClean="0">
                <a:solidFill>
                  <a:schemeClr val="bg1"/>
                </a:solidFill>
                <a:latin typeface="Arial Rounded MT Bold" pitchFamily="34" charset="0"/>
              </a:rPr>
              <a:t>DEBUT</a:t>
            </a:r>
            <a:endParaRPr lang="en-US" sz="60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2"/>
          </a:solidFill>
        </p:spPr>
        <p:txBody>
          <a:bodyPr>
            <a:normAutofit fontScale="92500" lnSpcReduction="10000"/>
          </a:bodyPr>
          <a:lstStyle/>
          <a:p>
            <a:pPr marL="0" indent="0" algn="ctr">
              <a:buNone/>
            </a:pPr>
            <a:r>
              <a:rPr lang="fr-FR" sz="4400" b="1" dirty="0" smtClean="0">
                <a:latin typeface="Arial Rounded MT Bold" pitchFamily="34" charset="0"/>
              </a:rPr>
              <a:t>Psaume </a:t>
            </a:r>
            <a:r>
              <a:rPr lang="fr-FR" sz="4400" b="1" dirty="0" smtClean="0">
                <a:latin typeface="Arial Rounded MT Bold" pitchFamily="34" charset="0"/>
              </a:rPr>
              <a:t>100</a:t>
            </a:r>
            <a:r>
              <a:rPr lang="fr-FR" sz="4400" b="1" dirty="0" smtClean="0">
                <a:latin typeface="Arial Rounded MT Bold" pitchFamily="34" charset="0"/>
              </a:rPr>
              <a:t>:</a:t>
            </a:r>
          </a:p>
          <a:p>
            <a:pPr marL="0" indent="0" algn="just">
              <a:buNone/>
            </a:pPr>
            <a:r>
              <a:rPr lang="fr-FR" sz="4400" b="1" dirty="0" smtClean="0">
                <a:solidFill>
                  <a:srgbClr val="0D069A"/>
                </a:solidFill>
                <a:latin typeface="Arial Rounded MT Bold" pitchFamily="34" charset="0"/>
              </a:rPr>
              <a:t>1 </a:t>
            </a:r>
            <a:r>
              <a:rPr lang="fr-FR" sz="4400" b="1" dirty="0" smtClean="0">
                <a:solidFill>
                  <a:srgbClr val="0D069A"/>
                </a:solidFill>
                <a:latin typeface="Arial Rounded MT Bold" pitchFamily="34" charset="0"/>
              </a:rPr>
              <a:t>¶ Psaume de louange. Poussez vers l'Éternel des cris de joie, Vous tous, habitants de la terre!</a:t>
            </a:r>
          </a:p>
          <a:p>
            <a:pPr marL="0" indent="0" algn="just">
              <a:buNone/>
            </a:pPr>
            <a:r>
              <a:rPr lang="fr-FR" sz="4400" b="1" dirty="0" smtClean="0">
                <a:latin typeface="Arial Rounded MT Bold" pitchFamily="34" charset="0"/>
              </a:rPr>
              <a:t> 2 Servez l'Éternel, avec joie, Venez avec allégresse en sa présence!</a:t>
            </a:r>
          </a:p>
          <a:p>
            <a:pPr marL="0" indent="0" algn="just">
              <a:buNone/>
            </a:pPr>
            <a:r>
              <a:rPr lang="fr-FR" sz="4400" b="1" dirty="0" smtClean="0">
                <a:solidFill>
                  <a:srgbClr val="0D069A"/>
                </a:solidFill>
                <a:latin typeface="Arial Rounded MT Bold" pitchFamily="34" charset="0"/>
              </a:rPr>
              <a:t> 3 Sachez que l'Éternel est Dieu! C'est lui qui nous a faits, et nous lui appartenons; Nous sommes son peuple, et le troupeau de son pâturage.</a:t>
            </a:r>
          </a:p>
          <a:p>
            <a:pPr marL="0" indent="0" algn="just">
              <a:buNone/>
            </a:pPr>
            <a:endParaRPr lang="en-US" sz="40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2"/>
          </a:solidFill>
        </p:spPr>
        <p:txBody>
          <a:bodyPr>
            <a:normAutofit/>
          </a:bodyPr>
          <a:lstStyle/>
          <a:p>
            <a:pPr marL="0" indent="0" algn="just">
              <a:buNone/>
            </a:pPr>
            <a:r>
              <a:rPr lang="fr-FR" sz="4800" b="1" dirty="0" smtClean="0">
                <a:solidFill>
                  <a:srgbClr val="0D069A"/>
                </a:solidFill>
                <a:latin typeface="Arial Rounded MT Bold" pitchFamily="34" charset="0"/>
              </a:rPr>
              <a:t>4 </a:t>
            </a:r>
            <a:r>
              <a:rPr lang="fr-FR" sz="4800" b="1" dirty="0" smtClean="0">
                <a:solidFill>
                  <a:srgbClr val="0D069A"/>
                </a:solidFill>
                <a:latin typeface="Arial Rounded MT Bold" pitchFamily="34" charset="0"/>
              </a:rPr>
              <a:t>Entrez dans ses portes avec des louanges, Dans ses parvis avec des cantiques! Célébrez-le, bénissez son nom!</a:t>
            </a:r>
          </a:p>
          <a:p>
            <a:pPr marL="0" indent="0" algn="just">
              <a:buNone/>
            </a:pPr>
            <a:r>
              <a:rPr lang="fr-FR" sz="4800" b="1" dirty="0" smtClean="0">
                <a:solidFill>
                  <a:srgbClr val="0D069A"/>
                </a:solidFill>
                <a:latin typeface="Arial Rounded MT Bold" pitchFamily="34" charset="0"/>
              </a:rPr>
              <a:t> </a:t>
            </a:r>
            <a:r>
              <a:rPr lang="fr-FR" sz="4800" b="1" dirty="0" smtClean="0">
                <a:latin typeface="Arial Rounded MT Bold" pitchFamily="34" charset="0"/>
              </a:rPr>
              <a:t>5 Car l'Éternel est bon; sa bonté dure toujours, Et sa fidélité de génération en génération.</a:t>
            </a:r>
            <a:endParaRPr lang="en-US" sz="48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lgn="ctr">
              <a:buNone/>
            </a:pPr>
            <a:r>
              <a:rPr lang="fr-FR" sz="4000" b="1" dirty="0" smtClean="0">
                <a:solidFill>
                  <a:srgbClr val="0D069A"/>
                </a:solidFill>
                <a:latin typeface="Arial Rounded MT Bold" pitchFamily="34" charset="0"/>
                <a:ea typeface="Arial Unicode MS" pitchFamily="34" charset="-128"/>
                <a:cs typeface="Arial Unicode MS" pitchFamily="34" charset="-128"/>
              </a:rPr>
              <a:t> </a:t>
            </a:r>
            <a:r>
              <a:rPr lang="fr-FR" sz="3600" dirty="0" smtClean="0">
                <a:solidFill>
                  <a:srgbClr val="0D069A"/>
                </a:solidFill>
                <a:latin typeface="Arial Rounded MT Bold" pitchFamily="34" charset="0"/>
              </a:rPr>
              <a:t>136 TOUT JOYEUX BENISSONS LE SEIGNEUR</a:t>
            </a:r>
            <a:endParaRPr lang="en-US" sz="3600" dirty="0" smtClean="0">
              <a:solidFill>
                <a:srgbClr val="0D069A"/>
              </a:solidFill>
              <a:latin typeface="Arial Rounded MT Bold" pitchFamily="34" charset="0"/>
            </a:endParaRPr>
          </a:p>
          <a:p>
            <a:pPr marL="0" indent="0" algn="ctr">
              <a:buNone/>
            </a:pPr>
            <a:r>
              <a:rPr lang="fr-FR" sz="3600" dirty="0" smtClean="0">
                <a:solidFill>
                  <a:srgbClr val="0D069A"/>
                </a:solidFill>
                <a:latin typeface="Arial Rounded MT Bold" pitchFamily="34" charset="0"/>
              </a:rPr>
              <a:t>1 </a:t>
            </a:r>
            <a:r>
              <a:rPr lang="fr-FR" sz="3600" dirty="0" smtClean="0">
                <a:latin typeface="Arial Rounded MT Bold" pitchFamily="34" charset="0"/>
              </a:rPr>
              <a:t/>
            </a:r>
            <a:br>
              <a:rPr lang="fr-FR" sz="3600" dirty="0" smtClean="0">
                <a:latin typeface="Arial Rounded MT Bold" pitchFamily="34" charset="0"/>
              </a:rPr>
            </a:br>
            <a:r>
              <a:rPr lang="fr-FR" sz="3600" dirty="0" smtClean="0">
                <a:latin typeface="Arial Rounded MT Bold" pitchFamily="34" charset="0"/>
              </a:rPr>
              <a:t>Tout joyeux, bénissons le Seigneur, </a:t>
            </a:r>
            <a:br>
              <a:rPr lang="fr-FR" sz="3600" dirty="0" smtClean="0">
                <a:latin typeface="Arial Rounded MT Bold" pitchFamily="34" charset="0"/>
              </a:rPr>
            </a:br>
            <a:r>
              <a:rPr lang="fr-FR" sz="3600" dirty="0" smtClean="0">
                <a:latin typeface="Arial Rounded MT Bold" pitchFamily="34" charset="0"/>
              </a:rPr>
              <a:t>Chantons et célébrons ses louanges, </a:t>
            </a:r>
            <a:br>
              <a:rPr lang="fr-FR" sz="3600" dirty="0" smtClean="0">
                <a:latin typeface="Arial Rounded MT Bold" pitchFamily="34" charset="0"/>
              </a:rPr>
            </a:br>
            <a:r>
              <a:rPr lang="fr-FR" sz="3600" dirty="0" smtClean="0">
                <a:latin typeface="Arial Rounded MT Bold" pitchFamily="34" charset="0"/>
              </a:rPr>
              <a:t>Adorons avec foi le Sauveur, </a:t>
            </a:r>
            <a:br>
              <a:rPr lang="fr-FR" sz="3600" dirty="0" smtClean="0">
                <a:latin typeface="Arial Rounded MT Bold" pitchFamily="34" charset="0"/>
              </a:rPr>
            </a:br>
            <a:r>
              <a:rPr lang="fr-FR" sz="3600" dirty="0" smtClean="0">
                <a:latin typeface="Arial Rounded MT Bold" pitchFamily="34" charset="0"/>
              </a:rPr>
              <a:t>Nous joignant aux célestes phalanges. </a:t>
            </a:r>
            <a:br>
              <a:rPr lang="fr-FR" sz="3600" dirty="0" smtClean="0">
                <a:latin typeface="Arial Rounded MT Bold" pitchFamily="34" charset="0"/>
              </a:rPr>
            </a:br>
            <a:r>
              <a:rPr lang="fr-FR" sz="3600" dirty="0" smtClean="0">
                <a:solidFill>
                  <a:srgbClr val="0D069A"/>
                </a:solidFill>
                <a:latin typeface="Arial Rounded MT Bold" pitchFamily="34" charset="0"/>
              </a:rPr>
              <a:t>Refrain </a:t>
            </a:r>
            <a:r>
              <a:rPr lang="fr-FR" sz="3600" dirty="0" smtClean="0">
                <a:latin typeface="Arial Rounded MT Bold" pitchFamily="34" charset="0"/>
              </a:rPr>
              <a:t/>
            </a:r>
            <a:br>
              <a:rPr lang="fr-FR" sz="3600" dirty="0" smtClean="0">
                <a:latin typeface="Arial Rounded MT Bold" pitchFamily="34" charset="0"/>
              </a:rPr>
            </a:br>
            <a:r>
              <a:rPr lang="fr-FR" sz="3600" dirty="0" smtClean="0">
                <a:solidFill>
                  <a:srgbClr val="009900"/>
                </a:solidFill>
                <a:latin typeface="Arial Rounded MT Bold" pitchFamily="34" charset="0"/>
              </a:rPr>
              <a:t>Gloire à Dieu! Gloire à Dieu! </a:t>
            </a:r>
            <a:br>
              <a:rPr lang="fr-FR" sz="3600" dirty="0" smtClean="0">
                <a:solidFill>
                  <a:srgbClr val="009900"/>
                </a:solidFill>
                <a:latin typeface="Arial Rounded MT Bold" pitchFamily="34" charset="0"/>
              </a:rPr>
            </a:br>
            <a:r>
              <a:rPr lang="fr-FR" sz="3600" dirty="0" smtClean="0">
                <a:solidFill>
                  <a:srgbClr val="009900"/>
                </a:solidFill>
                <a:latin typeface="Arial Rounded MT Bold" pitchFamily="34" charset="0"/>
              </a:rPr>
              <a:t>Que ce chant retentisse en tout lieu! </a:t>
            </a:r>
            <a:br>
              <a:rPr lang="fr-FR" sz="3600" dirty="0" smtClean="0">
                <a:solidFill>
                  <a:srgbClr val="009900"/>
                </a:solidFill>
                <a:latin typeface="Arial Rounded MT Bold" pitchFamily="34" charset="0"/>
              </a:rPr>
            </a:br>
            <a:r>
              <a:rPr lang="fr-FR" sz="3600" dirty="0" smtClean="0">
                <a:solidFill>
                  <a:srgbClr val="009900"/>
                </a:solidFill>
                <a:latin typeface="Arial Rounded MT Bold" pitchFamily="34" charset="0"/>
              </a:rPr>
              <a:t>Gloire à Dieu! Gloire à Dieu! </a:t>
            </a:r>
            <a:br>
              <a:rPr lang="fr-FR" sz="3600" dirty="0" smtClean="0">
                <a:solidFill>
                  <a:srgbClr val="009900"/>
                </a:solidFill>
                <a:latin typeface="Arial Rounded MT Bold" pitchFamily="34" charset="0"/>
              </a:rPr>
            </a:br>
            <a:r>
              <a:rPr lang="fr-FR" sz="3600" dirty="0" smtClean="0">
                <a:solidFill>
                  <a:srgbClr val="009900"/>
                </a:solidFill>
                <a:latin typeface="Arial Rounded MT Bold" pitchFamily="34" charset="0"/>
              </a:rPr>
              <a:t>Que ce chant retentisse en tout lieu! </a:t>
            </a:r>
            <a:r>
              <a:rPr lang="fr-FR" sz="3600" dirty="0" smtClean="0">
                <a:latin typeface="Arial Rounded MT Bold" pitchFamily="34" charset="0"/>
              </a:rPr>
              <a:t/>
            </a:r>
            <a:br>
              <a:rPr lang="fr-FR" sz="3600" dirty="0" smtClean="0">
                <a:latin typeface="Arial Rounded MT Bold" pitchFamily="34" charset="0"/>
              </a:rPr>
            </a:br>
            <a:endParaRPr lang="en-US" sz="3600" dirty="0">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3600" dirty="0" smtClean="0">
                <a:solidFill>
                  <a:srgbClr val="0D069A"/>
                </a:solidFill>
                <a:latin typeface="Arial Rounded MT Bold" pitchFamily="34" charset="0"/>
              </a:rPr>
              <a:t>2 </a:t>
            </a:r>
            <a:r>
              <a:rPr lang="fr-FR" sz="3600" dirty="0" smtClean="0">
                <a:latin typeface="Arial Rounded MT Bold" pitchFamily="34" charset="0"/>
              </a:rPr>
              <a:t/>
            </a:r>
            <a:br>
              <a:rPr lang="fr-FR" sz="3600" dirty="0" smtClean="0">
                <a:latin typeface="Arial Rounded MT Bold" pitchFamily="34" charset="0"/>
              </a:rPr>
            </a:br>
            <a:r>
              <a:rPr lang="fr-FR" sz="3600" dirty="0" smtClean="0">
                <a:latin typeface="Arial Rounded MT Bold" pitchFamily="34" charset="0"/>
              </a:rPr>
              <a:t>Dieu, dans son incomparable amour, </a:t>
            </a:r>
            <a:br>
              <a:rPr lang="fr-FR" sz="3600" dirty="0" smtClean="0">
                <a:latin typeface="Arial Rounded MT Bold" pitchFamily="34" charset="0"/>
              </a:rPr>
            </a:br>
            <a:r>
              <a:rPr lang="fr-FR" sz="3600" dirty="0" smtClean="0">
                <a:latin typeface="Arial Rounded MT Bold" pitchFamily="34" charset="0"/>
              </a:rPr>
              <a:t>Du ciel envoya son Fils unique, </a:t>
            </a:r>
            <a:br>
              <a:rPr lang="fr-FR" sz="3600" dirty="0" smtClean="0">
                <a:latin typeface="Arial Rounded MT Bold" pitchFamily="34" charset="0"/>
              </a:rPr>
            </a:br>
            <a:r>
              <a:rPr lang="fr-FR" sz="3600" dirty="0" smtClean="0">
                <a:latin typeface="Arial Rounded MT Bold" pitchFamily="34" charset="0"/>
              </a:rPr>
              <a:t>Et la terre et les cieux, dans ce jour, </a:t>
            </a:r>
            <a:br>
              <a:rPr lang="fr-FR" sz="3600" dirty="0" smtClean="0">
                <a:latin typeface="Arial Rounded MT Bold" pitchFamily="34" charset="0"/>
              </a:rPr>
            </a:br>
            <a:r>
              <a:rPr lang="fr-FR" sz="3600" dirty="0" smtClean="0">
                <a:latin typeface="Arial Rounded MT Bold" pitchFamily="34" charset="0"/>
              </a:rPr>
              <a:t>S'unissent pour chanter ce cantique : </a:t>
            </a:r>
            <a:br>
              <a:rPr lang="fr-FR" sz="3600" dirty="0" smtClean="0">
                <a:latin typeface="Arial Rounded MT Bold" pitchFamily="34" charset="0"/>
              </a:rPr>
            </a:br>
            <a:r>
              <a:rPr lang="fr-FR" sz="3600" dirty="0" smtClean="0">
                <a:solidFill>
                  <a:srgbClr val="0D069A"/>
                </a:solidFill>
                <a:latin typeface="Arial Rounded MT Bold" pitchFamily="34" charset="0"/>
              </a:rPr>
              <a:t> Refrain </a:t>
            </a:r>
            <a:r>
              <a:rPr lang="fr-FR" sz="3600" dirty="0" smtClean="0">
                <a:latin typeface="Arial Rounded MT Bold" pitchFamily="34" charset="0"/>
              </a:rPr>
              <a:t/>
            </a:r>
            <a:br>
              <a:rPr lang="fr-FR" sz="3600" dirty="0" smtClean="0">
                <a:latin typeface="Arial Rounded MT Bold" pitchFamily="34" charset="0"/>
              </a:rPr>
            </a:br>
            <a:r>
              <a:rPr lang="fr-FR" sz="3600" dirty="0" smtClean="0">
                <a:solidFill>
                  <a:srgbClr val="009900"/>
                </a:solidFill>
                <a:latin typeface="Arial Rounded MT Bold" pitchFamily="34" charset="0"/>
              </a:rPr>
              <a:t>Gloire à Dieu! Gloire à Dieu! </a:t>
            </a:r>
            <a:br>
              <a:rPr lang="fr-FR" sz="3600" dirty="0" smtClean="0">
                <a:solidFill>
                  <a:srgbClr val="009900"/>
                </a:solidFill>
                <a:latin typeface="Arial Rounded MT Bold" pitchFamily="34" charset="0"/>
              </a:rPr>
            </a:br>
            <a:r>
              <a:rPr lang="fr-FR" sz="3600" dirty="0" smtClean="0">
                <a:solidFill>
                  <a:srgbClr val="009900"/>
                </a:solidFill>
                <a:latin typeface="Arial Rounded MT Bold" pitchFamily="34" charset="0"/>
              </a:rPr>
              <a:t>Que ce chant retentisse en tout lieu! </a:t>
            </a:r>
            <a:br>
              <a:rPr lang="fr-FR" sz="3600" dirty="0" smtClean="0">
                <a:solidFill>
                  <a:srgbClr val="009900"/>
                </a:solidFill>
                <a:latin typeface="Arial Rounded MT Bold" pitchFamily="34" charset="0"/>
              </a:rPr>
            </a:br>
            <a:r>
              <a:rPr lang="fr-FR" sz="3600" dirty="0" smtClean="0">
                <a:solidFill>
                  <a:srgbClr val="009900"/>
                </a:solidFill>
                <a:latin typeface="Arial Rounded MT Bold" pitchFamily="34" charset="0"/>
              </a:rPr>
              <a:t>Gloire à Dieu! Gloire à Dieu! </a:t>
            </a:r>
            <a:br>
              <a:rPr lang="fr-FR" sz="3600" dirty="0" smtClean="0">
                <a:solidFill>
                  <a:srgbClr val="009900"/>
                </a:solidFill>
                <a:latin typeface="Arial Rounded MT Bold" pitchFamily="34" charset="0"/>
              </a:rPr>
            </a:br>
            <a:r>
              <a:rPr lang="fr-FR" sz="3600" dirty="0" smtClean="0">
                <a:solidFill>
                  <a:srgbClr val="009900"/>
                </a:solidFill>
                <a:latin typeface="Arial Rounded MT Bold" pitchFamily="34" charset="0"/>
              </a:rPr>
              <a:t>Que ce chant retentisse en tout lieu! </a:t>
            </a:r>
            <a:endParaRPr lang="en-US" sz="3600" dirty="0">
              <a:latin typeface="Arial Rounded MT Bol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3600" dirty="0" smtClean="0">
                <a:solidFill>
                  <a:srgbClr val="0D069A"/>
                </a:solidFill>
                <a:latin typeface="Arial Rounded MT Bold" pitchFamily="34" charset="0"/>
              </a:rPr>
              <a:t>3</a:t>
            </a:r>
            <a:r>
              <a:rPr lang="fr-FR" sz="3600" dirty="0" smtClean="0">
                <a:latin typeface="Arial Rounded MT Bold" pitchFamily="34" charset="0"/>
              </a:rPr>
              <a:t> </a:t>
            </a:r>
            <a:br>
              <a:rPr lang="fr-FR" sz="3600" dirty="0" smtClean="0">
                <a:latin typeface="Arial Rounded MT Bold" pitchFamily="34" charset="0"/>
              </a:rPr>
            </a:br>
            <a:r>
              <a:rPr lang="fr-FR" sz="3600" dirty="0" smtClean="0">
                <a:latin typeface="Arial Rounded MT Bold" pitchFamily="34" charset="0"/>
              </a:rPr>
              <a:t>Le châtiment qui produit la paix, </a:t>
            </a:r>
            <a:br>
              <a:rPr lang="fr-FR" sz="3600" dirty="0" smtClean="0">
                <a:latin typeface="Arial Rounded MT Bold" pitchFamily="34" charset="0"/>
              </a:rPr>
            </a:br>
            <a:r>
              <a:rPr lang="fr-FR" sz="3600" dirty="0" smtClean="0">
                <a:latin typeface="Arial Rounded MT Bold" pitchFamily="34" charset="0"/>
              </a:rPr>
              <a:t>Jésus-Christ l'a subi pour mon âme; </a:t>
            </a:r>
            <a:br>
              <a:rPr lang="fr-FR" sz="3600" dirty="0" smtClean="0">
                <a:latin typeface="Arial Rounded MT Bold" pitchFamily="34" charset="0"/>
              </a:rPr>
            </a:br>
            <a:r>
              <a:rPr lang="fr-FR" sz="3600" dirty="0" smtClean="0">
                <a:latin typeface="Arial Rounded MT Bold" pitchFamily="34" charset="0"/>
              </a:rPr>
              <a:t>Il voulut expier nos forfaits, </a:t>
            </a:r>
            <a:br>
              <a:rPr lang="fr-FR" sz="3600" dirty="0" smtClean="0">
                <a:latin typeface="Arial Rounded MT Bold" pitchFamily="34" charset="0"/>
              </a:rPr>
            </a:br>
            <a:r>
              <a:rPr lang="fr-FR" sz="3600" dirty="0" smtClean="0">
                <a:latin typeface="Arial Rounded MT Bold" pitchFamily="34" charset="0"/>
              </a:rPr>
              <a:t>En mourant, Lui, sur le bois infâme. </a:t>
            </a:r>
            <a:br>
              <a:rPr lang="fr-FR" sz="3600" dirty="0" smtClean="0">
                <a:latin typeface="Arial Rounded MT Bold" pitchFamily="34" charset="0"/>
              </a:rPr>
            </a:br>
            <a:r>
              <a:rPr lang="fr-FR" sz="3600" dirty="0" smtClean="0">
                <a:solidFill>
                  <a:srgbClr val="0D069A"/>
                </a:solidFill>
                <a:latin typeface="Arial Rounded MT Bold" pitchFamily="34" charset="0"/>
              </a:rPr>
              <a:t> Refrain </a:t>
            </a:r>
            <a:r>
              <a:rPr lang="fr-FR" sz="3600" dirty="0" smtClean="0">
                <a:latin typeface="Arial Rounded MT Bold" pitchFamily="34" charset="0"/>
              </a:rPr>
              <a:t/>
            </a:r>
            <a:br>
              <a:rPr lang="fr-FR" sz="3600" dirty="0" smtClean="0">
                <a:latin typeface="Arial Rounded MT Bold" pitchFamily="34" charset="0"/>
              </a:rPr>
            </a:br>
            <a:r>
              <a:rPr lang="fr-FR" sz="3600" dirty="0" smtClean="0">
                <a:solidFill>
                  <a:srgbClr val="009900"/>
                </a:solidFill>
                <a:latin typeface="Arial Rounded MT Bold" pitchFamily="34" charset="0"/>
              </a:rPr>
              <a:t>Gloire à Dieu! Gloire à Dieu! </a:t>
            </a:r>
            <a:br>
              <a:rPr lang="fr-FR" sz="3600" dirty="0" smtClean="0">
                <a:solidFill>
                  <a:srgbClr val="009900"/>
                </a:solidFill>
                <a:latin typeface="Arial Rounded MT Bold" pitchFamily="34" charset="0"/>
              </a:rPr>
            </a:br>
            <a:r>
              <a:rPr lang="fr-FR" sz="3600" dirty="0" smtClean="0">
                <a:solidFill>
                  <a:srgbClr val="009900"/>
                </a:solidFill>
                <a:latin typeface="Arial Rounded MT Bold" pitchFamily="34" charset="0"/>
              </a:rPr>
              <a:t>Que ce chant retentisse en tout lieu! </a:t>
            </a:r>
            <a:br>
              <a:rPr lang="fr-FR" sz="3600" dirty="0" smtClean="0">
                <a:solidFill>
                  <a:srgbClr val="009900"/>
                </a:solidFill>
                <a:latin typeface="Arial Rounded MT Bold" pitchFamily="34" charset="0"/>
              </a:rPr>
            </a:br>
            <a:r>
              <a:rPr lang="fr-FR" sz="3600" dirty="0" smtClean="0">
                <a:solidFill>
                  <a:srgbClr val="009900"/>
                </a:solidFill>
                <a:latin typeface="Arial Rounded MT Bold" pitchFamily="34" charset="0"/>
              </a:rPr>
              <a:t>Gloire à Dieu! Gloire à Dieu! </a:t>
            </a:r>
            <a:br>
              <a:rPr lang="fr-FR" sz="3600" dirty="0" smtClean="0">
                <a:solidFill>
                  <a:srgbClr val="009900"/>
                </a:solidFill>
                <a:latin typeface="Arial Rounded MT Bold" pitchFamily="34" charset="0"/>
              </a:rPr>
            </a:br>
            <a:r>
              <a:rPr lang="fr-FR" sz="3600" dirty="0" smtClean="0">
                <a:solidFill>
                  <a:srgbClr val="009900"/>
                </a:solidFill>
                <a:latin typeface="Arial Rounded MT Bold" pitchFamily="34" charset="0"/>
              </a:rPr>
              <a:t>Que ce chant retentisse en tout lieu! </a:t>
            </a:r>
            <a:endParaRPr lang="en-US" sz="3600" dirty="0">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chemeClr val="accent4">
              <a:lumMod val="40000"/>
              <a:lumOff val="6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fr-FR" sz="3600" dirty="0" smtClean="0">
                <a:solidFill>
                  <a:srgbClr val="0D069A"/>
                </a:solidFill>
                <a:latin typeface="Arial Rounded MT Bold" pitchFamily="34" charset="0"/>
              </a:rPr>
              <a:t>4</a:t>
            </a:r>
            <a:r>
              <a:rPr lang="fr-FR" sz="3600" dirty="0" smtClean="0">
                <a:latin typeface="Arial Rounded MT Bold" pitchFamily="34" charset="0"/>
              </a:rPr>
              <a:t> </a:t>
            </a:r>
            <a:br>
              <a:rPr lang="fr-FR" sz="3600" dirty="0" smtClean="0">
                <a:latin typeface="Arial Rounded MT Bold" pitchFamily="34" charset="0"/>
              </a:rPr>
            </a:br>
            <a:r>
              <a:rPr lang="fr-FR" sz="3600" dirty="0" smtClean="0">
                <a:latin typeface="Arial Rounded MT Bold" pitchFamily="34" charset="0"/>
              </a:rPr>
              <a:t>Nous voulons en retour, bon Sauveur, </a:t>
            </a:r>
            <a:br>
              <a:rPr lang="fr-FR" sz="3600" dirty="0" smtClean="0">
                <a:latin typeface="Arial Rounded MT Bold" pitchFamily="34" charset="0"/>
              </a:rPr>
            </a:br>
            <a:r>
              <a:rPr lang="fr-FR" sz="3600" dirty="0" smtClean="0">
                <a:latin typeface="Arial Rounded MT Bold" pitchFamily="34" charset="0"/>
              </a:rPr>
              <a:t>T'aimer par dessus toute autre chose, </a:t>
            </a:r>
            <a:br>
              <a:rPr lang="fr-FR" sz="3600" dirty="0" smtClean="0">
                <a:latin typeface="Arial Rounded MT Bold" pitchFamily="34" charset="0"/>
              </a:rPr>
            </a:br>
            <a:r>
              <a:rPr lang="fr-FR" sz="3600" dirty="0" smtClean="0">
                <a:latin typeface="Arial Rounded MT Bold" pitchFamily="34" charset="0"/>
              </a:rPr>
              <a:t>Forme ton amour dans notre cœur </a:t>
            </a:r>
            <a:br>
              <a:rPr lang="fr-FR" sz="3600" dirty="0" smtClean="0">
                <a:latin typeface="Arial Rounded MT Bold" pitchFamily="34" charset="0"/>
              </a:rPr>
            </a:br>
            <a:r>
              <a:rPr lang="fr-FR" sz="3600" dirty="0" smtClean="0">
                <a:latin typeface="Arial Rounded MT Bold" pitchFamily="34" charset="0"/>
              </a:rPr>
              <a:t>Et puis, de chacun de nous, dispose!</a:t>
            </a:r>
          </a:p>
          <a:p>
            <a:pPr marL="0" indent="0" algn="ctr">
              <a:buNone/>
            </a:pPr>
            <a:r>
              <a:rPr lang="fr-FR" sz="3600" dirty="0" smtClean="0">
                <a:solidFill>
                  <a:srgbClr val="0D069A"/>
                </a:solidFill>
                <a:latin typeface="Arial Rounded MT Bold" pitchFamily="34" charset="0"/>
              </a:rPr>
              <a:t>Refrain </a:t>
            </a:r>
            <a:r>
              <a:rPr lang="fr-FR" sz="3600" dirty="0" smtClean="0">
                <a:latin typeface="Arial Rounded MT Bold" pitchFamily="34" charset="0"/>
              </a:rPr>
              <a:t/>
            </a:r>
            <a:br>
              <a:rPr lang="fr-FR" sz="3600" dirty="0" smtClean="0">
                <a:latin typeface="Arial Rounded MT Bold" pitchFamily="34" charset="0"/>
              </a:rPr>
            </a:br>
            <a:r>
              <a:rPr lang="fr-FR" sz="3600" dirty="0" smtClean="0">
                <a:solidFill>
                  <a:srgbClr val="009900"/>
                </a:solidFill>
                <a:latin typeface="Arial Rounded MT Bold" pitchFamily="34" charset="0"/>
              </a:rPr>
              <a:t>Gloire à Dieu! Gloire à Dieu! </a:t>
            </a:r>
            <a:br>
              <a:rPr lang="fr-FR" sz="3600" dirty="0" smtClean="0">
                <a:solidFill>
                  <a:srgbClr val="009900"/>
                </a:solidFill>
                <a:latin typeface="Arial Rounded MT Bold" pitchFamily="34" charset="0"/>
              </a:rPr>
            </a:br>
            <a:r>
              <a:rPr lang="fr-FR" sz="3600" dirty="0" smtClean="0">
                <a:solidFill>
                  <a:srgbClr val="009900"/>
                </a:solidFill>
                <a:latin typeface="Arial Rounded MT Bold" pitchFamily="34" charset="0"/>
              </a:rPr>
              <a:t>Que ce chant retentisse en tout lieu! </a:t>
            </a:r>
            <a:br>
              <a:rPr lang="fr-FR" sz="3600" dirty="0" smtClean="0">
                <a:solidFill>
                  <a:srgbClr val="009900"/>
                </a:solidFill>
                <a:latin typeface="Arial Rounded MT Bold" pitchFamily="34" charset="0"/>
              </a:rPr>
            </a:br>
            <a:r>
              <a:rPr lang="fr-FR" sz="3600" dirty="0" smtClean="0">
                <a:solidFill>
                  <a:srgbClr val="009900"/>
                </a:solidFill>
                <a:latin typeface="Arial Rounded MT Bold" pitchFamily="34" charset="0"/>
              </a:rPr>
              <a:t>Gloire à Dieu! Gloire à Dieu! </a:t>
            </a:r>
            <a:br>
              <a:rPr lang="fr-FR" sz="3600" dirty="0" smtClean="0">
                <a:solidFill>
                  <a:srgbClr val="009900"/>
                </a:solidFill>
                <a:latin typeface="Arial Rounded MT Bold" pitchFamily="34" charset="0"/>
              </a:rPr>
            </a:br>
            <a:r>
              <a:rPr lang="fr-FR" sz="3600" dirty="0" smtClean="0">
                <a:solidFill>
                  <a:srgbClr val="009900"/>
                </a:solidFill>
                <a:latin typeface="Arial Rounded MT Bold" pitchFamily="34" charset="0"/>
              </a:rPr>
              <a:t>Que ce chant retentisse en tout lieu!</a:t>
            </a:r>
            <a:endParaRPr lang="en-US" sz="3600" dirty="0">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
        <p:nvSpPr>
          <p:cNvPr id="5" name="TextBox 4"/>
          <p:cNvSpPr txBox="1"/>
          <p:nvPr/>
        </p:nvSpPr>
        <p:spPr>
          <a:xfrm>
            <a:off x="2057400" y="3657600"/>
            <a:ext cx="5334000" cy="230832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4800" dirty="0" smtClean="0">
                <a:latin typeface="Copperplate Gothic Bold" pitchFamily="34" charset="0"/>
              </a:rPr>
              <a:t>PRIÈRE </a:t>
            </a:r>
          </a:p>
          <a:p>
            <a:pPr algn="ctr"/>
            <a:r>
              <a:rPr lang="en-US" sz="4800" dirty="0" smtClean="0">
                <a:latin typeface="Copperplate Gothic Bold" pitchFamily="34" charset="0"/>
              </a:rPr>
              <a:t>AVEC </a:t>
            </a:r>
          </a:p>
          <a:p>
            <a:pPr algn="ctr"/>
            <a:r>
              <a:rPr lang="en-US" sz="4800" dirty="0" smtClean="0">
                <a:latin typeface="Copperplate Gothic Bold" pitchFamily="34" charset="0"/>
              </a:rPr>
              <a:t>L’ASSEMBLÉE</a:t>
            </a:r>
            <a:endParaRPr lang="en-US" sz="4800" dirty="0">
              <a:latin typeface="Copperplate Gothic Bold"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D069A"/>
          </a:solidFill>
        </p:spPr>
        <p:style>
          <a:lnRef idx="3">
            <a:schemeClr val="lt1"/>
          </a:lnRef>
          <a:fillRef idx="1">
            <a:schemeClr val="accent6"/>
          </a:fillRef>
          <a:effectRef idx="1">
            <a:schemeClr val="accent6"/>
          </a:effectRef>
          <a:fontRef idx="minor">
            <a:schemeClr val="lt1"/>
          </a:fontRef>
        </p:style>
        <p:txBody>
          <a:bodyPr>
            <a:normAutofit fontScale="92500" lnSpcReduction="10000"/>
          </a:bodyPr>
          <a:lstStyle/>
          <a:p>
            <a:pPr algn="ctr">
              <a:buNone/>
            </a:pPr>
            <a:r>
              <a:rPr lang="fr-FR" sz="2800" b="1" dirty="0" smtClean="0">
                <a:solidFill>
                  <a:srgbClr val="99FF33"/>
                </a:solidFill>
                <a:latin typeface="Copperplate Gothic Bold" pitchFamily="34" charset="0"/>
              </a:rPr>
              <a:t> </a:t>
            </a:r>
            <a:r>
              <a:rPr lang="fr-FR" sz="2800" dirty="0" smtClean="0">
                <a:solidFill>
                  <a:srgbClr val="99FF33"/>
                </a:solidFill>
                <a:latin typeface="Copperplate Gothic Bold" pitchFamily="34" charset="0"/>
              </a:rPr>
              <a:t> 3 Fr </a:t>
            </a:r>
            <a:r>
              <a:rPr lang="fr-FR" sz="2800" dirty="0" err="1" smtClean="0">
                <a:solidFill>
                  <a:srgbClr val="99FF33"/>
                </a:solidFill>
                <a:latin typeface="Copperplate Gothic Bold" pitchFamily="34" charset="0"/>
              </a:rPr>
              <a:t>Rev</a:t>
            </a:r>
            <a:r>
              <a:rPr lang="fr-FR" sz="2800" dirty="0" smtClean="0">
                <a:solidFill>
                  <a:srgbClr val="99FF33"/>
                </a:solidFill>
                <a:latin typeface="Copperplate Gothic Bold" pitchFamily="34" charset="0"/>
              </a:rPr>
              <a:t>-NS Jai trouve la Voie</a:t>
            </a:r>
            <a:endParaRPr lang="en-US" sz="2800" dirty="0" smtClean="0">
              <a:solidFill>
                <a:srgbClr val="99FF33"/>
              </a:solidFill>
              <a:latin typeface="Copperplate Gothic Bold" pitchFamily="34" charset="0"/>
            </a:endParaRPr>
          </a:p>
          <a:p>
            <a:pPr algn="ctr">
              <a:buNone/>
            </a:pPr>
            <a:r>
              <a:rPr lang="fr-FR" sz="2800" dirty="0" smtClean="0">
                <a:solidFill>
                  <a:srgbClr val="99FF33"/>
                </a:solidFill>
                <a:latin typeface="Copperplate Gothic Bold" pitchFamily="34" charset="0"/>
              </a:rPr>
              <a:t>1</a:t>
            </a:r>
            <a:endParaRPr lang="en-US" sz="2800" dirty="0" smtClean="0">
              <a:solidFill>
                <a:srgbClr val="99FF33"/>
              </a:solidFill>
              <a:latin typeface="Copperplate Gothic Bold" pitchFamily="34" charset="0"/>
            </a:endParaRPr>
          </a:p>
          <a:p>
            <a:pPr algn="ctr">
              <a:buNone/>
            </a:pPr>
            <a:r>
              <a:rPr lang="fr-FR" sz="4000" dirty="0" smtClean="0">
                <a:latin typeface="Copperplate Gothic Bold" pitchFamily="34" charset="0"/>
              </a:rPr>
              <a:t>Jai trouvé la voie</a:t>
            </a:r>
            <a:endParaRPr lang="en-US" sz="4000" dirty="0" smtClean="0">
              <a:latin typeface="Copperplate Gothic Bold" pitchFamily="34" charset="0"/>
            </a:endParaRPr>
          </a:p>
          <a:p>
            <a:pPr algn="ctr">
              <a:buNone/>
            </a:pPr>
            <a:r>
              <a:rPr lang="fr-FR" sz="4000" dirty="0" smtClean="0">
                <a:latin typeface="Copperplate Gothic Bold" pitchFamily="34" charset="0"/>
              </a:rPr>
              <a:t>Qui mène au jour sans fin</a:t>
            </a:r>
            <a:endParaRPr lang="en-US" sz="4000" dirty="0" smtClean="0">
              <a:latin typeface="Copperplate Gothic Bold" pitchFamily="34" charset="0"/>
            </a:endParaRPr>
          </a:p>
          <a:p>
            <a:pPr algn="ctr">
              <a:buNone/>
            </a:pPr>
            <a:r>
              <a:rPr lang="fr-FR" sz="4000" dirty="0" smtClean="0">
                <a:latin typeface="Copperplate Gothic Bold" pitchFamily="34" charset="0"/>
              </a:rPr>
              <a:t>Là-haut dans le lieu divin.</a:t>
            </a:r>
            <a:endParaRPr lang="en-US" sz="4000" dirty="0" smtClean="0">
              <a:latin typeface="Copperplate Gothic Bold" pitchFamily="34" charset="0"/>
            </a:endParaRPr>
          </a:p>
          <a:p>
            <a:pPr algn="ctr">
              <a:buNone/>
            </a:pPr>
            <a:r>
              <a:rPr lang="fr-FR" sz="4000" dirty="0" smtClean="0">
                <a:latin typeface="Copperplate Gothic Bold" pitchFamily="34" charset="0"/>
              </a:rPr>
              <a:t>Mais pour parcourir</a:t>
            </a:r>
            <a:endParaRPr lang="en-US" sz="4000" dirty="0" smtClean="0">
              <a:latin typeface="Copperplate Gothic Bold" pitchFamily="34" charset="0"/>
            </a:endParaRPr>
          </a:p>
          <a:p>
            <a:pPr algn="ctr">
              <a:buNone/>
            </a:pPr>
            <a:r>
              <a:rPr lang="fr-FR" sz="4000" dirty="0" smtClean="0">
                <a:latin typeface="Copperplate Gothic Bold" pitchFamily="34" charset="0"/>
              </a:rPr>
              <a:t>Le chemin sans faillir</a:t>
            </a:r>
            <a:endParaRPr lang="en-US" sz="4000" dirty="0" smtClean="0">
              <a:latin typeface="Copperplate Gothic Bold" pitchFamily="34" charset="0"/>
            </a:endParaRPr>
          </a:p>
          <a:p>
            <a:pPr algn="ctr">
              <a:buNone/>
            </a:pPr>
            <a:r>
              <a:rPr lang="fr-FR" sz="4000" dirty="0" smtClean="0">
                <a:latin typeface="Copperplate Gothic Bold" pitchFamily="34" charset="0"/>
              </a:rPr>
              <a:t>Seigneur tiens-moi près de Toi</a:t>
            </a:r>
            <a:endParaRPr lang="en-US" sz="4000" dirty="0" smtClean="0">
              <a:latin typeface="Copperplate Gothic Bold" pitchFamily="34" charset="0"/>
            </a:endParaRPr>
          </a:p>
          <a:p>
            <a:pPr algn="ctr">
              <a:buNone/>
            </a:pPr>
            <a:r>
              <a:rPr lang="fr-FR" sz="4000" dirty="0" smtClean="0">
                <a:solidFill>
                  <a:srgbClr val="99FF33"/>
                </a:solidFill>
                <a:latin typeface="Copperplate Gothic Bold" pitchFamily="34" charset="0"/>
              </a:rPr>
              <a:t>Refrain</a:t>
            </a:r>
            <a:endParaRPr lang="en-US" sz="4000" dirty="0" smtClean="0">
              <a:solidFill>
                <a:srgbClr val="99FF33"/>
              </a:solidFill>
              <a:latin typeface="Copperplate Gothic Bold" pitchFamily="34" charset="0"/>
            </a:endParaRPr>
          </a:p>
          <a:p>
            <a:pPr algn="ctr">
              <a:buNone/>
            </a:pPr>
            <a:r>
              <a:rPr lang="fr-FR" sz="4000" dirty="0" smtClean="0">
                <a:solidFill>
                  <a:srgbClr val="FFFF00"/>
                </a:solidFill>
                <a:latin typeface="Copperplate Gothic Bold" pitchFamily="34" charset="0"/>
              </a:rPr>
              <a:t>Jai trouvé la voie (bis)</a:t>
            </a:r>
            <a:endParaRPr lang="en-US" sz="4000" dirty="0" smtClean="0">
              <a:solidFill>
                <a:srgbClr val="FFFF00"/>
              </a:solidFill>
              <a:latin typeface="Copperplate Gothic Bold" pitchFamily="34" charset="0"/>
            </a:endParaRPr>
          </a:p>
          <a:p>
            <a:pPr algn="ctr">
              <a:buNone/>
            </a:pPr>
            <a:r>
              <a:rPr lang="fr-FR" sz="4000" dirty="0" smtClean="0">
                <a:solidFill>
                  <a:srgbClr val="FFFF00"/>
                </a:solidFill>
                <a:latin typeface="Copperplate Gothic Bold" pitchFamily="34" charset="0"/>
              </a:rPr>
              <a:t>Oh Gloire alléluia,</a:t>
            </a:r>
            <a:endParaRPr lang="en-US" sz="4000" dirty="0" smtClean="0">
              <a:solidFill>
                <a:srgbClr val="FFFF00"/>
              </a:solidFill>
              <a:latin typeface="Copperplate Gothic Bold" pitchFamily="34" charset="0"/>
            </a:endParaRPr>
          </a:p>
          <a:p>
            <a:pPr algn="ctr">
              <a:buNone/>
            </a:pPr>
            <a:r>
              <a:rPr lang="fr-FR" sz="4000" dirty="0" smtClean="0">
                <a:solidFill>
                  <a:srgbClr val="FFFF00"/>
                </a:solidFill>
                <a:latin typeface="Copperplate Gothic Bold" pitchFamily="34" charset="0"/>
              </a:rPr>
              <a:t>Jai trouvé la voie</a:t>
            </a:r>
            <a:r>
              <a:rPr lang="fr-FR" sz="4000" dirty="0" smtClean="0">
                <a:solidFill>
                  <a:srgbClr val="FFFF00"/>
                </a:solidFill>
                <a:latin typeface="Copperplate Gothic Bold" pitchFamily="34" charset="0"/>
              </a:rPr>
              <a:t>.</a:t>
            </a:r>
            <a:endParaRPr lang="en-US" sz="4000" dirty="0" smtClean="0">
              <a:solidFill>
                <a:srgbClr val="FFFF00"/>
              </a:solidFill>
              <a:latin typeface="Copperplate Gothic Bold"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D069A"/>
          </a:solidFill>
        </p:spPr>
        <p:style>
          <a:lnRef idx="3">
            <a:schemeClr val="lt1"/>
          </a:lnRef>
          <a:fillRef idx="1">
            <a:schemeClr val="accent6"/>
          </a:fillRef>
          <a:effectRef idx="1">
            <a:schemeClr val="accent6"/>
          </a:effectRef>
          <a:fontRef idx="minor">
            <a:schemeClr val="lt1"/>
          </a:fontRef>
        </p:style>
        <p:txBody>
          <a:bodyPr>
            <a:normAutofit lnSpcReduction="10000"/>
          </a:bodyPr>
          <a:lstStyle/>
          <a:p>
            <a:pPr algn="ctr">
              <a:buNone/>
            </a:pPr>
            <a:r>
              <a:rPr lang="fr-FR" sz="2800" dirty="0" smtClean="0">
                <a:solidFill>
                  <a:srgbClr val="99FF33"/>
                </a:solidFill>
                <a:latin typeface="Copperplate Gothic Bold" pitchFamily="34" charset="0"/>
              </a:rPr>
              <a:t>2</a:t>
            </a:r>
            <a:endParaRPr lang="en-US" sz="2800" dirty="0" smtClean="0">
              <a:solidFill>
                <a:srgbClr val="99FF33"/>
              </a:solidFill>
              <a:latin typeface="Copperplate Gothic Bold" pitchFamily="34" charset="0"/>
            </a:endParaRPr>
          </a:p>
          <a:p>
            <a:pPr algn="ctr">
              <a:buNone/>
            </a:pPr>
            <a:r>
              <a:rPr lang="fr-FR" sz="4000" dirty="0" smtClean="0">
                <a:latin typeface="Copperplate Gothic Bold" pitchFamily="34" charset="0"/>
              </a:rPr>
              <a:t>Que craindrais-je encore ?</a:t>
            </a:r>
            <a:endParaRPr lang="en-US" sz="4000" dirty="0" smtClean="0">
              <a:latin typeface="Copperplate Gothic Bold" pitchFamily="34" charset="0"/>
            </a:endParaRPr>
          </a:p>
          <a:p>
            <a:pPr algn="ctr">
              <a:buNone/>
            </a:pPr>
            <a:r>
              <a:rPr lang="fr-FR" sz="4000" dirty="0" smtClean="0">
                <a:latin typeface="Copperplate Gothic Bold" pitchFamily="34" charset="0"/>
              </a:rPr>
              <a:t>Car avec Jésus-Christ,</a:t>
            </a:r>
            <a:endParaRPr lang="en-US" sz="4000" dirty="0" smtClean="0">
              <a:latin typeface="Copperplate Gothic Bold" pitchFamily="34" charset="0"/>
            </a:endParaRPr>
          </a:p>
          <a:p>
            <a:pPr algn="ctr">
              <a:buNone/>
            </a:pPr>
            <a:r>
              <a:rPr lang="fr-FR" sz="4000" dirty="0" smtClean="0">
                <a:latin typeface="Copperplate Gothic Bold" pitchFamily="34" charset="0"/>
              </a:rPr>
              <a:t>Je vais braver l’ennemi.</a:t>
            </a:r>
            <a:endParaRPr lang="en-US" sz="4000" dirty="0" smtClean="0">
              <a:latin typeface="Copperplate Gothic Bold" pitchFamily="34" charset="0"/>
            </a:endParaRPr>
          </a:p>
          <a:p>
            <a:pPr algn="ctr">
              <a:buNone/>
            </a:pPr>
            <a:r>
              <a:rPr lang="fr-FR" sz="4000" dirty="0" smtClean="0">
                <a:latin typeface="Copperplate Gothic Bold" pitchFamily="34" charset="0"/>
              </a:rPr>
              <a:t>Et mes chants de joie</a:t>
            </a:r>
            <a:endParaRPr lang="en-US" sz="4000" dirty="0" smtClean="0">
              <a:latin typeface="Copperplate Gothic Bold" pitchFamily="34" charset="0"/>
            </a:endParaRPr>
          </a:p>
          <a:p>
            <a:pPr algn="ctr">
              <a:buNone/>
            </a:pPr>
            <a:r>
              <a:rPr lang="fr-FR" sz="4000" dirty="0" smtClean="0">
                <a:latin typeface="Copperplate Gothic Bold" pitchFamily="34" charset="0"/>
              </a:rPr>
              <a:t>En l’honneur de mon Roi</a:t>
            </a:r>
            <a:endParaRPr lang="en-US" sz="4000" dirty="0" smtClean="0">
              <a:latin typeface="Copperplate Gothic Bold" pitchFamily="34" charset="0"/>
            </a:endParaRPr>
          </a:p>
          <a:p>
            <a:pPr algn="ctr">
              <a:buNone/>
            </a:pPr>
            <a:r>
              <a:rPr lang="fr-FR" sz="4000" dirty="0" smtClean="0">
                <a:latin typeface="Copperplate Gothic Bold" pitchFamily="34" charset="0"/>
              </a:rPr>
              <a:t>Témoigneront ma victoire.</a:t>
            </a:r>
            <a:endParaRPr lang="en-US" sz="4000" dirty="0" smtClean="0">
              <a:latin typeface="Copperplate Gothic Bold" pitchFamily="34" charset="0"/>
            </a:endParaRPr>
          </a:p>
          <a:p>
            <a:pPr algn="ctr">
              <a:buNone/>
            </a:pPr>
            <a:r>
              <a:rPr lang="fr-FR" sz="4000" dirty="0" smtClean="0">
                <a:solidFill>
                  <a:srgbClr val="99FF33"/>
                </a:solidFill>
                <a:latin typeface="Copperplate Gothic Bold" pitchFamily="34" charset="0"/>
              </a:rPr>
              <a:t>Refrain</a:t>
            </a:r>
            <a:endParaRPr lang="en-US" sz="4000" dirty="0" smtClean="0">
              <a:solidFill>
                <a:srgbClr val="99FF33"/>
              </a:solidFill>
              <a:latin typeface="Copperplate Gothic Bold" pitchFamily="34" charset="0"/>
            </a:endParaRPr>
          </a:p>
          <a:p>
            <a:pPr algn="ctr">
              <a:buNone/>
            </a:pPr>
            <a:r>
              <a:rPr lang="fr-FR" sz="4000" dirty="0" smtClean="0">
                <a:solidFill>
                  <a:srgbClr val="FFFF00"/>
                </a:solidFill>
                <a:latin typeface="Copperplate Gothic Bold" pitchFamily="34" charset="0"/>
              </a:rPr>
              <a:t>Jai trouvé la voie (bis)</a:t>
            </a:r>
            <a:endParaRPr lang="en-US" sz="4000" dirty="0" smtClean="0">
              <a:solidFill>
                <a:srgbClr val="FFFF00"/>
              </a:solidFill>
              <a:latin typeface="Copperplate Gothic Bold" pitchFamily="34" charset="0"/>
            </a:endParaRPr>
          </a:p>
          <a:p>
            <a:pPr algn="ctr">
              <a:buNone/>
            </a:pPr>
            <a:r>
              <a:rPr lang="fr-FR" sz="4000" dirty="0" smtClean="0">
                <a:solidFill>
                  <a:srgbClr val="FFFF00"/>
                </a:solidFill>
                <a:latin typeface="Copperplate Gothic Bold" pitchFamily="34" charset="0"/>
              </a:rPr>
              <a:t>Oh Gloire alléluia,</a:t>
            </a:r>
            <a:endParaRPr lang="en-US" sz="4000" dirty="0" smtClean="0">
              <a:solidFill>
                <a:srgbClr val="FFFF00"/>
              </a:solidFill>
              <a:latin typeface="Copperplate Gothic Bold" pitchFamily="34" charset="0"/>
            </a:endParaRPr>
          </a:p>
          <a:p>
            <a:pPr algn="ctr">
              <a:buNone/>
            </a:pPr>
            <a:r>
              <a:rPr lang="fr-FR" sz="4000" dirty="0" smtClean="0">
                <a:solidFill>
                  <a:srgbClr val="FFFF00"/>
                </a:solidFill>
                <a:latin typeface="Copperplate Gothic Bold" pitchFamily="34" charset="0"/>
              </a:rPr>
              <a:t>Jai trouvé la voie.</a:t>
            </a:r>
            <a:endParaRPr lang="en-US" sz="4000" dirty="0" smtClean="0">
              <a:solidFill>
                <a:srgbClr val="FFFF00"/>
              </a:solidFill>
              <a:latin typeface="Copperplate Gothic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D069A"/>
          </a:solidFill>
        </p:spPr>
        <p:style>
          <a:lnRef idx="3">
            <a:schemeClr val="lt1"/>
          </a:lnRef>
          <a:fillRef idx="1">
            <a:schemeClr val="accent6"/>
          </a:fillRef>
          <a:effectRef idx="1">
            <a:schemeClr val="accent6"/>
          </a:effectRef>
          <a:fontRef idx="minor">
            <a:schemeClr val="lt1"/>
          </a:fontRef>
        </p:style>
        <p:txBody>
          <a:bodyPr>
            <a:normAutofit fontScale="92500" lnSpcReduction="10000"/>
          </a:bodyPr>
          <a:lstStyle/>
          <a:p>
            <a:pPr algn="ctr">
              <a:buNone/>
            </a:pPr>
            <a:r>
              <a:rPr lang="fr-FR" sz="2800" dirty="0" smtClean="0">
                <a:solidFill>
                  <a:srgbClr val="99FF33"/>
                </a:solidFill>
                <a:latin typeface="Copperplate Gothic Bold" pitchFamily="34" charset="0"/>
              </a:rPr>
              <a:t>3</a:t>
            </a:r>
            <a:endParaRPr lang="en-US" sz="2800" dirty="0" smtClean="0">
              <a:solidFill>
                <a:srgbClr val="99FF33"/>
              </a:solidFill>
              <a:latin typeface="Copperplate Gothic Bold" pitchFamily="34" charset="0"/>
            </a:endParaRPr>
          </a:p>
          <a:p>
            <a:pPr algn="ctr">
              <a:buNone/>
            </a:pPr>
            <a:r>
              <a:rPr lang="fr-FR" sz="4000" dirty="0" smtClean="0">
                <a:latin typeface="Copperplate Gothic Bold" pitchFamily="34" charset="0"/>
              </a:rPr>
              <a:t>Quand viendra la fin,</a:t>
            </a:r>
            <a:endParaRPr lang="en-US" sz="4000" dirty="0" smtClean="0">
              <a:latin typeface="Copperplate Gothic Bold" pitchFamily="34" charset="0"/>
            </a:endParaRPr>
          </a:p>
          <a:p>
            <a:pPr algn="ctr">
              <a:buNone/>
            </a:pPr>
            <a:r>
              <a:rPr lang="fr-FR" sz="4000" dirty="0" smtClean="0">
                <a:latin typeface="Copperplate Gothic Bold" pitchFamily="34" charset="0"/>
              </a:rPr>
              <a:t>Conduis-nous par la main ;</a:t>
            </a:r>
            <a:endParaRPr lang="en-US" sz="4000" dirty="0" smtClean="0">
              <a:latin typeface="Copperplate Gothic Bold" pitchFamily="34" charset="0"/>
            </a:endParaRPr>
          </a:p>
          <a:p>
            <a:pPr algn="ctr">
              <a:buNone/>
            </a:pPr>
            <a:r>
              <a:rPr lang="fr-FR" sz="4000" dirty="0" smtClean="0">
                <a:latin typeface="Copperplate Gothic Bold" pitchFamily="34" charset="0"/>
              </a:rPr>
              <a:t>Nous suivons le sûr chemin</a:t>
            </a:r>
            <a:endParaRPr lang="en-US" sz="4000" dirty="0" smtClean="0">
              <a:latin typeface="Copperplate Gothic Bold" pitchFamily="34" charset="0"/>
            </a:endParaRPr>
          </a:p>
          <a:p>
            <a:pPr algn="ctr">
              <a:buNone/>
            </a:pPr>
            <a:r>
              <a:rPr lang="fr-FR" sz="4000" dirty="0" smtClean="0">
                <a:latin typeface="Copperplate Gothic Bold" pitchFamily="34" charset="0"/>
              </a:rPr>
              <a:t>Qui mène au repos</a:t>
            </a:r>
            <a:endParaRPr lang="en-US" sz="4000" dirty="0" smtClean="0">
              <a:latin typeface="Copperplate Gothic Bold" pitchFamily="34" charset="0"/>
            </a:endParaRPr>
          </a:p>
          <a:p>
            <a:pPr algn="ctr">
              <a:buNone/>
            </a:pPr>
            <a:r>
              <a:rPr lang="fr-FR" sz="4000" dirty="0" smtClean="0">
                <a:latin typeface="Copperplate Gothic Bold" pitchFamily="34" charset="0"/>
              </a:rPr>
              <a:t>Alors avec l’agneau</a:t>
            </a:r>
            <a:endParaRPr lang="en-US" sz="4000" dirty="0" smtClean="0">
              <a:latin typeface="Copperplate Gothic Bold" pitchFamily="34" charset="0"/>
            </a:endParaRPr>
          </a:p>
          <a:p>
            <a:pPr algn="ctr">
              <a:buNone/>
            </a:pPr>
            <a:r>
              <a:rPr lang="fr-FR" sz="4000" dirty="0" smtClean="0">
                <a:latin typeface="Copperplate Gothic Bold" pitchFamily="34" charset="0"/>
              </a:rPr>
              <a:t>Nous verrons la gloire sans fin</a:t>
            </a:r>
            <a:r>
              <a:rPr lang="fr-FR" sz="4000" dirty="0" smtClean="0">
                <a:latin typeface="Copperplate Gothic Bold" pitchFamily="34" charset="0"/>
              </a:rPr>
              <a:t>.</a:t>
            </a:r>
          </a:p>
          <a:p>
            <a:pPr algn="ctr">
              <a:buNone/>
            </a:pPr>
            <a:r>
              <a:rPr lang="fr-FR" sz="4000" dirty="0" smtClean="0">
                <a:solidFill>
                  <a:srgbClr val="99FF33"/>
                </a:solidFill>
                <a:latin typeface="Copperplate Gothic Bold" pitchFamily="34" charset="0"/>
              </a:rPr>
              <a:t>Refrain</a:t>
            </a:r>
            <a:endParaRPr lang="en-US" sz="4000" dirty="0" smtClean="0">
              <a:solidFill>
                <a:srgbClr val="99FF33"/>
              </a:solidFill>
              <a:latin typeface="Copperplate Gothic Bold" pitchFamily="34" charset="0"/>
            </a:endParaRPr>
          </a:p>
          <a:p>
            <a:pPr algn="ctr">
              <a:buNone/>
            </a:pPr>
            <a:r>
              <a:rPr lang="fr-FR" sz="4000" dirty="0" smtClean="0">
                <a:solidFill>
                  <a:srgbClr val="FFFF00"/>
                </a:solidFill>
                <a:latin typeface="Copperplate Gothic Bold" pitchFamily="34" charset="0"/>
              </a:rPr>
              <a:t>Jai trouvé la voie (bis)</a:t>
            </a:r>
            <a:endParaRPr lang="en-US" sz="4000" dirty="0" smtClean="0">
              <a:solidFill>
                <a:srgbClr val="FFFF00"/>
              </a:solidFill>
              <a:latin typeface="Copperplate Gothic Bold" pitchFamily="34" charset="0"/>
            </a:endParaRPr>
          </a:p>
          <a:p>
            <a:pPr algn="ctr">
              <a:buNone/>
            </a:pPr>
            <a:r>
              <a:rPr lang="fr-FR" sz="4000" dirty="0" smtClean="0">
                <a:solidFill>
                  <a:srgbClr val="FFFF00"/>
                </a:solidFill>
                <a:latin typeface="Copperplate Gothic Bold" pitchFamily="34" charset="0"/>
              </a:rPr>
              <a:t>Oh Gloire alléluia,</a:t>
            </a:r>
            <a:endParaRPr lang="en-US" sz="4000" dirty="0" smtClean="0">
              <a:solidFill>
                <a:srgbClr val="FFFF00"/>
              </a:solidFill>
              <a:latin typeface="Copperplate Gothic Bold" pitchFamily="34" charset="0"/>
            </a:endParaRPr>
          </a:p>
          <a:p>
            <a:pPr algn="ctr">
              <a:buNone/>
            </a:pPr>
            <a:r>
              <a:rPr lang="fr-FR" sz="4000" dirty="0" smtClean="0">
                <a:solidFill>
                  <a:srgbClr val="FFFF00"/>
                </a:solidFill>
                <a:latin typeface="Copperplate Gothic Bold" pitchFamily="34" charset="0"/>
              </a:rPr>
              <a:t>Jai trouvé la voie.</a:t>
            </a:r>
            <a:endParaRPr lang="en-US" sz="4000" dirty="0" smtClean="0">
              <a:solidFill>
                <a:srgbClr val="FFFF00"/>
              </a:solidFill>
              <a:latin typeface="Copperplate Gothic Bold" pitchFamily="34" charset="0"/>
            </a:endParaRPr>
          </a:p>
          <a:p>
            <a:pPr algn="ctr">
              <a:buNone/>
            </a:pPr>
            <a:endParaRPr lang="en-US" sz="2800" dirty="0">
              <a:latin typeface="Copperplate Gothic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0" y="2209800"/>
            <a:ext cx="6629400" cy="1754326"/>
          </a:xfrm>
          <a:prstGeom prst="rect">
            <a:avLst/>
          </a:prstGeom>
          <a:noFill/>
        </p:spPr>
        <p:txBody>
          <a:bodyPr wrap="square" rtlCol="0">
            <a:spAutoFit/>
          </a:bodyPr>
          <a:lstStyle/>
          <a:p>
            <a:pPr algn="ctr"/>
            <a:r>
              <a:rPr lang="en-US" sz="5400" b="1" dirty="0" smtClean="0">
                <a:solidFill>
                  <a:schemeClr val="accent2">
                    <a:lumMod val="50000"/>
                  </a:schemeClr>
                </a:solidFill>
                <a:latin typeface="Algerian" pitchFamily="82" charset="0"/>
              </a:rPr>
              <a:t>PRIÈRE D’INTERCESSION</a:t>
            </a:r>
            <a:endParaRPr lang="en-US" sz="5400" b="1" dirty="0">
              <a:solidFill>
                <a:schemeClr val="accent2">
                  <a:lumMod val="50000"/>
                </a:schemeClr>
              </a:solidFill>
              <a:latin typeface="Algerian" pitchFamily="82"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pPr algn="ctr">
              <a:buNone/>
            </a:pPr>
            <a:r>
              <a:rPr lang="fr-FR" sz="4000" b="1" dirty="0" smtClean="0">
                <a:solidFill>
                  <a:schemeClr val="tx2">
                    <a:lumMod val="40000"/>
                    <a:lumOff val="60000"/>
                  </a:schemeClr>
                </a:solidFill>
                <a:latin typeface="Arial Rounded MT Bold" pitchFamily="34" charset="0"/>
              </a:rPr>
              <a:t> </a:t>
            </a:r>
            <a:r>
              <a:rPr lang="fr-FR" sz="3200" b="1" dirty="0" smtClean="0">
                <a:solidFill>
                  <a:schemeClr val="tx2">
                    <a:lumMod val="40000"/>
                    <a:lumOff val="60000"/>
                  </a:schemeClr>
                </a:solidFill>
                <a:latin typeface="Arial Rounded MT Bold" pitchFamily="34" charset="0"/>
              </a:rPr>
              <a:t>Chant: 87-Toujours ta Divine Présence</a:t>
            </a:r>
            <a:endParaRPr lang="en-US" sz="3200" b="1" dirty="0" smtClean="0">
              <a:solidFill>
                <a:schemeClr val="tx2">
                  <a:lumMod val="40000"/>
                  <a:lumOff val="60000"/>
                </a:schemeClr>
              </a:solidFill>
              <a:latin typeface="Arial Rounded MT Bold" pitchFamily="34" charset="0"/>
            </a:endParaRPr>
          </a:p>
          <a:p>
            <a:pPr algn="ctr">
              <a:buNone/>
            </a:pPr>
            <a:r>
              <a:rPr lang="en-US" sz="3200" b="1" dirty="0" smtClean="0">
                <a:solidFill>
                  <a:schemeClr val="tx2">
                    <a:lumMod val="40000"/>
                    <a:lumOff val="60000"/>
                  </a:schemeClr>
                </a:solidFill>
                <a:latin typeface="Arial Rounded MT Bold" pitchFamily="34" charset="0"/>
              </a:rPr>
              <a:t>1</a:t>
            </a:r>
          </a:p>
          <a:p>
            <a:pPr algn="ctr">
              <a:spcBef>
                <a:spcPts val="0"/>
              </a:spcBef>
              <a:buNone/>
            </a:pPr>
            <a:r>
              <a:rPr lang="fr-FR" sz="4000" b="1" dirty="0" smtClean="0">
                <a:solidFill>
                  <a:srgbClr val="99FF33"/>
                </a:solidFill>
                <a:latin typeface="Arial Rounded MT Bold" pitchFamily="34" charset="0"/>
              </a:rPr>
              <a:t>Toujours ta divine présence </a:t>
            </a:r>
            <a:endParaRPr lang="en-US" sz="4000" b="1" dirty="0" smtClean="0">
              <a:solidFill>
                <a:srgbClr val="99FF33"/>
              </a:solidFill>
              <a:latin typeface="Arial Rounded MT Bold" pitchFamily="34" charset="0"/>
            </a:endParaRPr>
          </a:p>
          <a:p>
            <a:pPr algn="ctr">
              <a:spcBef>
                <a:spcPts val="0"/>
              </a:spcBef>
              <a:buNone/>
            </a:pPr>
            <a:r>
              <a:rPr lang="fr-FR" sz="4000" b="1" dirty="0" smtClean="0">
                <a:solidFill>
                  <a:srgbClr val="99FF33"/>
                </a:solidFill>
                <a:latin typeface="Arial Rounded MT Bold" pitchFamily="34" charset="0"/>
              </a:rPr>
              <a:t>Jette un rayon sur mon chemin; </a:t>
            </a:r>
            <a:endParaRPr lang="en-US" sz="4000" b="1" dirty="0" smtClean="0">
              <a:solidFill>
                <a:srgbClr val="99FF33"/>
              </a:solidFill>
              <a:latin typeface="Arial Rounded MT Bold" pitchFamily="34" charset="0"/>
            </a:endParaRPr>
          </a:p>
          <a:p>
            <a:pPr algn="ctr">
              <a:spcBef>
                <a:spcPts val="0"/>
              </a:spcBef>
              <a:buNone/>
            </a:pPr>
            <a:r>
              <a:rPr lang="fr-FR" sz="4000" b="1" dirty="0" smtClean="0">
                <a:solidFill>
                  <a:srgbClr val="99FF33"/>
                </a:solidFill>
                <a:latin typeface="Arial Rounded MT Bold" pitchFamily="34" charset="0"/>
              </a:rPr>
              <a:t>Et, le cœur joyeux, je m'avance : </a:t>
            </a:r>
            <a:endParaRPr lang="en-US" sz="4000" b="1" dirty="0" smtClean="0">
              <a:solidFill>
                <a:srgbClr val="99FF33"/>
              </a:solidFill>
              <a:latin typeface="Arial Rounded MT Bold" pitchFamily="34" charset="0"/>
            </a:endParaRPr>
          </a:p>
          <a:p>
            <a:pPr algn="ctr">
              <a:spcBef>
                <a:spcPts val="0"/>
              </a:spcBef>
              <a:buNone/>
            </a:pPr>
            <a:r>
              <a:rPr lang="fr-FR" sz="4000" b="1" dirty="0" smtClean="0">
                <a:solidFill>
                  <a:srgbClr val="99FF33"/>
                </a:solidFill>
                <a:latin typeface="Arial Rounded MT Bold" pitchFamily="34" charset="0"/>
              </a:rPr>
              <a:t>Je n'ai pas peur du lendemain.</a:t>
            </a:r>
            <a:endParaRPr lang="en-US" sz="4000" b="1" dirty="0" smtClean="0">
              <a:solidFill>
                <a:srgbClr val="99FF33"/>
              </a:solidFill>
              <a:latin typeface="Arial Rounded MT Bold" pitchFamily="34" charset="0"/>
            </a:endParaRPr>
          </a:p>
          <a:p>
            <a:pPr algn="ctr">
              <a:spcBef>
                <a:spcPts val="0"/>
              </a:spcBef>
              <a:buNone/>
            </a:pPr>
            <a:r>
              <a:rPr lang="fr-FR" sz="4000" b="1" dirty="0" smtClean="0">
                <a:solidFill>
                  <a:schemeClr val="tx2">
                    <a:lumMod val="40000"/>
                    <a:lumOff val="60000"/>
                  </a:schemeClr>
                </a:solidFill>
                <a:latin typeface="Arial Rounded MT Bold" pitchFamily="34" charset="0"/>
              </a:rPr>
              <a:t>Refrain</a:t>
            </a:r>
            <a:endParaRPr lang="en-US" sz="4000" b="1" dirty="0" smtClean="0">
              <a:solidFill>
                <a:schemeClr val="tx2">
                  <a:lumMod val="40000"/>
                  <a:lumOff val="60000"/>
                </a:schemeClr>
              </a:solidFill>
              <a:latin typeface="Arial Rounded MT Bold" pitchFamily="34" charset="0"/>
            </a:endParaRPr>
          </a:p>
          <a:p>
            <a:pPr algn="ctr">
              <a:spcBef>
                <a:spcPts val="0"/>
              </a:spcBef>
              <a:buNone/>
            </a:pPr>
            <a:r>
              <a:rPr lang="fr-FR" sz="4000" b="1" dirty="0" smtClean="0">
                <a:solidFill>
                  <a:srgbClr val="00FF99"/>
                </a:solidFill>
                <a:latin typeface="Arial Rounded MT Bold" pitchFamily="34" charset="0"/>
              </a:rPr>
              <a:t>Où tu voudras, je veux te suivre; </a:t>
            </a:r>
            <a:endParaRPr lang="en-US" sz="4000" b="1" dirty="0" smtClean="0">
              <a:solidFill>
                <a:srgbClr val="00FF99"/>
              </a:solidFill>
              <a:latin typeface="Arial Rounded MT Bold" pitchFamily="34" charset="0"/>
            </a:endParaRPr>
          </a:p>
          <a:p>
            <a:pPr algn="ctr">
              <a:spcBef>
                <a:spcPts val="0"/>
              </a:spcBef>
              <a:buNone/>
            </a:pPr>
            <a:r>
              <a:rPr lang="fr-FR" sz="4000" b="1" dirty="0" smtClean="0">
                <a:solidFill>
                  <a:srgbClr val="00FF99"/>
                </a:solidFill>
                <a:latin typeface="Arial Rounded MT Bold" pitchFamily="34" charset="0"/>
              </a:rPr>
              <a:t>Agneau de Dieu, conduis mes pas. </a:t>
            </a:r>
            <a:endParaRPr lang="en-US" sz="4000" b="1" dirty="0" smtClean="0">
              <a:solidFill>
                <a:srgbClr val="00FF99"/>
              </a:solidFill>
              <a:latin typeface="Arial Rounded MT Bold" pitchFamily="34" charset="0"/>
            </a:endParaRPr>
          </a:p>
          <a:p>
            <a:pPr algn="ctr">
              <a:spcBef>
                <a:spcPts val="0"/>
              </a:spcBef>
              <a:buNone/>
            </a:pPr>
            <a:r>
              <a:rPr lang="fr-FR" sz="4000" b="1" dirty="0" smtClean="0">
                <a:solidFill>
                  <a:srgbClr val="00FF99"/>
                </a:solidFill>
                <a:latin typeface="Arial Rounded MT Bold" pitchFamily="34" charset="0"/>
              </a:rPr>
              <a:t>Vivre sans toi, ce n'est pas vivre; </a:t>
            </a:r>
            <a:endParaRPr lang="en-US" sz="4000" b="1" dirty="0" smtClean="0">
              <a:solidFill>
                <a:srgbClr val="00FF99"/>
              </a:solidFill>
              <a:latin typeface="Arial Rounded MT Bold" pitchFamily="34" charset="0"/>
            </a:endParaRPr>
          </a:p>
          <a:p>
            <a:pPr algn="ctr">
              <a:spcBef>
                <a:spcPts val="0"/>
              </a:spcBef>
              <a:buNone/>
            </a:pPr>
            <a:r>
              <a:rPr lang="fr-FR" sz="4000" b="1" dirty="0" smtClean="0">
                <a:solidFill>
                  <a:srgbClr val="00FF99"/>
                </a:solidFill>
                <a:latin typeface="Arial Rounded MT Bold" pitchFamily="34" charset="0"/>
              </a:rPr>
              <a:t>Je ne puis être où tu n'es pas</a:t>
            </a:r>
            <a:r>
              <a:rPr lang="fr-FR" sz="4000" b="1" dirty="0" smtClean="0">
                <a:solidFill>
                  <a:srgbClr val="00FF99"/>
                </a:solidFill>
                <a:latin typeface="Arial Rounded MT Bold" pitchFamily="34" charset="0"/>
              </a:rPr>
              <a:t>.</a:t>
            </a:r>
            <a:endParaRPr lang="en-US" sz="4000" b="1" dirty="0" smtClean="0">
              <a:solidFill>
                <a:srgbClr val="00FF99"/>
              </a:solidFill>
              <a:latin typeface="Arial Rounded MT Bold"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1600" b="1" dirty="0" smtClean="0">
                <a:solidFill>
                  <a:schemeClr val="tx2">
                    <a:lumMod val="40000"/>
                    <a:lumOff val="60000"/>
                  </a:schemeClr>
                </a:solidFill>
                <a:latin typeface="Arial Rounded MT Bold" pitchFamily="34" charset="0"/>
              </a:rPr>
              <a:t>2</a:t>
            </a:r>
            <a:endParaRPr lang="en-US" sz="1600" b="1" dirty="0" smtClean="0">
              <a:solidFill>
                <a:schemeClr val="tx2">
                  <a:lumMod val="40000"/>
                  <a:lumOff val="60000"/>
                </a:schemeClr>
              </a:solidFill>
              <a:latin typeface="Arial Rounded MT Bold" pitchFamily="34" charset="0"/>
            </a:endParaRPr>
          </a:p>
          <a:p>
            <a:pPr algn="ctr">
              <a:buNone/>
            </a:pPr>
            <a:r>
              <a:rPr lang="fr-FR" sz="4000" b="1" dirty="0" smtClean="0">
                <a:solidFill>
                  <a:srgbClr val="99FF33"/>
                </a:solidFill>
                <a:latin typeface="Arial Rounded MT Bold" pitchFamily="34" charset="0"/>
              </a:rPr>
              <a:t>Oh! que jamais rien ne me voile </a:t>
            </a:r>
            <a:endParaRPr lang="en-US" sz="4000" b="1" dirty="0" smtClean="0">
              <a:solidFill>
                <a:srgbClr val="99FF33"/>
              </a:solidFill>
              <a:latin typeface="Arial Rounded MT Bold" pitchFamily="34" charset="0"/>
            </a:endParaRPr>
          </a:p>
          <a:p>
            <a:pPr algn="ctr">
              <a:buNone/>
            </a:pPr>
            <a:r>
              <a:rPr lang="fr-FR" sz="4000" b="1" dirty="0" smtClean="0">
                <a:solidFill>
                  <a:srgbClr val="99FF33"/>
                </a:solidFill>
                <a:latin typeface="Arial Rounded MT Bold" pitchFamily="34" charset="0"/>
              </a:rPr>
              <a:t>Ton doux regard, bien-aimé Roi! </a:t>
            </a:r>
            <a:endParaRPr lang="en-US" sz="4000" b="1" dirty="0" smtClean="0">
              <a:solidFill>
                <a:srgbClr val="99FF33"/>
              </a:solidFill>
              <a:latin typeface="Arial Rounded MT Bold" pitchFamily="34" charset="0"/>
            </a:endParaRPr>
          </a:p>
          <a:p>
            <a:pPr algn="ctr">
              <a:buNone/>
            </a:pPr>
            <a:r>
              <a:rPr lang="fr-FR" sz="4000" b="1" dirty="0" smtClean="0">
                <a:solidFill>
                  <a:srgbClr val="99FF33"/>
                </a:solidFill>
                <a:latin typeface="Arial Rounded MT Bold" pitchFamily="34" charset="0"/>
              </a:rPr>
              <a:t>Dans le danger, brillante Étoile, </a:t>
            </a:r>
            <a:endParaRPr lang="en-US" sz="4000" b="1" dirty="0" smtClean="0">
              <a:solidFill>
                <a:srgbClr val="99FF33"/>
              </a:solidFill>
              <a:latin typeface="Arial Rounded MT Bold" pitchFamily="34" charset="0"/>
            </a:endParaRPr>
          </a:p>
          <a:p>
            <a:pPr algn="ctr">
              <a:buNone/>
            </a:pPr>
            <a:r>
              <a:rPr lang="fr-FR" sz="4000" b="1" dirty="0" smtClean="0">
                <a:solidFill>
                  <a:srgbClr val="99FF33"/>
                </a:solidFill>
                <a:latin typeface="Arial Rounded MT Bold" pitchFamily="34" charset="0"/>
              </a:rPr>
              <a:t>Garde mes yeux fixés sur toi.</a:t>
            </a:r>
            <a:endParaRPr lang="en-US" sz="4000" b="1" dirty="0" smtClean="0">
              <a:solidFill>
                <a:srgbClr val="99FF33"/>
              </a:solidFill>
              <a:latin typeface="Arial Rounded MT Bold" pitchFamily="34" charset="0"/>
            </a:endParaRPr>
          </a:p>
          <a:p>
            <a:pPr algn="ctr">
              <a:spcBef>
                <a:spcPts val="0"/>
              </a:spcBef>
              <a:buNone/>
            </a:pPr>
            <a:r>
              <a:rPr lang="fr-FR" sz="4000" b="1" dirty="0" smtClean="0">
                <a:solidFill>
                  <a:schemeClr val="tx2">
                    <a:lumMod val="40000"/>
                    <a:lumOff val="60000"/>
                  </a:schemeClr>
                </a:solidFill>
                <a:latin typeface="Arial Rounded MT Bold" pitchFamily="34" charset="0"/>
              </a:rPr>
              <a:t>Refrain</a:t>
            </a:r>
            <a:endParaRPr lang="en-US" sz="4000" b="1" dirty="0" smtClean="0">
              <a:solidFill>
                <a:schemeClr val="tx2">
                  <a:lumMod val="40000"/>
                  <a:lumOff val="60000"/>
                </a:schemeClr>
              </a:solidFill>
              <a:latin typeface="Arial Rounded MT Bold" pitchFamily="34" charset="0"/>
            </a:endParaRPr>
          </a:p>
          <a:p>
            <a:pPr algn="ctr">
              <a:spcBef>
                <a:spcPts val="0"/>
              </a:spcBef>
              <a:buNone/>
            </a:pPr>
            <a:r>
              <a:rPr lang="fr-FR" sz="4000" b="1" dirty="0" smtClean="0">
                <a:solidFill>
                  <a:srgbClr val="00FF99"/>
                </a:solidFill>
                <a:latin typeface="Arial Rounded MT Bold" pitchFamily="34" charset="0"/>
              </a:rPr>
              <a:t>Où tu voudras, je veux te suivre; </a:t>
            </a:r>
            <a:endParaRPr lang="en-US" sz="4000" b="1" dirty="0" smtClean="0">
              <a:solidFill>
                <a:srgbClr val="00FF99"/>
              </a:solidFill>
              <a:latin typeface="Arial Rounded MT Bold" pitchFamily="34" charset="0"/>
            </a:endParaRPr>
          </a:p>
          <a:p>
            <a:pPr algn="ctr">
              <a:spcBef>
                <a:spcPts val="0"/>
              </a:spcBef>
              <a:buNone/>
            </a:pPr>
            <a:r>
              <a:rPr lang="fr-FR" sz="4000" b="1" dirty="0" smtClean="0">
                <a:solidFill>
                  <a:srgbClr val="00FF99"/>
                </a:solidFill>
                <a:latin typeface="Arial Rounded MT Bold" pitchFamily="34" charset="0"/>
              </a:rPr>
              <a:t>Agneau de Dieu, conduis mes pas. </a:t>
            </a:r>
            <a:endParaRPr lang="en-US" sz="4000" b="1" dirty="0" smtClean="0">
              <a:solidFill>
                <a:srgbClr val="00FF99"/>
              </a:solidFill>
              <a:latin typeface="Arial Rounded MT Bold" pitchFamily="34" charset="0"/>
            </a:endParaRPr>
          </a:p>
          <a:p>
            <a:pPr algn="ctr">
              <a:spcBef>
                <a:spcPts val="0"/>
              </a:spcBef>
              <a:buNone/>
            </a:pPr>
            <a:r>
              <a:rPr lang="fr-FR" sz="4000" b="1" dirty="0" smtClean="0">
                <a:solidFill>
                  <a:srgbClr val="00FF99"/>
                </a:solidFill>
                <a:latin typeface="Arial Rounded MT Bold" pitchFamily="34" charset="0"/>
              </a:rPr>
              <a:t>Vivre sans toi, ce n'est pas vivre; </a:t>
            </a:r>
            <a:endParaRPr lang="en-US" sz="4000" b="1" dirty="0" smtClean="0">
              <a:solidFill>
                <a:srgbClr val="00FF99"/>
              </a:solidFill>
              <a:latin typeface="Arial Rounded MT Bold" pitchFamily="34" charset="0"/>
            </a:endParaRPr>
          </a:p>
          <a:p>
            <a:pPr algn="ctr">
              <a:spcBef>
                <a:spcPts val="0"/>
              </a:spcBef>
              <a:buNone/>
            </a:pPr>
            <a:r>
              <a:rPr lang="fr-FR" sz="4000" b="1" dirty="0" smtClean="0">
                <a:solidFill>
                  <a:srgbClr val="00FF99"/>
                </a:solidFill>
                <a:latin typeface="Arial Rounded MT Bold" pitchFamily="34" charset="0"/>
              </a:rPr>
              <a:t>Je ne puis être où tu n'es pas.</a:t>
            </a:r>
            <a:endParaRPr lang="en-US" sz="4000" b="1" dirty="0" smtClean="0">
              <a:solidFill>
                <a:srgbClr val="00FF99"/>
              </a:solidFill>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buNone/>
            </a:pPr>
            <a:r>
              <a:rPr lang="fr-FR" sz="1600" b="1" dirty="0" smtClean="0">
                <a:solidFill>
                  <a:schemeClr val="tx2">
                    <a:lumMod val="40000"/>
                    <a:lumOff val="60000"/>
                  </a:schemeClr>
                </a:solidFill>
                <a:latin typeface="Arial Rounded MT Bold" pitchFamily="34" charset="0"/>
              </a:rPr>
              <a:t>3</a:t>
            </a:r>
            <a:endParaRPr lang="en-US" sz="1600" b="1" dirty="0" smtClean="0">
              <a:solidFill>
                <a:schemeClr val="tx2">
                  <a:lumMod val="40000"/>
                  <a:lumOff val="60000"/>
                </a:schemeClr>
              </a:solidFill>
              <a:latin typeface="Arial Rounded MT Bold" pitchFamily="34" charset="0"/>
            </a:endParaRPr>
          </a:p>
          <a:p>
            <a:pPr algn="ctr">
              <a:buNone/>
            </a:pPr>
            <a:r>
              <a:rPr lang="fr-FR" sz="4000" b="1" dirty="0" smtClean="0">
                <a:solidFill>
                  <a:srgbClr val="99FF33"/>
                </a:solidFill>
                <a:latin typeface="Arial Rounded MT Bold" pitchFamily="34" charset="0"/>
              </a:rPr>
              <a:t>Auprès de toi, la vie est belle, </a:t>
            </a:r>
            <a:endParaRPr lang="en-US" sz="4000" b="1" dirty="0" smtClean="0">
              <a:solidFill>
                <a:srgbClr val="99FF33"/>
              </a:solidFill>
              <a:latin typeface="Arial Rounded MT Bold" pitchFamily="34" charset="0"/>
            </a:endParaRPr>
          </a:p>
          <a:p>
            <a:pPr algn="ctr">
              <a:buNone/>
            </a:pPr>
            <a:r>
              <a:rPr lang="fr-FR" sz="4000" b="1" dirty="0" smtClean="0">
                <a:solidFill>
                  <a:srgbClr val="99FF33"/>
                </a:solidFill>
                <a:latin typeface="Arial Rounded MT Bold" pitchFamily="34" charset="0"/>
              </a:rPr>
              <a:t>C'est le bonheur, la liberté; </a:t>
            </a:r>
            <a:endParaRPr lang="en-US" sz="4000" b="1" dirty="0" smtClean="0">
              <a:solidFill>
                <a:srgbClr val="99FF33"/>
              </a:solidFill>
              <a:latin typeface="Arial Rounded MT Bold" pitchFamily="34" charset="0"/>
            </a:endParaRPr>
          </a:p>
          <a:p>
            <a:pPr algn="ctr">
              <a:buNone/>
            </a:pPr>
            <a:r>
              <a:rPr lang="fr-FR" sz="4000" b="1" dirty="0" smtClean="0">
                <a:solidFill>
                  <a:srgbClr val="99FF33"/>
                </a:solidFill>
                <a:latin typeface="Arial Rounded MT Bold" pitchFamily="34" charset="0"/>
              </a:rPr>
              <a:t>C'est une jeunesse éternelle, </a:t>
            </a:r>
            <a:endParaRPr lang="en-US" sz="4000" b="1" dirty="0" smtClean="0">
              <a:solidFill>
                <a:srgbClr val="99FF33"/>
              </a:solidFill>
              <a:latin typeface="Arial Rounded MT Bold" pitchFamily="34" charset="0"/>
            </a:endParaRPr>
          </a:p>
          <a:p>
            <a:pPr algn="ctr">
              <a:buNone/>
            </a:pPr>
            <a:r>
              <a:rPr lang="fr-FR" sz="4000" b="1" dirty="0" smtClean="0">
                <a:solidFill>
                  <a:srgbClr val="99FF33"/>
                </a:solidFill>
                <a:latin typeface="Arial Rounded MT Bold" pitchFamily="34" charset="0"/>
              </a:rPr>
              <a:t>C'est le ciel, la félicité</a:t>
            </a:r>
            <a:r>
              <a:rPr lang="fr-FR" sz="4000" b="1" dirty="0" smtClean="0">
                <a:solidFill>
                  <a:srgbClr val="99FF33"/>
                </a:solidFill>
                <a:latin typeface="Arial Rounded MT Bold" pitchFamily="34" charset="0"/>
              </a:rPr>
              <a:t>.</a:t>
            </a:r>
          </a:p>
          <a:p>
            <a:pPr algn="ctr">
              <a:spcBef>
                <a:spcPts val="0"/>
              </a:spcBef>
              <a:buNone/>
            </a:pPr>
            <a:r>
              <a:rPr lang="fr-FR" sz="4000" b="1" dirty="0" smtClean="0">
                <a:solidFill>
                  <a:schemeClr val="tx2">
                    <a:lumMod val="40000"/>
                    <a:lumOff val="60000"/>
                  </a:schemeClr>
                </a:solidFill>
                <a:latin typeface="Arial Rounded MT Bold" pitchFamily="34" charset="0"/>
              </a:rPr>
              <a:t>Refrain</a:t>
            </a:r>
            <a:endParaRPr lang="en-US" sz="4000" b="1" dirty="0" smtClean="0">
              <a:solidFill>
                <a:schemeClr val="tx2">
                  <a:lumMod val="40000"/>
                  <a:lumOff val="60000"/>
                </a:schemeClr>
              </a:solidFill>
              <a:latin typeface="Arial Rounded MT Bold" pitchFamily="34" charset="0"/>
            </a:endParaRPr>
          </a:p>
          <a:p>
            <a:pPr algn="ctr">
              <a:spcBef>
                <a:spcPts val="0"/>
              </a:spcBef>
              <a:buNone/>
            </a:pPr>
            <a:r>
              <a:rPr lang="fr-FR" sz="4000" b="1" dirty="0" smtClean="0">
                <a:solidFill>
                  <a:srgbClr val="00FF99"/>
                </a:solidFill>
                <a:latin typeface="Arial Rounded MT Bold" pitchFamily="34" charset="0"/>
              </a:rPr>
              <a:t>Où tu voudras, je veux te suivre; </a:t>
            </a:r>
            <a:endParaRPr lang="en-US" sz="4000" b="1" dirty="0" smtClean="0">
              <a:solidFill>
                <a:srgbClr val="00FF99"/>
              </a:solidFill>
              <a:latin typeface="Arial Rounded MT Bold" pitchFamily="34" charset="0"/>
            </a:endParaRPr>
          </a:p>
          <a:p>
            <a:pPr algn="ctr">
              <a:spcBef>
                <a:spcPts val="0"/>
              </a:spcBef>
              <a:buNone/>
            </a:pPr>
            <a:r>
              <a:rPr lang="fr-FR" sz="4000" b="1" dirty="0" smtClean="0">
                <a:solidFill>
                  <a:srgbClr val="00FF99"/>
                </a:solidFill>
                <a:latin typeface="Arial Rounded MT Bold" pitchFamily="34" charset="0"/>
              </a:rPr>
              <a:t>Agneau de Dieu, conduis mes pas. </a:t>
            </a:r>
            <a:endParaRPr lang="en-US" sz="4000" b="1" dirty="0" smtClean="0">
              <a:solidFill>
                <a:srgbClr val="00FF99"/>
              </a:solidFill>
              <a:latin typeface="Arial Rounded MT Bold" pitchFamily="34" charset="0"/>
            </a:endParaRPr>
          </a:p>
          <a:p>
            <a:pPr algn="ctr">
              <a:spcBef>
                <a:spcPts val="0"/>
              </a:spcBef>
              <a:buNone/>
            </a:pPr>
            <a:r>
              <a:rPr lang="fr-FR" sz="4000" b="1" dirty="0" smtClean="0">
                <a:solidFill>
                  <a:srgbClr val="00FF99"/>
                </a:solidFill>
                <a:latin typeface="Arial Rounded MT Bold" pitchFamily="34" charset="0"/>
              </a:rPr>
              <a:t>Vivre sans toi, ce n'est pas vivre; </a:t>
            </a:r>
            <a:endParaRPr lang="en-US" sz="4000" b="1" dirty="0" smtClean="0">
              <a:solidFill>
                <a:srgbClr val="00FF99"/>
              </a:solidFill>
              <a:latin typeface="Arial Rounded MT Bold" pitchFamily="34" charset="0"/>
            </a:endParaRPr>
          </a:p>
          <a:p>
            <a:pPr algn="ctr">
              <a:spcBef>
                <a:spcPts val="0"/>
              </a:spcBef>
              <a:buNone/>
            </a:pPr>
            <a:r>
              <a:rPr lang="fr-FR" sz="4000" b="1" dirty="0" smtClean="0">
                <a:solidFill>
                  <a:srgbClr val="00FF99"/>
                </a:solidFill>
                <a:latin typeface="Arial Rounded MT Bold" pitchFamily="34" charset="0"/>
              </a:rPr>
              <a:t>Je ne puis être où tu n'es pas.</a:t>
            </a:r>
            <a:endParaRPr lang="en-US" sz="4000" b="1" dirty="0" smtClean="0">
              <a:solidFill>
                <a:srgbClr val="00FF99"/>
              </a:solidFill>
              <a:latin typeface="Arial Rounded MT Bold" pitchFamily="34" charset="0"/>
            </a:endParaRPr>
          </a:p>
          <a:p>
            <a:pPr algn="ctr">
              <a:buNone/>
            </a:pPr>
            <a:endParaRPr lang="en-US" sz="1600" b="1" dirty="0">
              <a:solidFill>
                <a:srgbClr val="99FF33"/>
              </a:solidFill>
              <a:latin typeface="Arial Rounded MT Bold"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4000" b="1" dirty="0" smtClean="0">
                <a:solidFill>
                  <a:srgbClr val="0000CC"/>
                </a:solidFill>
                <a:latin typeface="Arial Rounded MT Bold" pitchFamily="34" charset="0"/>
              </a:rPr>
              <a:t>LECTURE  PSAUME </a:t>
            </a:r>
            <a:r>
              <a:rPr lang="fr-FR" sz="4000" b="1" dirty="0" smtClean="0">
                <a:solidFill>
                  <a:srgbClr val="0000CC"/>
                </a:solidFill>
                <a:latin typeface="Arial Rounded MT Bold" pitchFamily="34" charset="0"/>
              </a:rPr>
              <a:t>97</a:t>
            </a:r>
            <a:endParaRPr lang="en-US" sz="4000" b="1" dirty="0" smtClean="0">
              <a:solidFill>
                <a:srgbClr val="0000CC"/>
              </a:solidFill>
              <a:latin typeface="Arial Rounded MT Bold" pitchFamily="34" charset="0"/>
            </a:endParaRPr>
          </a:p>
          <a:p>
            <a:pPr algn="just"/>
            <a:r>
              <a:rPr lang="fr-FR" sz="4000" dirty="0" smtClean="0">
                <a:solidFill>
                  <a:srgbClr val="003300"/>
                </a:solidFill>
                <a:latin typeface="Arial Rounded MT Bold" pitchFamily="34" charset="0"/>
              </a:rPr>
              <a:t>Ps </a:t>
            </a:r>
            <a:r>
              <a:rPr lang="fr-FR" sz="4000" dirty="0" smtClean="0">
                <a:solidFill>
                  <a:srgbClr val="003300"/>
                </a:solidFill>
                <a:latin typeface="Arial Rounded MT Bold" pitchFamily="34" charset="0"/>
              </a:rPr>
              <a:t>97:1 ¶ L'Éternel règne: que la terre soit dans l'allégresse, Que les îles nombreuses se réjouissent!</a:t>
            </a:r>
            <a:endParaRPr lang="en-US" sz="4000" dirty="0" smtClean="0">
              <a:solidFill>
                <a:srgbClr val="003300"/>
              </a:solidFill>
              <a:latin typeface="Arial Rounded MT Bold" pitchFamily="34" charset="0"/>
            </a:endParaRPr>
          </a:p>
          <a:p>
            <a:pPr algn="just"/>
            <a:r>
              <a:rPr lang="fr-FR" sz="4000" dirty="0" smtClean="0">
                <a:solidFill>
                  <a:srgbClr val="003300"/>
                </a:solidFill>
                <a:latin typeface="Arial Rounded MT Bold" pitchFamily="34" charset="0"/>
              </a:rPr>
              <a:t> </a:t>
            </a:r>
            <a:r>
              <a:rPr lang="fr-FR" sz="4000" dirty="0" smtClean="0">
                <a:solidFill>
                  <a:srgbClr val="0D069A"/>
                </a:solidFill>
                <a:latin typeface="Arial Rounded MT Bold" pitchFamily="34" charset="0"/>
              </a:rPr>
              <a:t>2 Les nuages et l'obscurité l'environnent, La justice et l'équité sont la base de son trône.</a:t>
            </a:r>
            <a:endParaRPr lang="en-US" sz="4000" dirty="0" smtClean="0">
              <a:solidFill>
                <a:srgbClr val="0D069A"/>
              </a:solidFill>
              <a:latin typeface="Arial Rounded MT Bold" pitchFamily="34" charset="0"/>
            </a:endParaRPr>
          </a:p>
          <a:p>
            <a:pPr algn="just"/>
            <a:r>
              <a:rPr lang="fr-FR" sz="4000" dirty="0" smtClean="0">
                <a:solidFill>
                  <a:srgbClr val="003300"/>
                </a:solidFill>
                <a:latin typeface="Arial Rounded MT Bold" pitchFamily="34" charset="0"/>
              </a:rPr>
              <a:t> 3 Le feu marche devant lui, Et embrase à l'entour ses adversaires</a:t>
            </a:r>
            <a:r>
              <a:rPr lang="fr-FR" sz="4000" dirty="0" smtClean="0">
                <a:solidFill>
                  <a:srgbClr val="003300"/>
                </a:solidFill>
                <a:latin typeface="Arial Rounded MT Bold" pitchFamily="34" charset="0"/>
              </a:rPr>
              <a:t>.</a:t>
            </a:r>
            <a:endParaRPr lang="en-US" sz="40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Autofit/>
          </a:bodyPr>
          <a:lstStyle/>
          <a:p>
            <a:pPr algn="just">
              <a:buNone/>
            </a:pPr>
            <a:r>
              <a:rPr lang="fr-FR" sz="4300" dirty="0" smtClean="0">
                <a:solidFill>
                  <a:srgbClr val="003300"/>
                </a:solidFill>
                <a:latin typeface="Arial Rounded MT Bold" pitchFamily="34" charset="0"/>
              </a:rPr>
              <a:t>4 </a:t>
            </a:r>
            <a:r>
              <a:rPr lang="fr-FR" sz="4300" dirty="0" smtClean="0">
                <a:solidFill>
                  <a:srgbClr val="003300"/>
                </a:solidFill>
                <a:latin typeface="Arial Rounded MT Bold" pitchFamily="34" charset="0"/>
              </a:rPr>
              <a:t>Ses éclairs illuminent le monde, La terre le voit et tremble;</a:t>
            </a:r>
            <a:endParaRPr lang="en-US" sz="4300" dirty="0" smtClean="0">
              <a:solidFill>
                <a:srgbClr val="003300"/>
              </a:solidFill>
              <a:latin typeface="Arial Rounded MT Bold" pitchFamily="34" charset="0"/>
            </a:endParaRPr>
          </a:p>
          <a:p>
            <a:pPr algn="just"/>
            <a:r>
              <a:rPr lang="fr-FR" sz="4300" dirty="0" smtClean="0">
                <a:solidFill>
                  <a:srgbClr val="0D069A"/>
                </a:solidFill>
                <a:latin typeface="Arial Rounded MT Bold" pitchFamily="34" charset="0"/>
              </a:rPr>
              <a:t> 5 Les montagnes se fondent comme la cire devant l'Éternel, Devant le Seigneur de toute la terre.</a:t>
            </a:r>
            <a:endParaRPr lang="en-US" sz="4300" dirty="0" smtClean="0">
              <a:solidFill>
                <a:srgbClr val="0D069A"/>
              </a:solidFill>
              <a:latin typeface="Arial Rounded MT Bold" pitchFamily="34" charset="0"/>
            </a:endParaRPr>
          </a:p>
          <a:p>
            <a:pPr algn="just"/>
            <a:r>
              <a:rPr lang="fr-FR" sz="4300" dirty="0" smtClean="0">
                <a:solidFill>
                  <a:srgbClr val="003300"/>
                </a:solidFill>
                <a:latin typeface="Arial Rounded MT Bold" pitchFamily="34" charset="0"/>
              </a:rPr>
              <a:t> 6 Les cieux publient sa justice, Et tous les peuples voient sa gloire</a:t>
            </a:r>
            <a:r>
              <a:rPr lang="fr-FR" sz="4300" dirty="0" smtClean="0">
                <a:solidFill>
                  <a:srgbClr val="003300"/>
                </a:solidFill>
                <a:latin typeface="Arial Rounded MT Bold" pitchFamily="34" charset="0"/>
              </a:rPr>
              <a:t>.</a:t>
            </a:r>
            <a:endParaRPr lang="en-US" sz="4300" dirty="0" smtClean="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just">
              <a:buNone/>
            </a:pPr>
            <a:r>
              <a:rPr lang="fr-FR" sz="4000" dirty="0" smtClean="0">
                <a:solidFill>
                  <a:srgbClr val="003300"/>
                </a:solidFill>
                <a:latin typeface="Arial Rounded MT Bold" pitchFamily="34" charset="0"/>
              </a:rPr>
              <a:t>7 </a:t>
            </a:r>
            <a:r>
              <a:rPr lang="fr-FR" sz="4000" dirty="0" smtClean="0">
                <a:solidFill>
                  <a:srgbClr val="003300"/>
                </a:solidFill>
                <a:latin typeface="Arial Rounded MT Bold" pitchFamily="34" charset="0"/>
              </a:rPr>
              <a:t>Ils sont confus, tous ceux qui servent les images, Qui se font gloire des idoles. Tous les dieux se prosternent devant lui.</a:t>
            </a:r>
            <a:endParaRPr lang="en-US" sz="4000" dirty="0" smtClean="0">
              <a:solidFill>
                <a:srgbClr val="003300"/>
              </a:solidFill>
              <a:latin typeface="Arial Rounded MT Bold" pitchFamily="34" charset="0"/>
            </a:endParaRPr>
          </a:p>
          <a:p>
            <a:pPr algn="just"/>
            <a:r>
              <a:rPr lang="fr-FR" sz="4000" dirty="0" smtClean="0">
                <a:solidFill>
                  <a:srgbClr val="0D069A"/>
                </a:solidFill>
                <a:latin typeface="Arial Rounded MT Bold" pitchFamily="34" charset="0"/>
              </a:rPr>
              <a:t> 8 ¶ Sion l'entend et se réjouit, Les filles de Juda sont dans l'allégresse, A cause de tes jugements, ô Éternel!</a:t>
            </a:r>
            <a:endParaRPr lang="en-US" sz="4000" dirty="0" smtClean="0">
              <a:solidFill>
                <a:srgbClr val="0D069A"/>
              </a:solidFill>
              <a:latin typeface="Arial Rounded MT Bold" pitchFamily="34" charset="0"/>
            </a:endParaRPr>
          </a:p>
          <a:p>
            <a:pPr algn="just"/>
            <a:r>
              <a:rPr lang="fr-FR" sz="4000" dirty="0" smtClean="0">
                <a:solidFill>
                  <a:srgbClr val="003300"/>
                </a:solidFill>
                <a:latin typeface="Arial Rounded MT Bold" pitchFamily="34" charset="0"/>
              </a:rPr>
              <a:t> 9 Car toi, Éternel! tu es le Très-Haut sur toute la terre, Tu es souverainement élevé au-dessus de tous les dieux.</a:t>
            </a:r>
            <a:endParaRPr lang="en-US" sz="4000" dirty="0" smtClean="0">
              <a:solidFill>
                <a:srgbClr val="003300"/>
              </a:solidFill>
              <a:latin typeface="Arial Rounded MT Bold" pitchFamily="34" charset="0"/>
            </a:endParaRPr>
          </a:p>
          <a:p>
            <a:endParaRPr lang="en-US" sz="4000"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buNone/>
            </a:pPr>
            <a:r>
              <a:rPr lang="fr-FR" sz="4000" dirty="0" smtClean="0">
                <a:solidFill>
                  <a:srgbClr val="003300"/>
                </a:solidFill>
                <a:latin typeface="Arial Rounded MT Bold" pitchFamily="34" charset="0"/>
              </a:rPr>
              <a:t>10 </a:t>
            </a:r>
            <a:r>
              <a:rPr lang="fr-FR" sz="4000" dirty="0" smtClean="0">
                <a:solidFill>
                  <a:srgbClr val="003300"/>
                </a:solidFill>
                <a:latin typeface="Arial Rounded MT Bold" pitchFamily="34" charset="0"/>
              </a:rPr>
              <a:t>Vous qui aimez l'Éternel, haïssez le mal! Il garde les âmes de ses fidèles, Il les délivre de la main des méchants.</a:t>
            </a:r>
            <a:endParaRPr lang="en-US" sz="4000" dirty="0" smtClean="0">
              <a:solidFill>
                <a:srgbClr val="003300"/>
              </a:solidFill>
              <a:latin typeface="Arial Rounded MT Bold" pitchFamily="34" charset="0"/>
            </a:endParaRPr>
          </a:p>
          <a:p>
            <a:pPr algn="just">
              <a:tabLst>
                <a:tab pos="1482725" algn="l"/>
              </a:tabLst>
            </a:pPr>
            <a:r>
              <a:rPr lang="fr-FR" sz="4000" dirty="0" smtClean="0">
                <a:solidFill>
                  <a:srgbClr val="0D069A"/>
                </a:solidFill>
                <a:latin typeface="Arial Rounded MT Bold" pitchFamily="34" charset="0"/>
              </a:rPr>
              <a:t> 11 La lumière est semée pour le juste, Et la joie pour ceux dont le </a:t>
            </a:r>
            <a:r>
              <a:rPr lang="fr-FR" sz="4000" dirty="0" smtClean="0">
                <a:solidFill>
                  <a:srgbClr val="0D069A"/>
                </a:solidFill>
                <a:latin typeface="Arial Rounded MT Bold" pitchFamily="34" charset="0"/>
              </a:rPr>
              <a:t>cœur </a:t>
            </a:r>
            <a:r>
              <a:rPr lang="fr-FR" sz="4000" dirty="0" smtClean="0">
                <a:solidFill>
                  <a:srgbClr val="0D069A"/>
                </a:solidFill>
                <a:latin typeface="Arial Rounded MT Bold" pitchFamily="34" charset="0"/>
              </a:rPr>
              <a:t>est droit.</a:t>
            </a:r>
            <a:endParaRPr lang="en-US" sz="4000" dirty="0" smtClean="0">
              <a:solidFill>
                <a:srgbClr val="0D069A"/>
              </a:solidFill>
              <a:latin typeface="Arial Rounded MT Bold" pitchFamily="34" charset="0"/>
            </a:endParaRPr>
          </a:p>
          <a:p>
            <a:pPr algn="just"/>
            <a:r>
              <a:rPr lang="fr-FR" sz="4000" dirty="0" smtClean="0">
                <a:solidFill>
                  <a:srgbClr val="003300"/>
                </a:solidFill>
                <a:latin typeface="Arial Rounded MT Bold" pitchFamily="34" charset="0"/>
              </a:rPr>
              <a:t> 12 Justes, réjouissez-vous en l'Éternel, Et célébrez par vos louanges sa sainteté!</a:t>
            </a:r>
            <a:endParaRPr lang="en-US" sz="4000" dirty="0">
              <a:solidFill>
                <a:srgbClr val="0033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FF00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smtClean="0"/>
              <a:t>GRANDE  PRIÈRE</a:t>
            </a:r>
            <a:endParaRPr lang="en-US" sz="6600" dirty="0" smtClean="0"/>
          </a:p>
          <a:p>
            <a:r>
              <a:rPr lang="fr-FR" sz="4400" dirty="0" smtClean="0"/>
              <a:t> </a:t>
            </a:r>
            <a:endParaRPr lang="en-US" sz="4400" dirty="0" smtClean="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smtClean="0">
                <a:solidFill>
                  <a:srgbClr val="00FF00"/>
                </a:solidFill>
              </a:rPr>
              <a:t>VISITORS WELCOME</a:t>
            </a:r>
            <a:endParaRPr lang="en-US" sz="6600" dirty="0">
              <a:solidFill>
                <a:srgbClr val="00FF00"/>
              </a:solidFill>
            </a:endParaRP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smtClean="0"/>
              <a:t>ANNOUNCEMENT</a:t>
            </a:r>
          </a:p>
          <a:p>
            <a:r>
              <a:rPr lang="en-US" sz="6600" dirty="0" smtClean="0"/>
              <a:t>MUSICAL PROGRAM</a:t>
            </a:r>
          </a:p>
          <a:p>
            <a:pPr>
              <a:buNone/>
            </a:pPr>
            <a:endParaRPr lang="en-US" sz="4400" dirty="0" smtClean="0">
              <a:solidFill>
                <a:srgbClr val="00FF00"/>
              </a:solidFill>
            </a:endParaRP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smtClean="0">
                <a:solidFill>
                  <a:srgbClr val="0000CC"/>
                </a:solidFill>
              </a:rPr>
              <a:t>VISITORS WELCOME</a:t>
            </a:r>
            <a:endParaRPr lang="en-US" b="1" dirty="0">
              <a:solidFill>
                <a:srgbClr val="0000CC"/>
              </a:solidFill>
            </a:endParaRP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3900" dirty="0" smtClean="0">
                <a:solidFill>
                  <a:srgbClr val="C00000"/>
                </a:solidFill>
              </a:rPr>
              <a:t>ANNOUNCEMENTS FOR </a:t>
            </a:r>
            <a:r>
              <a:rPr lang="en-US" sz="3900" dirty="0" smtClean="0">
                <a:solidFill>
                  <a:srgbClr val="C00000"/>
                </a:solidFill>
              </a:rPr>
              <a:t>MAI 2023</a:t>
            </a:r>
            <a:endParaRPr lang="en-US" sz="3900" dirty="0" smtClean="0">
              <a:solidFill>
                <a:srgbClr val="C00000"/>
              </a:solidFill>
            </a:endParaRPr>
          </a:p>
          <a:p>
            <a:pPr lvl="1"/>
            <a:r>
              <a:rPr lang="en-US" sz="3600" b="1" dirty="0" smtClean="0"/>
              <a:t>(Mon, Wed) 7:30-9:30PM     </a:t>
            </a:r>
            <a:r>
              <a:rPr lang="en-US" sz="3600" dirty="0" smtClean="0"/>
              <a:t>PRAYER MEETING LINE # </a:t>
            </a:r>
            <a:r>
              <a:rPr lang="en-US" sz="3600" b="1" u="sng" dirty="0" smtClean="0">
                <a:solidFill>
                  <a:srgbClr val="0000CC"/>
                </a:solidFill>
              </a:rPr>
              <a:t>(774) 217 6502</a:t>
            </a:r>
            <a:endParaRPr lang="en-US" sz="3600" b="1" dirty="0" smtClean="0"/>
          </a:p>
          <a:p>
            <a:pPr lvl="1"/>
            <a:r>
              <a:rPr lang="en-US" sz="3600" b="1" dirty="0" smtClean="0">
                <a:solidFill>
                  <a:srgbClr val="003300"/>
                </a:solidFill>
              </a:rPr>
              <a:t>FRIDAY</a:t>
            </a:r>
            <a:r>
              <a:rPr lang="en-US" sz="3600" b="1" dirty="0" smtClean="0"/>
              <a:t>: 7:30-9:00pm-----Bible Study (</a:t>
            </a:r>
            <a:r>
              <a:rPr lang="en-US" sz="3600" b="1" dirty="0" smtClean="0">
                <a:solidFill>
                  <a:srgbClr val="002060"/>
                </a:solidFill>
              </a:rPr>
              <a:t>YOU TUBE</a:t>
            </a:r>
            <a:r>
              <a:rPr lang="en-US" sz="3600" b="1" dirty="0" smtClean="0"/>
              <a:t>)</a:t>
            </a:r>
            <a:endParaRPr lang="en-US" sz="3600" b="1" dirty="0" smtClean="0">
              <a:solidFill>
                <a:srgbClr val="003300"/>
              </a:solidFill>
            </a:endParaRPr>
          </a:p>
          <a:p>
            <a:r>
              <a:rPr lang="en-US" sz="4400" dirty="0" smtClean="0"/>
              <a:t>SATURDAY</a:t>
            </a:r>
          </a:p>
          <a:p>
            <a:pPr lvl="1">
              <a:buNone/>
            </a:pPr>
            <a:r>
              <a:rPr lang="en-US" sz="4200" dirty="0" smtClean="0">
                <a:solidFill>
                  <a:srgbClr val="0000CC"/>
                </a:solidFill>
              </a:rPr>
              <a:t>1:30—3;00 PM </a:t>
            </a:r>
            <a:r>
              <a:rPr lang="en-US" sz="4200" dirty="0" smtClean="0">
                <a:solidFill>
                  <a:srgbClr val="C00000"/>
                </a:solidFill>
              </a:rPr>
              <a:t>CTRC  YOUTH MINISTRY</a:t>
            </a:r>
          </a:p>
          <a:p>
            <a:pPr lvl="1">
              <a:buNone/>
            </a:pPr>
            <a:r>
              <a:rPr lang="en-US" sz="4200" dirty="0" smtClean="0">
                <a:solidFill>
                  <a:srgbClr val="0000CC"/>
                </a:solidFill>
              </a:rPr>
              <a:t>3:00—5PM </a:t>
            </a:r>
            <a:r>
              <a:rPr lang="en-US" sz="4200" dirty="0" smtClean="0">
                <a:solidFill>
                  <a:srgbClr val="C00000"/>
                </a:solidFill>
              </a:rPr>
              <a:t>CTRC  CHILDREN MINISTRY</a:t>
            </a:r>
          </a:p>
          <a:p>
            <a:pPr lvl="1">
              <a:buNone/>
            </a:pPr>
            <a:r>
              <a:rPr lang="en-US" sz="4200" dirty="0" smtClean="0">
                <a:solidFill>
                  <a:srgbClr val="0000CC"/>
                </a:solidFill>
              </a:rPr>
              <a:t>7:00—9:PM </a:t>
            </a:r>
            <a:r>
              <a:rPr lang="en-US" sz="4200" dirty="0" smtClean="0">
                <a:solidFill>
                  <a:srgbClr val="C00000"/>
                </a:solidFill>
              </a:rPr>
              <a:t>CTRC  WOMEN MINISTRY</a:t>
            </a:r>
          </a:p>
          <a:p>
            <a:pPr>
              <a:buNone/>
            </a:pPr>
            <a:endParaRPr lang="fr-FR" sz="4400" dirty="0" smtClean="0"/>
          </a:p>
          <a:p>
            <a:pPr lvl="1"/>
            <a:endParaRPr lang="en-US" sz="3200" dirty="0" smtClean="0"/>
          </a:p>
          <a:p>
            <a:pPr>
              <a:buNone/>
            </a:pPr>
            <a:endParaRPr lang="en-US" sz="3200"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smtClean="0"/>
              <a:t>OFFRANDE</a:t>
            </a:r>
            <a:endParaRPr lang="en-US" dirty="0"/>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smtClean="0">
                <a:solidFill>
                  <a:srgbClr val="FF0000"/>
                </a:solidFill>
              </a:rPr>
              <a:t>Malachie 3:10 </a:t>
            </a:r>
          </a:p>
          <a:p>
            <a:pPr algn="just"/>
            <a:r>
              <a:rPr lang="fr-FR" sz="2800" b="1" i="1" dirty="0" smtClean="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smtClean="0"/>
              <a:t>.</a:t>
            </a:r>
            <a:endParaRPr lang="en-US" i="1" dirty="0"/>
          </a:p>
        </p:txBody>
      </p:sp>
      <p:pic>
        <p:nvPicPr>
          <p:cNvPr id="6" name="Picture 5" descr="No Mass, no offertory: Church collections take a hit – Catholic Philly"/>
          <p:cNvPicPr/>
          <p:nvPr/>
        </p:nvPicPr>
        <p:blipFill>
          <a:blip r:embed="rId3"/>
          <a:srcRect/>
          <a:stretch>
            <a:fillRect/>
          </a:stretch>
        </p:blipFill>
        <p:spPr bwMode="auto">
          <a:xfrm>
            <a:off x="5334000" y="1066800"/>
            <a:ext cx="3581400" cy="2022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3200" b="1" dirty="0" smtClean="0">
                <a:solidFill>
                  <a:srgbClr val="FFFF00"/>
                </a:solidFill>
                <a:latin typeface="Arial Rounded MT Bold" pitchFamily="34" charset="0"/>
              </a:rPr>
              <a:t>80 Echos:    </a:t>
            </a:r>
            <a:r>
              <a:rPr lang="fr-FR" sz="3200" b="1" u="sng" dirty="0" err="1" smtClean="0">
                <a:solidFill>
                  <a:srgbClr val="FFFF00"/>
                </a:solidFill>
                <a:latin typeface="Arial Rounded MT Bold" pitchFamily="34" charset="0"/>
              </a:rPr>
              <a:t>Lè</a:t>
            </a:r>
            <a:r>
              <a:rPr lang="fr-FR" sz="3200" b="1" u="sng" dirty="0" smtClean="0">
                <a:solidFill>
                  <a:srgbClr val="FFFF00"/>
                </a:solidFill>
                <a:latin typeface="Arial Rounded MT Bold" pitchFamily="34" charset="0"/>
              </a:rPr>
              <a:t> Ou </a:t>
            </a:r>
            <a:r>
              <a:rPr lang="fr-FR" sz="3200" b="1" u="sng" dirty="0" err="1" smtClean="0">
                <a:solidFill>
                  <a:srgbClr val="FFFF00"/>
                </a:solidFill>
                <a:latin typeface="Arial Rounded MT Bold" pitchFamily="34" charset="0"/>
              </a:rPr>
              <a:t>Konté</a:t>
            </a:r>
            <a:r>
              <a:rPr lang="fr-FR" sz="3200" b="1" u="sng" dirty="0" smtClean="0">
                <a:solidFill>
                  <a:srgbClr val="FFFF00"/>
                </a:solidFill>
                <a:latin typeface="Arial Rounded MT Bold" pitchFamily="34" charset="0"/>
              </a:rPr>
              <a:t> </a:t>
            </a:r>
            <a:r>
              <a:rPr lang="fr-FR" sz="3200" b="1" u="sng" dirty="0" err="1" smtClean="0">
                <a:solidFill>
                  <a:srgbClr val="FFFF00"/>
                </a:solidFill>
                <a:latin typeface="Arial Rounded MT Bold" pitchFamily="34" charset="0"/>
              </a:rPr>
              <a:t>Moun</a:t>
            </a:r>
            <a:r>
              <a:rPr lang="fr-FR" sz="3200" b="1" u="sng" dirty="0" smtClean="0">
                <a:solidFill>
                  <a:srgbClr val="FFFF00"/>
                </a:solidFill>
                <a:latin typeface="Arial Rounded MT Bold" pitchFamily="34" charset="0"/>
              </a:rPr>
              <a:t> </a:t>
            </a:r>
            <a:r>
              <a:rPr lang="fr-FR" sz="3200" b="1" u="sng" dirty="0" err="1" smtClean="0">
                <a:solidFill>
                  <a:srgbClr val="FFFF00"/>
                </a:solidFill>
                <a:latin typeface="Arial Rounded MT Bold" pitchFamily="34" charset="0"/>
              </a:rPr>
              <a:t>Ki</a:t>
            </a:r>
            <a:r>
              <a:rPr lang="fr-FR" sz="3200" b="1" u="sng" dirty="0" smtClean="0">
                <a:solidFill>
                  <a:srgbClr val="FFFF00"/>
                </a:solidFill>
                <a:latin typeface="Arial Rounded MT Bold" pitchFamily="34" charset="0"/>
              </a:rPr>
              <a:t> Pou </a:t>
            </a:r>
            <a:r>
              <a:rPr lang="fr-FR" sz="3200" b="1" u="sng" dirty="0" err="1" smtClean="0">
                <a:solidFill>
                  <a:srgbClr val="FFFF00"/>
                </a:solidFill>
                <a:latin typeface="Arial Rounded MT Bold" pitchFamily="34" charset="0"/>
              </a:rPr>
              <a:t>Jézu</a:t>
            </a:r>
            <a:endParaRPr lang="en-US" sz="3200" b="1" dirty="0" smtClean="0">
              <a:solidFill>
                <a:srgbClr val="FFFF00"/>
              </a:solidFill>
              <a:latin typeface="Arial Rounded MT Bold" pitchFamily="34" charset="0"/>
            </a:endParaRPr>
          </a:p>
          <a:p>
            <a:pPr algn="ctr">
              <a:buNone/>
            </a:pPr>
            <a:r>
              <a:rPr lang="fr-FR" sz="3200" b="1" dirty="0" smtClean="0">
                <a:solidFill>
                  <a:srgbClr val="FFFF00"/>
                </a:solidFill>
                <a:latin typeface="Arial Rounded MT Bold" pitchFamily="34" charset="0"/>
              </a:rPr>
              <a:t>1-</a:t>
            </a:r>
            <a:endParaRPr lang="en-US" sz="3200" b="1" dirty="0" smtClean="0">
              <a:solidFill>
                <a:srgbClr val="FFFF00"/>
              </a:solidFill>
              <a:latin typeface="Arial Rounded MT Bold" pitchFamily="34" charset="0"/>
            </a:endParaRPr>
          </a:p>
          <a:p>
            <a:pPr algn="ctr">
              <a:buNone/>
            </a:pPr>
            <a:r>
              <a:rPr lang="fr-FR" sz="4000" b="1" dirty="0" err="1" smtClean="0">
                <a:latin typeface="Arial Rounded MT Bold" pitchFamily="34" charset="0"/>
              </a:rPr>
              <a:t>Lè</a:t>
            </a:r>
            <a:r>
              <a:rPr lang="fr-FR" sz="4000" b="1" dirty="0" smtClean="0">
                <a:latin typeface="Arial Rounded MT Bold" pitchFamily="34" charset="0"/>
              </a:rPr>
              <a:t> ou </a:t>
            </a:r>
            <a:r>
              <a:rPr lang="fr-FR" sz="4000" b="1" dirty="0" err="1" smtClean="0">
                <a:latin typeface="Arial Rounded MT Bold" pitchFamily="34" charset="0"/>
              </a:rPr>
              <a:t>konté</a:t>
            </a:r>
            <a:r>
              <a:rPr lang="fr-FR" sz="4000" b="1" dirty="0" smtClean="0">
                <a:latin typeface="Arial Rounded MT Bold" pitchFamily="34" charset="0"/>
              </a:rPr>
              <a:t> </a:t>
            </a:r>
            <a:r>
              <a:rPr lang="fr-FR" sz="4000" b="1" dirty="0" err="1" smtClean="0">
                <a:latin typeface="Arial Rounded MT Bold" pitchFamily="34" charset="0"/>
              </a:rPr>
              <a:t>moun</a:t>
            </a:r>
            <a:r>
              <a:rPr lang="fr-FR" sz="4000" b="1" dirty="0" smtClean="0">
                <a:latin typeface="Arial Rounded MT Bold" pitchFamily="34" charset="0"/>
              </a:rPr>
              <a:t> </a:t>
            </a:r>
            <a:r>
              <a:rPr lang="fr-FR" sz="4000" b="1" dirty="0" err="1" smtClean="0">
                <a:latin typeface="Arial Rounded MT Bold" pitchFamily="34" charset="0"/>
              </a:rPr>
              <a:t>ki</a:t>
            </a:r>
            <a:r>
              <a:rPr lang="fr-FR" sz="4000" b="1" dirty="0" smtClean="0">
                <a:latin typeface="Arial Rounded MT Bold" pitchFamily="34" charset="0"/>
              </a:rPr>
              <a:t> pou </a:t>
            </a:r>
            <a:r>
              <a:rPr lang="fr-FR" sz="4000" b="1" dirty="0" err="1" smtClean="0">
                <a:latin typeface="Arial Rounded MT Bold" pitchFamily="34" charset="0"/>
              </a:rPr>
              <a:t>Jézu</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err="1" smtClean="0">
                <a:latin typeface="Arial Rounded MT Bold" pitchFamily="34" charset="0"/>
              </a:rPr>
              <a:t>Konté</a:t>
            </a:r>
            <a:r>
              <a:rPr lang="fr-FR" sz="4000" b="1" dirty="0" smtClean="0">
                <a:latin typeface="Arial Rounded MT Bold" pitchFamily="34" charset="0"/>
              </a:rPr>
              <a:t>-m </a:t>
            </a:r>
            <a:r>
              <a:rPr lang="fr-FR" sz="4000" b="1" dirty="0" err="1" smtClean="0">
                <a:latin typeface="Arial Rounded MT Bold" pitchFamily="34" charset="0"/>
              </a:rPr>
              <a:t>ladan</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smtClean="0">
                <a:latin typeface="Arial Rounded MT Bold" pitchFamily="34" charset="0"/>
              </a:rPr>
              <a:t>Nan </a:t>
            </a:r>
            <a:r>
              <a:rPr lang="fr-FR" sz="4000" b="1" dirty="0" err="1" smtClean="0">
                <a:latin typeface="Arial Rounded MT Bold" pitchFamily="34" charset="0"/>
              </a:rPr>
              <a:t>moun</a:t>
            </a:r>
            <a:r>
              <a:rPr lang="fr-FR" sz="4000" b="1" dirty="0" smtClean="0">
                <a:latin typeface="Arial Rounded MT Bold" pitchFamily="34" charset="0"/>
              </a:rPr>
              <a:t> </a:t>
            </a:r>
            <a:r>
              <a:rPr lang="fr-FR" sz="4000" b="1" dirty="0" err="1" smtClean="0">
                <a:latin typeface="Arial Rounded MT Bold" pitchFamily="34" charset="0"/>
              </a:rPr>
              <a:t>ki</a:t>
            </a:r>
            <a:r>
              <a:rPr lang="fr-FR" sz="4000" b="1" dirty="0" smtClean="0">
                <a:latin typeface="Arial Rounded MT Bold" pitchFamily="34" charset="0"/>
              </a:rPr>
              <a:t> </a:t>
            </a:r>
            <a:r>
              <a:rPr lang="fr-FR" sz="4000" b="1" dirty="0" err="1" smtClean="0">
                <a:latin typeface="Arial Rounded MT Bold" pitchFamily="34" charset="0"/>
              </a:rPr>
              <a:t>konfyé</a:t>
            </a:r>
            <a:r>
              <a:rPr lang="fr-FR" sz="4000" b="1" dirty="0" smtClean="0">
                <a:latin typeface="Arial Rounded MT Bold" pitchFamily="34" charset="0"/>
              </a:rPr>
              <a:t> nan </a:t>
            </a:r>
            <a:r>
              <a:rPr lang="fr-FR" sz="4000" b="1" dirty="0" err="1" smtClean="0">
                <a:latin typeface="Arial Rounded MT Bold" pitchFamily="34" charset="0"/>
              </a:rPr>
              <a:t>parol</a:t>
            </a:r>
            <a:r>
              <a:rPr lang="fr-FR" sz="4000" b="1" dirty="0" smtClean="0">
                <a:latin typeface="Arial Rounded MT Bold" pitchFamily="34" charset="0"/>
              </a:rPr>
              <a:t>-Li,</a:t>
            </a:r>
            <a:endParaRPr lang="en-US" sz="4000" b="1" dirty="0" smtClean="0">
              <a:latin typeface="Arial Rounded MT Bold" pitchFamily="34" charset="0"/>
            </a:endParaRPr>
          </a:p>
          <a:p>
            <a:pPr algn="ctr">
              <a:buNone/>
            </a:pPr>
            <a:r>
              <a:rPr lang="fr-FR" sz="4000" b="1" dirty="0" err="1" smtClean="0">
                <a:latin typeface="Arial Rounded MT Bold" pitchFamily="34" charset="0"/>
              </a:rPr>
              <a:t>Konté</a:t>
            </a:r>
            <a:r>
              <a:rPr lang="fr-FR" sz="4000" b="1" dirty="0" smtClean="0">
                <a:latin typeface="Arial Rounded MT Bold" pitchFamily="34" charset="0"/>
              </a:rPr>
              <a:t>-m </a:t>
            </a:r>
            <a:r>
              <a:rPr lang="fr-FR" sz="4000" b="1" dirty="0" err="1" smtClean="0">
                <a:latin typeface="Arial Rounded MT Bold" pitchFamily="34" charset="0"/>
              </a:rPr>
              <a:t>ladan</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err="1" smtClean="0">
                <a:solidFill>
                  <a:srgbClr val="FFFF00"/>
                </a:solidFill>
                <a:latin typeface="Arial Rounded MT Bold" pitchFamily="34" charset="0"/>
              </a:rPr>
              <a:t>Ke</a:t>
            </a:r>
            <a:endParaRPr lang="en-US" sz="4000" b="1" dirty="0" smtClean="0">
              <a:solidFill>
                <a:srgbClr val="FFFF00"/>
              </a:solidFill>
              <a:latin typeface="Arial Rounded MT Bold" pitchFamily="34" charset="0"/>
            </a:endParaRPr>
          </a:p>
          <a:p>
            <a:pPr algn="ctr">
              <a:buNone/>
            </a:pPr>
            <a:r>
              <a:rPr lang="fr-FR" sz="4000" b="1" dirty="0" err="1" smtClean="0">
                <a:solidFill>
                  <a:srgbClr val="99FF33"/>
                </a:solidFill>
                <a:latin typeface="Arial Unicode MS" pitchFamily="34" charset="-128"/>
                <a:ea typeface="Arial Unicode MS" pitchFamily="34" charset="-128"/>
                <a:cs typeface="Arial Unicode MS" pitchFamily="34" charset="-128"/>
              </a:rPr>
              <a:t>Konté</a:t>
            </a:r>
            <a:r>
              <a:rPr lang="fr-FR" sz="4000" b="1" dirty="0" smtClean="0">
                <a:solidFill>
                  <a:srgbClr val="99FF33"/>
                </a:solidFill>
                <a:latin typeface="Arial Unicode MS" pitchFamily="34" charset="-128"/>
                <a:ea typeface="Arial Unicode MS" pitchFamily="34" charset="-128"/>
                <a:cs typeface="Arial Unicode MS" pitchFamily="34" charset="-128"/>
              </a:rPr>
              <a:t>-m </a:t>
            </a:r>
            <a:r>
              <a:rPr lang="fr-FR" sz="4000" b="1" dirty="0" err="1" smtClean="0">
                <a:solidFill>
                  <a:srgbClr val="99FF33"/>
                </a:solidFill>
                <a:latin typeface="Arial Unicode MS" pitchFamily="34" charset="-128"/>
                <a:ea typeface="Arial Unicode MS" pitchFamily="34" charset="-128"/>
                <a:cs typeface="Arial Unicode MS" pitchFamily="34" charset="-128"/>
              </a:rPr>
              <a:t>pami</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pitit</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ki</a:t>
            </a:r>
            <a:r>
              <a:rPr lang="fr-FR" sz="4000" b="1" dirty="0" smtClean="0">
                <a:solidFill>
                  <a:srgbClr val="99FF33"/>
                </a:solidFill>
                <a:latin typeface="Arial Unicode MS" pitchFamily="34" charset="-128"/>
                <a:ea typeface="Arial Unicode MS" pitchFamily="34" charset="-128"/>
                <a:cs typeface="Arial Unicode MS" pitchFamily="34" charset="-128"/>
              </a:rPr>
              <a:t> pou roi </a:t>
            </a:r>
            <a:r>
              <a:rPr lang="fr-FR" sz="4000" b="1" dirty="0" err="1" smtClean="0">
                <a:solidFill>
                  <a:srgbClr val="99FF33"/>
                </a:solidFill>
                <a:latin typeface="Arial Unicode MS" pitchFamily="34" charset="-128"/>
                <a:ea typeface="Arial Unicode MS" pitchFamily="34" charset="-128"/>
                <a:cs typeface="Arial Unicode MS" pitchFamily="34" charset="-128"/>
              </a:rPr>
              <a:t>syel</a:t>
            </a:r>
            <a:r>
              <a:rPr lang="fr-FR" sz="4000" b="1" dirty="0" smtClean="0">
                <a:solidFill>
                  <a:srgbClr val="99FF33"/>
                </a:solidFill>
                <a:latin typeface="Arial Unicode MS" pitchFamily="34" charset="-128"/>
                <a:ea typeface="Arial Unicode MS" pitchFamily="34" charset="-128"/>
                <a:cs typeface="Arial Unicode MS" pitchFamily="34" charset="-128"/>
              </a:rPr>
              <a:t> la,</a:t>
            </a:r>
            <a:endParaRPr lang="en-US" sz="40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99FF33"/>
                </a:solidFill>
                <a:latin typeface="Arial Unicode MS" pitchFamily="34" charset="-128"/>
                <a:ea typeface="Arial Unicode MS" pitchFamily="34" charset="-128"/>
                <a:cs typeface="Arial Unicode MS" pitchFamily="34" charset="-128"/>
              </a:rPr>
              <a:t>Konté</a:t>
            </a:r>
            <a:r>
              <a:rPr lang="fr-FR" sz="4000" b="1" dirty="0" smtClean="0">
                <a:solidFill>
                  <a:srgbClr val="99FF33"/>
                </a:solidFill>
                <a:latin typeface="Arial Unicode MS" pitchFamily="34" charset="-128"/>
                <a:ea typeface="Arial Unicode MS" pitchFamily="34" charset="-128"/>
                <a:cs typeface="Arial Unicode MS" pitchFamily="34" charset="-128"/>
              </a:rPr>
              <a:t>-m </a:t>
            </a:r>
            <a:r>
              <a:rPr lang="fr-FR" sz="4000" b="1" dirty="0" err="1" smtClean="0">
                <a:solidFill>
                  <a:srgbClr val="99FF33"/>
                </a:solidFill>
                <a:latin typeface="Arial Unicode MS" pitchFamily="34" charset="-128"/>
                <a:ea typeface="Arial Unicode MS" pitchFamily="34" charset="-128"/>
                <a:cs typeface="Arial Unicode MS" pitchFamily="34" charset="-128"/>
              </a:rPr>
              <a:t>pami</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sèvitè</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kap</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sèvi</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yo</a:t>
            </a:r>
            <a:endParaRPr lang="en-US" sz="40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99FF33"/>
                </a:solidFill>
                <a:latin typeface="Arial Unicode MS" pitchFamily="34" charset="-128"/>
                <a:ea typeface="Arial Unicode MS" pitchFamily="34" charset="-128"/>
                <a:cs typeface="Arial Unicode MS" pitchFamily="34" charset="-128"/>
              </a:rPr>
              <a:t>Konté</a:t>
            </a:r>
            <a:r>
              <a:rPr lang="fr-FR" sz="4000" b="1" dirty="0" smtClean="0">
                <a:solidFill>
                  <a:srgbClr val="99FF33"/>
                </a:solidFill>
                <a:latin typeface="Arial Unicode MS" pitchFamily="34" charset="-128"/>
                <a:ea typeface="Arial Unicode MS" pitchFamily="34" charset="-128"/>
                <a:cs typeface="Arial Unicode MS" pitchFamily="34" charset="-128"/>
              </a:rPr>
              <a:t>-m </a:t>
            </a:r>
            <a:r>
              <a:rPr lang="fr-FR" sz="4000" b="1" dirty="0" err="1" smtClean="0">
                <a:solidFill>
                  <a:srgbClr val="99FF33"/>
                </a:solidFill>
                <a:latin typeface="Arial Unicode MS" pitchFamily="34" charset="-128"/>
                <a:ea typeface="Arial Unicode MS" pitchFamily="34" charset="-128"/>
                <a:cs typeface="Arial Unicode MS" pitchFamily="34" charset="-128"/>
              </a:rPr>
              <a:t>pami</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moun</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sové</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allélouia</a:t>
            </a:r>
            <a:r>
              <a:rPr lang="fr-FR" sz="4000" b="1" dirty="0" smtClean="0">
                <a:solidFill>
                  <a:srgbClr val="99FF33"/>
                </a:solidFill>
                <a:latin typeface="Arial Unicode MS" pitchFamily="34" charset="-128"/>
                <a:ea typeface="Arial Unicode MS" pitchFamily="34" charset="-128"/>
                <a:cs typeface="Arial Unicode MS" pitchFamily="34" charset="-128"/>
              </a:rPr>
              <a:t> !</a:t>
            </a:r>
            <a:endParaRPr lang="en-US" sz="40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99FF33"/>
                </a:solidFill>
                <a:latin typeface="Arial Unicode MS" pitchFamily="34" charset="-128"/>
                <a:ea typeface="Arial Unicode MS" pitchFamily="34" charset="-128"/>
                <a:cs typeface="Arial Unicode MS" pitchFamily="34" charset="-128"/>
              </a:rPr>
              <a:t>Konté</a:t>
            </a:r>
            <a:r>
              <a:rPr lang="fr-FR" sz="4000" b="1" dirty="0" smtClean="0">
                <a:solidFill>
                  <a:srgbClr val="99FF33"/>
                </a:solidFill>
                <a:latin typeface="Arial Unicode MS" pitchFamily="34" charset="-128"/>
                <a:ea typeface="Arial Unicode MS" pitchFamily="34" charset="-128"/>
                <a:cs typeface="Arial Unicode MS" pitchFamily="34" charset="-128"/>
              </a:rPr>
              <a:t>-m </a:t>
            </a:r>
            <a:r>
              <a:rPr lang="fr-FR" sz="4000" b="1" dirty="0" err="1" smtClean="0">
                <a:solidFill>
                  <a:srgbClr val="99FF33"/>
                </a:solidFill>
                <a:latin typeface="Arial Unicode MS" pitchFamily="34" charset="-128"/>
                <a:ea typeface="Arial Unicode MS" pitchFamily="34" charset="-128"/>
                <a:cs typeface="Arial Unicode MS" pitchFamily="34" charset="-128"/>
              </a:rPr>
              <a:t>ladan</a:t>
            </a:r>
            <a:r>
              <a:rPr lang="fr-FR" sz="4000" b="1" dirty="0" smtClean="0">
                <a:solidFill>
                  <a:srgbClr val="99FF33"/>
                </a:solidFill>
                <a:latin typeface="Arial Unicode MS" pitchFamily="34" charset="-128"/>
                <a:ea typeface="Arial Unicode MS" pitchFamily="34" charset="-128"/>
                <a:cs typeface="Arial Unicode MS" pitchFamily="34" charset="-128"/>
              </a:rPr>
              <a:t>.</a:t>
            </a:r>
            <a:endParaRPr lang="en-US" sz="4000" b="1" dirty="0" smtClean="0">
              <a:solidFill>
                <a:srgbClr val="99FF33"/>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buNone/>
            </a:pPr>
            <a:r>
              <a:rPr lang="fr-FR" sz="3200" b="1" dirty="0" smtClean="0">
                <a:solidFill>
                  <a:srgbClr val="FFFF00"/>
                </a:solidFill>
                <a:latin typeface="Arial Rounded MT Bold" pitchFamily="34" charset="0"/>
              </a:rPr>
              <a:t>2-</a:t>
            </a:r>
            <a:endParaRPr lang="en-US" sz="3200" b="1" dirty="0" smtClean="0">
              <a:solidFill>
                <a:srgbClr val="FFFF00"/>
              </a:solidFill>
              <a:latin typeface="Arial Rounded MT Bold" pitchFamily="34" charset="0"/>
            </a:endParaRPr>
          </a:p>
          <a:p>
            <a:pPr algn="ctr">
              <a:buNone/>
            </a:pPr>
            <a:r>
              <a:rPr lang="fr-FR" sz="4000" b="1" dirty="0" err="1" smtClean="0">
                <a:latin typeface="Arial Rounded MT Bold" pitchFamily="34" charset="0"/>
              </a:rPr>
              <a:t>Lè</a:t>
            </a:r>
            <a:r>
              <a:rPr lang="fr-FR" sz="4000" b="1" dirty="0" smtClean="0">
                <a:latin typeface="Arial Rounded MT Bold" pitchFamily="34" charset="0"/>
              </a:rPr>
              <a:t> ou </a:t>
            </a:r>
            <a:r>
              <a:rPr lang="fr-FR" sz="4000" b="1" dirty="0" err="1" smtClean="0">
                <a:latin typeface="Arial Rounded MT Bold" pitchFamily="34" charset="0"/>
              </a:rPr>
              <a:t>konté</a:t>
            </a:r>
            <a:r>
              <a:rPr lang="fr-FR" sz="4000" b="1" dirty="0" smtClean="0">
                <a:latin typeface="Arial Rounded MT Bold" pitchFamily="34" charset="0"/>
              </a:rPr>
              <a:t> </a:t>
            </a:r>
            <a:r>
              <a:rPr lang="fr-FR" sz="4000" b="1" dirty="0" err="1" smtClean="0">
                <a:latin typeface="Arial Rounded MT Bold" pitchFamily="34" charset="0"/>
              </a:rPr>
              <a:t>moun</a:t>
            </a:r>
            <a:r>
              <a:rPr lang="fr-FR" sz="4000" b="1" dirty="0" smtClean="0">
                <a:latin typeface="Arial Rounded MT Bold" pitchFamily="34" charset="0"/>
              </a:rPr>
              <a:t> </a:t>
            </a:r>
            <a:r>
              <a:rPr lang="fr-FR" sz="4000" b="1" dirty="0" err="1" smtClean="0">
                <a:latin typeface="Arial Rounded MT Bold" pitchFamily="34" charset="0"/>
              </a:rPr>
              <a:t>ki</a:t>
            </a:r>
            <a:r>
              <a:rPr lang="fr-FR" sz="4000" b="1" dirty="0" smtClean="0">
                <a:latin typeface="Arial Rounded MT Bold" pitchFamily="34" charset="0"/>
              </a:rPr>
              <a:t> nan la gras,</a:t>
            </a:r>
            <a:endParaRPr lang="en-US" sz="4000" b="1" dirty="0" smtClean="0">
              <a:latin typeface="Arial Rounded MT Bold" pitchFamily="34" charset="0"/>
            </a:endParaRPr>
          </a:p>
          <a:p>
            <a:pPr algn="ctr">
              <a:buNone/>
            </a:pPr>
            <a:r>
              <a:rPr lang="en-US" sz="4000" b="1" dirty="0" err="1" smtClean="0">
                <a:latin typeface="Arial Rounded MT Bold" pitchFamily="34" charset="0"/>
              </a:rPr>
              <a:t>Konté</a:t>
            </a:r>
            <a:r>
              <a:rPr lang="en-US" sz="4000" b="1" dirty="0" smtClean="0">
                <a:latin typeface="Arial Rounded MT Bold" pitchFamily="34" charset="0"/>
              </a:rPr>
              <a:t>-m  </a:t>
            </a:r>
            <a:r>
              <a:rPr lang="en-US" sz="4000" b="1" dirty="0" err="1" smtClean="0">
                <a:latin typeface="Arial Rounded MT Bold" pitchFamily="34" charset="0"/>
              </a:rPr>
              <a:t>ladan</a:t>
            </a:r>
            <a:r>
              <a:rPr lang="en-US" sz="4000" b="1" dirty="0" smtClean="0">
                <a:latin typeface="Arial Rounded MT Bold" pitchFamily="34" charset="0"/>
              </a:rPr>
              <a:t>.</a:t>
            </a:r>
          </a:p>
          <a:p>
            <a:pPr algn="ctr">
              <a:buNone/>
            </a:pPr>
            <a:r>
              <a:rPr lang="en-US" sz="4000" b="1" dirty="0" smtClean="0">
                <a:latin typeface="Arial Rounded MT Bold" pitchFamily="34" charset="0"/>
              </a:rPr>
              <a:t>Sa </a:t>
            </a:r>
            <a:r>
              <a:rPr lang="en-US" sz="4000" b="1" dirty="0" err="1" smtClean="0">
                <a:latin typeface="Arial Rounded MT Bold" pitchFamily="34" charset="0"/>
              </a:rPr>
              <a:t>yo</a:t>
            </a:r>
            <a:r>
              <a:rPr lang="en-US" sz="4000" b="1" dirty="0" smtClean="0">
                <a:latin typeface="Arial Rounded MT Bold" pitchFamily="34" charset="0"/>
              </a:rPr>
              <a:t> an </a:t>
            </a:r>
            <a:r>
              <a:rPr lang="en-US" sz="4000" b="1" dirty="0" err="1" smtClean="0">
                <a:latin typeface="Arial Rounded MT Bold" pitchFamily="34" charset="0"/>
              </a:rPr>
              <a:t>kris</a:t>
            </a:r>
            <a:r>
              <a:rPr lang="en-US" sz="4000" b="1" dirty="0" smtClean="0">
                <a:latin typeface="Arial Rounded MT Bold" pitchFamily="34" charset="0"/>
              </a:rPr>
              <a:t> </a:t>
            </a:r>
            <a:r>
              <a:rPr lang="en-US" sz="4000" b="1" dirty="0" err="1" smtClean="0">
                <a:latin typeface="Arial Rounded MT Bold" pitchFamily="34" charset="0"/>
              </a:rPr>
              <a:t>ki</a:t>
            </a:r>
            <a:r>
              <a:rPr lang="en-US" sz="4000" b="1" dirty="0" smtClean="0">
                <a:latin typeface="Arial Rounded MT Bold" pitchFamily="34" charset="0"/>
              </a:rPr>
              <a:t> </a:t>
            </a:r>
            <a:r>
              <a:rPr lang="en-US" sz="4000" b="1" dirty="0" err="1" smtClean="0">
                <a:latin typeface="Arial Rounded MT Bold" pitchFamily="34" charset="0"/>
              </a:rPr>
              <a:t>gingnin</a:t>
            </a:r>
            <a:r>
              <a:rPr lang="en-US" sz="4000" b="1" dirty="0" smtClean="0">
                <a:latin typeface="Arial Rounded MT Bold" pitchFamily="34" charset="0"/>
              </a:rPr>
              <a:t> </a:t>
            </a:r>
            <a:r>
              <a:rPr lang="en-US" sz="4000" b="1" dirty="0" err="1" smtClean="0">
                <a:latin typeface="Arial Rounded MT Bold" pitchFamily="34" charset="0"/>
              </a:rPr>
              <a:t>gnon</a:t>
            </a:r>
            <a:r>
              <a:rPr lang="en-US" sz="4000" b="1" dirty="0" smtClean="0">
                <a:latin typeface="Arial Rounded MT Bold" pitchFamily="34" charset="0"/>
              </a:rPr>
              <a:t> </a:t>
            </a:r>
            <a:r>
              <a:rPr lang="en-US" sz="4000" b="1" dirty="0" err="1" smtClean="0">
                <a:latin typeface="Arial Rounded MT Bold" pitchFamily="34" charset="0"/>
              </a:rPr>
              <a:t>plas</a:t>
            </a:r>
            <a:r>
              <a:rPr lang="en-US" sz="4000" b="1" dirty="0" smtClean="0">
                <a:latin typeface="Arial Rounded MT Bold" pitchFamily="34" charset="0"/>
              </a:rPr>
              <a:t>,</a:t>
            </a:r>
          </a:p>
          <a:p>
            <a:pPr algn="ctr">
              <a:buNone/>
            </a:pPr>
            <a:r>
              <a:rPr lang="fr-FR" sz="4000" b="1" dirty="0" err="1" smtClean="0">
                <a:latin typeface="Arial Rounded MT Bold" pitchFamily="34" charset="0"/>
              </a:rPr>
              <a:t>Konté</a:t>
            </a:r>
            <a:r>
              <a:rPr lang="fr-FR" sz="4000" b="1" dirty="0" smtClean="0">
                <a:latin typeface="Arial Rounded MT Bold" pitchFamily="34" charset="0"/>
              </a:rPr>
              <a:t>-m </a:t>
            </a:r>
            <a:r>
              <a:rPr lang="fr-FR" sz="4000" b="1" dirty="0" err="1" smtClean="0">
                <a:latin typeface="Arial Rounded MT Bold" pitchFamily="34" charset="0"/>
              </a:rPr>
              <a:t>ladan</a:t>
            </a:r>
            <a:r>
              <a:rPr lang="fr-FR" sz="4000" b="1" dirty="0" smtClean="0">
                <a:latin typeface="Arial Rounded MT Bold" pitchFamily="34" charset="0"/>
              </a:rPr>
              <a:t>.</a:t>
            </a:r>
            <a:endParaRPr lang="en-US" sz="4000" b="1" dirty="0" smtClean="0">
              <a:latin typeface="Arial Rounded MT Bold" pitchFamily="34" charset="0"/>
            </a:endParaRPr>
          </a:p>
          <a:p>
            <a:pPr algn="ctr">
              <a:buNone/>
            </a:pPr>
            <a:r>
              <a:rPr lang="fr-FR" sz="4000" b="1" dirty="0" err="1" smtClean="0">
                <a:solidFill>
                  <a:srgbClr val="FFFF00"/>
                </a:solidFill>
                <a:latin typeface="Arial Rounded MT Bold" pitchFamily="34" charset="0"/>
              </a:rPr>
              <a:t>Ke</a:t>
            </a:r>
            <a:endParaRPr lang="en-US" sz="4000" b="1" dirty="0" smtClean="0">
              <a:solidFill>
                <a:srgbClr val="FFFF00"/>
              </a:solidFill>
              <a:latin typeface="Arial Rounded MT Bold" pitchFamily="34" charset="0"/>
            </a:endParaRPr>
          </a:p>
          <a:p>
            <a:pPr algn="ctr">
              <a:buNone/>
            </a:pPr>
            <a:r>
              <a:rPr lang="fr-FR" sz="4000" b="1" dirty="0" err="1" smtClean="0">
                <a:solidFill>
                  <a:srgbClr val="99FF33"/>
                </a:solidFill>
                <a:latin typeface="Arial Unicode MS" pitchFamily="34" charset="-128"/>
                <a:ea typeface="Arial Unicode MS" pitchFamily="34" charset="-128"/>
                <a:cs typeface="Arial Unicode MS" pitchFamily="34" charset="-128"/>
              </a:rPr>
              <a:t>Konté</a:t>
            </a:r>
            <a:r>
              <a:rPr lang="fr-FR" sz="4000" b="1" dirty="0" smtClean="0">
                <a:solidFill>
                  <a:srgbClr val="99FF33"/>
                </a:solidFill>
                <a:latin typeface="Arial Unicode MS" pitchFamily="34" charset="-128"/>
                <a:ea typeface="Arial Unicode MS" pitchFamily="34" charset="-128"/>
                <a:cs typeface="Arial Unicode MS" pitchFamily="34" charset="-128"/>
              </a:rPr>
              <a:t>-m </a:t>
            </a:r>
            <a:r>
              <a:rPr lang="fr-FR" sz="4000" b="1" dirty="0" err="1" smtClean="0">
                <a:solidFill>
                  <a:srgbClr val="99FF33"/>
                </a:solidFill>
                <a:latin typeface="Arial Unicode MS" pitchFamily="34" charset="-128"/>
                <a:ea typeface="Arial Unicode MS" pitchFamily="34" charset="-128"/>
                <a:cs typeface="Arial Unicode MS" pitchFamily="34" charset="-128"/>
              </a:rPr>
              <a:t>pami</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pitit</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ki</a:t>
            </a:r>
            <a:r>
              <a:rPr lang="fr-FR" sz="4000" b="1" dirty="0" smtClean="0">
                <a:solidFill>
                  <a:srgbClr val="99FF33"/>
                </a:solidFill>
                <a:latin typeface="Arial Unicode MS" pitchFamily="34" charset="-128"/>
                <a:ea typeface="Arial Unicode MS" pitchFamily="34" charset="-128"/>
                <a:cs typeface="Arial Unicode MS" pitchFamily="34" charset="-128"/>
              </a:rPr>
              <a:t> pou roi </a:t>
            </a:r>
            <a:r>
              <a:rPr lang="fr-FR" sz="4000" b="1" dirty="0" err="1" smtClean="0">
                <a:solidFill>
                  <a:srgbClr val="99FF33"/>
                </a:solidFill>
                <a:latin typeface="Arial Unicode MS" pitchFamily="34" charset="-128"/>
                <a:ea typeface="Arial Unicode MS" pitchFamily="34" charset="-128"/>
                <a:cs typeface="Arial Unicode MS" pitchFamily="34" charset="-128"/>
              </a:rPr>
              <a:t>syel</a:t>
            </a:r>
            <a:r>
              <a:rPr lang="fr-FR" sz="4000" b="1" dirty="0" smtClean="0">
                <a:solidFill>
                  <a:srgbClr val="99FF33"/>
                </a:solidFill>
                <a:latin typeface="Arial Unicode MS" pitchFamily="34" charset="-128"/>
                <a:ea typeface="Arial Unicode MS" pitchFamily="34" charset="-128"/>
                <a:cs typeface="Arial Unicode MS" pitchFamily="34" charset="-128"/>
              </a:rPr>
              <a:t> la,</a:t>
            </a:r>
            <a:endParaRPr lang="en-US" sz="40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99FF33"/>
                </a:solidFill>
                <a:latin typeface="Arial Unicode MS" pitchFamily="34" charset="-128"/>
                <a:ea typeface="Arial Unicode MS" pitchFamily="34" charset="-128"/>
                <a:cs typeface="Arial Unicode MS" pitchFamily="34" charset="-128"/>
              </a:rPr>
              <a:t>Konté</a:t>
            </a:r>
            <a:r>
              <a:rPr lang="fr-FR" sz="4000" b="1" dirty="0" smtClean="0">
                <a:solidFill>
                  <a:srgbClr val="99FF33"/>
                </a:solidFill>
                <a:latin typeface="Arial Unicode MS" pitchFamily="34" charset="-128"/>
                <a:ea typeface="Arial Unicode MS" pitchFamily="34" charset="-128"/>
                <a:cs typeface="Arial Unicode MS" pitchFamily="34" charset="-128"/>
              </a:rPr>
              <a:t>-m </a:t>
            </a:r>
            <a:r>
              <a:rPr lang="fr-FR" sz="4000" b="1" dirty="0" err="1" smtClean="0">
                <a:solidFill>
                  <a:srgbClr val="99FF33"/>
                </a:solidFill>
                <a:latin typeface="Arial Unicode MS" pitchFamily="34" charset="-128"/>
                <a:ea typeface="Arial Unicode MS" pitchFamily="34" charset="-128"/>
                <a:cs typeface="Arial Unicode MS" pitchFamily="34" charset="-128"/>
              </a:rPr>
              <a:t>pami</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sèvitè</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kap</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sèvi</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yo</a:t>
            </a:r>
            <a:endParaRPr lang="en-US" sz="40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99FF33"/>
                </a:solidFill>
                <a:latin typeface="Arial Unicode MS" pitchFamily="34" charset="-128"/>
                <a:ea typeface="Arial Unicode MS" pitchFamily="34" charset="-128"/>
                <a:cs typeface="Arial Unicode MS" pitchFamily="34" charset="-128"/>
              </a:rPr>
              <a:t>Konté</a:t>
            </a:r>
            <a:r>
              <a:rPr lang="fr-FR" sz="4000" b="1" dirty="0" smtClean="0">
                <a:solidFill>
                  <a:srgbClr val="99FF33"/>
                </a:solidFill>
                <a:latin typeface="Arial Unicode MS" pitchFamily="34" charset="-128"/>
                <a:ea typeface="Arial Unicode MS" pitchFamily="34" charset="-128"/>
                <a:cs typeface="Arial Unicode MS" pitchFamily="34" charset="-128"/>
              </a:rPr>
              <a:t>-m </a:t>
            </a:r>
            <a:r>
              <a:rPr lang="fr-FR" sz="4000" b="1" dirty="0" err="1" smtClean="0">
                <a:solidFill>
                  <a:srgbClr val="99FF33"/>
                </a:solidFill>
                <a:latin typeface="Arial Unicode MS" pitchFamily="34" charset="-128"/>
                <a:ea typeface="Arial Unicode MS" pitchFamily="34" charset="-128"/>
                <a:cs typeface="Arial Unicode MS" pitchFamily="34" charset="-128"/>
              </a:rPr>
              <a:t>pami</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moun</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sové</a:t>
            </a:r>
            <a:r>
              <a:rPr lang="fr-FR" sz="4000" b="1" dirty="0" smtClean="0">
                <a:solidFill>
                  <a:srgbClr val="99FF33"/>
                </a:solidFill>
                <a:latin typeface="Arial Unicode MS" pitchFamily="34" charset="-128"/>
                <a:ea typeface="Arial Unicode MS" pitchFamily="34" charset="-128"/>
                <a:cs typeface="Arial Unicode MS" pitchFamily="34" charset="-128"/>
              </a:rPr>
              <a:t> </a:t>
            </a:r>
            <a:r>
              <a:rPr lang="fr-FR" sz="4000" b="1" dirty="0" err="1" smtClean="0">
                <a:solidFill>
                  <a:srgbClr val="99FF33"/>
                </a:solidFill>
                <a:latin typeface="Arial Unicode MS" pitchFamily="34" charset="-128"/>
                <a:ea typeface="Arial Unicode MS" pitchFamily="34" charset="-128"/>
                <a:cs typeface="Arial Unicode MS" pitchFamily="34" charset="-128"/>
              </a:rPr>
              <a:t>allélouia</a:t>
            </a:r>
            <a:r>
              <a:rPr lang="fr-FR" sz="4000" b="1" dirty="0" smtClean="0">
                <a:solidFill>
                  <a:srgbClr val="99FF33"/>
                </a:solidFill>
                <a:latin typeface="Arial Unicode MS" pitchFamily="34" charset="-128"/>
                <a:ea typeface="Arial Unicode MS" pitchFamily="34" charset="-128"/>
                <a:cs typeface="Arial Unicode MS" pitchFamily="34" charset="-128"/>
              </a:rPr>
              <a:t> !</a:t>
            </a:r>
            <a:endParaRPr lang="en-US" sz="40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000" b="1" dirty="0" err="1" smtClean="0">
                <a:solidFill>
                  <a:srgbClr val="99FF33"/>
                </a:solidFill>
                <a:latin typeface="Arial Unicode MS" pitchFamily="34" charset="-128"/>
                <a:ea typeface="Arial Unicode MS" pitchFamily="34" charset="-128"/>
                <a:cs typeface="Arial Unicode MS" pitchFamily="34" charset="-128"/>
              </a:rPr>
              <a:t>Konté</a:t>
            </a:r>
            <a:r>
              <a:rPr lang="fr-FR" sz="4000" b="1" dirty="0" smtClean="0">
                <a:solidFill>
                  <a:srgbClr val="99FF33"/>
                </a:solidFill>
                <a:latin typeface="Arial Unicode MS" pitchFamily="34" charset="-128"/>
                <a:ea typeface="Arial Unicode MS" pitchFamily="34" charset="-128"/>
                <a:cs typeface="Arial Unicode MS" pitchFamily="34" charset="-128"/>
              </a:rPr>
              <a:t>-m </a:t>
            </a:r>
            <a:r>
              <a:rPr lang="fr-FR" sz="4000" b="1" dirty="0" err="1" smtClean="0">
                <a:solidFill>
                  <a:srgbClr val="99FF33"/>
                </a:solidFill>
                <a:latin typeface="Arial Unicode MS" pitchFamily="34" charset="-128"/>
                <a:ea typeface="Arial Unicode MS" pitchFamily="34" charset="-128"/>
                <a:cs typeface="Arial Unicode MS" pitchFamily="34" charset="-128"/>
              </a:rPr>
              <a:t>ladan</a:t>
            </a:r>
            <a:r>
              <a:rPr lang="fr-FR" sz="4000" b="1" dirty="0" smtClean="0">
                <a:solidFill>
                  <a:srgbClr val="99FF33"/>
                </a:solidFill>
                <a:latin typeface="Arial Unicode MS" pitchFamily="34" charset="-128"/>
                <a:ea typeface="Arial Unicode MS" pitchFamily="34" charset="-128"/>
                <a:cs typeface="Arial Unicode MS" pitchFamily="34" charset="-128"/>
              </a:rPr>
              <a:t>.</a:t>
            </a:r>
            <a:endParaRPr lang="en-US" sz="4000" b="1" dirty="0" smtClean="0">
              <a:solidFill>
                <a:srgbClr val="99FF33"/>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algn="ctr">
              <a:buNone/>
            </a:pPr>
            <a:r>
              <a:rPr lang="fr-FR" sz="3200" b="1" dirty="0" smtClean="0">
                <a:solidFill>
                  <a:srgbClr val="FFFF00"/>
                </a:solidFill>
                <a:latin typeface="Arial Rounded MT Bold" pitchFamily="34" charset="0"/>
              </a:rPr>
              <a:t>3-</a:t>
            </a:r>
            <a:endParaRPr lang="en-US" sz="3200" b="1" dirty="0" smtClean="0">
              <a:solidFill>
                <a:srgbClr val="FFFF00"/>
              </a:solidFill>
              <a:latin typeface="Arial Rounded MT Bold" pitchFamily="34" charset="0"/>
            </a:endParaRPr>
          </a:p>
          <a:p>
            <a:pPr algn="ctr">
              <a:buNone/>
            </a:pPr>
            <a:r>
              <a:rPr lang="fr-FR" sz="4400" b="1" dirty="0" err="1" smtClean="0">
                <a:latin typeface="Arial Rounded MT Bold" pitchFamily="34" charset="0"/>
              </a:rPr>
              <a:t>Lè</a:t>
            </a:r>
            <a:r>
              <a:rPr lang="fr-FR" sz="4400" b="1" dirty="0" smtClean="0">
                <a:latin typeface="Arial Rounded MT Bold" pitchFamily="34" charset="0"/>
              </a:rPr>
              <a:t> ou  </a:t>
            </a:r>
            <a:r>
              <a:rPr lang="fr-FR" sz="4400" b="1" dirty="0" err="1" smtClean="0">
                <a:latin typeface="Arial Rounded MT Bold" pitchFamily="34" charset="0"/>
              </a:rPr>
              <a:t>konté</a:t>
            </a:r>
            <a:r>
              <a:rPr lang="fr-FR" sz="4400" b="1" dirty="0" smtClean="0">
                <a:latin typeface="Arial Rounded MT Bold" pitchFamily="34" charset="0"/>
              </a:rPr>
              <a:t> </a:t>
            </a:r>
            <a:r>
              <a:rPr lang="fr-FR" sz="4400" b="1" dirty="0" err="1" smtClean="0">
                <a:latin typeface="Arial Rounded MT Bold" pitchFamily="34" charset="0"/>
              </a:rPr>
              <a:t>témouin</a:t>
            </a:r>
            <a:r>
              <a:rPr lang="fr-FR" sz="4400" b="1" dirty="0" smtClean="0">
                <a:latin typeface="Arial Rounded MT Bold" pitchFamily="34" charset="0"/>
              </a:rPr>
              <a:t> </a:t>
            </a:r>
            <a:r>
              <a:rPr lang="fr-FR" sz="4400" b="1" dirty="0" err="1" smtClean="0">
                <a:latin typeface="Arial Rounded MT Bold" pitchFamily="34" charset="0"/>
              </a:rPr>
              <a:t>yo</a:t>
            </a:r>
            <a:r>
              <a:rPr lang="fr-FR" sz="4400" b="1" dirty="0" smtClean="0">
                <a:latin typeface="Arial Rounded MT Bold" pitchFamily="34" charset="0"/>
              </a:rPr>
              <a:t> pou Kris</a:t>
            </a:r>
            <a:endParaRPr lang="en-US" sz="4400" b="1" dirty="0" smtClean="0">
              <a:latin typeface="Arial Rounded MT Bold" pitchFamily="34" charset="0"/>
            </a:endParaRPr>
          </a:p>
          <a:p>
            <a:pPr algn="ctr">
              <a:buNone/>
            </a:pPr>
            <a:r>
              <a:rPr lang="fr-FR" sz="4400" b="1" dirty="0" err="1" smtClean="0">
                <a:latin typeface="Arial Rounded MT Bold" pitchFamily="34" charset="0"/>
              </a:rPr>
              <a:t>Konté</a:t>
            </a:r>
            <a:r>
              <a:rPr lang="fr-FR" sz="4400" b="1" dirty="0" smtClean="0">
                <a:latin typeface="Arial Rounded MT Bold" pitchFamily="34" charset="0"/>
              </a:rPr>
              <a:t>-m </a:t>
            </a:r>
            <a:r>
              <a:rPr lang="fr-FR" sz="4400" b="1" dirty="0" err="1" smtClean="0">
                <a:latin typeface="Arial Rounded MT Bold" pitchFamily="34" charset="0"/>
              </a:rPr>
              <a:t>ladan</a:t>
            </a:r>
            <a:r>
              <a:rPr lang="fr-FR" sz="4400" b="1" dirty="0" smtClean="0">
                <a:latin typeface="Arial Rounded MT Bold" pitchFamily="34" charset="0"/>
              </a:rPr>
              <a:t>.</a:t>
            </a:r>
            <a:endParaRPr lang="en-US" sz="4400" b="1" dirty="0" smtClean="0">
              <a:latin typeface="Arial Rounded MT Bold" pitchFamily="34" charset="0"/>
            </a:endParaRPr>
          </a:p>
          <a:p>
            <a:pPr algn="ctr">
              <a:buNone/>
            </a:pPr>
            <a:r>
              <a:rPr lang="fr-FR" sz="4400" b="1" dirty="0" err="1" smtClean="0">
                <a:latin typeface="Arial Rounded MT Bold" pitchFamily="34" charset="0"/>
              </a:rPr>
              <a:t>Ki</a:t>
            </a:r>
            <a:r>
              <a:rPr lang="fr-FR" sz="4400" b="1" dirty="0" smtClean="0">
                <a:latin typeface="Arial Rounded MT Bold" pitchFamily="34" charset="0"/>
              </a:rPr>
              <a:t> va </a:t>
            </a:r>
            <a:r>
              <a:rPr lang="fr-FR" sz="4400" b="1" dirty="0" err="1" smtClean="0">
                <a:latin typeface="Arial Rounded MT Bold" pitchFamily="34" charset="0"/>
              </a:rPr>
              <a:t>gingnin</a:t>
            </a:r>
            <a:r>
              <a:rPr lang="fr-FR" sz="4400" b="1" dirty="0" smtClean="0">
                <a:latin typeface="Arial Rounded MT Bold" pitchFamily="34" charset="0"/>
              </a:rPr>
              <a:t> </a:t>
            </a:r>
            <a:r>
              <a:rPr lang="fr-FR" sz="4400" b="1" dirty="0" err="1" smtClean="0">
                <a:latin typeface="Arial Rounded MT Bold" pitchFamily="34" charset="0"/>
              </a:rPr>
              <a:t>kouron</a:t>
            </a:r>
            <a:r>
              <a:rPr lang="fr-FR" sz="4400" b="1" dirty="0" smtClean="0">
                <a:latin typeface="Arial Rounded MT Bold" pitchFamily="34" charset="0"/>
              </a:rPr>
              <a:t> la </a:t>
            </a:r>
            <a:r>
              <a:rPr lang="fr-FR" sz="4400" b="1" dirty="0" err="1" smtClean="0">
                <a:latin typeface="Arial Rounded MT Bold" pitchFamily="34" charset="0"/>
              </a:rPr>
              <a:t>justis</a:t>
            </a:r>
            <a:r>
              <a:rPr lang="fr-FR" sz="4400" b="1" dirty="0" smtClean="0">
                <a:latin typeface="Arial Rounded MT Bold" pitchFamily="34" charset="0"/>
              </a:rPr>
              <a:t>,</a:t>
            </a:r>
            <a:endParaRPr lang="en-US" sz="4400" b="1" dirty="0" smtClean="0">
              <a:latin typeface="Arial Rounded MT Bold" pitchFamily="34" charset="0"/>
            </a:endParaRPr>
          </a:p>
          <a:p>
            <a:pPr algn="ctr">
              <a:buNone/>
            </a:pPr>
            <a:r>
              <a:rPr lang="fr-FR" sz="4400" b="1" dirty="0" err="1" smtClean="0">
                <a:latin typeface="Arial Rounded MT Bold" pitchFamily="34" charset="0"/>
              </a:rPr>
              <a:t>Konté</a:t>
            </a:r>
            <a:r>
              <a:rPr lang="fr-FR" sz="4400" b="1" dirty="0" smtClean="0">
                <a:latin typeface="Arial Rounded MT Bold" pitchFamily="34" charset="0"/>
              </a:rPr>
              <a:t>-m </a:t>
            </a:r>
            <a:r>
              <a:rPr lang="fr-FR" sz="4400" b="1" dirty="0" err="1" smtClean="0">
                <a:latin typeface="Arial Rounded MT Bold" pitchFamily="34" charset="0"/>
              </a:rPr>
              <a:t>ladan</a:t>
            </a:r>
            <a:r>
              <a:rPr lang="fr-FR" sz="4400" b="1" dirty="0" smtClean="0">
                <a:latin typeface="Arial Rounded MT Bold" pitchFamily="34" charset="0"/>
              </a:rPr>
              <a:t>.</a:t>
            </a:r>
          </a:p>
          <a:p>
            <a:pPr algn="ctr">
              <a:buNone/>
            </a:pPr>
            <a:r>
              <a:rPr lang="fr-FR" sz="4400" b="1" dirty="0" err="1" smtClean="0">
                <a:solidFill>
                  <a:srgbClr val="FFFF00"/>
                </a:solidFill>
                <a:latin typeface="Arial Rounded MT Bold" pitchFamily="34" charset="0"/>
              </a:rPr>
              <a:t>Ke</a:t>
            </a:r>
            <a:endParaRPr lang="en-US" sz="4400" b="1" dirty="0" smtClean="0">
              <a:solidFill>
                <a:srgbClr val="FFFF00"/>
              </a:solidFill>
              <a:latin typeface="Arial Rounded MT Bold" pitchFamily="34" charset="0"/>
            </a:endParaRPr>
          </a:p>
          <a:p>
            <a:pPr algn="ctr">
              <a:buNone/>
            </a:pPr>
            <a:r>
              <a:rPr lang="fr-FR" sz="4400" b="1" dirty="0" err="1" smtClean="0">
                <a:solidFill>
                  <a:srgbClr val="99FF33"/>
                </a:solidFill>
                <a:latin typeface="Arial Unicode MS" pitchFamily="34" charset="-128"/>
                <a:ea typeface="Arial Unicode MS" pitchFamily="34" charset="-128"/>
                <a:cs typeface="Arial Unicode MS" pitchFamily="34" charset="-128"/>
              </a:rPr>
              <a:t>Konté</a:t>
            </a:r>
            <a:r>
              <a:rPr lang="fr-FR" sz="4400" b="1" dirty="0" smtClean="0">
                <a:solidFill>
                  <a:srgbClr val="99FF33"/>
                </a:solidFill>
                <a:latin typeface="Arial Unicode MS" pitchFamily="34" charset="-128"/>
                <a:ea typeface="Arial Unicode MS" pitchFamily="34" charset="-128"/>
                <a:cs typeface="Arial Unicode MS" pitchFamily="34" charset="-128"/>
              </a:rPr>
              <a:t>-m </a:t>
            </a:r>
            <a:r>
              <a:rPr lang="fr-FR" sz="4400" b="1" dirty="0" err="1" smtClean="0">
                <a:solidFill>
                  <a:srgbClr val="99FF33"/>
                </a:solidFill>
                <a:latin typeface="Arial Unicode MS" pitchFamily="34" charset="-128"/>
                <a:ea typeface="Arial Unicode MS" pitchFamily="34" charset="-128"/>
                <a:cs typeface="Arial Unicode MS" pitchFamily="34" charset="-128"/>
              </a:rPr>
              <a:t>pami</a:t>
            </a:r>
            <a:r>
              <a:rPr lang="fr-FR" sz="4400" b="1" dirty="0" smtClean="0">
                <a:solidFill>
                  <a:srgbClr val="99FF33"/>
                </a:solidFill>
                <a:latin typeface="Arial Unicode MS" pitchFamily="34" charset="-128"/>
                <a:ea typeface="Arial Unicode MS" pitchFamily="34" charset="-128"/>
                <a:cs typeface="Arial Unicode MS" pitchFamily="34" charset="-128"/>
              </a:rPr>
              <a:t> </a:t>
            </a:r>
            <a:r>
              <a:rPr lang="fr-FR" sz="4400" b="1" dirty="0" err="1" smtClean="0">
                <a:solidFill>
                  <a:srgbClr val="99FF33"/>
                </a:solidFill>
                <a:latin typeface="Arial Unicode MS" pitchFamily="34" charset="-128"/>
                <a:ea typeface="Arial Unicode MS" pitchFamily="34" charset="-128"/>
                <a:cs typeface="Arial Unicode MS" pitchFamily="34" charset="-128"/>
              </a:rPr>
              <a:t>pitit</a:t>
            </a:r>
            <a:r>
              <a:rPr lang="fr-FR" sz="4400" b="1" dirty="0" smtClean="0">
                <a:solidFill>
                  <a:srgbClr val="99FF33"/>
                </a:solidFill>
                <a:latin typeface="Arial Unicode MS" pitchFamily="34" charset="-128"/>
                <a:ea typeface="Arial Unicode MS" pitchFamily="34" charset="-128"/>
                <a:cs typeface="Arial Unicode MS" pitchFamily="34" charset="-128"/>
              </a:rPr>
              <a:t> </a:t>
            </a:r>
            <a:r>
              <a:rPr lang="fr-FR" sz="4400" b="1" dirty="0" err="1" smtClean="0">
                <a:solidFill>
                  <a:srgbClr val="99FF33"/>
                </a:solidFill>
                <a:latin typeface="Arial Unicode MS" pitchFamily="34" charset="-128"/>
                <a:ea typeface="Arial Unicode MS" pitchFamily="34" charset="-128"/>
                <a:cs typeface="Arial Unicode MS" pitchFamily="34" charset="-128"/>
              </a:rPr>
              <a:t>ki</a:t>
            </a:r>
            <a:r>
              <a:rPr lang="fr-FR" sz="4400" b="1" dirty="0" smtClean="0">
                <a:solidFill>
                  <a:srgbClr val="99FF33"/>
                </a:solidFill>
                <a:latin typeface="Arial Unicode MS" pitchFamily="34" charset="-128"/>
                <a:ea typeface="Arial Unicode MS" pitchFamily="34" charset="-128"/>
                <a:cs typeface="Arial Unicode MS" pitchFamily="34" charset="-128"/>
              </a:rPr>
              <a:t> pou roi </a:t>
            </a:r>
            <a:r>
              <a:rPr lang="fr-FR" sz="4400" b="1" dirty="0" err="1" smtClean="0">
                <a:solidFill>
                  <a:srgbClr val="99FF33"/>
                </a:solidFill>
                <a:latin typeface="Arial Unicode MS" pitchFamily="34" charset="-128"/>
                <a:ea typeface="Arial Unicode MS" pitchFamily="34" charset="-128"/>
                <a:cs typeface="Arial Unicode MS" pitchFamily="34" charset="-128"/>
              </a:rPr>
              <a:t>syel</a:t>
            </a:r>
            <a:r>
              <a:rPr lang="fr-FR" sz="4400" b="1" dirty="0" smtClean="0">
                <a:solidFill>
                  <a:srgbClr val="99FF33"/>
                </a:solidFill>
                <a:latin typeface="Arial Unicode MS" pitchFamily="34" charset="-128"/>
                <a:ea typeface="Arial Unicode MS" pitchFamily="34" charset="-128"/>
                <a:cs typeface="Arial Unicode MS" pitchFamily="34" charset="-128"/>
              </a:rPr>
              <a:t> la,</a:t>
            </a:r>
            <a:endParaRPr lang="en-US" sz="44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400" b="1" dirty="0" err="1" smtClean="0">
                <a:solidFill>
                  <a:srgbClr val="99FF33"/>
                </a:solidFill>
                <a:latin typeface="Arial Unicode MS" pitchFamily="34" charset="-128"/>
                <a:ea typeface="Arial Unicode MS" pitchFamily="34" charset="-128"/>
                <a:cs typeface="Arial Unicode MS" pitchFamily="34" charset="-128"/>
              </a:rPr>
              <a:t>Konté</a:t>
            </a:r>
            <a:r>
              <a:rPr lang="fr-FR" sz="4400" b="1" dirty="0" smtClean="0">
                <a:solidFill>
                  <a:srgbClr val="99FF33"/>
                </a:solidFill>
                <a:latin typeface="Arial Unicode MS" pitchFamily="34" charset="-128"/>
                <a:ea typeface="Arial Unicode MS" pitchFamily="34" charset="-128"/>
                <a:cs typeface="Arial Unicode MS" pitchFamily="34" charset="-128"/>
              </a:rPr>
              <a:t>-m </a:t>
            </a:r>
            <a:r>
              <a:rPr lang="fr-FR" sz="4400" b="1" dirty="0" err="1" smtClean="0">
                <a:solidFill>
                  <a:srgbClr val="99FF33"/>
                </a:solidFill>
                <a:latin typeface="Arial Unicode MS" pitchFamily="34" charset="-128"/>
                <a:ea typeface="Arial Unicode MS" pitchFamily="34" charset="-128"/>
                <a:cs typeface="Arial Unicode MS" pitchFamily="34" charset="-128"/>
              </a:rPr>
              <a:t>pami</a:t>
            </a:r>
            <a:r>
              <a:rPr lang="fr-FR" sz="4400" b="1" dirty="0" smtClean="0">
                <a:solidFill>
                  <a:srgbClr val="99FF33"/>
                </a:solidFill>
                <a:latin typeface="Arial Unicode MS" pitchFamily="34" charset="-128"/>
                <a:ea typeface="Arial Unicode MS" pitchFamily="34" charset="-128"/>
                <a:cs typeface="Arial Unicode MS" pitchFamily="34" charset="-128"/>
              </a:rPr>
              <a:t> </a:t>
            </a:r>
            <a:r>
              <a:rPr lang="fr-FR" sz="4400" b="1" dirty="0" err="1" smtClean="0">
                <a:solidFill>
                  <a:srgbClr val="99FF33"/>
                </a:solidFill>
                <a:latin typeface="Arial Unicode MS" pitchFamily="34" charset="-128"/>
                <a:ea typeface="Arial Unicode MS" pitchFamily="34" charset="-128"/>
                <a:cs typeface="Arial Unicode MS" pitchFamily="34" charset="-128"/>
              </a:rPr>
              <a:t>sèvitè</a:t>
            </a:r>
            <a:r>
              <a:rPr lang="fr-FR" sz="4400" b="1" dirty="0" smtClean="0">
                <a:solidFill>
                  <a:srgbClr val="99FF33"/>
                </a:solidFill>
                <a:latin typeface="Arial Unicode MS" pitchFamily="34" charset="-128"/>
                <a:ea typeface="Arial Unicode MS" pitchFamily="34" charset="-128"/>
                <a:cs typeface="Arial Unicode MS" pitchFamily="34" charset="-128"/>
              </a:rPr>
              <a:t> </a:t>
            </a:r>
            <a:r>
              <a:rPr lang="fr-FR" sz="4400" b="1" dirty="0" err="1" smtClean="0">
                <a:solidFill>
                  <a:srgbClr val="99FF33"/>
                </a:solidFill>
                <a:latin typeface="Arial Unicode MS" pitchFamily="34" charset="-128"/>
                <a:ea typeface="Arial Unicode MS" pitchFamily="34" charset="-128"/>
                <a:cs typeface="Arial Unicode MS" pitchFamily="34" charset="-128"/>
              </a:rPr>
              <a:t>kap</a:t>
            </a:r>
            <a:r>
              <a:rPr lang="fr-FR" sz="4400" b="1" dirty="0" smtClean="0">
                <a:solidFill>
                  <a:srgbClr val="99FF33"/>
                </a:solidFill>
                <a:latin typeface="Arial Unicode MS" pitchFamily="34" charset="-128"/>
                <a:ea typeface="Arial Unicode MS" pitchFamily="34" charset="-128"/>
                <a:cs typeface="Arial Unicode MS" pitchFamily="34" charset="-128"/>
              </a:rPr>
              <a:t> </a:t>
            </a:r>
            <a:r>
              <a:rPr lang="fr-FR" sz="4400" b="1" dirty="0" err="1" smtClean="0">
                <a:solidFill>
                  <a:srgbClr val="99FF33"/>
                </a:solidFill>
                <a:latin typeface="Arial Unicode MS" pitchFamily="34" charset="-128"/>
                <a:ea typeface="Arial Unicode MS" pitchFamily="34" charset="-128"/>
                <a:cs typeface="Arial Unicode MS" pitchFamily="34" charset="-128"/>
              </a:rPr>
              <a:t>sèvi</a:t>
            </a:r>
            <a:r>
              <a:rPr lang="fr-FR" sz="4400" b="1" dirty="0" smtClean="0">
                <a:solidFill>
                  <a:srgbClr val="99FF33"/>
                </a:solidFill>
                <a:latin typeface="Arial Unicode MS" pitchFamily="34" charset="-128"/>
                <a:ea typeface="Arial Unicode MS" pitchFamily="34" charset="-128"/>
                <a:cs typeface="Arial Unicode MS" pitchFamily="34" charset="-128"/>
              </a:rPr>
              <a:t> </a:t>
            </a:r>
            <a:r>
              <a:rPr lang="fr-FR" sz="4400" b="1" dirty="0" err="1" smtClean="0">
                <a:solidFill>
                  <a:srgbClr val="99FF33"/>
                </a:solidFill>
                <a:latin typeface="Arial Unicode MS" pitchFamily="34" charset="-128"/>
                <a:ea typeface="Arial Unicode MS" pitchFamily="34" charset="-128"/>
                <a:cs typeface="Arial Unicode MS" pitchFamily="34" charset="-128"/>
              </a:rPr>
              <a:t>yo</a:t>
            </a:r>
            <a:endParaRPr lang="en-US" sz="44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400" b="1" dirty="0" err="1" smtClean="0">
                <a:solidFill>
                  <a:srgbClr val="99FF33"/>
                </a:solidFill>
                <a:latin typeface="Arial Unicode MS" pitchFamily="34" charset="-128"/>
                <a:ea typeface="Arial Unicode MS" pitchFamily="34" charset="-128"/>
                <a:cs typeface="Arial Unicode MS" pitchFamily="34" charset="-128"/>
              </a:rPr>
              <a:t>Konté</a:t>
            </a:r>
            <a:r>
              <a:rPr lang="fr-FR" sz="4400" b="1" dirty="0" smtClean="0">
                <a:solidFill>
                  <a:srgbClr val="99FF33"/>
                </a:solidFill>
                <a:latin typeface="Arial Unicode MS" pitchFamily="34" charset="-128"/>
                <a:ea typeface="Arial Unicode MS" pitchFamily="34" charset="-128"/>
                <a:cs typeface="Arial Unicode MS" pitchFamily="34" charset="-128"/>
              </a:rPr>
              <a:t>-m </a:t>
            </a:r>
            <a:r>
              <a:rPr lang="fr-FR" sz="4400" b="1" dirty="0" err="1" smtClean="0">
                <a:solidFill>
                  <a:srgbClr val="99FF33"/>
                </a:solidFill>
                <a:latin typeface="Arial Unicode MS" pitchFamily="34" charset="-128"/>
                <a:ea typeface="Arial Unicode MS" pitchFamily="34" charset="-128"/>
                <a:cs typeface="Arial Unicode MS" pitchFamily="34" charset="-128"/>
              </a:rPr>
              <a:t>pami</a:t>
            </a:r>
            <a:r>
              <a:rPr lang="fr-FR" sz="4400" b="1" dirty="0" smtClean="0">
                <a:solidFill>
                  <a:srgbClr val="99FF33"/>
                </a:solidFill>
                <a:latin typeface="Arial Unicode MS" pitchFamily="34" charset="-128"/>
                <a:ea typeface="Arial Unicode MS" pitchFamily="34" charset="-128"/>
                <a:cs typeface="Arial Unicode MS" pitchFamily="34" charset="-128"/>
              </a:rPr>
              <a:t> </a:t>
            </a:r>
            <a:r>
              <a:rPr lang="fr-FR" sz="4400" b="1" dirty="0" err="1" smtClean="0">
                <a:solidFill>
                  <a:srgbClr val="99FF33"/>
                </a:solidFill>
                <a:latin typeface="Arial Unicode MS" pitchFamily="34" charset="-128"/>
                <a:ea typeface="Arial Unicode MS" pitchFamily="34" charset="-128"/>
                <a:cs typeface="Arial Unicode MS" pitchFamily="34" charset="-128"/>
              </a:rPr>
              <a:t>moun</a:t>
            </a:r>
            <a:r>
              <a:rPr lang="fr-FR" sz="4400" b="1" dirty="0" smtClean="0">
                <a:solidFill>
                  <a:srgbClr val="99FF33"/>
                </a:solidFill>
                <a:latin typeface="Arial Unicode MS" pitchFamily="34" charset="-128"/>
                <a:ea typeface="Arial Unicode MS" pitchFamily="34" charset="-128"/>
                <a:cs typeface="Arial Unicode MS" pitchFamily="34" charset="-128"/>
              </a:rPr>
              <a:t> </a:t>
            </a:r>
            <a:r>
              <a:rPr lang="fr-FR" sz="4400" b="1" dirty="0" err="1" smtClean="0">
                <a:solidFill>
                  <a:srgbClr val="99FF33"/>
                </a:solidFill>
                <a:latin typeface="Arial Unicode MS" pitchFamily="34" charset="-128"/>
                <a:ea typeface="Arial Unicode MS" pitchFamily="34" charset="-128"/>
                <a:cs typeface="Arial Unicode MS" pitchFamily="34" charset="-128"/>
              </a:rPr>
              <a:t>sové</a:t>
            </a:r>
            <a:r>
              <a:rPr lang="fr-FR" sz="4400" b="1" dirty="0" smtClean="0">
                <a:solidFill>
                  <a:srgbClr val="99FF33"/>
                </a:solidFill>
                <a:latin typeface="Arial Unicode MS" pitchFamily="34" charset="-128"/>
                <a:ea typeface="Arial Unicode MS" pitchFamily="34" charset="-128"/>
                <a:cs typeface="Arial Unicode MS" pitchFamily="34" charset="-128"/>
              </a:rPr>
              <a:t> </a:t>
            </a:r>
            <a:r>
              <a:rPr lang="fr-FR" sz="4400" b="1" dirty="0" err="1" smtClean="0">
                <a:solidFill>
                  <a:srgbClr val="99FF33"/>
                </a:solidFill>
                <a:latin typeface="Arial Unicode MS" pitchFamily="34" charset="-128"/>
                <a:ea typeface="Arial Unicode MS" pitchFamily="34" charset="-128"/>
                <a:cs typeface="Arial Unicode MS" pitchFamily="34" charset="-128"/>
              </a:rPr>
              <a:t>allélouia</a:t>
            </a:r>
            <a:r>
              <a:rPr lang="fr-FR" sz="4400" b="1" dirty="0" smtClean="0">
                <a:solidFill>
                  <a:srgbClr val="99FF33"/>
                </a:solidFill>
                <a:latin typeface="Arial Unicode MS" pitchFamily="34" charset="-128"/>
                <a:ea typeface="Arial Unicode MS" pitchFamily="34" charset="-128"/>
                <a:cs typeface="Arial Unicode MS" pitchFamily="34" charset="-128"/>
              </a:rPr>
              <a:t> !</a:t>
            </a:r>
            <a:endParaRPr lang="en-US" sz="4400" b="1" dirty="0" smtClean="0">
              <a:solidFill>
                <a:srgbClr val="99FF33"/>
              </a:solidFill>
              <a:latin typeface="Arial Unicode MS" pitchFamily="34" charset="-128"/>
              <a:ea typeface="Arial Unicode MS" pitchFamily="34" charset="-128"/>
              <a:cs typeface="Arial Unicode MS" pitchFamily="34" charset="-128"/>
            </a:endParaRPr>
          </a:p>
          <a:p>
            <a:pPr algn="ctr">
              <a:buNone/>
            </a:pPr>
            <a:r>
              <a:rPr lang="fr-FR" sz="4400" b="1" dirty="0" err="1" smtClean="0">
                <a:solidFill>
                  <a:srgbClr val="99FF33"/>
                </a:solidFill>
                <a:latin typeface="Arial Unicode MS" pitchFamily="34" charset="-128"/>
                <a:ea typeface="Arial Unicode MS" pitchFamily="34" charset="-128"/>
                <a:cs typeface="Arial Unicode MS" pitchFamily="34" charset="-128"/>
              </a:rPr>
              <a:t>Konté</a:t>
            </a:r>
            <a:r>
              <a:rPr lang="fr-FR" sz="4400" b="1" dirty="0" smtClean="0">
                <a:solidFill>
                  <a:srgbClr val="99FF33"/>
                </a:solidFill>
                <a:latin typeface="Arial Unicode MS" pitchFamily="34" charset="-128"/>
                <a:ea typeface="Arial Unicode MS" pitchFamily="34" charset="-128"/>
                <a:cs typeface="Arial Unicode MS" pitchFamily="34" charset="-128"/>
              </a:rPr>
              <a:t>-m </a:t>
            </a:r>
            <a:r>
              <a:rPr lang="fr-FR" sz="4400" b="1" dirty="0" err="1" smtClean="0">
                <a:solidFill>
                  <a:srgbClr val="99FF33"/>
                </a:solidFill>
                <a:latin typeface="Arial Unicode MS" pitchFamily="34" charset="-128"/>
                <a:ea typeface="Arial Unicode MS" pitchFamily="34" charset="-128"/>
                <a:cs typeface="Arial Unicode MS" pitchFamily="34" charset="-128"/>
              </a:rPr>
              <a:t>ladan</a:t>
            </a:r>
            <a:r>
              <a:rPr lang="fr-FR" sz="4400" b="1" dirty="0" smtClean="0">
                <a:solidFill>
                  <a:srgbClr val="99FF33"/>
                </a:solidFill>
                <a:latin typeface="Arial Unicode MS" pitchFamily="34" charset="-128"/>
                <a:ea typeface="Arial Unicode MS" pitchFamily="34" charset="-128"/>
                <a:cs typeface="Arial Unicode MS" pitchFamily="34" charset="-128"/>
              </a:rPr>
              <a:t>.</a:t>
            </a:r>
            <a:endParaRPr lang="en-US" sz="4400" b="1" dirty="0" smtClean="0">
              <a:solidFill>
                <a:srgbClr val="99FF33"/>
              </a:solidFill>
              <a:latin typeface="Arial Unicode MS" pitchFamily="34" charset="-128"/>
              <a:ea typeface="Arial Unicode MS" pitchFamily="34" charset="-128"/>
              <a:cs typeface="Arial Unicode MS" pitchFamily="34" charset="-128"/>
            </a:endParaRPr>
          </a:p>
          <a:p>
            <a:pPr algn="ctr">
              <a:buNone/>
            </a:pPr>
            <a:endParaRPr lang="en-US" sz="3200" b="1" dirty="0">
              <a:latin typeface="Arial Rounded MT Bold"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smtClean="0"/>
              <a:t>DEBUT</a:t>
            </a:r>
            <a:endParaRPr lang="en-US" dirty="0"/>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smtClean="0">
                <a:solidFill>
                  <a:srgbClr val="C00000"/>
                </a:solidFill>
              </a:rPr>
              <a:t>L'Éternel est dans son saint temple. Que toute la terre fasse silence devant lui! </a:t>
            </a:r>
            <a:r>
              <a:rPr lang="fr-FR" sz="2800" dirty="0" err="1" smtClean="0">
                <a:solidFill>
                  <a:srgbClr val="C00000"/>
                </a:solidFill>
              </a:rPr>
              <a:t>Habakuk</a:t>
            </a:r>
            <a:r>
              <a:rPr lang="fr-FR" sz="2800" dirty="0" smtClean="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smtClean="0">
                <a:solidFill>
                  <a:srgbClr val="C00000"/>
                </a:solidFill>
              </a:rPr>
              <a:t>Hab</a:t>
            </a:r>
            <a:r>
              <a:rPr lang="en-US" sz="2800" dirty="0" smtClean="0">
                <a:solidFill>
                  <a:srgbClr val="C00000"/>
                </a:solidFill>
              </a:rPr>
              <a:t> 2:20 But the LORD is in His holy temple. Let all the earth keep silence before Him</a:t>
            </a:r>
            <a:r>
              <a:rPr lang="en-US" dirty="0" smtClean="0"/>
              <a:t>."</a:t>
            </a:r>
            <a:endParaRPr lang="en-US" dirty="0"/>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chemeClr val="accent1">
              <a:lumMod val="20000"/>
              <a:lumOff val="80000"/>
            </a:schemeClr>
          </a:solidFill>
        </p:spPr>
        <p:txBody>
          <a:bodyPr>
            <a:noAutofit/>
          </a:bodyPr>
          <a:lstStyle/>
          <a:p>
            <a:pPr algn="ctr"/>
            <a:r>
              <a:rPr lang="en-US" b="1" dirty="0" smtClean="0"/>
              <a:t>PRIERE POUR L’OFFRANDE </a:t>
            </a:r>
            <a:br>
              <a:rPr lang="en-US" b="1" dirty="0" smtClean="0"/>
            </a:br>
            <a:r>
              <a:rPr lang="en-US" b="1" dirty="0" smtClean="0"/>
              <a:t>ET LE MESSAGE</a:t>
            </a:r>
            <a:endParaRPr lang="en-US" b="1" dirty="0"/>
          </a:p>
        </p:txBody>
      </p:sp>
      <p:sp>
        <p:nvSpPr>
          <p:cNvPr id="3" name="Content Placeholder 2"/>
          <p:cNvSpPr>
            <a:spLocks noGrp="1"/>
          </p:cNvSpPr>
          <p:nvPr>
            <p:ph sz="quarter" idx="1"/>
          </p:nvPr>
        </p:nvSpPr>
        <p:spPr>
          <a:xfrm>
            <a:off x="0" y="1447800"/>
            <a:ext cx="9144000" cy="5410200"/>
          </a:xfrm>
          <a:solidFill>
            <a:srgbClr val="99FF33"/>
          </a:solidFill>
        </p:spPr>
        <p:txBody>
          <a:bodyPr/>
          <a:lstStyle/>
          <a:p>
            <a:endParaRPr lang="en-US" dirty="0" smtClean="0"/>
          </a:p>
          <a:p>
            <a:endParaRPr lang="en-US" dirty="0" smtClean="0"/>
          </a:p>
          <a:p>
            <a:endParaRPr lang="en-US" dirty="0" smtClean="0"/>
          </a:p>
          <a:p>
            <a:pPr algn="ctr">
              <a:buNone/>
            </a:pPr>
            <a:r>
              <a:rPr lang="en-US" dirty="0" smtClean="0"/>
              <a:t> </a:t>
            </a:r>
            <a:r>
              <a:rPr lang="en-US" sz="4800" b="1" dirty="0" smtClean="0"/>
              <a:t>SERMON PAR </a:t>
            </a:r>
          </a:p>
          <a:p>
            <a:pPr algn="ctr">
              <a:buNone/>
            </a:pPr>
            <a:r>
              <a:rPr lang="en-US" sz="4800" b="1" dirty="0" smtClean="0"/>
              <a:t>PASTEUR </a:t>
            </a:r>
          </a:p>
          <a:p>
            <a:pPr algn="ctr">
              <a:buNone/>
            </a:pPr>
            <a:r>
              <a:rPr lang="en-US" sz="4800" b="1" dirty="0" smtClean="0"/>
              <a:t>JEAN CLAUDE JEAN BAPTISTE</a:t>
            </a:r>
            <a:endParaRPr lang="en-US" sz="4800" b="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reeBibleimages :: A widow feeds Elijah :: Elijah travels to ..."/>
          <p:cNvPicPr/>
          <p:nvPr/>
        </p:nvPicPr>
        <p:blipFill>
          <a:blip r:embed="rId2"/>
          <a:srcRect/>
          <a:stretch>
            <a:fillRect/>
          </a:stretch>
        </p:blipFill>
        <p:spPr bwMode="auto">
          <a:xfrm>
            <a:off x="0" y="2743200"/>
            <a:ext cx="9144000" cy="4114800"/>
          </a:xfrm>
          <a:prstGeom prst="rect">
            <a:avLst/>
          </a:prstGeom>
          <a:noFill/>
          <a:ln w="9525">
            <a:noFill/>
            <a:miter lim="800000"/>
            <a:headEnd/>
            <a:tailEnd/>
          </a:ln>
        </p:spPr>
      </p:pic>
      <p:sp>
        <p:nvSpPr>
          <p:cNvPr id="2" name="Title 1"/>
          <p:cNvSpPr>
            <a:spLocks noGrp="1"/>
          </p:cNvSpPr>
          <p:nvPr>
            <p:ph type="ctrTitle"/>
          </p:nvPr>
        </p:nvSpPr>
        <p:spPr>
          <a:xfrm>
            <a:off x="0" y="1"/>
            <a:ext cx="9144000" cy="2590799"/>
          </a:xfrm>
          <a:solidFill>
            <a:srgbClr val="CCCC00"/>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MAY </a:t>
            </a:r>
            <a:r>
              <a:rPr lang="en-US" b="1" dirty="0" smtClean="0">
                <a:solidFill>
                  <a:schemeClr val="tx1"/>
                </a:solidFill>
              </a:rPr>
              <a:t>14</a:t>
            </a:r>
            <a:r>
              <a:rPr lang="en-US" b="1" baseline="30000" dirty="0" smtClean="0">
                <a:solidFill>
                  <a:schemeClr val="tx1"/>
                </a:solidFill>
              </a:rPr>
              <a:t>TH</a:t>
            </a:r>
            <a:r>
              <a:rPr lang="en-US" b="1" dirty="0" smtClean="0">
                <a:solidFill>
                  <a:schemeClr val="tx1"/>
                </a:solidFill>
              </a:rPr>
              <a:t> </a:t>
            </a:r>
            <a:r>
              <a:rPr lang="en-US" b="1" dirty="0" smtClean="0">
                <a:solidFill>
                  <a:schemeClr val="tx1"/>
                </a:solidFill>
              </a:rPr>
              <a:t>2023 </a:t>
            </a:r>
            <a:br>
              <a:rPr lang="en-US" b="1" dirty="0" smtClean="0">
                <a:solidFill>
                  <a:schemeClr val="tx1"/>
                </a:solidFill>
              </a:rPr>
            </a:br>
            <a:r>
              <a:rPr lang="en-US" b="1" dirty="0" smtClean="0">
                <a:solidFill>
                  <a:srgbClr val="C00000"/>
                </a:solidFill>
              </a:rPr>
              <a:t>Sermon par </a:t>
            </a:r>
            <a:r>
              <a:rPr lang="en-US" b="1" dirty="0" smtClean="0">
                <a:solidFill>
                  <a:srgbClr val="C00000"/>
                </a:solidFill>
              </a:rPr>
              <a:t/>
            </a:r>
            <a:br>
              <a:rPr lang="en-US" b="1" dirty="0" smtClean="0">
                <a:solidFill>
                  <a:srgbClr val="C00000"/>
                </a:solidFill>
              </a:rPr>
            </a:br>
            <a:r>
              <a:rPr lang="en-US" b="1" dirty="0" smtClean="0">
                <a:solidFill>
                  <a:schemeClr val="tx1"/>
                </a:solidFill>
              </a:rPr>
              <a:t>Pasteur Jean Claude Jean </a:t>
            </a:r>
            <a:r>
              <a:rPr lang="en-US" b="1" dirty="0" err="1" smtClean="0">
                <a:solidFill>
                  <a:schemeClr val="tx1"/>
                </a:solidFill>
              </a:rPr>
              <a:t>Baptiste</a:t>
            </a:r>
            <a:endParaRPr lang="en-US" dirty="0">
              <a:solidFill>
                <a:schemeClr val="tx1"/>
              </a:solidFill>
            </a:endParaRPr>
          </a:p>
        </p:txBody>
      </p:sp>
      <p:sp>
        <p:nvSpPr>
          <p:cNvPr id="3" name="Subtitle 2"/>
          <p:cNvSpPr>
            <a:spLocks noGrp="1"/>
          </p:cNvSpPr>
          <p:nvPr>
            <p:ph type="subTitle" idx="1"/>
          </p:nvPr>
        </p:nvSpPr>
        <p:spPr>
          <a:xfrm>
            <a:off x="0" y="2667000"/>
            <a:ext cx="9144000" cy="685800"/>
          </a:xfrm>
          <a:ln/>
        </p:spPr>
        <p:style>
          <a:lnRef idx="3">
            <a:schemeClr val="lt1"/>
          </a:lnRef>
          <a:fillRef idx="1">
            <a:schemeClr val="dk1"/>
          </a:fillRef>
          <a:effectRef idx="1">
            <a:schemeClr val="dk1"/>
          </a:effectRef>
          <a:fontRef idx="minor">
            <a:schemeClr val="lt1"/>
          </a:fontRef>
        </p:style>
        <p:txBody>
          <a:bodyPr>
            <a:normAutofit fontScale="77500" lnSpcReduction="20000"/>
          </a:bodyPr>
          <a:lstStyle/>
          <a:p>
            <a:r>
              <a:rPr lang="fr-FR" sz="5400" dirty="0" smtClean="0">
                <a:solidFill>
                  <a:schemeClr val="accent6">
                    <a:lumMod val="60000"/>
                    <a:lumOff val="40000"/>
                  </a:schemeClr>
                </a:solidFill>
                <a:latin typeface="Copperplate Gothic Bold" pitchFamily="34" charset="0"/>
              </a:rPr>
              <a:t>DIEU  PRENDRA  SOIN  DE  TOI</a:t>
            </a:r>
            <a:endParaRPr lang="fr-FR" sz="5400" dirty="0" smtClean="0">
              <a:solidFill>
                <a:schemeClr val="accent6">
                  <a:lumMod val="60000"/>
                  <a:lumOff val="40000"/>
                </a:schemeClr>
              </a:solidFill>
              <a:latin typeface="Copperplate Gothic Bold" pitchFamily="34" charset="0"/>
            </a:endParaRPr>
          </a:p>
        </p:txBody>
      </p:sp>
      <p:sp>
        <p:nvSpPr>
          <p:cNvPr id="6" name="TextBox 5"/>
          <p:cNvSpPr txBox="1"/>
          <p:nvPr/>
        </p:nvSpPr>
        <p:spPr>
          <a:xfrm>
            <a:off x="6781800" y="4876800"/>
            <a:ext cx="1371600" cy="646331"/>
          </a:xfrm>
          <a:prstGeom prst="rect">
            <a:avLst/>
          </a:prstGeom>
          <a:solidFill>
            <a:schemeClr val="tx1">
              <a:lumMod val="95000"/>
              <a:lumOff val="5000"/>
            </a:schemeClr>
          </a:solidFill>
        </p:spPr>
        <p:txBody>
          <a:bodyPr wrap="square" rtlCol="0">
            <a:spAutoFit/>
          </a:bodyPr>
          <a:lstStyle/>
          <a:p>
            <a:pPr algn="ctr"/>
            <a:r>
              <a:rPr lang="en-US" b="1" dirty="0" smtClean="0">
                <a:solidFill>
                  <a:schemeClr val="bg1"/>
                </a:solidFill>
              </a:rPr>
              <a:t>Le </a:t>
            </a:r>
            <a:r>
              <a:rPr lang="en-US" b="1" dirty="0" err="1" smtClean="0">
                <a:solidFill>
                  <a:schemeClr val="bg1"/>
                </a:solidFill>
              </a:rPr>
              <a:t>Prophète</a:t>
            </a:r>
            <a:r>
              <a:rPr lang="en-US" b="1" dirty="0" smtClean="0">
                <a:solidFill>
                  <a:schemeClr val="bg1"/>
                </a:solidFill>
              </a:rPr>
              <a:t> </a:t>
            </a:r>
          </a:p>
          <a:p>
            <a:pPr algn="ctr"/>
            <a:r>
              <a:rPr lang="en-US" b="1" dirty="0" smtClean="0">
                <a:solidFill>
                  <a:schemeClr val="bg1"/>
                </a:solidFill>
              </a:rPr>
              <a:t>ÉLIE</a:t>
            </a:r>
            <a:endParaRPr lang="en-US" b="1" dirty="0">
              <a:solidFill>
                <a:schemeClr val="bg1"/>
              </a:solidFill>
            </a:endParaRPr>
          </a:p>
        </p:txBody>
      </p:sp>
      <p:sp>
        <p:nvSpPr>
          <p:cNvPr id="7" name="TextBox 6"/>
          <p:cNvSpPr txBox="1"/>
          <p:nvPr/>
        </p:nvSpPr>
        <p:spPr>
          <a:xfrm>
            <a:off x="2743200" y="5257800"/>
            <a:ext cx="1066800"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dirty="0" smtClean="0"/>
              <a:t>LA VEUVE </a:t>
            </a:r>
            <a:endParaRPr lang="en-US" dirty="0"/>
          </a:p>
        </p:txBody>
      </p:sp>
      <p:sp>
        <p:nvSpPr>
          <p:cNvPr id="8" name="TextBox 7"/>
          <p:cNvSpPr txBox="1"/>
          <p:nvPr/>
        </p:nvSpPr>
        <p:spPr>
          <a:xfrm>
            <a:off x="1066800" y="5334000"/>
            <a:ext cx="609600" cy="646331"/>
          </a:xfrm>
          <a:prstGeom prst="rect">
            <a:avLst/>
          </a:prstGeom>
          <a:noFill/>
        </p:spPr>
        <p:txBody>
          <a:bodyPr wrap="square" rtlCol="0">
            <a:spAutoFit/>
          </a:bodyPr>
          <a:lstStyle/>
          <a:p>
            <a:pPr algn="ctr"/>
            <a:r>
              <a:rPr lang="en-US" dirty="0" smtClean="0"/>
              <a:t>L</a:t>
            </a:r>
            <a:r>
              <a:rPr lang="en-US" b="1" dirty="0" smtClean="0"/>
              <a:t>E</a:t>
            </a:r>
          </a:p>
          <a:p>
            <a:pPr algn="ctr"/>
            <a:r>
              <a:rPr lang="en-US" b="1" dirty="0" smtClean="0"/>
              <a:t>FILS</a:t>
            </a:r>
            <a:endParaRPr lang="en-US"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fr-FR" sz="4000" b="1" dirty="0" smtClean="0">
                <a:solidFill>
                  <a:srgbClr val="C00000"/>
                </a:solidFill>
                <a:latin typeface="Copperplate Gothic Bold" pitchFamily="34" charset="0"/>
              </a:rPr>
              <a:t>LECTURE : 1 Rois 17: 16</a:t>
            </a:r>
            <a:endParaRPr lang="en-US" sz="4000" dirty="0" smtClean="0">
              <a:solidFill>
                <a:srgbClr val="C00000"/>
              </a:solidFill>
              <a:latin typeface="Copperplate Gothic Bold" pitchFamily="34" charset="0"/>
            </a:endParaRPr>
          </a:p>
          <a:p>
            <a:endParaRPr lang="en-US" sz="4000" dirty="0" smtClean="0"/>
          </a:p>
          <a:p>
            <a:pPr algn="just"/>
            <a:r>
              <a:rPr lang="fr-FR" sz="4800" dirty="0" smtClean="0">
                <a:latin typeface="Arial Rounded MT Bold" pitchFamily="34" charset="0"/>
              </a:rPr>
              <a:t>La farine qui était dans le pot ne manqua point, et l’huile qui était dans la cruche ne diminua point, selon la parole que l'Eternel avait prononcée par Elie.</a:t>
            </a:r>
            <a:endParaRPr lang="en-US" sz="4800" dirty="0" smtClean="0">
              <a:latin typeface="Arial Rounded MT Bold" pitchFamily="34" charset="0"/>
            </a:endParaRPr>
          </a:p>
          <a:p>
            <a:pPr algn="just">
              <a:buNone/>
            </a:pP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fr-FR" sz="4000" b="1" dirty="0" smtClean="0">
                <a:solidFill>
                  <a:srgbClr val="0D069A"/>
                </a:solidFill>
                <a:latin typeface="Arial Rounded MT Bold" pitchFamily="34" charset="0"/>
              </a:rPr>
              <a:t>INTRODUCTION</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Avant d'entrer dans le sujet de mon message ce matin, je veux chanter avec l’assemblée  le chant 133 CE : Sois sans alarme sans frayeur Dieu prendra soin de toi. </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Ce n’est pas parce que vous ne comprenez pas les courbes, les virages de la vie que vous devez désespérer de toucher le port. </a:t>
            </a:r>
            <a:endParaRPr lang="en-US" sz="4000" dirty="0" smtClean="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CCC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latin typeface="Arial Rounded MT Bold" pitchFamily="34" charset="0"/>
              </a:rPr>
              <a:t>Le </a:t>
            </a:r>
            <a:r>
              <a:rPr lang="fr-FR" sz="4000" dirty="0" smtClean="0">
                <a:latin typeface="Arial Rounded MT Bold" pitchFamily="34" charset="0"/>
              </a:rPr>
              <a:t>Dieu qui nous appelle peut certainement nous mener jusqu’au bout et il le fera. </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Les vents peuvent se déchaîner, les vagues s’agiter, les orages nous faire trembler  et nos cœurs se déchirer  encore nous pouvons faire confiance au guide fidèle qui nous qui nous tient la main.</a:t>
            </a:r>
            <a:endParaRPr lang="en-US" sz="4000" dirty="0">
              <a:solidFill>
                <a:srgbClr val="0D069A"/>
              </a:solidFill>
              <a:latin typeface="Arial Rounded MT Bold"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000" dirty="0" smtClean="0">
                <a:solidFill>
                  <a:srgbClr val="0D069A"/>
                </a:solidFill>
                <a:latin typeface="Arial Rounded MT Bold" pitchFamily="34" charset="0"/>
              </a:rPr>
              <a:t>Près de Jésus je trouve un sûr asile</a:t>
            </a:r>
            <a:endParaRPr lang="en-US" sz="4000" dirty="0" smtClean="0">
              <a:solidFill>
                <a:srgbClr val="0D069A"/>
              </a:solidFill>
              <a:latin typeface="Arial Rounded MT Bold" pitchFamily="34" charset="0"/>
            </a:endParaRPr>
          </a:p>
          <a:p>
            <a:pPr algn="ctr">
              <a:buNone/>
            </a:pPr>
            <a:r>
              <a:rPr lang="fr-FR" sz="4000" dirty="0" smtClean="0">
                <a:solidFill>
                  <a:srgbClr val="0D069A"/>
                </a:solidFill>
                <a:latin typeface="Arial Rounded MT Bold" pitchFamily="34" charset="0"/>
              </a:rPr>
              <a:t>Et si mon ciel est parfois menaçant,</a:t>
            </a:r>
            <a:endParaRPr lang="en-US" sz="4000" dirty="0" smtClean="0">
              <a:solidFill>
                <a:srgbClr val="0D069A"/>
              </a:solidFill>
              <a:latin typeface="Arial Rounded MT Bold" pitchFamily="34" charset="0"/>
            </a:endParaRPr>
          </a:p>
          <a:p>
            <a:pPr algn="ctr">
              <a:buNone/>
            </a:pPr>
            <a:r>
              <a:rPr lang="fr-FR" sz="4000" dirty="0" smtClean="0">
                <a:solidFill>
                  <a:srgbClr val="0D069A"/>
                </a:solidFill>
                <a:latin typeface="Arial Rounded MT Bold" pitchFamily="34" charset="0"/>
              </a:rPr>
              <a:t>Il me rassure; en lui je suis tranquille :</a:t>
            </a:r>
            <a:endParaRPr lang="en-US" sz="4000" dirty="0" smtClean="0">
              <a:solidFill>
                <a:srgbClr val="0D069A"/>
              </a:solidFill>
              <a:latin typeface="Arial Rounded MT Bold" pitchFamily="34" charset="0"/>
            </a:endParaRPr>
          </a:p>
          <a:p>
            <a:pPr algn="ctr">
              <a:buNone/>
            </a:pPr>
            <a:r>
              <a:rPr lang="fr-FR" sz="4000" dirty="0" smtClean="0">
                <a:solidFill>
                  <a:srgbClr val="0D069A"/>
                </a:solidFill>
                <a:latin typeface="Arial Rounded MT Bold" pitchFamily="34" charset="0"/>
              </a:rPr>
              <a:t>Dans ma faiblesse agit son bras </a:t>
            </a:r>
            <a:r>
              <a:rPr lang="fr-FR" sz="4000" dirty="0" smtClean="0">
                <a:solidFill>
                  <a:srgbClr val="0D069A"/>
                </a:solidFill>
                <a:latin typeface="Arial Rounded MT Bold" pitchFamily="34" charset="0"/>
              </a:rPr>
              <a:t>puissant</a:t>
            </a:r>
            <a:endParaRPr lang="en-US" sz="4000" dirty="0" smtClean="0">
              <a:solidFill>
                <a:srgbClr val="0D069A"/>
              </a:solidFill>
              <a:latin typeface="Arial Rounded MT Bold" pitchFamily="34" charset="0"/>
            </a:endParaRPr>
          </a:p>
          <a:p>
            <a:pPr algn="ctr">
              <a:buNone/>
            </a:pPr>
            <a:r>
              <a:rPr lang="fr-FR" sz="4000" dirty="0" err="1" smtClean="0">
                <a:latin typeface="Arial Rounded MT Bold" pitchFamily="34" charset="0"/>
              </a:rPr>
              <a:t>Choeur</a:t>
            </a:r>
            <a:endParaRPr lang="en-US" sz="4000" dirty="0" smtClean="0">
              <a:latin typeface="Arial Rounded MT Bold" pitchFamily="34" charset="0"/>
            </a:endParaRPr>
          </a:p>
          <a:p>
            <a:pPr algn="ctr">
              <a:buNone/>
            </a:pPr>
            <a:r>
              <a:rPr lang="fr-FR" sz="4000" dirty="0" smtClean="0">
                <a:solidFill>
                  <a:srgbClr val="C00000"/>
                </a:solidFill>
                <a:latin typeface="Arial Rounded MT Bold" pitchFamily="34" charset="0"/>
              </a:rPr>
              <a:t>Près de Jésus nulle frayeur,</a:t>
            </a:r>
            <a:endParaRPr lang="en-US"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La joie est indicible.</a:t>
            </a:r>
            <a:endParaRPr lang="en-US"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Près de Jésus, je suis vainqueur,</a:t>
            </a:r>
            <a:endParaRPr lang="en-US" sz="4000" dirty="0" smtClean="0">
              <a:solidFill>
                <a:srgbClr val="C00000"/>
              </a:solidFill>
              <a:latin typeface="Arial Rounded MT Bold" pitchFamily="34" charset="0"/>
            </a:endParaRPr>
          </a:p>
          <a:p>
            <a:pPr algn="ctr">
              <a:buNone/>
            </a:pPr>
            <a:r>
              <a:rPr lang="fr-FR" sz="4000" dirty="0" smtClean="0">
                <a:solidFill>
                  <a:srgbClr val="C00000"/>
                </a:solidFill>
                <a:latin typeface="Arial Rounded MT Bold" pitchFamily="34" charset="0"/>
              </a:rPr>
              <a:t>L'âme heureuse et paisible.</a:t>
            </a:r>
            <a:endParaRPr lang="en-US" sz="4000" dirty="0" smtClean="0">
              <a:solidFill>
                <a:srgbClr val="C00000"/>
              </a:solidFill>
              <a:latin typeface="Arial Rounded MT Bold" pitchFamily="34" charset="0"/>
            </a:endParaRPr>
          </a:p>
          <a:p>
            <a:endParaRPr lang="en-US" sz="4000" dirty="0" smtClean="0">
              <a:latin typeface="Copperplate Gothic Bold"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r>
              <a:rPr lang="fr-FR" sz="4000" dirty="0" smtClean="0">
                <a:solidFill>
                  <a:srgbClr val="C00000"/>
                </a:solidFill>
                <a:latin typeface="Copperplate Gothic Bold" pitchFamily="34" charset="0"/>
              </a:rPr>
              <a:t>Développent-</a:t>
            </a:r>
            <a:r>
              <a:rPr lang="fr-FR" sz="4000" dirty="0" smtClean="0">
                <a:latin typeface="Arial Rounded MT Bold" pitchFamily="34" charset="0"/>
              </a:rPr>
              <a:t> </a:t>
            </a:r>
            <a:endParaRPr lang="en-US" sz="4000" dirty="0" smtClean="0">
              <a:latin typeface="Arial Rounded MT Bold" pitchFamily="34" charset="0"/>
            </a:endParaRPr>
          </a:p>
          <a:p>
            <a:pPr lvl="0" algn="just"/>
            <a:r>
              <a:rPr lang="fr-FR" sz="4000" dirty="0" smtClean="0">
                <a:latin typeface="Arial Rounded MT Bold" pitchFamily="34" charset="0"/>
              </a:rPr>
              <a:t>Dans le Livre des Rois un Roi pervers allie à une femme étrangère régna sur Israël : Achab Fils D’Omri. </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Il fait tout ce qui est mal aux yeux de L’Eternel, plus que tous ceux qui avaient été avant lui. </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Et comme si c’était pour lui peu de chose de se livrer aux péchés de Jéroboam, fils de </a:t>
            </a:r>
            <a:r>
              <a:rPr lang="fr-FR" sz="4000" dirty="0" err="1" smtClean="0">
                <a:latin typeface="Arial Rounded MT Bold" pitchFamily="34" charset="0"/>
              </a:rPr>
              <a:t>Nebath</a:t>
            </a:r>
            <a:r>
              <a:rPr lang="fr-FR" sz="4000" dirty="0" smtClean="0">
                <a:latin typeface="Arial Rounded MT Bold" pitchFamily="34" charset="0"/>
              </a:rPr>
              <a:t>.</a:t>
            </a:r>
          </a:p>
          <a:p>
            <a:pPr lvl="0"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smtClean="0">
                <a:latin typeface="Arial Rounded MT Bold" pitchFamily="34" charset="0"/>
              </a:rPr>
              <a:t>I</a:t>
            </a:r>
            <a:r>
              <a:rPr lang="fr-FR" sz="4000" dirty="0" smtClean="0">
                <a:latin typeface="Arial Rounded MT Bold" pitchFamily="34" charset="0"/>
              </a:rPr>
              <a:t>l </a:t>
            </a:r>
            <a:r>
              <a:rPr lang="fr-FR" sz="4000" dirty="0" smtClean="0">
                <a:latin typeface="Arial Rounded MT Bold" pitchFamily="34" charset="0"/>
              </a:rPr>
              <a:t>prit pour femme Jézabel, fille D’éthanal, Roi des </a:t>
            </a:r>
            <a:r>
              <a:rPr lang="fr-FR" sz="4000" dirty="0" err="1" smtClean="0">
                <a:latin typeface="Arial Rounded MT Bold" pitchFamily="34" charset="0"/>
              </a:rPr>
              <a:t>Sidoniens</a:t>
            </a:r>
            <a:r>
              <a:rPr lang="fr-FR" sz="4000" dirty="0" smtClean="0">
                <a:latin typeface="Arial Rounded MT Bold" pitchFamily="34" charset="0"/>
              </a:rPr>
              <a:t>, et il alla servir Baal et se prosterner devant lui. </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Il éleva un autel à Baal dans la maison de Baal qu’il bâtit  à Samarie, et fit une idole d'Astarté. </a:t>
            </a:r>
            <a:endParaRPr lang="en-US" sz="4000" dirty="0" smtClean="0">
              <a:solidFill>
                <a:srgbClr val="C00000"/>
              </a:solidFill>
              <a:latin typeface="Arial Rounded MT Bold" pitchFamily="34" charset="0"/>
            </a:endParaRPr>
          </a:p>
          <a:p>
            <a:pPr lvl="0" algn="just"/>
            <a:r>
              <a:rPr lang="fr-FR" sz="4000" dirty="0" smtClean="0">
                <a:latin typeface="Arial Rounded MT Bold" pitchFamily="34" charset="0"/>
              </a:rPr>
              <a:t>Achab fit plus encore que tous les rois d’Israël qui avait été avant lui, pour irriter l’Eternel, le Dieu d'Israël</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smtClean="0">
                <a:latin typeface="Arial Rounded MT Bold" pitchFamily="34" charset="0"/>
              </a:rPr>
              <a:t>1- Devant une telle situation de crise quelqu’un se lève et dit non</a:t>
            </a:r>
            <a:r>
              <a:rPr lang="fr-FR" sz="4000" dirty="0" smtClean="0">
                <a:latin typeface="Arial Rounded MT Bold" pitchFamily="34" charset="0"/>
              </a:rPr>
              <a:t>. </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Cela ne peut pas continuer : Elie le </a:t>
            </a:r>
            <a:r>
              <a:rPr lang="fr-FR" sz="4000" dirty="0" err="1" smtClean="0">
                <a:solidFill>
                  <a:srgbClr val="0D069A"/>
                </a:solidFill>
                <a:latin typeface="Arial Rounded MT Bold" pitchFamily="34" charset="0"/>
              </a:rPr>
              <a:t>Thischbite</a:t>
            </a:r>
            <a:r>
              <a:rPr lang="fr-FR" sz="4000" dirty="0" smtClean="0">
                <a:solidFill>
                  <a:srgbClr val="0D069A"/>
                </a:solidFill>
                <a:latin typeface="Arial Rounded MT Bold" pitchFamily="34" charset="0"/>
              </a:rPr>
              <a:t>, l’un des habitants de Galaad. </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Elie ne nous est pas présenté dans ce passage comme un homme populaire, ni de race noble, de haut rang social</a:t>
            </a:r>
            <a:r>
              <a:rPr lang="fr-FR"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000" dirty="0" smtClean="0">
                <a:latin typeface="Arial Rounded MT Bold" pitchFamily="34" charset="0"/>
              </a:rPr>
              <a:t>Il </a:t>
            </a:r>
            <a:r>
              <a:rPr lang="fr-FR" sz="4000" dirty="0" smtClean="0">
                <a:latin typeface="Arial Rounded MT Bold" pitchFamily="34" charset="0"/>
              </a:rPr>
              <a:t>nous est présenté comme un </a:t>
            </a:r>
            <a:r>
              <a:rPr lang="fr-FR" sz="4000" dirty="0" err="1" smtClean="0">
                <a:latin typeface="Arial Rounded MT Bold" pitchFamily="34" charset="0"/>
              </a:rPr>
              <a:t>Thischbite</a:t>
            </a:r>
            <a:r>
              <a:rPr lang="fr-FR" sz="4000" dirty="0" smtClean="0">
                <a:latin typeface="Arial Rounded MT Bold" pitchFamily="34" charset="0"/>
              </a:rPr>
              <a:t>, un habitant de Galaad. Ce qui compte ce n’est pas d'où nous sommes, mais ce que nous sommes. </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Si Elie dans sa nation était encore inconnu pour Dieu il était le serviteur de L’Eternel</a:t>
            </a:r>
            <a:r>
              <a:rPr lang="fr-FR" sz="4000" dirty="0" smtClean="0">
                <a:solidFill>
                  <a:srgbClr val="0D069A"/>
                </a:solidFill>
                <a:latin typeface="Arial Rounded MT Bold" pitchFamily="34" charset="0"/>
              </a:rPr>
              <a:t>.</a:t>
            </a:r>
            <a:endParaRPr lang="en-US" sz="4000" dirty="0" smtClean="0">
              <a:solidFill>
                <a:srgbClr val="0D069A"/>
              </a:solidFill>
              <a:latin typeface="Arial Rounded MT Bold" pitchFamily="34" charset="0"/>
            </a:endParaRPr>
          </a:p>
          <a:p>
            <a:pPr lvl="0" algn="just"/>
            <a:r>
              <a:rPr lang="fr-FR" sz="4000" dirty="0" smtClean="0">
                <a:latin typeface="Arial Rounded MT Bold" pitchFamily="34" charset="0"/>
              </a:rPr>
              <a:t>Devant les actions malhonnêtes d ‘Achab seconde par Jézabel l’Esprit de Dieu en Elie s’est irrité. Et il dit à Achab d’un ton </a:t>
            </a:r>
            <a:r>
              <a:rPr lang="fr-FR" sz="4000" dirty="0" smtClean="0">
                <a:latin typeface="Arial Rounded MT Bold" pitchFamily="34" charset="0"/>
              </a:rPr>
              <a:t>sévère:</a:t>
            </a:r>
            <a:r>
              <a:rPr lang="fr-FR" sz="4000" dirty="0" smtClean="0">
                <a:latin typeface="Arial Rounded MT Bold" pitchFamily="34" charset="0"/>
              </a:rPr>
              <a:t> </a:t>
            </a: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smtClean="0">
                <a:latin typeface="Arial Rounded MT Bold" pitchFamily="34" charset="0"/>
              </a:rPr>
              <a:t>“ </a:t>
            </a:r>
            <a:r>
              <a:rPr lang="fr-FR" sz="4000" dirty="0" smtClean="0">
                <a:latin typeface="Arial Rounded MT Bold" pitchFamily="34" charset="0"/>
              </a:rPr>
              <a:t>L’Eternel est vivant, le Dieu d'Israël dont je suis le serviteur et il n’aura ces années ci ni roses ni pluie, sinon à ma </a:t>
            </a:r>
            <a:r>
              <a:rPr lang="fr-FR" sz="4000" dirty="0" smtClean="0">
                <a:latin typeface="Arial Rounded MT Bold" pitchFamily="34" charset="0"/>
              </a:rPr>
              <a:t>parole</a:t>
            </a:r>
            <a:r>
              <a:rPr lang="fr-FR" sz="4000" dirty="0" smtClean="0">
                <a:latin typeface="Arial Rounded MT Bold" pitchFamily="34" charset="0"/>
              </a:rPr>
              <a:t>.</a:t>
            </a:r>
            <a:endParaRPr lang="en-US" sz="4000" dirty="0" smtClean="0">
              <a:latin typeface="Arial Rounded MT Bold" pitchFamily="34" charset="0"/>
            </a:endParaRPr>
          </a:p>
          <a:p>
            <a:pPr lvl="0" algn="just"/>
            <a:r>
              <a:rPr lang="fr-FR" sz="4000" dirty="0" smtClean="0">
                <a:solidFill>
                  <a:srgbClr val="0D069A"/>
                </a:solidFill>
                <a:latin typeface="Arial Rounded MT Bold" pitchFamily="34" charset="0"/>
              </a:rPr>
              <a:t>Il a fallu un homme puissant pour confronter ce roi idolâtre et méchant et faire comprendre au monde qu’il y a un roi qui domine sur la terre. </a:t>
            </a:r>
            <a:endParaRPr lang="fr-FR" sz="4000" dirty="0" smtClean="0">
              <a:solidFill>
                <a:srgbClr val="0D069A"/>
              </a:solidFill>
              <a:latin typeface="Arial Rounded MT Bold" pitchFamily="34" charset="0"/>
            </a:endParaRPr>
          </a:p>
          <a:p>
            <a:pPr lvl="0" algn="just"/>
            <a:r>
              <a:rPr lang="fr-FR" sz="4000" dirty="0" smtClean="0">
                <a:latin typeface="Arial Rounded MT Bold" pitchFamily="34" charset="0"/>
              </a:rPr>
              <a:t>Qu’il </a:t>
            </a:r>
            <a:r>
              <a:rPr lang="fr-FR" sz="4000" dirty="0" smtClean="0">
                <a:latin typeface="Arial Rounded MT Bold" pitchFamily="34" charset="0"/>
              </a:rPr>
              <a:t>est le Dieu vivant, le Dieu d'Israël.</a:t>
            </a:r>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400" b="1" dirty="0" smtClean="0">
                <a:solidFill>
                  <a:srgbClr val="00FF00"/>
                </a:solidFill>
                <a:latin typeface="Arial Rounded MT Bold" pitchFamily="34" charset="0"/>
              </a:rPr>
              <a:t>2- Dieu ordonne à Élie de quitter le territoire </a:t>
            </a:r>
            <a:r>
              <a:rPr lang="fr-FR" sz="4400" b="1" dirty="0" smtClean="0">
                <a:solidFill>
                  <a:srgbClr val="00FF00"/>
                </a:solidFill>
                <a:latin typeface="Arial Rounded MT Bold" pitchFamily="34" charset="0"/>
              </a:rPr>
              <a:t>D'Israël</a:t>
            </a:r>
            <a:endParaRPr lang="en-US" sz="4400" dirty="0" smtClean="0">
              <a:solidFill>
                <a:srgbClr val="00FF00"/>
              </a:solidFill>
              <a:latin typeface="Arial Rounded MT Bold" pitchFamily="34" charset="0"/>
            </a:endParaRPr>
          </a:p>
          <a:p>
            <a:pPr algn="just"/>
            <a:r>
              <a:rPr lang="fr-FR" sz="4400" dirty="0" smtClean="0">
                <a:latin typeface="Arial Rounded MT Bold" pitchFamily="34" charset="0"/>
              </a:rPr>
              <a:t>Pour la bonne raison qu’à coup sur Achab et Jézabel viendront après Lui et qu’aussi il doit être protégé de la famine qui vient. </a:t>
            </a:r>
            <a:endParaRPr lang="en-US" sz="4400" dirty="0" smtClean="0">
              <a:latin typeface="Arial Rounded MT Bold" pitchFamily="34" charset="0"/>
            </a:endParaRPr>
          </a:p>
          <a:p>
            <a:pPr algn="just"/>
            <a:r>
              <a:rPr lang="fr-FR" sz="4400" dirty="0" smtClean="0">
                <a:solidFill>
                  <a:srgbClr val="CCCC00"/>
                </a:solidFill>
                <a:latin typeface="Arial Rounded MT Bold" pitchFamily="34" charset="0"/>
              </a:rPr>
              <a:t>Dieu à cet effet lui donne des ordres clairs et précis</a:t>
            </a:r>
            <a:r>
              <a:rPr lang="fr-FR" sz="4400" dirty="0" smtClean="0">
                <a:solidFill>
                  <a:srgbClr val="CCCC00"/>
                </a:solidFill>
                <a:latin typeface="Arial Rounded MT Bold" pitchFamily="34" charset="0"/>
              </a:rPr>
              <a:t>.</a:t>
            </a:r>
            <a:endParaRPr lang="en-US" sz="4400" dirty="0" smtClean="0">
              <a:solidFill>
                <a:srgbClr val="CCCC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ctr"/>
            <a:r>
              <a:rPr lang="fr-FR" sz="4000" dirty="0" smtClean="0">
                <a:solidFill>
                  <a:srgbClr val="CCCC00"/>
                </a:solidFill>
                <a:latin typeface="Arial Rounded MT Bold" pitchFamily="34" charset="0"/>
              </a:rPr>
              <a:t>1 </a:t>
            </a:r>
            <a:r>
              <a:rPr lang="fr-FR" sz="4000" dirty="0" smtClean="0">
                <a:solidFill>
                  <a:srgbClr val="CCCC00"/>
                </a:solidFill>
                <a:latin typeface="Arial Rounded MT Bold" pitchFamily="34" charset="0"/>
              </a:rPr>
              <a:t>Rois 17 : 1-6</a:t>
            </a:r>
            <a:endParaRPr lang="en-US" sz="4000" dirty="0" smtClean="0">
              <a:solidFill>
                <a:srgbClr val="CCCC00"/>
              </a:solidFill>
              <a:latin typeface="Arial Rounded MT Bold" pitchFamily="34" charset="0"/>
            </a:endParaRPr>
          </a:p>
          <a:p>
            <a:pPr algn="just"/>
            <a:r>
              <a:rPr lang="fr-FR" sz="4000" dirty="0" smtClean="0">
                <a:latin typeface="Arial Rounded MT Bold" pitchFamily="34" charset="0"/>
              </a:rPr>
              <a:t>1Ki 17:1 ¶ Élie, le </a:t>
            </a:r>
            <a:r>
              <a:rPr lang="fr-FR" sz="4000" dirty="0" err="1" smtClean="0">
                <a:latin typeface="Arial Rounded MT Bold" pitchFamily="34" charset="0"/>
              </a:rPr>
              <a:t>Thischbite</a:t>
            </a:r>
            <a:r>
              <a:rPr lang="fr-FR" sz="4000" dirty="0" smtClean="0">
                <a:latin typeface="Arial Rounded MT Bold" pitchFamily="34" charset="0"/>
              </a:rPr>
              <a:t>, l'un des habitants de Galaad, dit à Achab: L'Éternel est vivant, le Dieu d'Israël, dont je suis le serviteur! il n'y aura ces années-ci ni rosée ni pluie, sinon à ma parole.</a:t>
            </a:r>
            <a:endParaRPr lang="en-US" sz="4000" dirty="0" smtClean="0">
              <a:latin typeface="Arial Rounded MT Bold" pitchFamily="34" charset="0"/>
            </a:endParaRPr>
          </a:p>
          <a:p>
            <a:pPr algn="just"/>
            <a:r>
              <a:rPr lang="fr-FR" sz="4000" dirty="0" smtClean="0">
                <a:solidFill>
                  <a:srgbClr val="CCCC00"/>
                </a:solidFill>
                <a:latin typeface="Arial Rounded MT Bold" pitchFamily="34" charset="0"/>
              </a:rPr>
              <a:t> 2 Et la parole de l'Éternel fut adressée à Élie, en ces mots:</a:t>
            </a:r>
            <a:endParaRPr lang="en-US" sz="4000" dirty="0" smtClean="0">
              <a:solidFill>
                <a:srgbClr val="CCCC00"/>
              </a:solidFill>
              <a:latin typeface="Arial Rounded MT Bold" pitchFamily="34" charset="0"/>
            </a:endParaRPr>
          </a:p>
          <a:p>
            <a:pPr algn="just">
              <a:buNone/>
            </a:pPr>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000" dirty="0" smtClean="0">
                <a:latin typeface="Arial Rounded MT Bold" pitchFamily="34" charset="0"/>
              </a:rPr>
              <a:t>3 </a:t>
            </a:r>
            <a:r>
              <a:rPr lang="fr-FR" sz="4000" dirty="0" smtClean="0">
                <a:latin typeface="Arial Rounded MT Bold" pitchFamily="34" charset="0"/>
              </a:rPr>
              <a:t>Pars d'ici, dirige-toi vers l'orient, et cache-toi près du torrent de </a:t>
            </a:r>
            <a:r>
              <a:rPr lang="fr-FR" sz="4000" dirty="0" err="1" smtClean="0">
                <a:latin typeface="Arial Rounded MT Bold" pitchFamily="34" charset="0"/>
              </a:rPr>
              <a:t>Kerith</a:t>
            </a:r>
            <a:r>
              <a:rPr lang="fr-FR" sz="4000" dirty="0" smtClean="0">
                <a:latin typeface="Arial Rounded MT Bold" pitchFamily="34" charset="0"/>
              </a:rPr>
              <a:t>, qui est en face du Jourdain.</a:t>
            </a:r>
            <a:endParaRPr lang="en-US" sz="4000" dirty="0" smtClean="0">
              <a:latin typeface="Arial Rounded MT Bold" pitchFamily="34" charset="0"/>
            </a:endParaRPr>
          </a:p>
          <a:p>
            <a:pPr algn="just"/>
            <a:r>
              <a:rPr lang="fr-FR" sz="4000" dirty="0" smtClean="0">
                <a:solidFill>
                  <a:srgbClr val="CCCC00"/>
                </a:solidFill>
                <a:latin typeface="Arial Rounded MT Bold" pitchFamily="34" charset="0"/>
              </a:rPr>
              <a:t> 4 Tu boiras de l'eau du torrent, et j'ai ordonné aux corbeaux de te nourrir là.</a:t>
            </a:r>
            <a:endParaRPr lang="en-US" sz="4000" dirty="0" smtClean="0">
              <a:solidFill>
                <a:srgbClr val="CCCC00"/>
              </a:solidFill>
              <a:latin typeface="Arial Rounded MT Bold" pitchFamily="34" charset="0"/>
            </a:endParaRPr>
          </a:p>
          <a:p>
            <a:pPr algn="just"/>
            <a:r>
              <a:rPr lang="fr-FR" sz="4000" dirty="0" smtClean="0">
                <a:latin typeface="Arial Rounded MT Bold" pitchFamily="34" charset="0"/>
              </a:rPr>
              <a:t> 5 Il partit et fit selon la parole de l'Éternel, et il alla s'établir près du torrent de </a:t>
            </a:r>
            <a:r>
              <a:rPr lang="fr-FR" sz="4000" dirty="0" err="1" smtClean="0">
                <a:latin typeface="Arial Rounded MT Bold" pitchFamily="34" charset="0"/>
              </a:rPr>
              <a:t>Kerith</a:t>
            </a:r>
            <a:r>
              <a:rPr lang="fr-FR" sz="4000" dirty="0" smtClean="0">
                <a:latin typeface="Arial Rounded MT Bold" pitchFamily="34" charset="0"/>
              </a:rPr>
              <a:t>, qui est en face du Jourdain.</a:t>
            </a:r>
            <a:endParaRPr lang="en-US" sz="4000" dirty="0" smtClean="0">
              <a:latin typeface="Arial Rounded MT Bold" pitchFamily="34" charset="0"/>
            </a:endParaRPr>
          </a:p>
          <a:p>
            <a:pPr algn="just"/>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fr-FR" sz="4800" dirty="0" smtClean="0">
                <a:latin typeface="Arial Rounded MT Bold" pitchFamily="34" charset="0"/>
              </a:rPr>
              <a:t>6 </a:t>
            </a:r>
            <a:r>
              <a:rPr lang="fr-FR" sz="4800" dirty="0" smtClean="0">
                <a:latin typeface="Arial Rounded MT Bold" pitchFamily="34" charset="0"/>
              </a:rPr>
              <a:t>Les corbeaux lui apportaient du pain et de la viande le matin, et du pain et de la viande le soir, et il buvait de l'eau du torrent</a:t>
            </a:r>
            <a:r>
              <a:rPr lang="fr-FR" sz="4800" dirty="0" smtClean="0">
                <a:latin typeface="Arial Rounded MT Bold" pitchFamily="34" charset="0"/>
              </a:rPr>
              <a:t>.</a:t>
            </a:r>
            <a:endParaRPr lang="en-US" sz="4800" dirty="0" smtClean="0">
              <a:latin typeface="Arial Rounded MT Bold" pitchFamily="34" charset="0"/>
            </a:endParaRPr>
          </a:p>
          <a:p>
            <a:pPr lvl="0" algn="just"/>
            <a:r>
              <a:rPr lang="fr-FR" sz="4800" dirty="0" smtClean="0">
                <a:solidFill>
                  <a:srgbClr val="CCCC00"/>
                </a:solidFill>
                <a:latin typeface="Arial Rounded MT Bold" pitchFamily="34" charset="0"/>
              </a:rPr>
              <a:t>Pars d’ici, dirige-toi vers l’orient, cache-toi près du torrent de </a:t>
            </a:r>
            <a:r>
              <a:rPr lang="fr-FR" sz="4800" dirty="0" err="1" smtClean="0">
                <a:solidFill>
                  <a:srgbClr val="CCCC00"/>
                </a:solidFill>
                <a:latin typeface="Arial Rounded MT Bold" pitchFamily="34" charset="0"/>
              </a:rPr>
              <a:t>Kerith</a:t>
            </a:r>
            <a:r>
              <a:rPr lang="fr-FR" sz="4800" dirty="0" smtClean="0">
                <a:solidFill>
                  <a:srgbClr val="CCCC00"/>
                </a:solidFill>
                <a:latin typeface="Arial Rounded MT Bold" pitchFamily="34" charset="0"/>
              </a:rPr>
              <a:t>, qui est en face du Jourdain. </a:t>
            </a:r>
            <a:endParaRPr lang="en-US" sz="4800" dirty="0" smtClean="0">
              <a:solidFill>
                <a:srgbClr val="CCCC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fr-FR" sz="4400" dirty="0" smtClean="0">
                <a:latin typeface="Arial Rounded MT Bold" pitchFamily="34" charset="0"/>
              </a:rPr>
              <a:t>Tu </a:t>
            </a:r>
            <a:r>
              <a:rPr lang="fr-FR" sz="4400" dirty="0" smtClean="0">
                <a:latin typeface="Arial Rounded MT Bold" pitchFamily="34" charset="0"/>
              </a:rPr>
              <a:t>boiras l’eau du torrent et j’ai ordonné aux corbeaux de te nourrir </a:t>
            </a:r>
            <a:r>
              <a:rPr lang="fr-FR" sz="4400" dirty="0" smtClean="0">
                <a:latin typeface="Arial Rounded MT Bold" pitchFamily="34" charset="0"/>
              </a:rPr>
              <a:t>là.</a:t>
            </a:r>
            <a:endParaRPr lang="en-US" sz="4400" dirty="0" smtClean="0">
              <a:latin typeface="Arial Rounded MT Bold" pitchFamily="34" charset="0"/>
            </a:endParaRPr>
          </a:p>
          <a:p>
            <a:pPr lvl="0" algn="just"/>
            <a:r>
              <a:rPr lang="fr-FR" sz="4400" dirty="0" smtClean="0">
                <a:solidFill>
                  <a:srgbClr val="CCCC00"/>
                </a:solidFill>
                <a:latin typeface="Arial Rounded MT Bold" pitchFamily="34" charset="0"/>
              </a:rPr>
              <a:t>Elie obéit à la parole de l’Eternel et il fut nourri pendant un certain temps par les corbeaux qui lui apportent du pain et de la viande matin et soir.</a:t>
            </a:r>
            <a:endParaRPr lang="en-US" sz="4400" dirty="0">
              <a:solidFill>
                <a:srgbClr val="CCCC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800" b="1" dirty="0" smtClean="0">
                <a:solidFill>
                  <a:srgbClr val="0D069A"/>
                </a:solidFill>
                <a:latin typeface="Arial Rounded MT Bold" pitchFamily="34" charset="0"/>
              </a:rPr>
              <a:t>3—Mais au bout d’un certain temps le torrent fut à sec, car il n’était point tombé de pluie dans le pays</a:t>
            </a:r>
            <a:r>
              <a:rPr lang="fr-FR" sz="4800" b="1" dirty="0" smtClean="0">
                <a:solidFill>
                  <a:srgbClr val="0D069A"/>
                </a:solidFill>
                <a:latin typeface="Arial Rounded MT Bold" pitchFamily="34" charset="0"/>
              </a:rPr>
              <a:t>.</a:t>
            </a:r>
            <a:endParaRPr lang="en-US" sz="4800" dirty="0" smtClean="0">
              <a:solidFill>
                <a:srgbClr val="0D069A"/>
              </a:solidFill>
              <a:latin typeface="Arial Rounded MT Bold" pitchFamily="34" charset="0"/>
            </a:endParaRPr>
          </a:p>
          <a:p>
            <a:pPr lvl="0" algn="just"/>
            <a:r>
              <a:rPr lang="fr-FR" sz="4800" dirty="0" smtClean="0">
                <a:latin typeface="Arial Rounded MT Bold" pitchFamily="34" charset="0"/>
              </a:rPr>
              <a:t>Dieu sait que le torrent est à sec. </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Quand une porte est fermée, il ouvrira une nouvelle porte. </a:t>
            </a:r>
            <a:endParaRPr lang="en-US" sz="48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5400" dirty="0" smtClean="0">
                <a:latin typeface="Arial Rounded MT Bold" pitchFamily="34" charset="0"/>
              </a:rPr>
              <a:t>Celui </a:t>
            </a:r>
            <a:r>
              <a:rPr lang="fr-FR" sz="5400" dirty="0" smtClean="0">
                <a:latin typeface="Arial Rounded MT Bold" pitchFamily="34" charset="0"/>
              </a:rPr>
              <a:t>qui dépend de Dieu et qui lui fait confiance ne sera jamais à bout de ressource. </a:t>
            </a:r>
            <a:endParaRPr lang="en-US" sz="5400" dirty="0" smtClean="0">
              <a:latin typeface="Arial Rounded MT Bold" pitchFamily="34" charset="0"/>
            </a:endParaRPr>
          </a:p>
          <a:p>
            <a:pPr lvl="0" algn="just"/>
            <a:r>
              <a:rPr lang="fr-FR" sz="5400" dirty="0" smtClean="0">
                <a:solidFill>
                  <a:srgbClr val="C00000"/>
                </a:solidFill>
                <a:latin typeface="Arial Rounded MT Bold" pitchFamily="34" charset="0"/>
              </a:rPr>
              <a:t>Dieu dirigea Elie vers </a:t>
            </a:r>
            <a:r>
              <a:rPr lang="fr-FR" sz="5400" dirty="0" err="1" smtClean="0">
                <a:solidFill>
                  <a:srgbClr val="C00000"/>
                </a:solidFill>
                <a:latin typeface="Arial Rounded MT Bold" pitchFamily="34" charset="0"/>
              </a:rPr>
              <a:t>Sarepta</a:t>
            </a:r>
            <a:r>
              <a:rPr lang="fr-FR" sz="5400" dirty="0" smtClean="0">
                <a:solidFill>
                  <a:srgbClr val="C00000"/>
                </a:solidFill>
                <a:latin typeface="Arial Rounded MT Bold" pitchFamily="34" charset="0"/>
              </a:rPr>
              <a:t> en Sidon, fief de Jézabel. </a:t>
            </a:r>
            <a:endParaRPr lang="en-US" sz="54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99CC"/>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dirty="0" smtClean="0">
                <a:latin typeface="Arial Rounded MT Bold" pitchFamily="34" charset="0"/>
              </a:rPr>
              <a:t>Voici </a:t>
            </a:r>
            <a:r>
              <a:rPr lang="fr-FR" sz="4800" dirty="0" smtClean="0">
                <a:latin typeface="Arial Rounded MT Bold" pitchFamily="34" charset="0"/>
              </a:rPr>
              <a:t>j’ai ordonne a une femme veuve de te nourrir. </a:t>
            </a:r>
            <a:endParaRPr lang="en-US" sz="4800" dirty="0" smtClean="0">
              <a:latin typeface="Arial Rounded MT Bold" pitchFamily="34" charset="0"/>
            </a:endParaRPr>
          </a:p>
          <a:p>
            <a:pPr lvl="0" algn="just"/>
            <a:r>
              <a:rPr lang="fr-FR" sz="4800" dirty="0" smtClean="0">
                <a:solidFill>
                  <a:srgbClr val="C00000"/>
                </a:solidFill>
                <a:latin typeface="Arial Rounded MT Bold" pitchFamily="34" charset="0"/>
              </a:rPr>
              <a:t>Une femme veuve et pauvre qui n’a pas elle même le moyen de se nourrir. C’est bien elle que Dieu a choisi pour nourrir Elie</a:t>
            </a:r>
            <a:endParaRPr lang="en-US" sz="48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buNone/>
            </a:pPr>
            <a:r>
              <a:rPr lang="fr-FR" sz="4800" dirty="0" smtClean="0">
                <a:solidFill>
                  <a:srgbClr val="C00000"/>
                </a:solidFill>
                <a:latin typeface="Arial Rounded MT Bold" pitchFamily="34" charset="0"/>
              </a:rPr>
              <a:t>1Rois 17: 8-12</a:t>
            </a:r>
            <a:endParaRPr lang="en-US" sz="4800" dirty="0" smtClean="0">
              <a:solidFill>
                <a:srgbClr val="C00000"/>
              </a:solidFill>
              <a:latin typeface="Arial Rounded MT Bold" pitchFamily="34" charset="0"/>
            </a:endParaRPr>
          </a:p>
          <a:p>
            <a:pPr algn="just"/>
            <a:r>
              <a:rPr lang="fr-FR" sz="4800" dirty="0" smtClean="0">
                <a:latin typeface="Arial Rounded MT Bold" pitchFamily="34" charset="0"/>
              </a:rPr>
              <a:t>1Ki 17:8 ¶ Alors la parole de l'Éternel lui fut adressée en ces mots:</a:t>
            </a:r>
            <a:endParaRPr lang="en-US" sz="4800" dirty="0" smtClean="0">
              <a:latin typeface="Arial Rounded MT Bold" pitchFamily="34" charset="0"/>
            </a:endParaRPr>
          </a:p>
          <a:p>
            <a:pPr algn="just"/>
            <a:r>
              <a:rPr lang="fr-FR" sz="4800" dirty="0" smtClean="0">
                <a:solidFill>
                  <a:srgbClr val="C00000"/>
                </a:solidFill>
                <a:latin typeface="Arial Rounded MT Bold" pitchFamily="34" charset="0"/>
              </a:rPr>
              <a:t> 9 Lève-toi, va à </a:t>
            </a:r>
            <a:r>
              <a:rPr lang="fr-FR" sz="4800" dirty="0" err="1" smtClean="0">
                <a:solidFill>
                  <a:srgbClr val="C00000"/>
                </a:solidFill>
                <a:latin typeface="Arial Rounded MT Bold" pitchFamily="34" charset="0"/>
              </a:rPr>
              <a:t>Sarepta</a:t>
            </a:r>
            <a:r>
              <a:rPr lang="fr-FR" sz="4800" dirty="0" smtClean="0">
                <a:solidFill>
                  <a:srgbClr val="C00000"/>
                </a:solidFill>
                <a:latin typeface="Arial Rounded MT Bold" pitchFamily="34" charset="0"/>
              </a:rPr>
              <a:t>, qui appartient à Sidon, et demeure là. Voici, j'y ai ordonné à une femme veuve de te nourrir.</a:t>
            </a:r>
            <a:endParaRPr lang="en-US" sz="4800" dirty="0" smtClean="0">
              <a:solidFill>
                <a:srgbClr val="C00000"/>
              </a:solidFill>
              <a:latin typeface="Arial Rounded MT Bold" pitchFamily="34" charset="0"/>
            </a:endParaRPr>
          </a:p>
          <a:p>
            <a:pPr algn="just"/>
            <a:endParaRPr lang="en-US" sz="4000" dirty="0">
              <a:latin typeface="Arial Rounded MT Bold"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smtClean="0">
                <a:latin typeface="Arial Rounded MT Bold" pitchFamily="34" charset="0"/>
              </a:rPr>
              <a:t>10 </a:t>
            </a:r>
            <a:r>
              <a:rPr lang="fr-FR" sz="4000" dirty="0" smtClean="0">
                <a:latin typeface="Arial Rounded MT Bold" pitchFamily="34" charset="0"/>
              </a:rPr>
              <a:t>Il se leva, et il alla à </a:t>
            </a:r>
            <a:r>
              <a:rPr lang="fr-FR" sz="4000" dirty="0" err="1" smtClean="0">
                <a:latin typeface="Arial Rounded MT Bold" pitchFamily="34" charset="0"/>
              </a:rPr>
              <a:t>Sarepta</a:t>
            </a:r>
            <a:r>
              <a:rPr lang="fr-FR" sz="4000" dirty="0" smtClean="0">
                <a:latin typeface="Arial Rounded MT Bold" pitchFamily="34" charset="0"/>
              </a:rPr>
              <a:t>. Comme il arrivait à l'entrée de la ville, voici, il y avait là une femme veuve qui ramassait du bois. Il l'appela, et dit: Va me chercher, je te prie, un peu d'eau dans un vase, afin que je boive.</a:t>
            </a:r>
            <a:endParaRPr lang="en-US" sz="4000" dirty="0" smtClean="0">
              <a:latin typeface="Arial Rounded MT Bold" pitchFamily="34" charset="0"/>
            </a:endParaRPr>
          </a:p>
          <a:p>
            <a:pPr algn="just"/>
            <a:r>
              <a:rPr lang="fr-FR" sz="4000" dirty="0" smtClean="0">
                <a:latin typeface="Arial Rounded MT Bold" pitchFamily="34" charset="0"/>
              </a:rPr>
              <a:t> </a:t>
            </a:r>
            <a:r>
              <a:rPr lang="fr-FR" sz="4000" dirty="0" smtClean="0">
                <a:solidFill>
                  <a:srgbClr val="C00000"/>
                </a:solidFill>
                <a:latin typeface="Arial Rounded MT Bold" pitchFamily="34" charset="0"/>
              </a:rPr>
              <a:t>11 Et elle alla en chercher. Il l'appela de nouveau, et dit: Apporte-moi, je te prie, un morceau de pain dans ta main.</a:t>
            </a:r>
            <a:endParaRPr lang="en-US" sz="4000" dirty="0" smtClean="0">
              <a:solidFill>
                <a:srgbClr val="C00000"/>
              </a:solidFill>
              <a:latin typeface="Arial Rounded MT Bold" pitchFamily="34" charset="0"/>
            </a:endParaRPr>
          </a:p>
          <a:p>
            <a:pPr algn="just"/>
            <a:endParaRPr lang="en-US" sz="40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smtClean="0">
                <a:latin typeface="Arial Rounded MT Bold" pitchFamily="34" charset="0"/>
              </a:rPr>
              <a:t>12 </a:t>
            </a:r>
            <a:r>
              <a:rPr lang="fr-FR" sz="4000" dirty="0" smtClean="0">
                <a:latin typeface="Arial Rounded MT Bold" pitchFamily="34" charset="0"/>
              </a:rPr>
              <a:t>Et elle répondit: L'Éternel, ton Dieu, est vivant! je n'ai rien de cuit, je n'ai qu'une poignée de farine dans un pot et un peu d'huile dans une cruche. </a:t>
            </a:r>
            <a:r>
              <a:rPr lang="fr-FR" sz="4000" dirty="0" smtClean="0">
                <a:solidFill>
                  <a:srgbClr val="C00000"/>
                </a:solidFill>
                <a:latin typeface="Arial Rounded MT Bold" pitchFamily="34" charset="0"/>
              </a:rPr>
              <a:t>Et voici, je ramasse deux morceaux de bois, puis je rentrerai et je préparerai cela pour moi et pour mon fils; nous mangerons, après quoi nous mourrons</a:t>
            </a:r>
            <a:r>
              <a:rPr lang="fr-FR"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60000"/>
              <a:lumOff val="4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latin typeface="Arial Rounded MT Bold" pitchFamily="34" charset="0"/>
              </a:rPr>
              <a:t>La </a:t>
            </a:r>
            <a:r>
              <a:rPr lang="fr-FR" sz="4000" dirty="0" smtClean="0">
                <a:latin typeface="Arial Rounded MT Bold" pitchFamily="34" charset="0"/>
              </a:rPr>
              <a:t>veuve de </a:t>
            </a:r>
            <a:r>
              <a:rPr lang="fr-FR" sz="4000" dirty="0" err="1" smtClean="0">
                <a:latin typeface="Arial Rounded MT Bold" pitchFamily="34" charset="0"/>
              </a:rPr>
              <a:t>Sarepta</a:t>
            </a:r>
            <a:r>
              <a:rPr lang="fr-FR" sz="4000" dirty="0" smtClean="0">
                <a:latin typeface="Arial Rounded MT Bold" pitchFamily="34" charset="0"/>
              </a:rPr>
              <a:t> anticipait la mort. Elle n’avait plus de quoi manger et la famine enveloppait tout le </a:t>
            </a:r>
            <a:r>
              <a:rPr lang="fr-FR" sz="4000" dirty="0" smtClean="0">
                <a:latin typeface="Arial Rounded MT Bold" pitchFamily="34" charset="0"/>
              </a:rPr>
              <a:t>pays</a:t>
            </a:r>
            <a:r>
              <a:rPr lang="fr-FR" sz="4000" dirty="0" smtClean="0">
                <a:latin typeface="Arial Rounded MT Bold" pitchFamily="34" charset="0"/>
              </a:rPr>
              <a:t>.</a:t>
            </a:r>
            <a:endParaRPr lang="en-US" sz="4000" dirty="0" smtClean="0">
              <a:latin typeface="Arial Rounded MT Bold" pitchFamily="34" charset="0"/>
            </a:endParaRPr>
          </a:p>
          <a:p>
            <a:pPr lvl="0" algn="just"/>
            <a:r>
              <a:rPr lang="fr-FR" sz="4000" dirty="0" smtClean="0">
                <a:solidFill>
                  <a:srgbClr val="C00000"/>
                </a:solidFill>
                <a:latin typeface="Arial Rounded MT Bold" pitchFamily="34" charset="0"/>
              </a:rPr>
              <a:t>“ Voici je ramasse deux morceaux de bois, puis je rentrerai et je préparerai cela pour moi et pour mon fils; nous mangerons, après quoi nous mourrons.” </a:t>
            </a:r>
            <a:endParaRPr lang="en-US" sz="4000" dirty="0">
              <a:solidFill>
                <a:srgbClr val="C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b="1" dirty="0" smtClean="0">
                <a:latin typeface="Arial Rounded MT Bold" pitchFamily="34" charset="0"/>
              </a:rPr>
              <a:t>4 - Non cela n’arrivera pas. Ne crois point. </a:t>
            </a:r>
            <a:endParaRPr lang="en-US" sz="4000" dirty="0" smtClean="0">
              <a:latin typeface="Arial Rounded MT Bold" pitchFamily="34" charset="0"/>
            </a:endParaRPr>
          </a:p>
          <a:p>
            <a:pPr algn="ctr"/>
            <a:r>
              <a:rPr lang="fr-FR" sz="4000" b="1" dirty="0" smtClean="0">
                <a:solidFill>
                  <a:schemeClr val="bg1"/>
                </a:solidFill>
                <a:latin typeface="Arial Rounded MT Bold" pitchFamily="34" charset="0"/>
              </a:rPr>
              <a:t>1 Rois 17: 13-14 </a:t>
            </a:r>
            <a:endParaRPr lang="en-US" sz="4000" dirty="0" smtClean="0">
              <a:solidFill>
                <a:schemeClr val="bg1"/>
              </a:solidFill>
              <a:latin typeface="Arial Rounded MT Bold" pitchFamily="34" charset="0"/>
            </a:endParaRPr>
          </a:p>
          <a:p>
            <a:pPr algn="just"/>
            <a:r>
              <a:rPr lang="fr-FR" sz="4000" dirty="0" smtClean="0">
                <a:latin typeface="Arial Rounded MT Bold" pitchFamily="34" charset="0"/>
              </a:rPr>
              <a:t>1Ki 17:13 Élie lui dit: Ne crains point, rentre, fais comme tu as dit. Seulement, prépare-moi d'abord avec cela un petit gâteau, et tu me l'apporteras; tu en feras ensuite pour toi et pour ton fils.</a:t>
            </a:r>
            <a:endParaRPr lang="en-US" sz="4000" dirty="0" smtClean="0">
              <a:latin typeface="Arial Rounded MT Bold" pitchFamily="34" charset="0"/>
            </a:endParaRPr>
          </a:p>
          <a:p>
            <a:pPr algn="just"/>
            <a:endParaRPr lang="en-US" sz="40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smtClean="0">
                <a:latin typeface="Arial Rounded MT Bold" pitchFamily="34" charset="0"/>
              </a:rPr>
              <a:t>14 </a:t>
            </a:r>
            <a:r>
              <a:rPr lang="fr-FR" sz="4000" dirty="0" smtClean="0">
                <a:latin typeface="Arial Rounded MT Bold" pitchFamily="34" charset="0"/>
              </a:rPr>
              <a:t>Car ainsi parle l'Éternel, le Dieu d'Israël: La farine qui est dans le pot ne manquera point et l'huile qui est dans la cruche ne diminuera point, jusqu'au jour où l'Éternel fera tomber de la pluie sur la face du sol</a:t>
            </a:r>
            <a:r>
              <a:rPr lang="fr-FR" sz="4000" dirty="0" smtClean="0">
                <a:latin typeface="Arial Rounded MT Bold" pitchFamily="34" charset="0"/>
              </a:rPr>
              <a:t>.</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Deux mots qui attirent l’attention d’abord et ensuite et c’est l’attitude de la foi qui va changer toute l'équation</a:t>
            </a:r>
            <a:r>
              <a:rPr lang="fr-FR"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smtClean="0">
                <a:latin typeface="Arial Rounded MT Bold" pitchFamily="34" charset="0"/>
              </a:rPr>
              <a:t>Elle </a:t>
            </a:r>
            <a:r>
              <a:rPr lang="fr-FR" sz="4000" dirty="0" smtClean="0">
                <a:latin typeface="Arial Rounded MT Bold" pitchFamily="34" charset="0"/>
              </a:rPr>
              <a:t>alla et elle fit selon la parole d’Elie et pendant longtemps elle eut de quoi manger elle et sa famille ainsi qu'Elie</a:t>
            </a:r>
            <a:r>
              <a:rPr lang="fr-FR" sz="4000" dirty="0" smtClean="0">
                <a:latin typeface="Arial Rounded MT Bold" pitchFamily="34" charset="0"/>
              </a:rPr>
              <a:t>.</a:t>
            </a:r>
            <a:endParaRPr lang="en-US" sz="4000" dirty="0" smtClean="0">
              <a:latin typeface="Arial Rounded MT Bold" pitchFamily="34" charset="0"/>
            </a:endParaRPr>
          </a:p>
          <a:p>
            <a:pPr lvl="0" algn="just"/>
            <a:r>
              <a:rPr lang="fr-FR" sz="4000" dirty="0" smtClean="0">
                <a:solidFill>
                  <a:schemeClr val="bg1"/>
                </a:solidFill>
                <a:latin typeface="Arial Rounded MT Bold" pitchFamily="34" charset="0"/>
              </a:rPr>
              <a:t>La farine qui était dans le pot ne manqua point, ni l’huile qui était dans la cruche ne diminua point, selon la parole que l'éternel avait prononcée par Elie. </a:t>
            </a:r>
            <a:endParaRPr lang="en-US" sz="4000" dirty="0">
              <a:solidFill>
                <a:schemeClr val="bg1"/>
              </a:solidFill>
              <a:latin typeface="Arial Rounded MT Bold"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42000"/>
            </a:srgbClr>
          </a:solidFill>
        </p:spPr>
        <p:style>
          <a:lnRef idx="1">
            <a:schemeClr val="accent2"/>
          </a:lnRef>
          <a:fillRef idx="2">
            <a:schemeClr val="accent2"/>
          </a:fillRef>
          <a:effectRef idx="1">
            <a:schemeClr val="accent2"/>
          </a:effectRef>
          <a:fontRef idx="minor">
            <a:schemeClr val="dk1"/>
          </a:fontRef>
        </p:style>
        <p:txBody>
          <a:bodyPr>
            <a:normAutofit/>
          </a:bodyPr>
          <a:lstStyle/>
          <a:p>
            <a:pPr algn="ctr"/>
            <a:r>
              <a:rPr lang="fr-FR" sz="4800" b="1" dirty="0" smtClean="0">
                <a:solidFill>
                  <a:srgbClr val="0D069A"/>
                </a:solidFill>
                <a:latin typeface="Arial Rounded MT Bold" pitchFamily="34" charset="0"/>
              </a:rPr>
              <a:t>Conclusion-</a:t>
            </a:r>
            <a:endParaRPr lang="en-US" sz="4800" dirty="0" smtClean="0">
              <a:solidFill>
                <a:srgbClr val="0D069A"/>
              </a:solidFill>
              <a:latin typeface="Arial Rounded MT Bold" pitchFamily="34" charset="0"/>
            </a:endParaRPr>
          </a:p>
          <a:p>
            <a:pPr lvl="0" algn="just"/>
            <a:r>
              <a:rPr lang="fr-FR" sz="4800" dirty="0" smtClean="0">
                <a:latin typeface="Arial Rounded MT Bold" pitchFamily="34" charset="0"/>
              </a:rPr>
              <a:t>Bien aimés dans le Seigneur il y a une dimension en Dieu que vous ne connaîtrez jamais, des bénédictions que vous n'hésiterai point si vous n’avez pas la foi en Dieu si vous ne servez Dieu avec fidélité. </a:t>
            </a:r>
            <a:endParaRPr lang="en-US" sz="48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42000"/>
            </a:srgb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5400" dirty="0" smtClean="0">
                <a:latin typeface="Arial Rounded MT Bold" pitchFamily="34" charset="0"/>
              </a:rPr>
              <a:t>Elie </a:t>
            </a:r>
            <a:r>
              <a:rPr lang="fr-FR" sz="5400" dirty="0" smtClean="0">
                <a:latin typeface="Arial Rounded MT Bold" pitchFamily="34" charset="0"/>
              </a:rPr>
              <a:t>n’est pas passé au stade de prophète puissant par un coup de baguette magique mais par des tests de la part de l’Eternel qu’il a subis et réussis. </a:t>
            </a:r>
            <a:endParaRPr lang="en-US" sz="5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alpha val="42000"/>
            </a:srgbClr>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800" dirty="0" smtClean="0">
                <a:latin typeface="Arial Rounded MT Bold" pitchFamily="34" charset="0"/>
              </a:rPr>
              <a:t>Comme </a:t>
            </a:r>
            <a:r>
              <a:rPr lang="fr-FR" sz="4800" dirty="0" smtClean="0">
                <a:latin typeface="Arial Rounded MT Bold" pitchFamily="34" charset="0"/>
              </a:rPr>
              <a:t>Elie, vous êtes appelé  à vous faire un nom au service de Dieu et à faire connaître sur la terre que l’Eternel est vivant, qu’il ya un Dieu et que vous êtes son serviteur</a:t>
            </a:r>
            <a:r>
              <a:rPr lang="fr-FR" sz="4800" dirty="0" smtClean="0">
                <a:latin typeface="Arial Rounded MT Bold" pitchFamily="34" charset="0"/>
              </a:rPr>
              <a:t>! </a:t>
            </a:r>
            <a:r>
              <a:rPr lang="fr-FR" sz="4800" dirty="0" smtClean="0">
                <a:latin typeface="Arial Rounded MT Bold" pitchFamily="34" charset="0"/>
              </a:rPr>
              <a:t>                                                   </a:t>
            </a:r>
            <a:endParaRPr lang="en-US" sz="4800" dirty="0" smtClean="0">
              <a:latin typeface="Arial Rounded MT Bold" pitchFamily="34" charset="0"/>
            </a:endParaRPr>
          </a:p>
          <a:p>
            <a:pPr algn="r">
              <a:buNone/>
            </a:pPr>
            <a:r>
              <a:rPr lang="fr-FR" sz="4800" b="1" dirty="0" smtClean="0">
                <a:solidFill>
                  <a:srgbClr val="0D069A"/>
                </a:solidFill>
                <a:latin typeface="Arial Rounded MT Bold" pitchFamily="34" charset="0"/>
              </a:rPr>
              <a:t>AMEN </a:t>
            </a:r>
            <a:r>
              <a:rPr lang="fr-FR" b="1" dirty="0" smtClean="0">
                <a:solidFill>
                  <a:srgbClr val="0D069A"/>
                </a:solidFill>
              </a:rPr>
              <a:t>!</a:t>
            </a:r>
            <a:endParaRPr lang="en-US" dirty="0">
              <a:solidFill>
                <a:srgbClr val="0D069A"/>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3600" b="1" u="sng" dirty="0" smtClean="0">
                <a:solidFill>
                  <a:srgbClr val="00B0F0"/>
                </a:solidFill>
                <a:latin typeface="Arial Rounded MT Bold" pitchFamily="34" charset="0"/>
              </a:rPr>
              <a:t>13. Kr </a:t>
            </a:r>
            <a:r>
              <a:rPr lang="fr-FR" sz="3600" b="1" u="sng" dirty="0" err="1" smtClean="0">
                <a:solidFill>
                  <a:srgbClr val="00B0F0"/>
                </a:solidFill>
                <a:latin typeface="Arial Rounded MT Bold" pitchFamily="34" charset="0"/>
              </a:rPr>
              <a:t>Cht</a:t>
            </a:r>
            <a:r>
              <a:rPr lang="fr-FR" sz="3600" b="1" u="sng" dirty="0" smtClean="0">
                <a:solidFill>
                  <a:srgbClr val="00B0F0"/>
                </a:solidFill>
                <a:latin typeface="Arial Rounded MT Bold" pitchFamily="34" charset="0"/>
              </a:rPr>
              <a:t> Esp : </a:t>
            </a:r>
            <a:r>
              <a:rPr lang="fr-FR" sz="3600" b="1" u="sng" dirty="0" err="1" smtClean="0">
                <a:solidFill>
                  <a:srgbClr val="00B0F0"/>
                </a:solidFill>
                <a:latin typeface="Arial Rounded MT Bold" pitchFamily="34" charset="0"/>
              </a:rPr>
              <a:t>Lè</a:t>
            </a:r>
            <a:r>
              <a:rPr lang="fr-FR" sz="3600" b="1" u="sng" dirty="0" smtClean="0">
                <a:solidFill>
                  <a:srgbClr val="00B0F0"/>
                </a:solidFill>
                <a:latin typeface="Arial Rounded MT Bold" pitchFamily="34" charset="0"/>
              </a:rPr>
              <a:t> nap </a:t>
            </a:r>
            <a:r>
              <a:rPr lang="fr-FR" sz="3600" b="1" u="sng" dirty="0" err="1" smtClean="0">
                <a:solidFill>
                  <a:srgbClr val="00B0F0"/>
                </a:solidFill>
                <a:latin typeface="Arial Rounded MT Bold" pitchFamily="34" charset="0"/>
              </a:rPr>
              <a:t>mache</a:t>
            </a:r>
            <a:r>
              <a:rPr lang="fr-FR" sz="3600" b="1" u="sng" dirty="0" smtClean="0">
                <a:solidFill>
                  <a:srgbClr val="00B0F0"/>
                </a:solidFill>
                <a:latin typeface="Arial Rounded MT Bold" pitchFamily="34" charset="0"/>
              </a:rPr>
              <a:t> </a:t>
            </a:r>
            <a:r>
              <a:rPr lang="fr-FR" sz="3600" b="1" u="sng" dirty="0" err="1" smtClean="0">
                <a:solidFill>
                  <a:srgbClr val="00B0F0"/>
                </a:solidFill>
                <a:latin typeface="Arial Rounded MT Bold" pitchFamily="34" charset="0"/>
              </a:rPr>
              <a:t>ak</a:t>
            </a:r>
            <a:r>
              <a:rPr lang="fr-FR" sz="3600" b="1" u="sng" dirty="0" smtClean="0">
                <a:solidFill>
                  <a:srgbClr val="00B0F0"/>
                </a:solidFill>
                <a:latin typeface="Arial Rounded MT Bold" pitchFamily="34" charset="0"/>
              </a:rPr>
              <a:t> Dieu</a:t>
            </a:r>
            <a:endParaRPr lang="en-US" sz="3600" b="1" dirty="0" smtClean="0">
              <a:solidFill>
                <a:srgbClr val="00B0F0"/>
              </a:solidFill>
              <a:latin typeface="Arial Rounded MT Bold" pitchFamily="34" charset="0"/>
            </a:endParaRPr>
          </a:p>
          <a:p>
            <a:pPr marL="0" indent="0" algn="ctr">
              <a:buNone/>
            </a:pPr>
            <a:r>
              <a:rPr lang="fr-FR" sz="4400" b="1" dirty="0" smtClean="0">
                <a:solidFill>
                  <a:srgbClr val="00B0F0"/>
                </a:solidFill>
                <a:latin typeface="Arial Rounded MT Bold" pitchFamily="34" charset="0"/>
              </a:rPr>
              <a:t>1</a:t>
            </a:r>
            <a:endParaRPr lang="en-US" sz="4400" b="1" dirty="0" smtClean="0">
              <a:solidFill>
                <a:srgbClr val="00B0F0"/>
              </a:solidFill>
              <a:latin typeface="Arial Rounded MT Bold" pitchFamily="34" charset="0"/>
            </a:endParaRPr>
          </a:p>
          <a:p>
            <a:pPr marL="0" indent="0" algn="ctr">
              <a:buNone/>
            </a:pPr>
            <a:r>
              <a:rPr lang="fr-FR" sz="4400" b="1" dirty="0" err="1" smtClean="0">
                <a:latin typeface="Arial Rounded MT Bold" pitchFamily="34" charset="0"/>
              </a:rPr>
              <a:t>Lè</a:t>
            </a:r>
            <a:r>
              <a:rPr lang="fr-FR" sz="4400" b="1" dirty="0" smtClean="0">
                <a:latin typeface="Arial Rounded MT Bold" pitchFamily="34" charset="0"/>
              </a:rPr>
              <a:t> nap </a:t>
            </a:r>
            <a:r>
              <a:rPr lang="fr-FR" sz="4400" b="1" dirty="0" err="1" smtClean="0">
                <a:latin typeface="Arial Rounded MT Bold" pitchFamily="34" charset="0"/>
              </a:rPr>
              <a:t>mache</a:t>
            </a:r>
            <a:r>
              <a:rPr lang="fr-FR" sz="4400" b="1" dirty="0" smtClean="0">
                <a:latin typeface="Arial Rounded MT Bold" pitchFamily="34" charset="0"/>
              </a:rPr>
              <a:t> </a:t>
            </a:r>
            <a:r>
              <a:rPr lang="fr-FR" sz="4400" b="1" dirty="0" err="1" smtClean="0">
                <a:latin typeface="Arial Rounded MT Bold" pitchFamily="34" charset="0"/>
              </a:rPr>
              <a:t>ak</a:t>
            </a:r>
            <a:r>
              <a:rPr lang="fr-FR" sz="4400" b="1" dirty="0" smtClean="0">
                <a:latin typeface="Arial Rounded MT Bold" pitchFamily="34" charset="0"/>
              </a:rPr>
              <a:t> Dieu,</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nan </a:t>
            </a:r>
            <a:r>
              <a:rPr lang="fr-FR" sz="4400" b="1" dirty="0" err="1" smtClean="0">
                <a:latin typeface="Arial Rounded MT Bold" pitchFamily="34" charset="0"/>
              </a:rPr>
              <a:t>lumiè</a:t>
            </a:r>
            <a:r>
              <a:rPr lang="fr-FR" sz="4400" b="1" dirty="0" smtClean="0">
                <a:latin typeface="Arial Rounded MT Bold" pitchFamily="34" charset="0"/>
              </a:rPr>
              <a:t> </a:t>
            </a:r>
            <a:r>
              <a:rPr lang="fr-FR" sz="4400" b="1" dirty="0" err="1" smtClean="0">
                <a:latin typeface="Arial Rounded MT Bold" pitchFamily="34" charset="0"/>
              </a:rPr>
              <a:t>Parol</a:t>
            </a:r>
            <a:r>
              <a:rPr lang="fr-FR" sz="4400" b="1" dirty="0" smtClean="0">
                <a:latin typeface="Arial Rounded MT Bold" pitchFamily="34" charset="0"/>
              </a:rPr>
              <a:t> Li,</a:t>
            </a:r>
            <a:endParaRPr lang="en-US" sz="4400" b="1" dirty="0" smtClean="0">
              <a:latin typeface="Arial Rounded MT Bold" pitchFamily="34" charset="0"/>
            </a:endParaRPr>
          </a:p>
          <a:p>
            <a:pPr marL="0" indent="0" algn="ctr">
              <a:buNone/>
            </a:pPr>
            <a:r>
              <a:rPr lang="fr-FR" sz="4400" b="1" dirty="0" err="1" smtClean="0">
                <a:latin typeface="Arial Rounded MT Bold" pitchFamily="34" charset="0"/>
              </a:rPr>
              <a:t>Ki</a:t>
            </a:r>
            <a:r>
              <a:rPr lang="fr-FR" sz="4400" b="1" dirty="0" smtClean="0">
                <a:latin typeface="Arial Rounded MT Bold" pitchFamily="34" charset="0"/>
              </a:rPr>
              <a:t> </a:t>
            </a:r>
            <a:r>
              <a:rPr lang="fr-FR" sz="4400" b="1" dirty="0" err="1" smtClean="0">
                <a:latin typeface="Arial Rounded MT Bold" pitchFamily="34" charset="0"/>
              </a:rPr>
              <a:t>bèl</a:t>
            </a:r>
            <a:r>
              <a:rPr lang="fr-FR" sz="4400" b="1" dirty="0" smtClean="0">
                <a:latin typeface="Arial Rounded MT Bold" pitchFamily="34" charset="0"/>
              </a:rPr>
              <a:t> </a:t>
            </a:r>
            <a:r>
              <a:rPr lang="fr-FR" sz="4400" b="1" dirty="0" err="1" smtClean="0">
                <a:latin typeface="Arial Rounded MT Bold" pitchFamily="34" charset="0"/>
              </a:rPr>
              <a:t>gloua</a:t>
            </a:r>
            <a:r>
              <a:rPr lang="fr-FR" sz="4400" b="1" dirty="0" smtClean="0">
                <a:latin typeface="Arial Rounded MT Bold" pitchFamily="34" charset="0"/>
              </a:rPr>
              <a:t> Li </a:t>
            </a:r>
            <a:r>
              <a:rPr lang="fr-FR" sz="4400" b="1" dirty="0" err="1" smtClean="0">
                <a:latin typeface="Arial Rounded MT Bold" pitchFamily="34" charset="0"/>
              </a:rPr>
              <a:t>voyé</a:t>
            </a:r>
            <a:r>
              <a:rPr lang="fr-FR" sz="4400" b="1" dirty="0" smtClean="0">
                <a:latin typeface="Arial Rounded MT Bold" pitchFamily="34" charset="0"/>
              </a:rPr>
              <a:t> son </a:t>
            </a:r>
            <a:r>
              <a:rPr lang="fr-FR" sz="4400" b="1" dirty="0" err="1" smtClean="0">
                <a:latin typeface="Arial Rounded MT Bold" pitchFamily="34" charset="0"/>
              </a:rPr>
              <a:t>rout</a:t>
            </a:r>
            <a:r>
              <a:rPr lang="fr-FR" sz="4400" b="1" dirty="0" smtClean="0">
                <a:latin typeface="Arial Rounded MT Bold" pitchFamily="34" charset="0"/>
              </a:rPr>
              <a:t> </a:t>
            </a:r>
            <a:r>
              <a:rPr lang="fr-FR" sz="4400" b="1" dirty="0" err="1" smtClean="0">
                <a:latin typeface="Arial Rounded MT Bold" pitchFamily="34" charset="0"/>
              </a:rPr>
              <a:t>nou</a:t>
            </a:r>
            <a:r>
              <a:rPr lang="fr-FR" sz="4400" b="1" dirty="0" smtClean="0">
                <a:latin typeface="Arial Rounded MT Bold" pitchFamily="34" charset="0"/>
              </a:rPr>
              <a:t>!</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Le nap </a:t>
            </a:r>
            <a:r>
              <a:rPr lang="fr-FR" sz="4400" b="1" dirty="0" err="1" smtClean="0">
                <a:latin typeface="Arial Rounded MT Bold" pitchFamily="34" charset="0"/>
              </a:rPr>
              <a:t>fè</a:t>
            </a:r>
            <a:r>
              <a:rPr lang="fr-FR" sz="4400" b="1" dirty="0" smtClean="0">
                <a:latin typeface="Arial Rounded MT Bold" pitchFamily="34" charset="0"/>
              </a:rPr>
              <a:t> volonté-L,</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Li </a:t>
            </a:r>
            <a:r>
              <a:rPr lang="fr-FR" sz="4400" b="1" dirty="0" err="1" smtClean="0">
                <a:latin typeface="Arial Rounded MT Bold" pitchFamily="34" charset="0"/>
              </a:rPr>
              <a:t>rété</a:t>
            </a:r>
            <a:r>
              <a:rPr lang="fr-FR" sz="4400" b="1" dirty="0" smtClean="0">
                <a:latin typeface="Arial Rounded MT Bold" pitchFamily="34" charset="0"/>
              </a:rPr>
              <a:t> </a:t>
            </a:r>
            <a:r>
              <a:rPr lang="fr-FR" sz="4400" b="1" dirty="0" err="1" smtClean="0">
                <a:latin typeface="Arial Rounded MT Bold" pitchFamily="34" charset="0"/>
              </a:rPr>
              <a:t>kote</a:t>
            </a:r>
            <a:r>
              <a:rPr lang="fr-FR" sz="4400" b="1" dirty="0" smtClean="0">
                <a:latin typeface="Arial Rounded MT Bold" pitchFamily="34" charset="0"/>
              </a:rPr>
              <a:t> </a:t>
            </a:r>
            <a:r>
              <a:rPr lang="fr-FR" sz="4400" b="1" dirty="0" err="1" smtClean="0">
                <a:latin typeface="Arial Rounded MT Bold" pitchFamily="34" charset="0"/>
              </a:rPr>
              <a:t>nou</a:t>
            </a:r>
            <a:r>
              <a:rPr lang="fr-FR" sz="4400" b="1" dirty="0" smtClean="0">
                <a:latin typeface="Arial Rounded MT Bold" pitchFamily="34" charset="0"/>
              </a:rPr>
              <a:t>,</a:t>
            </a:r>
            <a:endParaRPr lang="en-US" sz="4400" b="1" dirty="0" smtClean="0">
              <a:latin typeface="Arial Rounded MT Bold" pitchFamily="34" charset="0"/>
            </a:endParaRPr>
          </a:p>
          <a:p>
            <a:pPr marL="0" indent="0" algn="ctr">
              <a:buNone/>
            </a:pPr>
            <a:r>
              <a:rPr lang="fr-FR" sz="4400" b="1" dirty="0" smtClean="0">
                <a:latin typeface="Arial Rounded MT Bold" pitchFamily="34" charset="0"/>
              </a:rPr>
              <a:t>E </a:t>
            </a:r>
            <a:r>
              <a:rPr lang="fr-FR" sz="4400" b="1" dirty="0" err="1" smtClean="0">
                <a:latin typeface="Arial Rounded MT Bold" pitchFamily="34" charset="0"/>
              </a:rPr>
              <a:t>ak</a:t>
            </a:r>
            <a:r>
              <a:rPr lang="fr-FR" sz="4400" b="1" dirty="0" smtClean="0">
                <a:latin typeface="Arial Rounded MT Bold" pitchFamily="34" charset="0"/>
              </a:rPr>
              <a:t> tout </a:t>
            </a:r>
            <a:r>
              <a:rPr lang="fr-FR" sz="4400" b="1" dirty="0" err="1" smtClean="0">
                <a:latin typeface="Arial Rounded MT Bold" pitchFamily="34" charset="0"/>
              </a:rPr>
              <a:t>moun</a:t>
            </a:r>
            <a:r>
              <a:rPr lang="fr-FR" sz="4400" b="1" dirty="0" smtClean="0">
                <a:latin typeface="Arial Rounded MT Bold" pitchFamily="34" charset="0"/>
              </a:rPr>
              <a:t> </a:t>
            </a:r>
            <a:r>
              <a:rPr lang="fr-FR" sz="4400" b="1" dirty="0" err="1" smtClean="0">
                <a:latin typeface="Arial Rounded MT Bold" pitchFamily="34" charset="0"/>
              </a:rPr>
              <a:t>ki</a:t>
            </a:r>
            <a:r>
              <a:rPr lang="fr-FR" sz="4400" b="1" dirty="0" smtClean="0">
                <a:latin typeface="Arial Rounded MT Bold" pitchFamily="34" charset="0"/>
              </a:rPr>
              <a:t> obéi-</a:t>
            </a:r>
            <a:r>
              <a:rPr lang="fr-FR" sz="4400" b="1" dirty="0" err="1" smtClean="0">
                <a:latin typeface="Arial Rounded MT Bold" pitchFamily="34" charset="0"/>
              </a:rPr>
              <a:t>kouè</a:t>
            </a:r>
            <a:r>
              <a:rPr lang="fr-FR" sz="4400" b="1" dirty="0" smtClean="0">
                <a:latin typeface="Arial Rounded MT Bold" pitchFamily="34" charset="0"/>
              </a:rPr>
              <a:t> </a:t>
            </a:r>
            <a:r>
              <a:rPr lang="fr-FR" sz="4400" b="1" dirty="0" smtClean="0">
                <a:latin typeface="Arial Rounded MT Bold" pitchFamily="34" charset="0"/>
              </a:rPr>
              <a:t>.</a:t>
            </a:r>
            <a:endParaRPr lang="en-US" sz="44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70C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6000" b="1" dirty="0" err="1" smtClean="0">
                <a:latin typeface="Arial Rounded MT Bold" pitchFamily="34" charset="0"/>
              </a:rPr>
              <a:t>Kè</a:t>
            </a:r>
            <a:r>
              <a:rPr lang="fr-FR" sz="6000" b="1" dirty="0" smtClean="0">
                <a:latin typeface="Arial Rounded MT Bold" pitchFamily="34" charset="0"/>
              </a:rPr>
              <a:t>:</a:t>
            </a:r>
            <a:endParaRPr lang="en-US" sz="6000" b="1" dirty="0" smtClean="0">
              <a:latin typeface="Arial Rounded MT Bold" pitchFamily="34" charset="0"/>
            </a:endParaRPr>
          </a:p>
          <a:p>
            <a:pPr marL="0" indent="0" algn="ctr">
              <a:buNone/>
            </a:pPr>
            <a:r>
              <a:rPr lang="fr-FR" sz="6000" b="1" dirty="0" smtClean="0">
                <a:latin typeface="Arial Rounded MT Bold" pitchFamily="34" charset="0"/>
              </a:rPr>
              <a:t>Obéi -</a:t>
            </a:r>
            <a:r>
              <a:rPr lang="fr-FR" sz="6000" b="1" dirty="0" err="1" smtClean="0">
                <a:latin typeface="Arial Rounded MT Bold" pitchFamily="34" charset="0"/>
              </a:rPr>
              <a:t>kouè</a:t>
            </a:r>
            <a:r>
              <a:rPr lang="fr-FR" sz="6000" b="1" dirty="0" smtClean="0">
                <a:latin typeface="Arial Rounded MT Bold" pitchFamily="34" charset="0"/>
              </a:rPr>
              <a:t>, </a:t>
            </a:r>
            <a:endParaRPr lang="fr-FR" sz="6000" b="1" dirty="0" smtClean="0">
              <a:latin typeface="Arial Rounded MT Bold" pitchFamily="34" charset="0"/>
            </a:endParaRPr>
          </a:p>
          <a:p>
            <a:pPr marL="0" indent="0" algn="ctr">
              <a:buNone/>
            </a:pPr>
            <a:r>
              <a:rPr lang="fr-FR" sz="6000" b="1" dirty="0" smtClean="0">
                <a:latin typeface="Arial Rounded MT Bold" pitchFamily="34" charset="0"/>
              </a:rPr>
              <a:t>Se </a:t>
            </a:r>
            <a:r>
              <a:rPr lang="fr-FR" sz="6000" b="1" dirty="0" err="1" smtClean="0">
                <a:latin typeface="Arial Rounded MT Bold" pitchFamily="34" charset="0"/>
              </a:rPr>
              <a:t>tou</a:t>
            </a:r>
            <a:r>
              <a:rPr lang="fr-FR" sz="6000" b="1" dirty="0" smtClean="0">
                <a:latin typeface="Arial Rounded MT Bold" pitchFamily="34" charset="0"/>
              </a:rPr>
              <a:t> sa pou </a:t>
            </a:r>
            <a:r>
              <a:rPr lang="fr-FR" sz="6000" b="1" dirty="0" err="1" smtClean="0">
                <a:latin typeface="Arial Rounded MT Bold" pitchFamily="34" charset="0"/>
              </a:rPr>
              <a:t>nou</a:t>
            </a:r>
            <a:r>
              <a:rPr lang="fr-FR" sz="6000" b="1" dirty="0" smtClean="0">
                <a:latin typeface="Arial Rounded MT Bold" pitchFamily="34" charset="0"/>
              </a:rPr>
              <a:t> </a:t>
            </a:r>
            <a:r>
              <a:rPr lang="fr-FR" sz="6000" b="1" dirty="0" err="1" smtClean="0">
                <a:latin typeface="Arial Rounded MT Bold" pitchFamily="34" charset="0"/>
              </a:rPr>
              <a:t>fè</a:t>
            </a:r>
            <a:r>
              <a:rPr lang="fr-FR" sz="6000" b="1" dirty="0" smtClean="0">
                <a:latin typeface="Arial Rounded MT Bold" pitchFamily="34" charset="0"/>
              </a:rPr>
              <a:t> ,</a:t>
            </a:r>
            <a:endParaRPr lang="en-US" sz="6000" b="1" dirty="0" smtClean="0">
              <a:latin typeface="Arial Rounded MT Bold" pitchFamily="34" charset="0"/>
            </a:endParaRPr>
          </a:p>
          <a:p>
            <a:pPr marL="0" indent="0" algn="ctr">
              <a:buNone/>
            </a:pPr>
            <a:r>
              <a:rPr lang="fr-FR" sz="6000" b="1" dirty="0" smtClean="0">
                <a:latin typeface="Arial Rounded MT Bold" pitchFamily="34" charset="0"/>
              </a:rPr>
              <a:t>Pou ou </a:t>
            </a:r>
            <a:r>
              <a:rPr lang="fr-FR" sz="6000" b="1" dirty="0" err="1" smtClean="0">
                <a:latin typeface="Arial Rounded MT Bold" pitchFamily="34" charset="0"/>
              </a:rPr>
              <a:t>kontan</a:t>
            </a:r>
            <a:r>
              <a:rPr lang="fr-FR" sz="6000" b="1" dirty="0" smtClean="0">
                <a:latin typeface="Arial Rounded MT Bold" pitchFamily="34" charset="0"/>
              </a:rPr>
              <a:t> nan </a:t>
            </a:r>
            <a:r>
              <a:rPr lang="fr-FR" sz="6000" b="1" dirty="0" err="1" smtClean="0">
                <a:latin typeface="Arial Rounded MT Bold" pitchFamily="34" charset="0"/>
              </a:rPr>
              <a:t>Jézu</a:t>
            </a:r>
            <a:r>
              <a:rPr lang="fr-FR" sz="6000" b="1" dirty="0" smtClean="0">
                <a:latin typeface="Arial Rounded MT Bold" pitchFamily="34" charset="0"/>
              </a:rPr>
              <a:t>,</a:t>
            </a:r>
            <a:endParaRPr lang="en-US" sz="6000" b="1" dirty="0" smtClean="0">
              <a:latin typeface="Arial Rounded MT Bold" pitchFamily="34" charset="0"/>
            </a:endParaRPr>
          </a:p>
          <a:p>
            <a:pPr marL="0" indent="0" algn="ctr">
              <a:buNone/>
            </a:pPr>
            <a:r>
              <a:rPr lang="fr-FR" sz="6000" b="1" dirty="0" err="1" smtClean="0">
                <a:latin typeface="Arial Rounded MT Bold" pitchFamily="34" charset="0"/>
              </a:rPr>
              <a:t>Sé</a:t>
            </a:r>
            <a:r>
              <a:rPr lang="fr-FR" sz="6000" b="1" dirty="0" smtClean="0">
                <a:latin typeface="Arial Rounded MT Bold" pitchFamily="34" charset="0"/>
              </a:rPr>
              <a:t> pou obéi </a:t>
            </a:r>
            <a:r>
              <a:rPr lang="fr-FR" sz="6000" b="1" dirty="0" err="1" smtClean="0">
                <a:latin typeface="Arial Rounded MT Bold" pitchFamily="34" charset="0"/>
              </a:rPr>
              <a:t>kouè</a:t>
            </a:r>
            <a:r>
              <a:rPr lang="fr-FR" sz="6000" b="1" dirty="0" smtClean="0">
                <a:latin typeface="Arial Rounded MT Bold" pitchFamily="34" charset="0"/>
              </a:rPr>
              <a:t>,.</a:t>
            </a:r>
            <a:endParaRPr lang="en-US" sz="60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800" b="1" dirty="0" smtClean="0">
                <a:solidFill>
                  <a:srgbClr val="00B0F0"/>
                </a:solidFill>
                <a:latin typeface="Arial Rounded MT Bold" pitchFamily="34" charset="0"/>
              </a:rPr>
              <a:t>2</a:t>
            </a:r>
            <a:r>
              <a:rPr lang="fr-FR" sz="4800" b="1" dirty="0" smtClean="0">
                <a:solidFill>
                  <a:srgbClr val="00B0F0"/>
                </a:solidFill>
                <a:latin typeface="Arial Rounded MT Bold" pitchFamily="34" charset="0"/>
              </a:rPr>
              <a:t>.</a:t>
            </a:r>
            <a:endParaRPr lang="en-US" sz="4800" b="1" dirty="0" smtClean="0">
              <a:solidFill>
                <a:srgbClr val="00B0F0"/>
              </a:solidFill>
              <a:latin typeface="Arial Rounded MT Bold" pitchFamily="34" charset="0"/>
            </a:endParaRPr>
          </a:p>
          <a:p>
            <a:pPr marL="0" indent="0" algn="ctr">
              <a:buNone/>
            </a:pPr>
            <a:r>
              <a:rPr lang="fr-FR" sz="4800" b="1" dirty="0" err="1" smtClean="0">
                <a:latin typeface="Arial Rounded MT Bold" pitchFamily="34" charset="0"/>
              </a:rPr>
              <a:t>Lonbraj</a:t>
            </a:r>
            <a:r>
              <a:rPr lang="fr-FR" sz="4800" b="1" dirty="0" smtClean="0">
                <a:latin typeface="Arial Rounded MT Bold" pitchFamily="34" charset="0"/>
              </a:rPr>
              <a:t> </a:t>
            </a:r>
            <a:r>
              <a:rPr lang="fr-FR" sz="4800" b="1" dirty="0" err="1" smtClean="0">
                <a:latin typeface="Arial Rounded MT Bold" pitchFamily="34" charset="0"/>
              </a:rPr>
              <a:t>ki</a:t>
            </a:r>
            <a:r>
              <a:rPr lang="fr-FR" sz="4800" b="1" dirty="0" smtClean="0">
                <a:latin typeface="Arial Rounded MT Bold" pitchFamily="34" charset="0"/>
              </a:rPr>
              <a:t> va </a:t>
            </a:r>
            <a:r>
              <a:rPr lang="fr-FR" sz="4800" b="1" dirty="0" err="1" smtClean="0">
                <a:latin typeface="Arial Rounded MT Bold" pitchFamily="34" charset="0"/>
              </a:rPr>
              <a:t>parèt</a:t>
            </a:r>
            <a:r>
              <a:rPr lang="fr-FR" sz="4800" b="1" dirty="0" smtClean="0">
                <a:latin typeface="Arial Rounded MT Bold" pitchFamily="34" charset="0"/>
              </a:rPr>
              <a:t>,</a:t>
            </a:r>
            <a:endParaRPr lang="en-US" sz="4800" b="1" dirty="0" smtClean="0">
              <a:latin typeface="Arial Rounded MT Bold" pitchFamily="34" charset="0"/>
            </a:endParaRPr>
          </a:p>
          <a:p>
            <a:pPr marL="0" indent="0" algn="ctr">
              <a:buNone/>
            </a:pPr>
            <a:r>
              <a:rPr lang="fr-FR" sz="4800" b="1" dirty="0" smtClean="0">
                <a:latin typeface="Arial Rounded MT Bold" pitchFamily="34" charset="0"/>
              </a:rPr>
              <a:t>Tout </a:t>
            </a:r>
            <a:r>
              <a:rPr lang="fr-FR" sz="4800" b="1" dirty="0" err="1" smtClean="0">
                <a:latin typeface="Arial Rounded MT Bold" pitchFamily="34" charset="0"/>
              </a:rPr>
              <a:t>nuaj</a:t>
            </a:r>
            <a:r>
              <a:rPr lang="fr-FR" sz="4800" b="1" dirty="0" smtClean="0">
                <a:latin typeface="Arial Rounded MT Bold" pitchFamily="34" charset="0"/>
              </a:rPr>
              <a:t> ka nan </a:t>
            </a:r>
            <a:r>
              <a:rPr lang="fr-FR" sz="4800" b="1" dirty="0" err="1" smtClean="0">
                <a:latin typeface="Arial Rounded MT Bold" pitchFamily="34" charset="0"/>
              </a:rPr>
              <a:t>sièl</a:t>
            </a:r>
            <a:r>
              <a:rPr lang="fr-FR" sz="4800" b="1" dirty="0" smtClean="0">
                <a:latin typeface="Arial Rounded MT Bold" pitchFamily="34" charset="0"/>
              </a:rPr>
              <a:t> la,</a:t>
            </a:r>
            <a:endParaRPr lang="en-US" sz="4800" b="1" dirty="0" smtClean="0">
              <a:latin typeface="Arial Rounded MT Bold" pitchFamily="34" charset="0"/>
            </a:endParaRPr>
          </a:p>
          <a:p>
            <a:pPr marL="0" indent="0" algn="ctr">
              <a:buNone/>
            </a:pPr>
            <a:r>
              <a:rPr lang="fr-FR" sz="4800" b="1" dirty="0" smtClean="0">
                <a:latin typeface="Arial Rounded MT Bold" pitchFamily="34" charset="0"/>
              </a:rPr>
              <a:t>Souri </a:t>
            </a:r>
            <a:r>
              <a:rPr lang="fr-FR" sz="4800" b="1" dirty="0" err="1" smtClean="0">
                <a:latin typeface="Arial Rounded MT Bold" pitchFamily="34" charset="0"/>
              </a:rPr>
              <a:t>Jézu</a:t>
            </a:r>
            <a:r>
              <a:rPr lang="fr-FR" sz="4800" b="1" dirty="0" smtClean="0">
                <a:latin typeface="Arial Rounded MT Bold" pitchFamily="34" charset="0"/>
              </a:rPr>
              <a:t> va </a:t>
            </a:r>
            <a:r>
              <a:rPr lang="fr-FR" sz="4800" b="1" dirty="0" err="1" smtClean="0">
                <a:latin typeface="Arial Rounded MT Bold" pitchFamily="34" charset="0"/>
              </a:rPr>
              <a:t>fè</a:t>
            </a:r>
            <a:r>
              <a:rPr lang="fr-FR" sz="4800" b="1" dirty="0" smtClean="0">
                <a:latin typeface="Arial Rounded MT Bold" pitchFamily="34" charset="0"/>
              </a:rPr>
              <a:t>-I </a:t>
            </a:r>
            <a:r>
              <a:rPr lang="fr-FR" sz="4800" b="1" dirty="0" err="1" smtClean="0">
                <a:latin typeface="Arial Rounded MT Bold" pitchFamily="34" charset="0"/>
              </a:rPr>
              <a:t>disparèt</a:t>
            </a:r>
            <a:r>
              <a:rPr lang="fr-FR" sz="4800" b="1" dirty="0" smtClean="0">
                <a:latin typeface="Arial Rounded MT Bold" pitchFamily="34" charset="0"/>
              </a:rPr>
              <a:t>;</a:t>
            </a:r>
            <a:endParaRPr lang="en-US" sz="4800" b="1" dirty="0" smtClean="0">
              <a:latin typeface="Arial Rounded MT Bold" pitchFamily="34" charset="0"/>
            </a:endParaRPr>
          </a:p>
          <a:p>
            <a:pPr marL="0" indent="0" algn="ctr">
              <a:buNone/>
            </a:pPr>
            <a:r>
              <a:rPr lang="fr-FR" sz="4800" b="1" dirty="0" smtClean="0">
                <a:latin typeface="Arial Rounded MT Bold" pitchFamily="34" charset="0"/>
              </a:rPr>
              <a:t>Pa gnou </a:t>
            </a:r>
            <a:r>
              <a:rPr lang="fr-FR" sz="4800" b="1" dirty="0" err="1" smtClean="0">
                <a:latin typeface="Arial Rounded MT Bold" pitchFamily="34" charset="0"/>
              </a:rPr>
              <a:t>dout</a:t>
            </a:r>
            <a:r>
              <a:rPr lang="fr-FR" sz="4800" b="1" dirty="0" smtClean="0">
                <a:latin typeface="Arial Rounded MT Bold" pitchFamily="34" charset="0"/>
              </a:rPr>
              <a:t>, </a:t>
            </a:r>
            <a:r>
              <a:rPr lang="fr-FR" sz="4800" b="1" dirty="0" err="1" smtClean="0">
                <a:latin typeface="Arial Rounded MT Bold" pitchFamily="34" charset="0"/>
              </a:rPr>
              <a:t>pa</a:t>
            </a:r>
            <a:r>
              <a:rPr lang="fr-FR" sz="4800" b="1" dirty="0" smtClean="0">
                <a:latin typeface="Arial Rounded MT Bold" pitchFamily="34" charset="0"/>
              </a:rPr>
              <a:t> gnou </a:t>
            </a:r>
            <a:r>
              <a:rPr lang="fr-FR" sz="4800" b="1" dirty="0" err="1" smtClean="0">
                <a:latin typeface="Arial Rounded MT Bold" pitchFamily="34" charset="0"/>
              </a:rPr>
              <a:t>pè</a:t>
            </a:r>
            <a:r>
              <a:rPr lang="fr-FR" sz="4800" b="1" dirty="0" smtClean="0">
                <a:latin typeface="Arial Rounded MT Bold" pitchFamily="34" charset="0"/>
              </a:rPr>
              <a:t>,</a:t>
            </a:r>
            <a:endParaRPr lang="en-US" sz="4800" b="1" dirty="0" smtClean="0">
              <a:latin typeface="Arial Rounded MT Bold" pitchFamily="34" charset="0"/>
            </a:endParaRPr>
          </a:p>
          <a:p>
            <a:pPr marL="0" indent="0" algn="ctr">
              <a:buNone/>
            </a:pPr>
            <a:r>
              <a:rPr lang="fr-FR" sz="4800" b="1" dirty="0" smtClean="0">
                <a:latin typeface="Arial Rounded MT Bold" pitchFamily="34" charset="0"/>
              </a:rPr>
              <a:t>Ni </a:t>
            </a:r>
            <a:r>
              <a:rPr lang="fr-FR" sz="4800" b="1" dirty="0" err="1" smtClean="0">
                <a:latin typeface="Arial Rounded MT Bold" pitchFamily="34" charset="0"/>
              </a:rPr>
              <a:t>soupi</a:t>
            </a:r>
            <a:r>
              <a:rPr lang="fr-FR" sz="4800" b="1" dirty="0" smtClean="0">
                <a:latin typeface="Arial Rounded MT Bold" pitchFamily="34" charset="0"/>
              </a:rPr>
              <a:t>, ni gnou </a:t>
            </a:r>
            <a:r>
              <a:rPr lang="fr-FR" sz="4800" b="1" dirty="0" err="1" smtClean="0">
                <a:latin typeface="Arial Rounded MT Bold" pitchFamily="34" charset="0"/>
              </a:rPr>
              <a:t>kri</a:t>
            </a:r>
            <a:r>
              <a:rPr lang="fr-FR" sz="4800" b="1" dirty="0" smtClean="0">
                <a:latin typeface="Arial Rounded MT Bold" pitchFamily="34" charset="0"/>
              </a:rPr>
              <a:t>,</a:t>
            </a:r>
            <a:endParaRPr lang="en-US" sz="4800" b="1" dirty="0" smtClean="0">
              <a:latin typeface="Arial Rounded MT Bold" pitchFamily="34" charset="0"/>
            </a:endParaRPr>
          </a:p>
          <a:p>
            <a:pPr marL="0" indent="0" algn="ctr">
              <a:buNone/>
            </a:pPr>
            <a:r>
              <a:rPr lang="fr-FR" sz="4800" b="1" dirty="0" smtClean="0">
                <a:latin typeface="Arial Rounded MT Bold" pitchFamily="34" charset="0"/>
              </a:rPr>
              <a:t>Ka </a:t>
            </a:r>
            <a:r>
              <a:rPr lang="fr-FR" sz="4800" b="1" dirty="0" err="1" smtClean="0">
                <a:latin typeface="Arial Rounded MT Bold" pitchFamily="34" charset="0"/>
              </a:rPr>
              <a:t>rété</a:t>
            </a:r>
            <a:r>
              <a:rPr lang="fr-FR" sz="4800" b="1" dirty="0" smtClean="0">
                <a:latin typeface="Arial Rounded MT Bold" pitchFamily="34" charset="0"/>
              </a:rPr>
              <a:t> </a:t>
            </a:r>
            <a:r>
              <a:rPr lang="fr-FR" sz="4800" b="1" dirty="0" err="1" smtClean="0">
                <a:latin typeface="Arial Rounded MT Bold" pitchFamily="34" charset="0"/>
              </a:rPr>
              <a:t>lè</a:t>
            </a:r>
            <a:r>
              <a:rPr lang="fr-FR" sz="4800" b="1" dirty="0" smtClean="0">
                <a:latin typeface="Arial Rounded MT Bold" pitchFamily="34" charset="0"/>
              </a:rPr>
              <a:t> </a:t>
            </a:r>
            <a:r>
              <a:rPr lang="fr-FR" sz="4800" b="1" dirty="0" err="1" smtClean="0">
                <a:latin typeface="Arial Rounded MT Bold" pitchFamily="34" charset="0"/>
              </a:rPr>
              <a:t>nou</a:t>
            </a:r>
            <a:r>
              <a:rPr lang="fr-FR" sz="4800" b="1" dirty="0" smtClean="0">
                <a:latin typeface="Arial Rounded MT Bold" pitchFamily="34" charset="0"/>
              </a:rPr>
              <a:t> obéi-</a:t>
            </a:r>
            <a:r>
              <a:rPr lang="fr-FR" sz="4800" b="1" dirty="0" err="1" smtClean="0">
                <a:latin typeface="Arial Rounded MT Bold" pitchFamily="34" charset="0"/>
              </a:rPr>
              <a:t>kouè</a:t>
            </a:r>
            <a:r>
              <a:rPr lang="fr-FR" sz="4800" b="1" dirty="0" smtClean="0">
                <a:latin typeface="Arial Rounded MT Bold" pitchFamily="34" charset="0"/>
              </a:rPr>
              <a:t>.</a:t>
            </a:r>
            <a:endParaRPr lang="en-US" sz="48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70C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6000" b="1" dirty="0" err="1" smtClean="0">
                <a:latin typeface="Arial Rounded MT Bold" pitchFamily="34" charset="0"/>
              </a:rPr>
              <a:t>Kè</a:t>
            </a:r>
            <a:r>
              <a:rPr lang="fr-FR" sz="6000" b="1" dirty="0" smtClean="0">
                <a:latin typeface="Arial Rounded MT Bold" pitchFamily="34" charset="0"/>
              </a:rPr>
              <a:t>:</a:t>
            </a:r>
            <a:endParaRPr lang="en-US" sz="6000" b="1" dirty="0" smtClean="0">
              <a:latin typeface="Arial Rounded MT Bold" pitchFamily="34" charset="0"/>
            </a:endParaRPr>
          </a:p>
          <a:p>
            <a:pPr marL="0" indent="0" algn="ctr">
              <a:buNone/>
            </a:pPr>
            <a:r>
              <a:rPr lang="fr-FR" sz="6000" b="1" dirty="0" smtClean="0">
                <a:latin typeface="Arial Rounded MT Bold" pitchFamily="34" charset="0"/>
              </a:rPr>
              <a:t>Obéi -</a:t>
            </a:r>
            <a:r>
              <a:rPr lang="fr-FR" sz="6000" b="1" dirty="0" err="1" smtClean="0">
                <a:latin typeface="Arial Rounded MT Bold" pitchFamily="34" charset="0"/>
              </a:rPr>
              <a:t>kouè</a:t>
            </a:r>
            <a:r>
              <a:rPr lang="fr-FR" sz="6000" b="1" dirty="0" smtClean="0">
                <a:latin typeface="Arial Rounded MT Bold" pitchFamily="34" charset="0"/>
              </a:rPr>
              <a:t>, </a:t>
            </a:r>
            <a:endParaRPr lang="fr-FR" sz="6000" b="1" dirty="0" smtClean="0">
              <a:latin typeface="Arial Rounded MT Bold" pitchFamily="34" charset="0"/>
            </a:endParaRPr>
          </a:p>
          <a:p>
            <a:pPr marL="0" indent="0" algn="ctr">
              <a:buNone/>
            </a:pPr>
            <a:r>
              <a:rPr lang="fr-FR" sz="6000" b="1" dirty="0" smtClean="0">
                <a:latin typeface="Arial Rounded MT Bold" pitchFamily="34" charset="0"/>
              </a:rPr>
              <a:t>Se </a:t>
            </a:r>
            <a:r>
              <a:rPr lang="fr-FR" sz="6000" b="1" dirty="0" err="1" smtClean="0">
                <a:latin typeface="Arial Rounded MT Bold" pitchFamily="34" charset="0"/>
              </a:rPr>
              <a:t>tou</a:t>
            </a:r>
            <a:r>
              <a:rPr lang="fr-FR" sz="6000" b="1" dirty="0" smtClean="0">
                <a:latin typeface="Arial Rounded MT Bold" pitchFamily="34" charset="0"/>
              </a:rPr>
              <a:t> sa pou </a:t>
            </a:r>
            <a:r>
              <a:rPr lang="fr-FR" sz="6000" b="1" dirty="0" err="1" smtClean="0">
                <a:latin typeface="Arial Rounded MT Bold" pitchFamily="34" charset="0"/>
              </a:rPr>
              <a:t>nou</a:t>
            </a:r>
            <a:r>
              <a:rPr lang="fr-FR" sz="6000" b="1" dirty="0" smtClean="0">
                <a:latin typeface="Arial Rounded MT Bold" pitchFamily="34" charset="0"/>
              </a:rPr>
              <a:t> </a:t>
            </a:r>
            <a:r>
              <a:rPr lang="fr-FR" sz="6000" b="1" dirty="0" err="1" smtClean="0">
                <a:latin typeface="Arial Rounded MT Bold" pitchFamily="34" charset="0"/>
              </a:rPr>
              <a:t>fè</a:t>
            </a:r>
            <a:r>
              <a:rPr lang="fr-FR" sz="6000" b="1" dirty="0" smtClean="0">
                <a:latin typeface="Arial Rounded MT Bold" pitchFamily="34" charset="0"/>
              </a:rPr>
              <a:t> ,</a:t>
            </a:r>
            <a:endParaRPr lang="en-US" sz="6000" b="1" dirty="0" smtClean="0">
              <a:latin typeface="Arial Rounded MT Bold" pitchFamily="34" charset="0"/>
            </a:endParaRPr>
          </a:p>
          <a:p>
            <a:pPr marL="0" indent="0" algn="ctr">
              <a:buNone/>
            </a:pPr>
            <a:r>
              <a:rPr lang="fr-FR" sz="6000" b="1" dirty="0" smtClean="0">
                <a:latin typeface="Arial Rounded MT Bold" pitchFamily="34" charset="0"/>
              </a:rPr>
              <a:t>Pou ou </a:t>
            </a:r>
            <a:r>
              <a:rPr lang="fr-FR" sz="6000" b="1" dirty="0" err="1" smtClean="0">
                <a:latin typeface="Arial Rounded MT Bold" pitchFamily="34" charset="0"/>
              </a:rPr>
              <a:t>kontan</a:t>
            </a:r>
            <a:r>
              <a:rPr lang="fr-FR" sz="6000" b="1" dirty="0" smtClean="0">
                <a:latin typeface="Arial Rounded MT Bold" pitchFamily="34" charset="0"/>
              </a:rPr>
              <a:t> nan </a:t>
            </a:r>
            <a:r>
              <a:rPr lang="fr-FR" sz="6000" b="1" dirty="0" err="1" smtClean="0">
                <a:latin typeface="Arial Rounded MT Bold" pitchFamily="34" charset="0"/>
              </a:rPr>
              <a:t>Jézu</a:t>
            </a:r>
            <a:r>
              <a:rPr lang="fr-FR" sz="6000" b="1" dirty="0" smtClean="0">
                <a:latin typeface="Arial Rounded MT Bold" pitchFamily="34" charset="0"/>
              </a:rPr>
              <a:t>,</a:t>
            </a:r>
            <a:endParaRPr lang="en-US" sz="6000" b="1" dirty="0" smtClean="0">
              <a:latin typeface="Arial Rounded MT Bold" pitchFamily="34" charset="0"/>
            </a:endParaRPr>
          </a:p>
          <a:p>
            <a:pPr marL="0" indent="0" algn="ctr">
              <a:buNone/>
            </a:pPr>
            <a:r>
              <a:rPr lang="fr-FR" sz="6000" b="1" dirty="0" err="1" smtClean="0">
                <a:latin typeface="Arial Rounded MT Bold" pitchFamily="34" charset="0"/>
              </a:rPr>
              <a:t>Sé</a:t>
            </a:r>
            <a:r>
              <a:rPr lang="fr-FR" sz="6000" b="1" dirty="0" smtClean="0">
                <a:latin typeface="Arial Rounded MT Bold" pitchFamily="34" charset="0"/>
              </a:rPr>
              <a:t> pou obéi </a:t>
            </a:r>
            <a:r>
              <a:rPr lang="fr-FR" sz="6000" b="1" dirty="0" err="1" smtClean="0">
                <a:latin typeface="Arial Rounded MT Bold" pitchFamily="34" charset="0"/>
              </a:rPr>
              <a:t>kouè</a:t>
            </a:r>
            <a:r>
              <a:rPr lang="fr-FR" sz="6000" b="1" dirty="0" smtClean="0">
                <a:latin typeface="Arial Rounded MT Bold" pitchFamily="34" charset="0"/>
              </a:rPr>
              <a:t>,.</a:t>
            </a:r>
            <a:endParaRPr lang="en-US" sz="60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800" b="1" dirty="0" smtClean="0">
                <a:solidFill>
                  <a:srgbClr val="00B0F0"/>
                </a:solidFill>
                <a:latin typeface="Arial Rounded MT Bold" pitchFamily="34" charset="0"/>
              </a:rPr>
              <a:t>3</a:t>
            </a:r>
            <a:r>
              <a:rPr lang="fr-FR" sz="4800" b="1" dirty="0" smtClean="0">
                <a:solidFill>
                  <a:srgbClr val="00B0F0"/>
                </a:solidFill>
                <a:latin typeface="Arial Rounded MT Bold" pitchFamily="34" charset="0"/>
              </a:rPr>
              <a:t>.</a:t>
            </a:r>
            <a:endParaRPr lang="en-US" sz="4800" b="1" dirty="0" smtClean="0">
              <a:solidFill>
                <a:srgbClr val="00B0F0"/>
              </a:solidFill>
              <a:latin typeface="Arial Rounded MT Bold" pitchFamily="34" charset="0"/>
            </a:endParaRPr>
          </a:p>
          <a:p>
            <a:pPr marL="0" indent="0" algn="ctr">
              <a:buNone/>
            </a:pPr>
            <a:r>
              <a:rPr lang="fr-FR" sz="4800" b="1" dirty="0" err="1" smtClean="0">
                <a:latin typeface="Arial Rounded MT Bold" pitchFamily="34" charset="0"/>
              </a:rPr>
              <a:t>Nou</a:t>
            </a:r>
            <a:r>
              <a:rPr lang="fr-FR" sz="4800" b="1" dirty="0" smtClean="0">
                <a:latin typeface="Arial Rounded MT Bold" pitchFamily="34" charset="0"/>
              </a:rPr>
              <a:t> </a:t>
            </a:r>
            <a:r>
              <a:rPr lang="fr-FR" sz="4800" b="1" dirty="0" err="1" smtClean="0">
                <a:latin typeface="Arial Rounded MT Bold" pitchFamily="34" charset="0"/>
              </a:rPr>
              <a:t>pap</a:t>
            </a:r>
            <a:r>
              <a:rPr lang="fr-FR" sz="4800" b="1" dirty="0" smtClean="0">
                <a:latin typeface="Arial Rounded MT Bold" pitchFamily="34" charset="0"/>
              </a:rPr>
              <a:t> </a:t>
            </a:r>
            <a:r>
              <a:rPr lang="fr-FR" sz="4800" b="1" dirty="0" err="1" smtClean="0">
                <a:latin typeface="Arial Rounded MT Bold" pitchFamily="34" charset="0"/>
              </a:rPr>
              <a:t>poté</a:t>
            </a:r>
            <a:r>
              <a:rPr lang="fr-FR" sz="4800" b="1" dirty="0" smtClean="0">
                <a:latin typeface="Arial Rounded MT Bold" pitchFamily="34" charset="0"/>
              </a:rPr>
              <a:t> gnon </a:t>
            </a:r>
            <a:r>
              <a:rPr lang="fr-FR" sz="4800" b="1" dirty="0" err="1" smtClean="0">
                <a:latin typeface="Arial Rounded MT Bold" pitchFamily="34" charset="0"/>
              </a:rPr>
              <a:t>chaj</a:t>
            </a:r>
            <a:endParaRPr lang="en-US" sz="4800" b="1" dirty="0" smtClean="0">
              <a:latin typeface="Arial Rounded MT Bold" pitchFamily="34" charset="0"/>
            </a:endParaRPr>
          </a:p>
          <a:p>
            <a:pPr marL="0" indent="0" algn="ctr">
              <a:buNone/>
            </a:pPr>
            <a:r>
              <a:rPr lang="fr-FR" sz="4800" b="1" dirty="0" smtClean="0">
                <a:latin typeface="Arial Rounded MT Bold" pitchFamily="34" charset="0"/>
              </a:rPr>
              <a:t>Pou </a:t>
            </a:r>
            <a:r>
              <a:rPr lang="fr-FR" sz="4800" b="1" dirty="0" err="1" smtClean="0">
                <a:latin typeface="Arial Rounded MT Bold" pitchFamily="34" charset="0"/>
              </a:rPr>
              <a:t>Ié</a:t>
            </a:r>
            <a:r>
              <a:rPr lang="fr-FR" sz="4800" b="1" dirty="0" smtClean="0">
                <a:latin typeface="Arial Rounded MT Bold" pitchFamily="34" charset="0"/>
              </a:rPr>
              <a:t> </a:t>
            </a:r>
            <a:r>
              <a:rPr lang="fr-FR" sz="4800" b="1" dirty="0" err="1" smtClean="0">
                <a:latin typeface="Arial Rounded MT Bold" pitchFamily="34" charset="0"/>
              </a:rPr>
              <a:t>zot</a:t>
            </a:r>
            <a:r>
              <a:rPr lang="fr-FR" sz="4800" b="1" dirty="0" smtClean="0">
                <a:latin typeface="Arial Rounded MT Bold" pitchFamily="34" charset="0"/>
              </a:rPr>
              <a:t> </a:t>
            </a:r>
            <a:r>
              <a:rPr lang="fr-FR" sz="4800" b="1" dirty="0" err="1" smtClean="0">
                <a:latin typeface="Arial Rounded MT Bold" pitchFamily="34" charset="0"/>
              </a:rPr>
              <a:t>kap</a:t>
            </a:r>
            <a:r>
              <a:rPr lang="fr-FR" sz="4800" b="1" dirty="0" smtClean="0">
                <a:latin typeface="Arial Rounded MT Bold" pitchFamily="34" charset="0"/>
              </a:rPr>
              <a:t> </a:t>
            </a:r>
            <a:r>
              <a:rPr lang="fr-FR" sz="4800" b="1" dirty="0" err="1" smtClean="0">
                <a:latin typeface="Arial Rounded MT Bold" pitchFamily="34" charset="0"/>
              </a:rPr>
              <a:t>soufri</a:t>
            </a:r>
            <a:r>
              <a:rPr lang="fr-FR" sz="4800" b="1" dirty="0" smtClean="0">
                <a:latin typeface="Arial Rounded MT Bold" pitchFamily="34" charset="0"/>
              </a:rPr>
              <a:t>,</a:t>
            </a:r>
            <a:endParaRPr lang="en-US" sz="4800" b="1" dirty="0" smtClean="0">
              <a:latin typeface="Arial Rounded MT Bold" pitchFamily="34" charset="0"/>
            </a:endParaRPr>
          </a:p>
          <a:p>
            <a:pPr marL="0" indent="0" algn="ctr">
              <a:buNone/>
            </a:pPr>
            <a:r>
              <a:rPr lang="fr-FR" sz="4800" b="1" dirty="0" smtClean="0">
                <a:latin typeface="Arial Rounded MT Bold" pitchFamily="34" charset="0"/>
              </a:rPr>
              <a:t>San </a:t>
            </a:r>
            <a:r>
              <a:rPr lang="fr-FR" sz="4800" b="1" dirty="0" err="1" smtClean="0">
                <a:latin typeface="Arial Rounded MT Bold" pitchFamily="34" charset="0"/>
              </a:rPr>
              <a:t>Jézu</a:t>
            </a:r>
            <a:r>
              <a:rPr lang="fr-FR" sz="4800" b="1" dirty="0" smtClean="0">
                <a:latin typeface="Arial Rounded MT Bold" pitchFamily="34" charset="0"/>
              </a:rPr>
              <a:t> </a:t>
            </a:r>
            <a:r>
              <a:rPr lang="fr-FR" sz="4800" b="1" dirty="0" err="1" smtClean="0">
                <a:latin typeface="Arial Rounded MT Bold" pitchFamily="34" charset="0"/>
              </a:rPr>
              <a:t>pa</a:t>
            </a:r>
            <a:r>
              <a:rPr lang="fr-FR" sz="4800" b="1" dirty="0" smtClean="0">
                <a:latin typeface="Arial Rounded MT Bold" pitchFamily="34" charset="0"/>
              </a:rPr>
              <a:t> béni </a:t>
            </a:r>
            <a:r>
              <a:rPr lang="fr-FR" sz="4800" b="1" dirty="0" err="1" smtClean="0">
                <a:latin typeface="Arial Rounded MT Bold" pitchFamily="34" charset="0"/>
              </a:rPr>
              <a:t>nou</a:t>
            </a:r>
            <a:r>
              <a:rPr lang="fr-FR" sz="4800" b="1" dirty="0" smtClean="0">
                <a:latin typeface="Arial Rounded MT Bold" pitchFamily="34" charset="0"/>
              </a:rPr>
              <a:t> pou sa.</a:t>
            </a:r>
            <a:endParaRPr lang="en-US" sz="4800" b="1" dirty="0" smtClean="0">
              <a:latin typeface="Arial Rounded MT Bold" pitchFamily="34" charset="0"/>
            </a:endParaRPr>
          </a:p>
          <a:p>
            <a:pPr marL="0" indent="0" algn="ctr">
              <a:buNone/>
            </a:pPr>
            <a:r>
              <a:rPr lang="fr-FR" sz="4800" b="1" dirty="0" err="1" smtClean="0">
                <a:latin typeface="Arial Rounded MT Bold" pitchFamily="34" charset="0"/>
              </a:rPr>
              <a:t>Nou</a:t>
            </a:r>
            <a:r>
              <a:rPr lang="fr-FR" sz="4800" b="1" dirty="0" smtClean="0">
                <a:latin typeface="Arial Rounded MT Bold" pitchFamily="34" charset="0"/>
              </a:rPr>
              <a:t> </a:t>
            </a:r>
            <a:r>
              <a:rPr lang="fr-FR" sz="4800" b="1" dirty="0" err="1" smtClean="0">
                <a:latin typeface="Arial Rounded MT Bold" pitchFamily="34" charset="0"/>
              </a:rPr>
              <a:t>pap</a:t>
            </a:r>
            <a:r>
              <a:rPr lang="fr-FR" sz="4800" b="1" dirty="0" smtClean="0">
                <a:latin typeface="Arial Rounded MT Bold" pitchFamily="34" charset="0"/>
              </a:rPr>
              <a:t> subi gnou </a:t>
            </a:r>
            <a:r>
              <a:rPr lang="fr-FR" sz="4800" b="1" dirty="0" err="1" smtClean="0">
                <a:latin typeface="Arial Rounded MT Bold" pitchFamily="34" charset="0"/>
              </a:rPr>
              <a:t>pèd</a:t>
            </a:r>
            <a:r>
              <a:rPr lang="fr-FR" sz="4800" b="1" dirty="0" smtClean="0">
                <a:latin typeface="Arial Rounded MT Bold" pitchFamily="34" charset="0"/>
              </a:rPr>
              <a:t>,</a:t>
            </a:r>
            <a:endParaRPr lang="en-US" sz="4800" b="1" dirty="0" smtClean="0">
              <a:latin typeface="Arial Rounded MT Bold" pitchFamily="34" charset="0"/>
            </a:endParaRPr>
          </a:p>
          <a:p>
            <a:pPr marL="0" indent="0" algn="ctr">
              <a:buNone/>
            </a:pPr>
            <a:r>
              <a:rPr lang="fr-FR" sz="4800" b="1" dirty="0" err="1" smtClean="0">
                <a:latin typeface="Arial Rounded MT Bold" pitchFamily="34" charset="0"/>
              </a:rPr>
              <a:t>Nou</a:t>
            </a:r>
            <a:r>
              <a:rPr lang="fr-FR" sz="4800" b="1" dirty="0" smtClean="0">
                <a:latin typeface="Arial Rounded MT Bold" pitchFamily="34" charset="0"/>
              </a:rPr>
              <a:t> </a:t>
            </a:r>
            <a:r>
              <a:rPr lang="fr-FR" sz="4800" b="1" dirty="0" err="1" smtClean="0">
                <a:latin typeface="Arial Rounded MT Bold" pitchFamily="34" charset="0"/>
              </a:rPr>
              <a:t>pap</a:t>
            </a:r>
            <a:r>
              <a:rPr lang="fr-FR" sz="4800" b="1" dirty="0" smtClean="0">
                <a:latin typeface="Arial Rounded MT Bold" pitchFamily="34" charset="0"/>
              </a:rPr>
              <a:t> </a:t>
            </a:r>
            <a:r>
              <a:rPr lang="fr-FR" sz="4800" b="1" dirty="0" err="1" smtClean="0">
                <a:latin typeface="Arial Rounded MT Bold" pitchFamily="34" charset="0"/>
              </a:rPr>
              <a:t>poté</a:t>
            </a:r>
            <a:r>
              <a:rPr lang="fr-FR" sz="4800" b="1" dirty="0" smtClean="0">
                <a:latin typeface="Arial Rounded MT Bold" pitchFamily="34" charset="0"/>
              </a:rPr>
              <a:t> gnou </a:t>
            </a:r>
            <a:r>
              <a:rPr lang="fr-FR" sz="4800" b="1" dirty="0" err="1" smtClean="0">
                <a:latin typeface="Arial Rounded MT Bold" pitchFamily="34" charset="0"/>
              </a:rPr>
              <a:t>koua</a:t>
            </a:r>
            <a:r>
              <a:rPr lang="fr-FR" sz="4800" b="1" dirty="0" smtClean="0">
                <a:latin typeface="Arial Rounded MT Bold" pitchFamily="34" charset="0"/>
              </a:rPr>
              <a:t>,</a:t>
            </a:r>
            <a:endParaRPr lang="en-US" sz="4800" b="1" dirty="0" smtClean="0">
              <a:latin typeface="Arial Rounded MT Bold" pitchFamily="34" charset="0"/>
            </a:endParaRPr>
          </a:p>
          <a:p>
            <a:pPr marL="0" indent="0" algn="ctr">
              <a:buNone/>
            </a:pPr>
            <a:r>
              <a:rPr lang="fr-FR" sz="4800" b="1" dirty="0" smtClean="0">
                <a:latin typeface="Arial Rounded MT Bold" pitchFamily="34" charset="0"/>
              </a:rPr>
              <a:t>San n-</a:t>
            </a:r>
            <a:r>
              <a:rPr lang="fr-FR" sz="4800" b="1" dirty="0" err="1" smtClean="0">
                <a:latin typeface="Arial Rounded MT Bold" pitchFamily="34" charset="0"/>
              </a:rPr>
              <a:t>pa</a:t>
            </a:r>
            <a:r>
              <a:rPr lang="fr-FR" sz="4800" b="1" dirty="0" smtClean="0">
                <a:latin typeface="Arial Rounded MT Bold" pitchFamily="34" charset="0"/>
              </a:rPr>
              <a:t> béni, </a:t>
            </a:r>
            <a:endParaRPr lang="fr-FR" sz="4800" b="1" dirty="0" smtClean="0">
              <a:latin typeface="Arial Rounded MT Bold" pitchFamily="34" charset="0"/>
            </a:endParaRPr>
          </a:p>
          <a:p>
            <a:pPr marL="0" indent="0" algn="ctr">
              <a:buNone/>
            </a:pPr>
            <a:r>
              <a:rPr lang="fr-FR" sz="4800" b="1" dirty="0" smtClean="0">
                <a:latin typeface="Arial Rounded MT Bold" pitchFamily="34" charset="0"/>
              </a:rPr>
              <a:t>si-</a:t>
            </a:r>
            <a:r>
              <a:rPr lang="fr-FR" sz="4800" b="1" dirty="0" smtClean="0">
                <a:latin typeface="Arial Rounded MT Bold" pitchFamily="34" charset="0"/>
              </a:rPr>
              <a:t>.n </a:t>
            </a:r>
            <a:r>
              <a:rPr lang="fr-FR" sz="4800" b="1" dirty="0" err="1" smtClean="0">
                <a:latin typeface="Arial Rounded MT Bold" pitchFamily="34" charset="0"/>
              </a:rPr>
              <a:t>obeyi</a:t>
            </a:r>
            <a:r>
              <a:rPr lang="fr-FR" sz="4800" b="1" dirty="0" smtClean="0">
                <a:latin typeface="Arial Rounded MT Bold" pitchFamily="34" charset="0"/>
              </a:rPr>
              <a:t>-</a:t>
            </a:r>
            <a:r>
              <a:rPr lang="fr-FR" sz="4800" b="1" dirty="0" err="1" smtClean="0">
                <a:latin typeface="Arial Rounded MT Bold" pitchFamily="34" charset="0"/>
              </a:rPr>
              <a:t>kouè</a:t>
            </a:r>
            <a:r>
              <a:rPr lang="fr-FR" sz="4800" b="1" dirty="0" smtClean="0">
                <a:latin typeface="Arial Rounded MT Bold" pitchFamily="34" charset="0"/>
              </a:rPr>
              <a:t>.</a:t>
            </a:r>
            <a:endParaRPr lang="en-US" sz="48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70C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6000" b="1" dirty="0" err="1" smtClean="0">
                <a:latin typeface="Arial Rounded MT Bold" pitchFamily="34" charset="0"/>
              </a:rPr>
              <a:t>Kè</a:t>
            </a:r>
            <a:r>
              <a:rPr lang="fr-FR" sz="6000" b="1" dirty="0" smtClean="0">
                <a:latin typeface="Arial Rounded MT Bold" pitchFamily="34" charset="0"/>
              </a:rPr>
              <a:t>:</a:t>
            </a:r>
            <a:endParaRPr lang="en-US" sz="6000" b="1" dirty="0" smtClean="0">
              <a:latin typeface="Arial Rounded MT Bold" pitchFamily="34" charset="0"/>
            </a:endParaRPr>
          </a:p>
          <a:p>
            <a:pPr marL="0" indent="0" algn="ctr">
              <a:buNone/>
            </a:pPr>
            <a:r>
              <a:rPr lang="fr-FR" sz="6000" b="1" dirty="0" smtClean="0">
                <a:latin typeface="Arial Rounded MT Bold" pitchFamily="34" charset="0"/>
              </a:rPr>
              <a:t>Obéi -</a:t>
            </a:r>
            <a:r>
              <a:rPr lang="fr-FR" sz="6000" b="1" dirty="0" err="1" smtClean="0">
                <a:latin typeface="Arial Rounded MT Bold" pitchFamily="34" charset="0"/>
              </a:rPr>
              <a:t>kouè</a:t>
            </a:r>
            <a:r>
              <a:rPr lang="fr-FR" sz="6000" b="1" dirty="0" smtClean="0">
                <a:latin typeface="Arial Rounded MT Bold" pitchFamily="34" charset="0"/>
              </a:rPr>
              <a:t>, </a:t>
            </a:r>
            <a:endParaRPr lang="fr-FR" sz="6000" b="1" dirty="0" smtClean="0">
              <a:latin typeface="Arial Rounded MT Bold" pitchFamily="34" charset="0"/>
            </a:endParaRPr>
          </a:p>
          <a:p>
            <a:pPr marL="0" indent="0" algn="ctr">
              <a:buNone/>
            </a:pPr>
            <a:r>
              <a:rPr lang="fr-FR" sz="6000" b="1" dirty="0" smtClean="0">
                <a:latin typeface="Arial Rounded MT Bold" pitchFamily="34" charset="0"/>
              </a:rPr>
              <a:t>Se </a:t>
            </a:r>
            <a:r>
              <a:rPr lang="fr-FR" sz="6000" b="1" dirty="0" err="1" smtClean="0">
                <a:latin typeface="Arial Rounded MT Bold" pitchFamily="34" charset="0"/>
              </a:rPr>
              <a:t>tou</a:t>
            </a:r>
            <a:r>
              <a:rPr lang="fr-FR" sz="6000" b="1" dirty="0" smtClean="0">
                <a:latin typeface="Arial Rounded MT Bold" pitchFamily="34" charset="0"/>
              </a:rPr>
              <a:t> sa pou </a:t>
            </a:r>
            <a:r>
              <a:rPr lang="fr-FR" sz="6000" b="1" dirty="0" err="1" smtClean="0">
                <a:latin typeface="Arial Rounded MT Bold" pitchFamily="34" charset="0"/>
              </a:rPr>
              <a:t>nou</a:t>
            </a:r>
            <a:r>
              <a:rPr lang="fr-FR" sz="6000" b="1" dirty="0" smtClean="0">
                <a:latin typeface="Arial Rounded MT Bold" pitchFamily="34" charset="0"/>
              </a:rPr>
              <a:t> </a:t>
            </a:r>
            <a:r>
              <a:rPr lang="fr-FR" sz="6000" b="1" dirty="0" err="1" smtClean="0">
                <a:latin typeface="Arial Rounded MT Bold" pitchFamily="34" charset="0"/>
              </a:rPr>
              <a:t>fè</a:t>
            </a:r>
            <a:r>
              <a:rPr lang="fr-FR" sz="6000" b="1" dirty="0" smtClean="0">
                <a:latin typeface="Arial Rounded MT Bold" pitchFamily="34" charset="0"/>
              </a:rPr>
              <a:t> ,</a:t>
            </a:r>
            <a:endParaRPr lang="en-US" sz="6000" b="1" dirty="0" smtClean="0">
              <a:latin typeface="Arial Rounded MT Bold" pitchFamily="34" charset="0"/>
            </a:endParaRPr>
          </a:p>
          <a:p>
            <a:pPr marL="0" indent="0" algn="ctr">
              <a:buNone/>
            </a:pPr>
            <a:r>
              <a:rPr lang="fr-FR" sz="6000" b="1" dirty="0" smtClean="0">
                <a:latin typeface="Arial Rounded MT Bold" pitchFamily="34" charset="0"/>
              </a:rPr>
              <a:t>Pou ou </a:t>
            </a:r>
            <a:r>
              <a:rPr lang="fr-FR" sz="6000" b="1" dirty="0" err="1" smtClean="0">
                <a:latin typeface="Arial Rounded MT Bold" pitchFamily="34" charset="0"/>
              </a:rPr>
              <a:t>kontan</a:t>
            </a:r>
            <a:r>
              <a:rPr lang="fr-FR" sz="6000" b="1" dirty="0" smtClean="0">
                <a:latin typeface="Arial Rounded MT Bold" pitchFamily="34" charset="0"/>
              </a:rPr>
              <a:t> nan </a:t>
            </a:r>
            <a:r>
              <a:rPr lang="fr-FR" sz="6000" b="1" dirty="0" err="1" smtClean="0">
                <a:latin typeface="Arial Rounded MT Bold" pitchFamily="34" charset="0"/>
              </a:rPr>
              <a:t>Jézu</a:t>
            </a:r>
            <a:r>
              <a:rPr lang="fr-FR" sz="6000" b="1" dirty="0" smtClean="0">
                <a:latin typeface="Arial Rounded MT Bold" pitchFamily="34" charset="0"/>
              </a:rPr>
              <a:t>,</a:t>
            </a:r>
            <a:endParaRPr lang="en-US" sz="6000" b="1" dirty="0" smtClean="0">
              <a:latin typeface="Arial Rounded MT Bold" pitchFamily="34" charset="0"/>
            </a:endParaRPr>
          </a:p>
          <a:p>
            <a:pPr marL="0" indent="0" algn="ctr">
              <a:buNone/>
            </a:pPr>
            <a:r>
              <a:rPr lang="fr-FR" sz="6000" b="1" dirty="0" err="1" smtClean="0">
                <a:latin typeface="Arial Rounded MT Bold" pitchFamily="34" charset="0"/>
              </a:rPr>
              <a:t>Sé</a:t>
            </a:r>
            <a:r>
              <a:rPr lang="fr-FR" sz="6000" b="1" dirty="0" smtClean="0">
                <a:latin typeface="Arial Rounded MT Bold" pitchFamily="34" charset="0"/>
              </a:rPr>
              <a:t> pou obéi </a:t>
            </a:r>
            <a:r>
              <a:rPr lang="fr-FR" sz="6000" b="1" dirty="0" err="1" smtClean="0">
                <a:latin typeface="Arial Rounded MT Bold" pitchFamily="34" charset="0"/>
              </a:rPr>
              <a:t>kouè</a:t>
            </a:r>
            <a:r>
              <a:rPr lang="fr-FR" sz="6000" b="1" dirty="0" smtClean="0">
                <a:latin typeface="Arial Rounded MT Bold" pitchFamily="34" charset="0"/>
              </a:rPr>
              <a:t>,.</a:t>
            </a:r>
            <a:endParaRPr lang="en-US" sz="60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800" b="1" dirty="0" smtClean="0">
                <a:solidFill>
                  <a:srgbClr val="00B0F0"/>
                </a:solidFill>
                <a:latin typeface="Arial Rounded MT Bold" pitchFamily="34" charset="0"/>
              </a:rPr>
              <a:t>4</a:t>
            </a:r>
            <a:r>
              <a:rPr lang="fr-FR" sz="4800" b="1" dirty="0" smtClean="0">
                <a:solidFill>
                  <a:srgbClr val="00B0F0"/>
                </a:solidFill>
                <a:latin typeface="Arial Rounded MT Bold" pitchFamily="34" charset="0"/>
              </a:rPr>
              <a:t>.</a:t>
            </a:r>
            <a:endParaRPr lang="en-US" sz="4800" b="1" dirty="0" smtClean="0">
              <a:solidFill>
                <a:srgbClr val="00B0F0"/>
              </a:solidFill>
              <a:latin typeface="Arial Rounded MT Bold" pitchFamily="34" charset="0"/>
            </a:endParaRPr>
          </a:p>
          <a:p>
            <a:pPr marL="0" indent="0" algn="ctr">
              <a:buNone/>
            </a:pPr>
            <a:r>
              <a:rPr lang="fr-FR" sz="4800" b="1" dirty="0" smtClean="0">
                <a:latin typeface="Arial Rounded MT Bold" pitchFamily="34" charset="0"/>
              </a:rPr>
              <a:t>Min </a:t>
            </a:r>
            <a:r>
              <a:rPr lang="fr-FR" sz="4800" b="1" dirty="0" err="1" smtClean="0">
                <a:latin typeface="Arial Rounded MT Bold" pitchFamily="34" charset="0"/>
              </a:rPr>
              <a:t>nou</a:t>
            </a:r>
            <a:r>
              <a:rPr lang="fr-FR" sz="4800" b="1" dirty="0" smtClean="0">
                <a:latin typeface="Arial Rounded MT Bold" pitchFamily="34" charset="0"/>
              </a:rPr>
              <a:t> </a:t>
            </a:r>
            <a:r>
              <a:rPr lang="fr-FR" sz="4800" b="1" dirty="0" err="1" smtClean="0">
                <a:latin typeface="Arial Rounded MT Bold" pitchFamily="34" charset="0"/>
              </a:rPr>
              <a:t>pa</a:t>
            </a:r>
            <a:r>
              <a:rPr lang="fr-FR" sz="4800" b="1" dirty="0" smtClean="0">
                <a:latin typeface="Arial Rounded MT Bold" pitchFamily="34" charset="0"/>
              </a:rPr>
              <a:t> ka </a:t>
            </a:r>
            <a:r>
              <a:rPr lang="fr-FR" sz="4800" b="1" dirty="0" err="1" smtClean="0">
                <a:latin typeface="Arial Rounded MT Bold" pitchFamily="34" charset="0"/>
              </a:rPr>
              <a:t>konnin</a:t>
            </a:r>
            <a:endParaRPr lang="en-US" sz="4800" b="1" dirty="0" smtClean="0">
              <a:latin typeface="Arial Rounded MT Bold" pitchFamily="34" charset="0"/>
            </a:endParaRPr>
          </a:p>
          <a:p>
            <a:pPr marL="0" indent="0" algn="ctr">
              <a:buNone/>
            </a:pPr>
            <a:r>
              <a:rPr lang="fr-FR" sz="4800" b="1" dirty="0" smtClean="0">
                <a:latin typeface="Arial Rounded MT Bold" pitchFamily="34" charset="0"/>
              </a:rPr>
              <a:t>Tout </a:t>
            </a:r>
            <a:r>
              <a:rPr lang="fr-FR" sz="4800" b="1" dirty="0" err="1" smtClean="0">
                <a:latin typeface="Arial Rounded MT Bold" pitchFamily="34" charset="0"/>
              </a:rPr>
              <a:t>mèvèy</a:t>
            </a:r>
            <a:r>
              <a:rPr lang="fr-FR" sz="4800" b="1" dirty="0" smtClean="0">
                <a:latin typeface="Arial Rounded MT Bold" pitchFamily="34" charset="0"/>
              </a:rPr>
              <a:t> </a:t>
            </a:r>
            <a:r>
              <a:rPr lang="fr-FR" sz="4800" b="1" dirty="0" err="1" smtClean="0">
                <a:latin typeface="Arial Rounded MT Bold" pitchFamily="34" charset="0"/>
              </a:rPr>
              <a:t>amou</a:t>
            </a:r>
            <a:r>
              <a:rPr lang="fr-FR" sz="4800" b="1" dirty="0" smtClean="0">
                <a:latin typeface="Arial Rounded MT Bold" pitchFamily="34" charset="0"/>
              </a:rPr>
              <a:t> Li</a:t>
            </a:r>
            <a:endParaRPr lang="en-US" sz="4800" b="1" dirty="0" smtClean="0">
              <a:latin typeface="Arial Rounded MT Bold" pitchFamily="34" charset="0"/>
            </a:endParaRPr>
          </a:p>
          <a:p>
            <a:pPr marL="0" indent="0" algn="ctr">
              <a:buNone/>
            </a:pPr>
            <a:r>
              <a:rPr lang="fr-FR" sz="4800" b="1" dirty="0" err="1" smtClean="0">
                <a:latin typeface="Arial Rounded MT Bold" pitchFamily="34" charset="0"/>
              </a:rPr>
              <a:t>Avan</a:t>
            </a:r>
            <a:r>
              <a:rPr lang="fr-FR" sz="4800" b="1" dirty="0" smtClean="0">
                <a:latin typeface="Arial Rounded MT Bold" pitchFamily="34" charset="0"/>
              </a:rPr>
              <a:t> </a:t>
            </a:r>
            <a:r>
              <a:rPr lang="fr-FR" sz="4800" b="1" dirty="0" err="1" smtClean="0">
                <a:latin typeface="Arial Rounded MT Bold" pitchFamily="34" charset="0"/>
              </a:rPr>
              <a:t>nou</a:t>
            </a:r>
            <a:r>
              <a:rPr lang="fr-FR" sz="4800" b="1" dirty="0" smtClean="0">
                <a:latin typeface="Arial Rounded MT Bold" pitchFamily="34" charset="0"/>
              </a:rPr>
              <a:t> </a:t>
            </a:r>
            <a:r>
              <a:rPr lang="fr-FR" sz="4800" b="1" dirty="0" err="1" smtClean="0">
                <a:latin typeface="Arial Rounded MT Bold" pitchFamily="34" charset="0"/>
              </a:rPr>
              <a:t>konsakré</a:t>
            </a:r>
            <a:r>
              <a:rPr lang="fr-FR" sz="4800" b="1" dirty="0" smtClean="0">
                <a:latin typeface="Arial Rounded MT Bold" pitchFamily="34" charset="0"/>
              </a:rPr>
              <a:t> </a:t>
            </a:r>
            <a:endParaRPr lang="fr-FR" sz="4800" b="1" dirty="0" smtClean="0">
              <a:latin typeface="Arial Rounded MT Bold" pitchFamily="34" charset="0"/>
            </a:endParaRPr>
          </a:p>
          <a:p>
            <a:pPr marL="0" indent="0" algn="ctr">
              <a:buNone/>
            </a:pPr>
            <a:r>
              <a:rPr lang="fr-FR" sz="4800" b="1" dirty="0" smtClean="0">
                <a:latin typeface="Arial Rounded MT Bold" pitchFamily="34" charset="0"/>
              </a:rPr>
              <a:t>tout </a:t>
            </a:r>
            <a:r>
              <a:rPr lang="fr-FR" sz="4800" b="1" dirty="0" err="1" smtClean="0">
                <a:latin typeface="Arial Rounded MT Bold" pitchFamily="34" charset="0"/>
              </a:rPr>
              <a:t>bagay</a:t>
            </a:r>
            <a:r>
              <a:rPr lang="fr-FR" sz="4800" b="1" dirty="0" smtClean="0">
                <a:latin typeface="Arial Rounded MT Bold" pitchFamily="34" charset="0"/>
              </a:rPr>
              <a:t>;</a:t>
            </a:r>
            <a:endParaRPr lang="en-US" sz="4800" b="1" dirty="0" smtClean="0">
              <a:latin typeface="Arial Rounded MT Bold" pitchFamily="34" charset="0"/>
            </a:endParaRPr>
          </a:p>
          <a:p>
            <a:pPr marL="0" indent="0" algn="ctr">
              <a:buNone/>
            </a:pPr>
            <a:r>
              <a:rPr lang="fr-FR" sz="4800" b="1" dirty="0" err="1" smtClean="0">
                <a:latin typeface="Arial Rounded MT Bold" pitchFamily="34" charset="0"/>
              </a:rPr>
              <a:t>Paské</a:t>
            </a:r>
            <a:r>
              <a:rPr lang="fr-FR" sz="4800" b="1" dirty="0" smtClean="0">
                <a:latin typeface="Arial Rounded MT Bold" pitchFamily="34" charset="0"/>
              </a:rPr>
              <a:t> </a:t>
            </a:r>
            <a:r>
              <a:rPr lang="fr-FR" sz="4800" b="1" dirty="0" err="1" smtClean="0">
                <a:latin typeface="Arial Rounded MT Bold" pitchFamily="34" charset="0"/>
              </a:rPr>
              <a:t>biinfè</a:t>
            </a:r>
            <a:r>
              <a:rPr lang="fr-FR" sz="4800" b="1" dirty="0" smtClean="0">
                <a:latin typeface="Arial Rounded MT Bold" pitchFamily="34" charset="0"/>
              </a:rPr>
              <a:t> Li </a:t>
            </a:r>
            <a:r>
              <a:rPr lang="fr-FR" sz="4800" b="1" dirty="0" err="1" smtClean="0">
                <a:latin typeface="Arial Rounded MT Bold" pitchFamily="34" charset="0"/>
              </a:rPr>
              <a:t>yo</a:t>
            </a:r>
            <a:r>
              <a:rPr lang="fr-FR" sz="4800" b="1" dirty="0" smtClean="0">
                <a:latin typeface="Arial Rounded MT Bold" pitchFamily="34" charset="0"/>
              </a:rPr>
              <a:t>, </a:t>
            </a:r>
            <a:endParaRPr lang="fr-FR" sz="4800" b="1" dirty="0" smtClean="0">
              <a:latin typeface="Arial Rounded MT Bold" pitchFamily="34" charset="0"/>
            </a:endParaRPr>
          </a:p>
          <a:p>
            <a:pPr marL="0" indent="0" algn="ctr">
              <a:buNone/>
            </a:pPr>
            <a:r>
              <a:rPr lang="fr-FR" sz="4800" b="1" dirty="0" smtClean="0">
                <a:latin typeface="Arial Rounded MT Bold" pitchFamily="34" charset="0"/>
              </a:rPr>
              <a:t>é </a:t>
            </a:r>
            <a:r>
              <a:rPr lang="fr-FR" sz="4800" b="1" dirty="0" smtClean="0">
                <a:latin typeface="Arial Rounded MT Bold" pitchFamily="34" charset="0"/>
              </a:rPr>
              <a:t>la joua li ban </a:t>
            </a:r>
            <a:r>
              <a:rPr lang="fr-FR" sz="4800" b="1" dirty="0" err="1" smtClean="0">
                <a:latin typeface="Arial Rounded MT Bold" pitchFamily="34" charset="0"/>
              </a:rPr>
              <a:t>nou</a:t>
            </a:r>
            <a:r>
              <a:rPr lang="fr-FR" sz="4800" b="1" dirty="0" smtClean="0">
                <a:latin typeface="Arial Rounded MT Bold" pitchFamily="34" charset="0"/>
              </a:rPr>
              <a:t>,</a:t>
            </a:r>
            <a:endParaRPr lang="en-US" sz="4800" b="1" dirty="0" smtClean="0">
              <a:latin typeface="Arial Rounded MT Bold" pitchFamily="34" charset="0"/>
            </a:endParaRPr>
          </a:p>
          <a:p>
            <a:pPr marL="0" indent="0" algn="ctr">
              <a:buNone/>
            </a:pPr>
            <a:r>
              <a:rPr lang="fr-FR" sz="4800" b="1" dirty="0" smtClean="0">
                <a:latin typeface="Arial Rounded MT Bold" pitchFamily="34" charset="0"/>
              </a:rPr>
              <a:t>Se pou </a:t>
            </a:r>
            <a:r>
              <a:rPr lang="fr-FR" sz="4800" b="1" dirty="0" err="1" smtClean="0">
                <a:latin typeface="Arial Rounded MT Bold" pitchFamily="34" charset="0"/>
              </a:rPr>
              <a:t>Moun</a:t>
            </a:r>
            <a:r>
              <a:rPr lang="fr-FR" sz="4800" b="1" dirty="0" smtClean="0">
                <a:latin typeface="Arial Rounded MT Bold" pitchFamily="34" charset="0"/>
              </a:rPr>
              <a:t> </a:t>
            </a:r>
            <a:r>
              <a:rPr lang="fr-FR" sz="4800" b="1" dirty="0" err="1" smtClean="0">
                <a:latin typeface="Arial Rounded MT Bold" pitchFamily="34" charset="0"/>
              </a:rPr>
              <a:t>ki</a:t>
            </a:r>
            <a:r>
              <a:rPr lang="fr-FR" sz="4800" b="1" dirty="0" smtClean="0">
                <a:latin typeface="Arial Rounded MT Bold" pitchFamily="34" charset="0"/>
              </a:rPr>
              <a:t> </a:t>
            </a:r>
            <a:r>
              <a:rPr lang="fr-FR" sz="4800" b="1" dirty="0" err="1" smtClean="0">
                <a:latin typeface="Arial Rounded MT Bold" pitchFamily="34" charset="0"/>
              </a:rPr>
              <a:t>vIe</a:t>
            </a:r>
            <a:r>
              <a:rPr lang="fr-FR" sz="4800" b="1" dirty="0" smtClean="0">
                <a:latin typeface="Arial Rounded MT Bold" pitchFamily="34" charset="0"/>
              </a:rPr>
              <a:t> obéi-</a:t>
            </a:r>
            <a:r>
              <a:rPr lang="fr-FR" sz="4800" b="1" dirty="0" err="1" smtClean="0">
                <a:latin typeface="Arial Rounded MT Bold" pitchFamily="34" charset="0"/>
              </a:rPr>
              <a:t>kouè</a:t>
            </a:r>
            <a:r>
              <a:rPr lang="fr-FR" sz="4800" b="1" dirty="0" smtClean="0">
                <a:latin typeface="Arial Rounded MT Bold" pitchFamily="34" charset="0"/>
              </a:rPr>
              <a:t>.</a:t>
            </a:r>
            <a:endParaRPr lang="en-US" sz="48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70C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6000" b="1" dirty="0" err="1" smtClean="0">
                <a:latin typeface="Arial Rounded MT Bold" pitchFamily="34" charset="0"/>
              </a:rPr>
              <a:t>Kè</a:t>
            </a:r>
            <a:r>
              <a:rPr lang="fr-FR" sz="6000" b="1" dirty="0" smtClean="0">
                <a:latin typeface="Arial Rounded MT Bold" pitchFamily="34" charset="0"/>
              </a:rPr>
              <a:t>:</a:t>
            </a:r>
            <a:endParaRPr lang="en-US" sz="6000" b="1" dirty="0" smtClean="0">
              <a:latin typeface="Arial Rounded MT Bold" pitchFamily="34" charset="0"/>
            </a:endParaRPr>
          </a:p>
          <a:p>
            <a:pPr marL="0" indent="0" algn="ctr">
              <a:buNone/>
            </a:pPr>
            <a:r>
              <a:rPr lang="fr-FR" sz="6000" b="1" dirty="0" smtClean="0">
                <a:latin typeface="Arial Rounded MT Bold" pitchFamily="34" charset="0"/>
              </a:rPr>
              <a:t>Obéi -</a:t>
            </a:r>
            <a:r>
              <a:rPr lang="fr-FR" sz="6000" b="1" dirty="0" err="1" smtClean="0">
                <a:latin typeface="Arial Rounded MT Bold" pitchFamily="34" charset="0"/>
              </a:rPr>
              <a:t>kouè</a:t>
            </a:r>
            <a:r>
              <a:rPr lang="fr-FR" sz="6000" b="1" dirty="0" smtClean="0">
                <a:latin typeface="Arial Rounded MT Bold" pitchFamily="34" charset="0"/>
              </a:rPr>
              <a:t>, </a:t>
            </a:r>
            <a:endParaRPr lang="fr-FR" sz="6000" b="1" dirty="0" smtClean="0">
              <a:latin typeface="Arial Rounded MT Bold" pitchFamily="34" charset="0"/>
            </a:endParaRPr>
          </a:p>
          <a:p>
            <a:pPr marL="0" indent="0" algn="ctr">
              <a:buNone/>
            </a:pPr>
            <a:r>
              <a:rPr lang="fr-FR" sz="6000" b="1" dirty="0" smtClean="0">
                <a:latin typeface="Arial Rounded MT Bold" pitchFamily="34" charset="0"/>
              </a:rPr>
              <a:t>Se </a:t>
            </a:r>
            <a:r>
              <a:rPr lang="fr-FR" sz="6000" b="1" dirty="0" err="1" smtClean="0">
                <a:latin typeface="Arial Rounded MT Bold" pitchFamily="34" charset="0"/>
              </a:rPr>
              <a:t>tou</a:t>
            </a:r>
            <a:r>
              <a:rPr lang="fr-FR" sz="6000" b="1" dirty="0" smtClean="0">
                <a:latin typeface="Arial Rounded MT Bold" pitchFamily="34" charset="0"/>
              </a:rPr>
              <a:t> sa pou </a:t>
            </a:r>
            <a:r>
              <a:rPr lang="fr-FR" sz="6000" b="1" dirty="0" err="1" smtClean="0">
                <a:latin typeface="Arial Rounded MT Bold" pitchFamily="34" charset="0"/>
              </a:rPr>
              <a:t>nou</a:t>
            </a:r>
            <a:r>
              <a:rPr lang="fr-FR" sz="6000" b="1" dirty="0" smtClean="0">
                <a:latin typeface="Arial Rounded MT Bold" pitchFamily="34" charset="0"/>
              </a:rPr>
              <a:t> </a:t>
            </a:r>
            <a:r>
              <a:rPr lang="fr-FR" sz="6000" b="1" dirty="0" err="1" smtClean="0">
                <a:latin typeface="Arial Rounded MT Bold" pitchFamily="34" charset="0"/>
              </a:rPr>
              <a:t>fè</a:t>
            </a:r>
            <a:r>
              <a:rPr lang="fr-FR" sz="6000" b="1" dirty="0" smtClean="0">
                <a:latin typeface="Arial Rounded MT Bold" pitchFamily="34" charset="0"/>
              </a:rPr>
              <a:t> ,</a:t>
            </a:r>
            <a:endParaRPr lang="en-US" sz="6000" b="1" dirty="0" smtClean="0">
              <a:latin typeface="Arial Rounded MT Bold" pitchFamily="34" charset="0"/>
            </a:endParaRPr>
          </a:p>
          <a:p>
            <a:pPr marL="0" indent="0" algn="ctr">
              <a:buNone/>
            </a:pPr>
            <a:r>
              <a:rPr lang="fr-FR" sz="6000" b="1" dirty="0" smtClean="0">
                <a:latin typeface="Arial Rounded MT Bold" pitchFamily="34" charset="0"/>
              </a:rPr>
              <a:t>Pou ou </a:t>
            </a:r>
            <a:r>
              <a:rPr lang="fr-FR" sz="6000" b="1" dirty="0" err="1" smtClean="0">
                <a:latin typeface="Arial Rounded MT Bold" pitchFamily="34" charset="0"/>
              </a:rPr>
              <a:t>kontan</a:t>
            </a:r>
            <a:r>
              <a:rPr lang="fr-FR" sz="6000" b="1" dirty="0" smtClean="0">
                <a:latin typeface="Arial Rounded MT Bold" pitchFamily="34" charset="0"/>
              </a:rPr>
              <a:t> nan </a:t>
            </a:r>
            <a:r>
              <a:rPr lang="fr-FR" sz="6000" b="1" dirty="0" err="1" smtClean="0">
                <a:latin typeface="Arial Rounded MT Bold" pitchFamily="34" charset="0"/>
              </a:rPr>
              <a:t>Jézu</a:t>
            </a:r>
            <a:r>
              <a:rPr lang="fr-FR" sz="6000" b="1" dirty="0" smtClean="0">
                <a:latin typeface="Arial Rounded MT Bold" pitchFamily="34" charset="0"/>
              </a:rPr>
              <a:t>,</a:t>
            </a:r>
            <a:endParaRPr lang="en-US" sz="6000" b="1" dirty="0" smtClean="0">
              <a:latin typeface="Arial Rounded MT Bold" pitchFamily="34" charset="0"/>
            </a:endParaRPr>
          </a:p>
          <a:p>
            <a:pPr marL="0" indent="0" algn="ctr">
              <a:buNone/>
            </a:pPr>
            <a:r>
              <a:rPr lang="fr-FR" sz="6000" b="1" dirty="0" err="1" smtClean="0">
                <a:latin typeface="Arial Rounded MT Bold" pitchFamily="34" charset="0"/>
              </a:rPr>
              <a:t>Sé</a:t>
            </a:r>
            <a:r>
              <a:rPr lang="fr-FR" sz="6000" b="1" dirty="0" smtClean="0">
                <a:latin typeface="Arial Rounded MT Bold" pitchFamily="34" charset="0"/>
              </a:rPr>
              <a:t> pou obéi </a:t>
            </a:r>
            <a:r>
              <a:rPr lang="fr-FR" sz="6000" b="1" dirty="0" err="1" smtClean="0">
                <a:latin typeface="Arial Rounded MT Bold" pitchFamily="34" charset="0"/>
              </a:rPr>
              <a:t>kouè</a:t>
            </a:r>
            <a:r>
              <a:rPr lang="fr-FR" sz="6000" b="1" dirty="0" smtClean="0">
                <a:latin typeface="Arial Rounded MT Bold" pitchFamily="34" charset="0"/>
              </a:rPr>
              <a:t>,.</a:t>
            </a:r>
            <a:endParaRPr lang="en-US" sz="6000" b="1"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D069A"/>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800" b="1" dirty="0" smtClean="0">
                <a:solidFill>
                  <a:srgbClr val="00B0F0"/>
                </a:solidFill>
                <a:latin typeface="Arial Rounded MT Bold" pitchFamily="34" charset="0"/>
              </a:rPr>
              <a:t>5</a:t>
            </a:r>
            <a:r>
              <a:rPr lang="fr-FR" sz="4800" b="1" dirty="0" smtClean="0">
                <a:solidFill>
                  <a:srgbClr val="00B0F0"/>
                </a:solidFill>
                <a:latin typeface="Arial Rounded MT Bold" pitchFamily="34" charset="0"/>
              </a:rPr>
              <a:t>.</a:t>
            </a:r>
            <a:endParaRPr lang="en-US" sz="4800" b="1" dirty="0" smtClean="0">
              <a:solidFill>
                <a:srgbClr val="00B0F0"/>
              </a:solidFill>
              <a:latin typeface="Arial Rounded MT Bold" pitchFamily="34" charset="0"/>
            </a:endParaRPr>
          </a:p>
          <a:p>
            <a:pPr marL="0" indent="0" algn="ctr">
              <a:buNone/>
            </a:pPr>
            <a:r>
              <a:rPr lang="fr-FR" sz="4800" b="1" dirty="0" err="1" smtClean="0">
                <a:latin typeface="Arial Rounded MT Bold" pitchFamily="34" charset="0"/>
              </a:rPr>
              <a:t>Kon</a:t>
            </a:r>
            <a:r>
              <a:rPr lang="fr-FR" sz="4800" b="1" dirty="0" smtClean="0">
                <a:latin typeface="Arial Rounded MT Bold" pitchFamily="34" charset="0"/>
              </a:rPr>
              <a:t> sa nan </a:t>
            </a:r>
            <a:r>
              <a:rPr lang="fr-FR" sz="4800" b="1" dirty="0" err="1" smtClean="0">
                <a:latin typeface="Arial Rounded MT Bold" pitchFamily="34" charset="0"/>
              </a:rPr>
              <a:t>prézans</a:t>
            </a:r>
            <a:r>
              <a:rPr lang="fr-FR" sz="4800" b="1" dirty="0" smtClean="0">
                <a:latin typeface="Arial Rounded MT Bold" pitchFamily="34" charset="0"/>
              </a:rPr>
              <a:t> Li,</a:t>
            </a:r>
            <a:endParaRPr lang="en-US" sz="4800" b="1" dirty="0" smtClean="0">
              <a:latin typeface="Arial Rounded MT Bold" pitchFamily="34" charset="0"/>
            </a:endParaRPr>
          </a:p>
          <a:p>
            <a:pPr marL="0" indent="0" algn="ctr">
              <a:buNone/>
            </a:pPr>
            <a:r>
              <a:rPr lang="fr-FR" sz="4800" b="1" dirty="0" smtClean="0">
                <a:latin typeface="Arial Rounded MT Bold" pitchFamily="34" charset="0"/>
              </a:rPr>
              <a:t>Na </a:t>
            </a:r>
            <a:r>
              <a:rPr lang="fr-FR" sz="4800" b="1" dirty="0" err="1" smtClean="0">
                <a:latin typeface="Arial Rounded MT Bold" pitchFamily="34" charset="0"/>
              </a:rPr>
              <a:t>chita</a:t>
            </a:r>
            <a:r>
              <a:rPr lang="fr-FR" sz="4800" b="1" dirty="0" smtClean="0">
                <a:latin typeface="Arial Rounded MT Bold" pitchFamily="34" charset="0"/>
              </a:rPr>
              <a:t> nan pie Li</a:t>
            </a:r>
            <a:endParaRPr lang="en-US" sz="4800" b="1" dirty="0" smtClean="0">
              <a:latin typeface="Arial Rounded MT Bold" pitchFamily="34" charset="0"/>
            </a:endParaRPr>
          </a:p>
          <a:p>
            <a:pPr marL="0" indent="0" algn="ctr">
              <a:buNone/>
            </a:pPr>
            <a:r>
              <a:rPr lang="fr-FR" sz="4800" b="1" dirty="0" smtClean="0">
                <a:latin typeface="Arial Rounded MT Bold" pitchFamily="34" charset="0"/>
              </a:rPr>
              <a:t>Ou </a:t>
            </a:r>
            <a:r>
              <a:rPr lang="fr-FR" sz="4800" b="1" dirty="0" err="1" smtClean="0">
                <a:latin typeface="Arial Rounded MT Bold" pitchFamily="34" charset="0"/>
              </a:rPr>
              <a:t>nou</a:t>
            </a:r>
            <a:r>
              <a:rPr lang="fr-FR" sz="4800" b="1" dirty="0" smtClean="0">
                <a:latin typeface="Arial Rounded MT Bold" pitchFamily="34" charset="0"/>
              </a:rPr>
              <a:t> va </a:t>
            </a:r>
            <a:r>
              <a:rPr lang="fr-FR" sz="4800" b="1" dirty="0" err="1" smtClean="0">
                <a:latin typeface="Arial Rounded MT Bold" pitchFamily="34" charset="0"/>
              </a:rPr>
              <a:t>mache</a:t>
            </a:r>
            <a:r>
              <a:rPr lang="fr-FR" sz="4800" b="1" dirty="0" smtClean="0">
                <a:latin typeface="Arial Rounded MT Bold" pitchFamily="34" charset="0"/>
              </a:rPr>
              <a:t> </a:t>
            </a:r>
            <a:endParaRPr lang="fr-FR" sz="4800" b="1" dirty="0" smtClean="0">
              <a:latin typeface="Arial Rounded MT Bold" pitchFamily="34" charset="0"/>
            </a:endParaRPr>
          </a:p>
          <a:p>
            <a:pPr marL="0" indent="0" algn="ctr">
              <a:buNone/>
            </a:pPr>
            <a:r>
              <a:rPr lang="fr-FR" sz="4800" b="1" dirty="0" smtClean="0">
                <a:latin typeface="Arial Rounded MT Bold" pitchFamily="34" charset="0"/>
              </a:rPr>
              <a:t>nan </a:t>
            </a:r>
            <a:r>
              <a:rPr lang="fr-FR" sz="4800" b="1" dirty="0" err="1" smtClean="0">
                <a:latin typeface="Arial Rounded MT Bold" pitchFamily="34" charset="0"/>
              </a:rPr>
              <a:t>rout</a:t>
            </a:r>
            <a:r>
              <a:rPr lang="fr-FR" sz="4800" b="1" dirty="0" smtClean="0">
                <a:latin typeface="Arial Rounded MT Bold" pitchFamily="34" charset="0"/>
              </a:rPr>
              <a:t> </a:t>
            </a:r>
            <a:r>
              <a:rPr lang="fr-FR" sz="4800" b="1" dirty="0" err="1" smtClean="0">
                <a:latin typeface="Arial Rounded MT Bold" pitchFamily="34" charset="0"/>
              </a:rPr>
              <a:t>avè</a:t>
            </a:r>
            <a:r>
              <a:rPr lang="fr-FR" sz="4800" b="1" dirty="0" smtClean="0">
                <a:latin typeface="Arial Rounded MT Bold" pitchFamily="34" charset="0"/>
              </a:rPr>
              <a:t>-L.</a:t>
            </a:r>
            <a:endParaRPr lang="en-US" sz="4800" b="1" dirty="0" smtClean="0">
              <a:latin typeface="Arial Rounded MT Bold" pitchFamily="34" charset="0"/>
            </a:endParaRPr>
          </a:p>
          <a:p>
            <a:pPr marL="0" indent="0" algn="ctr">
              <a:buNone/>
            </a:pPr>
            <a:r>
              <a:rPr lang="fr-FR" sz="4800" b="1" dirty="0" smtClean="0">
                <a:latin typeface="Arial Rounded MT Bold" pitchFamily="34" charset="0"/>
              </a:rPr>
              <a:t>Sa Li di, </a:t>
            </a:r>
            <a:r>
              <a:rPr lang="fr-FR" sz="4800" b="1" dirty="0" err="1" smtClean="0">
                <a:latin typeface="Arial Rounded MT Bold" pitchFamily="34" charset="0"/>
              </a:rPr>
              <a:t>nou</a:t>
            </a:r>
            <a:r>
              <a:rPr lang="fr-FR" sz="4800" b="1" dirty="0" smtClean="0">
                <a:latin typeface="Arial Rounded MT Bold" pitchFamily="34" charset="0"/>
              </a:rPr>
              <a:t> va </a:t>
            </a:r>
            <a:r>
              <a:rPr lang="fr-FR" sz="4800" b="1" dirty="0" err="1" smtClean="0">
                <a:latin typeface="Arial Rounded MT Bold" pitchFamily="34" charset="0"/>
              </a:rPr>
              <a:t>fè</a:t>
            </a:r>
            <a:r>
              <a:rPr lang="fr-FR" sz="4800" b="1" dirty="0" smtClean="0">
                <a:latin typeface="Arial Rounded MT Bold" pitchFamily="34" charset="0"/>
              </a:rPr>
              <a:t>.</a:t>
            </a:r>
            <a:endParaRPr lang="en-US" sz="4800" b="1" dirty="0" smtClean="0">
              <a:latin typeface="Arial Rounded MT Bold" pitchFamily="34" charset="0"/>
            </a:endParaRPr>
          </a:p>
          <a:p>
            <a:pPr marL="0" indent="0" algn="ctr">
              <a:buNone/>
            </a:pPr>
            <a:r>
              <a:rPr lang="fr-FR" sz="4800" b="1" dirty="0" err="1" smtClean="0">
                <a:latin typeface="Arial Rounded MT Bold" pitchFamily="34" charset="0"/>
              </a:rPr>
              <a:t>Nou</a:t>
            </a:r>
            <a:r>
              <a:rPr lang="fr-FR" sz="4800" b="1" dirty="0" smtClean="0">
                <a:latin typeface="Arial Rounded MT Bold" pitchFamily="34" charset="0"/>
              </a:rPr>
              <a:t> </a:t>
            </a:r>
            <a:r>
              <a:rPr lang="fr-FR" sz="4800" b="1" dirty="0" err="1" smtClean="0">
                <a:latin typeface="Arial Rounded MT Bold" pitchFamily="34" charset="0"/>
              </a:rPr>
              <a:t>pral</a:t>
            </a:r>
            <a:r>
              <a:rPr lang="fr-FR" sz="4800" b="1" dirty="0" smtClean="0">
                <a:latin typeface="Arial Rounded MT Bold" pitchFamily="34" charset="0"/>
              </a:rPr>
              <a:t> </a:t>
            </a:r>
            <a:r>
              <a:rPr lang="fr-FR" sz="4800" b="1" dirty="0" err="1" smtClean="0">
                <a:latin typeface="Arial Rounded MT Bold" pitchFamily="34" charset="0"/>
              </a:rPr>
              <a:t>koté</a:t>
            </a:r>
            <a:r>
              <a:rPr lang="fr-FR" sz="4800" b="1" dirty="0" smtClean="0">
                <a:latin typeface="Arial Rounded MT Bold" pitchFamily="34" charset="0"/>
              </a:rPr>
              <a:t> Li </a:t>
            </a:r>
            <a:r>
              <a:rPr lang="fr-FR" sz="4800" b="1" dirty="0" err="1" smtClean="0">
                <a:latin typeface="Arial Rounded MT Bold" pitchFamily="34" charset="0"/>
              </a:rPr>
              <a:t>vle</a:t>
            </a:r>
            <a:r>
              <a:rPr lang="fr-FR" sz="4800" b="1" dirty="0" smtClean="0">
                <a:latin typeface="Arial Rounded MT Bold" pitchFamily="34" charset="0"/>
              </a:rPr>
              <a:t>;</a:t>
            </a:r>
            <a:endParaRPr lang="en-US" sz="4800" b="1" dirty="0" smtClean="0">
              <a:latin typeface="Arial Rounded MT Bold" pitchFamily="34" charset="0"/>
            </a:endParaRPr>
          </a:p>
          <a:p>
            <a:pPr algn="ctr">
              <a:buNone/>
            </a:pPr>
            <a:r>
              <a:rPr lang="en-US" sz="4800" dirty="0" smtClean="0">
                <a:latin typeface="Arial Rounded MT Bold" pitchFamily="34" charset="0"/>
              </a:rPr>
              <a:t>San </a:t>
            </a:r>
            <a:r>
              <a:rPr lang="en-US" sz="4800" dirty="0" err="1" smtClean="0">
                <a:latin typeface="Arial Rounded MT Bold" pitchFamily="34" charset="0"/>
              </a:rPr>
              <a:t>pè</a:t>
            </a:r>
            <a:r>
              <a:rPr lang="en-US" sz="4800" dirty="0" smtClean="0">
                <a:latin typeface="Arial Rounded MT Bold" pitchFamily="34" charset="0"/>
              </a:rPr>
              <a:t> </a:t>
            </a:r>
            <a:r>
              <a:rPr lang="en-US" sz="4800" dirty="0" err="1" smtClean="0">
                <a:latin typeface="Arial Rounded MT Bold" pitchFamily="34" charset="0"/>
              </a:rPr>
              <a:t>angnin</a:t>
            </a:r>
            <a:r>
              <a:rPr lang="en-US" sz="4800" dirty="0" smtClean="0">
                <a:latin typeface="Arial Rounded MT Bold" pitchFamily="34" charset="0"/>
              </a:rPr>
              <a:t>, Na </a:t>
            </a:r>
            <a:r>
              <a:rPr lang="en-US" sz="4800" dirty="0" err="1" smtClean="0">
                <a:latin typeface="Arial Rounded MT Bold" pitchFamily="34" charset="0"/>
              </a:rPr>
              <a:t>obéi-kouè</a:t>
            </a:r>
            <a:r>
              <a:rPr lang="en-US" sz="4800" dirty="0" smtClean="0">
                <a:latin typeface="Arial Rounded MT Bold" pitchFamily="34" charset="0"/>
              </a:rPr>
              <a:t>.</a:t>
            </a:r>
            <a:endParaRPr lang="en-US" sz="4800" dirty="0">
              <a:latin typeface="Arial Rounded MT Bold"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00FF99"/>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smtClean="0">
              <a:solidFill>
                <a:schemeClr val="bg1"/>
              </a:solidFill>
            </a:endParaRPr>
          </a:p>
          <a:p>
            <a:pPr algn="ctr">
              <a:buNone/>
            </a:pPr>
            <a:r>
              <a:rPr lang="en-US" sz="3600" b="1" dirty="0" smtClean="0">
                <a:solidFill>
                  <a:schemeClr val="tx1"/>
                </a:solidFill>
              </a:rPr>
              <a:t>PRIERE  FINALE</a:t>
            </a:r>
          </a:p>
          <a:p>
            <a:pPr algn="ctr">
              <a:buNone/>
            </a:pPr>
            <a:r>
              <a:rPr lang="en-US" sz="3600" b="1" dirty="0" smtClean="0">
                <a:solidFill>
                  <a:schemeClr val="tx1"/>
                </a:solidFill>
              </a:rPr>
              <a:t>/BENEDICTION</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68393</TotalTime>
  <Words>2523</Words>
  <Application>Microsoft Office PowerPoint</Application>
  <PresentationFormat>On-screen Show (4:3)</PresentationFormat>
  <Paragraphs>377</Paragraphs>
  <Slides>78</Slides>
  <Notes>10</Notes>
  <HiddenSlides>0</HiddenSlides>
  <MMClips>0</MMClip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Equity</vt:lpstr>
      <vt:lpstr>CHRIST THE ROCK CONGREGATION WORSHIP SERVICE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VISITORS WELCOME</vt:lpstr>
      <vt:lpstr>VISITORS WELCOME</vt:lpstr>
      <vt:lpstr>OFFRANDE</vt:lpstr>
      <vt:lpstr>Slide 35</vt:lpstr>
      <vt:lpstr>Slide 36</vt:lpstr>
      <vt:lpstr>Slide 37</vt:lpstr>
      <vt:lpstr>Slide 38</vt:lpstr>
      <vt:lpstr>PRIERE POUR L’OFFRANDE  ET LE MESSAGE</vt:lpstr>
      <vt:lpstr>CHRIST THE ROCK CONGREGATION SUNDAY MAY 14TH 2023  Sermon par  Pasteur Jean Claude Jean Baptiste</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EDOUARD SIMEON</cp:lastModifiedBy>
  <cp:revision>449</cp:revision>
  <dcterms:created xsi:type="dcterms:W3CDTF">2012-11-25T13:28:17Z</dcterms:created>
  <dcterms:modified xsi:type="dcterms:W3CDTF">2023-05-14T01:23:59Z</dcterms:modified>
</cp:coreProperties>
</file>