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66" r:id="rId2"/>
    <p:sldId id="257" r:id="rId3"/>
    <p:sldId id="499" r:id="rId4"/>
    <p:sldId id="500" r:id="rId5"/>
    <p:sldId id="501" r:id="rId6"/>
    <p:sldId id="502" r:id="rId7"/>
    <p:sldId id="503" r:id="rId8"/>
    <p:sldId id="504" r:id="rId9"/>
    <p:sldId id="470" r:id="rId10"/>
    <p:sldId id="505" r:id="rId11"/>
    <p:sldId id="506" r:id="rId12"/>
    <p:sldId id="507" r:id="rId13"/>
    <p:sldId id="471" r:id="rId14"/>
    <p:sldId id="508" r:id="rId15"/>
    <p:sldId id="509" r:id="rId16"/>
    <p:sldId id="510" r:id="rId17"/>
    <p:sldId id="514" r:id="rId18"/>
    <p:sldId id="518" r:id="rId19"/>
    <p:sldId id="515" r:id="rId20"/>
    <p:sldId id="516" r:id="rId21"/>
    <p:sldId id="519" r:id="rId22"/>
    <p:sldId id="522" r:id="rId23"/>
    <p:sldId id="520" r:id="rId24"/>
    <p:sldId id="521" r:id="rId25"/>
    <p:sldId id="404" r:id="rId26"/>
    <p:sldId id="523" r:id="rId27"/>
    <p:sldId id="524" r:id="rId28"/>
    <p:sldId id="525" r:id="rId29"/>
    <p:sldId id="526" r:id="rId30"/>
    <p:sldId id="478" r:id="rId31"/>
    <p:sldId id="527" r:id="rId32"/>
    <p:sldId id="528" r:id="rId33"/>
    <p:sldId id="529" r:id="rId34"/>
    <p:sldId id="530" r:id="rId35"/>
    <p:sldId id="531" r:id="rId36"/>
    <p:sldId id="469" r:id="rId37"/>
    <p:sldId id="540" r:id="rId38"/>
    <p:sldId id="533" r:id="rId39"/>
    <p:sldId id="534" r:id="rId40"/>
    <p:sldId id="535" r:id="rId41"/>
    <p:sldId id="536" r:id="rId42"/>
    <p:sldId id="541" r:id="rId43"/>
    <p:sldId id="544" r:id="rId44"/>
    <p:sldId id="545" r:id="rId45"/>
    <p:sldId id="542" r:id="rId46"/>
    <p:sldId id="546" r:id="rId47"/>
    <p:sldId id="547" r:id="rId48"/>
    <p:sldId id="405" r:id="rId49"/>
    <p:sldId id="54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00FF00"/>
    <a:srgbClr val="CCCC00"/>
    <a:srgbClr val="FF99CC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4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CCCC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APRIL </a:t>
            </a:r>
            <a:r>
              <a:rPr lang="en-US" b="1" dirty="0" smtClean="0">
                <a:solidFill>
                  <a:schemeClr val="tx1"/>
                </a:solidFill>
              </a:rPr>
              <a:t>23</a:t>
            </a:r>
            <a:r>
              <a:rPr lang="en-US" b="1" baseline="30000" dirty="0" smtClean="0">
                <a:solidFill>
                  <a:schemeClr val="tx1"/>
                </a:solidFill>
              </a:rPr>
              <a:t>RD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2023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Pastor </a:t>
            </a:r>
            <a:r>
              <a:rPr lang="en-US" b="1" dirty="0" smtClean="0">
                <a:solidFill>
                  <a:srgbClr val="C00000"/>
                </a:solidFill>
              </a:rPr>
              <a:t>Saint </a:t>
            </a:r>
            <a:r>
              <a:rPr lang="en-US" b="1" dirty="0" err="1" smtClean="0">
                <a:solidFill>
                  <a:srgbClr val="C00000"/>
                </a:solidFill>
              </a:rPr>
              <a:t>Gérard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Charlestin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fr-FR" sz="5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</a:rPr>
              <a:t>LA </a:t>
            </a:r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</a:rPr>
              <a:t>NECESSAIRE MISSION DE RECONNAISSANCE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Sujet :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NECESSAIRE MISSION DE RECONNAISSANCE 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Lecture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 : Josué 2 :1-11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Jos 2:1 ¶ Josué, fils de </a:t>
            </a:r>
            <a:r>
              <a:rPr lang="fr-FR" sz="4000" dirty="0" err="1" smtClean="0">
                <a:latin typeface="Arial Rounded MT Bold" pitchFamily="34" charset="0"/>
              </a:rPr>
              <a:t>Nun</a:t>
            </a:r>
            <a:r>
              <a:rPr lang="fr-FR" sz="4000" dirty="0" smtClean="0">
                <a:latin typeface="Arial Rounded MT Bold" pitchFamily="34" charset="0"/>
              </a:rPr>
              <a:t>, fit partir secrètement de </a:t>
            </a:r>
            <a:r>
              <a:rPr lang="fr-FR" sz="4000" dirty="0" err="1" smtClean="0">
                <a:latin typeface="Arial Rounded MT Bold" pitchFamily="34" charset="0"/>
              </a:rPr>
              <a:t>Sittim</a:t>
            </a:r>
            <a:r>
              <a:rPr lang="fr-FR" sz="4000" dirty="0" smtClean="0">
                <a:latin typeface="Arial Rounded MT Bold" pitchFamily="34" charset="0"/>
              </a:rPr>
              <a:t> deux espions, en leur disant: Allez, examinez le pays, et en particulier Jéricho. Ils partirent, et ils arrivèrent dans la maison d'une prostituée, qui se nommait </a:t>
            </a:r>
            <a:r>
              <a:rPr lang="fr-FR" sz="4000" dirty="0" err="1" smtClean="0">
                <a:latin typeface="Arial Rounded MT Bold" pitchFamily="34" charset="0"/>
              </a:rPr>
              <a:t>Rahab</a:t>
            </a:r>
            <a:r>
              <a:rPr lang="fr-FR" sz="4000" dirty="0" smtClean="0">
                <a:latin typeface="Arial Rounded MT Bold" pitchFamily="34" charset="0"/>
              </a:rPr>
              <a:t>, et ils y couchèrent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2 </a:t>
            </a:r>
            <a:r>
              <a:rPr lang="fr-FR" sz="4000" dirty="0" smtClean="0">
                <a:latin typeface="Arial Rounded MT Bold" pitchFamily="34" charset="0"/>
              </a:rPr>
              <a:t>On dit au roi de Jéricho: Voici, des hommes d'entre les enfants d'Israël sont arrivés ici, cette nuit, pour explorer le pays.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3 Le roi de Jéricho envoya dire à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: Fais sortir les hommes qui sont venus chez toi, qui sont entrés dans ta maison; car c'est pour explorer tout le pays qu'ils sont venus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La femme prit les deux hommes, et les cacha; et elle dit: Il est vrai que ces hommes sont arrivés chez moi, mais je ne savais pas d'où ils étaient;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5 et, comme la porte a dû se fermer de nuit, ces hommes sont sortis; j'ignore où ils sont allés: hâtez-vous de les poursuivre et vous les atteindrez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6 </a:t>
            </a:r>
            <a:r>
              <a:rPr lang="fr-FR" sz="4000" dirty="0" smtClean="0">
                <a:latin typeface="Arial Rounded MT Bold" pitchFamily="34" charset="0"/>
              </a:rPr>
              <a:t>Elle les avait fait monter sur le toit, et les avait cachés sous des tiges de lin, qu'elle avait arrangées sur le toit.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7 Ces gens les poursuivirent par le chemin qui mène au gué du Jourdain, et l'on ferma la porte après qu'ils furent sortis.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8 ¶ Avant que les espions se couchassent, </a:t>
            </a:r>
            <a:r>
              <a:rPr lang="fr-FR" sz="4000" dirty="0" err="1" smtClean="0">
                <a:latin typeface="Arial Rounded MT Bold" pitchFamily="34" charset="0"/>
              </a:rPr>
              <a:t>Rahab</a:t>
            </a:r>
            <a:r>
              <a:rPr lang="fr-FR" sz="4000" dirty="0" smtClean="0">
                <a:latin typeface="Arial Rounded MT Bold" pitchFamily="34" charset="0"/>
              </a:rPr>
              <a:t> monta vers eux sur le toit ; 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9 </a:t>
            </a:r>
            <a:r>
              <a:rPr lang="fr-FR" sz="6000" dirty="0" smtClean="0">
                <a:latin typeface="Arial Rounded MT Bold" pitchFamily="34" charset="0"/>
              </a:rPr>
              <a:t>et leur dit: L'Éternel, je le sais, vous a donné ce pays, la terreur que vous inspirez nous a saisis, et tous les habitants du pays tremblent devant vous</a:t>
            </a:r>
            <a:r>
              <a:rPr lang="fr-FR" sz="6000" dirty="0" smtClean="0">
                <a:latin typeface="Arial Rounded MT Bold" pitchFamily="34" charset="0"/>
              </a:rPr>
              <a:t>.</a:t>
            </a:r>
            <a:endParaRPr lang="en-US" sz="6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10 </a:t>
            </a:r>
            <a:r>
              <a:rPr lang="fr-FR" sz="4400" dirty="0" smtClean="0">
                <a:latin typeface="Arial Rounded MT Bold" pitchFamily="34" charset="0"/>
              </a:rPr>
              <a:t>Car nous avons appris comment, à votre sortie d'Égypte, l'Éternel a mis à sec devant vous les eaux de la mer Rouge, et comment vous avez traité les deux rois des </a:t>
            </a:r>
            <a:r>
              <a:rPr lang="fr-FR" sz="4400" dirty="0" err="1" smtClean="0">
                <a:latin typeface="Arial Rounded MT Bold" pitchFamily="34" charset="0"/>
              </a:rPr>
              <a:t>Amoréens</a:t>
            </a:r>
            <a:r>
              <a:rPr lang="fr-FR" sz="4400" dirty="0" smtClean="0">
                <a:latin typeface="Arial Rounded MT Bold" pitchFamily="34" charset="0"/>
              </a:rPr>
              <a:t> au delà du Jourdain, </a:t>
            </a:r>
            <a:r>
              <a:rPr lang="fr-FR" sz="4400" dirty="0" err="1" smtClean="0">
                <a:latin typeface="Arial Rounded MT Bold" pitchFamily="34" charset="0"/>
              </a:rPr>
              <a:t>Sihon</a:t>
            </a:r>
            <a:r>
              <a:rPr lang="fr-FR" sz="4400" dirty="0" smtClean="0">
                <a:latin typeface="Arial Rounded MT Bold" pitchFamily="34" charset="0"/>
              </a:rPr>
              <a:t> et </a:t>
            </a:r>
            <a:r>
              <a:rPr lang="fr-FR" sz="4400" dirty="0" err="1" smtClean="0">
                <a:latin typeface="Arial Rounded MT Bold" pitchFamily="34" charset="0"/>
              </a:rPr>
              <a:t>Og</a:t>
            </a:r>
            <a:r>
              <a:rPr lang="fr-FR" sz="4400" dirty="0" smtClean="0">
                <a:latin typeface="Arial Rounded MT Bold" pitchFamily="34" charset="0"/>
              </a:rPr>
              <a:t>, que vous avez dévoués par interdit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11 </a:t>
            </a:r>
            <a:r>
              <a:rPr lang="fr-FR" sz="4800" dirty="0" smtClean="0">
                <a:latin typeface="Arial Rounded MT Bold" pitchFamily="34" charset="0"/>
              </a:rPr>
              <a:t>Nous l'avons appris, et nous avons perdu courage, et tous nos esprits sont abattus à votre aspect; car c'est l'Éternel, votre Dieu, qui est Dieu en haut dans les cieux et en bas sur la terre.</a:t>
            </a:r>
            <a:endParaRPr lang="en-US" sz="4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latin typeface="Copperplate Gothic Bold" pitchFamily="34" charset="0"/>
              </a:rPr>
              <a:t>LA NECESSAIRE MISSION DE RECONNAISSANCE</a:t>
            </a:r>
            <a:endParaRPr lang="en-US" sz="4000" b="1" dirty="0" smtClean="0">
              <a:latin typeface="Copperplate Gothic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Copperplate Gothic Bold" pitchFamily="34" charset="0"/>
              </a:rPr>
              <a:t>Introduction</a:t>
            </a:r>
            <a:endParaRPr lang="en-US" sz="40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espions envoyés en mission de reconnaissance sont souvent nécessaires en temps de guerre.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Cette Ecriture est l'histoire d'une mission de reconnaissance effectuée par deux espions, et de la prostituée qui a sauvé les espions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Israélites campaient dans les plaines de Moab, près du Jourdain et juste en face de la grande ville de Jéricho.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Le commandant Josué venait de donner l'ordre de mobiliser le peuple pour traverser le Jourdain.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Dans les trois jours, ils devaient lancer la marche vers la Terre Promise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Immédiatement </a:t>
            </a:r>
            <a:r>
              <a:rPr lang="fr-FR" sz="4000" dirty="0" smtClean="0">
                <a:latin typeface="Arial Rounded MT Bold" pitchFamily="34" charset="0"/>
              </a:rPr>
              <a:t>après avoir donné les ordres à ses officiers, Josué a envoyé deux agents pour espionner Jéricho et le territoire environnant.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Les deux hommes rencontrèrent une prostituée nommée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, une prostituée qui devait se convertir et devenir l'une des femmes les plus importantes de l'histoire d'Israël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La </a:t>
            </a:r>
            <a:r>
              <a:rPr lang="fr-FR" sz="4800" dirty="0" smtClean="0">
                <a:latin typeface="Arial Rounded MT Bold" pitchFamily="34" charset="0"/>
              </a:rPr>
              <a:t>rencontre des espions avec </a:t>
            </a:r>
            <a:r>
              <a:rPr lang="fr-FR" sz="4800" dirty="0" err="1" smtClean="0">
                <a:latin typeface="Arial Rounded MT Bold" pitchFamily="34" charset="0"/>
              </a:rPr>
              <a:t>Rahab</a:t>
            </a:r>
            <a:r>
              <a:rPr lang="fr-FR" sz="4800" dirty="0" smtClean="0">
                <a:latin typeface="Arial Rounded MT Bold" pitchFamily="34" charset="0"/>
              </a:rPr>
              <a:t> n’était pas au hasard. Mais Dieu l’avait planifiée pour le salut de cette femme.</a:t>
            </a:r>
            <a:endParaRPr lang="en-US" sz="48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Dieu a choisi aussi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pour la protection des espions.</a:t>
            </a:r>
            <a:endParaRPr lang="en-US" sz="48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Copperplate Gothic Bold" pitchFamily="34" charset="0"/>
              </a:rPr>
              <a:t>RAHAB A EXPRIME UNE FOI SOLIDE EN DIEU</a:t>
            </a:r>
            <a:endParaRPr lang="en-US" sz="4000" b="1" dirty="0" smtClean="0">
              <a:latin typeface="Copperplate Gothic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Premièrement,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a sauvé la vie des deux espions.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Jos 2:2 On dit au roi de Jéricho: Voici, des hommes d'entre les enfants d'Israël sont arrivés ici, cette nuit, pour explorer le pays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3 </a:t>
            </a:r>
            <a:r>
              <a:rPr lang="fr-FR" sz="4000" dirty="0" smtClean="0">
                <a:latin typeface="Arial Rounded MT Bold" pitchFamily="34" charset="0"/>
              </a:rPr>
              <a:t>Le roi de Jéricho envoya dire à </a:t>
            </a:r>
            <a:r>
              <a:rPr lang="fr-FR" sz="4000" dirty="0" err="1" smtClean="0">
                <a:latin typeface="Arial Rounded MT Bold" pitchFamily="34" charset="0"/>
              </a:rPr>
              <a:t>Rahab</a:t>
            </a:r>
            <a:r>
              <a:rPr lang="fr-FR" sz="4000" dirty="0" smtClean="0">
                <a:latin typeface="Arial Rounded MT Bold" pitchFamily="34" charset="0"/>
              </a:rPr>
              <a:t>: Fais sortir les hommes qui sont venus chez toi, qui sont entrés dans ta maison; car c'est pour explorer tout le pays qu'ils sont venus.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4 La femme prit les deux hommes, et les cacha; et elle dit: Il est vrai que ces hommes sont arrivés chez moi, mais je ne savais pas d'où ils étaient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;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5 </a:t>
            </a:r>
            <a:r>
              <a:rPr lang="fr-FR" sz="4000" dirty="0" smtClean="0">
                <a:latin typeface="Arial Rounded MT Bold" pitchFamily="34" charset="0"/>
              </a:rPr>
              <a:t>et, comme la porte a dû se fermer de nuit, ces hommes sont sortis; j'ignore où ils sont allés: hâtez-vous de les poursuivre et vous les atteindrez.</a:t>
            </a:r>
            <a:endParaRPr lang="en-US" sz="40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6 Elle les avait fait monter sur le toit, et les avait cachés sous des tiges de lin, qu'elle avait arrangées sur le toit.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 7 Ces gens les poursuivirent par le chemin qui mène au gué du Jourdain, et l'on ferma la porte après qu'ils furent sortis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Jos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2:12 Et maintenant, je vous prie, jurez-moi par l'Éternel que vous aurez pour la maison de mon père la même bonté que j'ai eue pour vous. Donnez-moi l'assurance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13 que vous laisserez vivre mon père, ma mère, mes frères, mes sœurs, et tous ceux qui leur appartiennent, et que vous nous sauverez de la mort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Jos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2:14 Ces hommes lui répondirent: Nous sommes prêts à mourir pour vous, si vous ne divulguez pas ce qui nous concerne; et quand l'Éternel nous donnera le pays, nous agirons envers toi avec bonté et fidélité.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15 Elle les fit descendre avec une corde par la fenêtre, car la maison qu'elle habitait était sur la muraille de la ville.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16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Elle leur dit: Allez du côté de la montagne, de peur que ceux qui vous poursuivent ne vous rencontrent; cachez-vous là pendant trois jours, jusqu'à ce qu'ils soient de retour; après cela, vous suivrez votre chemin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Jos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2:20 Et si tu divulgues ce qui nous concerne, nous serons quittes du serment que tu nous as fait faire.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21 Elle répondit: Qu'il en soit selon vos paroles. Elle prit ainsi congé d'eux, et ils s'en allèrent. Et elle attacha le cordon de cramoisi à la fenêtre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Deuxièmement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a fourni des informations importantes aux espions dont Josué avait besoin en tant que commandant de l'armée (v. 9-11).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Jos 2:9 et leur dit: L'Éternel, je le sais, vous a donné ce pays, la terreur que vous inspirez nous a saisis, et tous les habitants du pays tremblent devant vous.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10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Car nous avons appris comment, à votre sortie d'Égypte, l'Éternel a mis à sec devant vous les eaux de la mer Rouge, et comment vous avez traité les deux rois des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Amoréens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au delà du Jourdain,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Sihon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et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Og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 que vous avez dévoués par interdit.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11 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Nous l'avons appris, et nous avons perdu courage, et tous nos esprits sont abattus à votre aspect; car c'est l'Éternel, votre Dieu, qui est Dieu en haut dans les cieux et en bas sur la terre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Troisièmement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,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Dieu a utilisé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pour illustrer la nécessité de sceller son salut, pour illustrer que la foi salvatrice se prouve toujours par de bonnes œuvres (Jacques 2 : 21, 22, 25, 26). 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Jas 2:21 Abraham, notre père, ne fut-il pas justifié par les œuvres, lorsqu'il offrit son fils Isaac sur l'autel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?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22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Tu vois que la foi agissait avec ses œuvres, et que par les œuvres la foi fut rendue parfaite.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25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Rahab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la prostituée ne fut-elle pas également justifiée par les œuvres, lorsqu'elle reçut les messagers et qu'elle les fit partir par un autre chemin?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26 Comme le corps sans âme est mort, de même la foi sans les œuvres est morte.</a:t>
            </a: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latin typeface="Copperplate Gothic Bold" pitchFamily="34" charset="0"/>
              </a:rPr>
              <a:t>RAHAB A ABANDONNE SON ANCIENNE VIE</a:t>
            </a:r>
            <a:endParaRPr lang="en-US" sz="4400" b="1" dirty="0" smtClean="0"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L’action de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est une image claire de l'abandon de sa vie antérieure, de se tourner vers le Seigneur et de s'identifier au peuple de Dieu.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roi envoya immédiatement un garde armé chez Rebab et lui ordonna d'identifier les espions (v. 3</a:t>
            </a:r>
            <a:r>
              <a:rPr lang="fr-FR" sz="4400" dirty="0" smtClean="0">
                <a:latin typeface="Arial Rounded MT Bold" pitchFamily="34" charset="0"/>
              </a:rPr>
              <a:t>).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 smtClean="0">
                <a:latin typeface="Arial Rounded MT Bold" pitchFamily="34" charset="0"/>
              </a:rPr>
              <a:t>devons noter le courage et les premiers signes de foi de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 en Dieu (v. 4-6) :</a:t>
            </a:r>
            <a:endParaRPr lang="en-US" sz="4400" b="1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1. Elle cacha les espions (v. 4).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2. Elle a admis que les étrangers étaient venus, mais elle a nié savoir qu'ils étaient des espions (v. 4</a:t>
            </a:r>
            <a:r>
              <a:rPr lang="fr-FR" sz="4400" dirty="0" smtClean="0">
                <a:latin typeface="Arial Rounded MT Bold" pitchFamily="34" charset="0"/>
              </a:rPr>
              <a:t>).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</a:t>
            </a:r>
            <a:r>
              <a:rPr lang="fr-FR" sz="4400" dirty="0" smtClean="0">
                <a:latin typeface="Arial Rounded MT Bold" pitchFamily="34" charset="0"/>
              </a:rPr>
              <a:t>. Elle a déclaré qu'ils avaient quitté la ville avant la tombée de la nuit et avant la fermeture de la porte; cependant, elle ne savait pas où ils allaient (v. 5).</a:t>
            </a:r>
            <a:endParaRPr lang="en-US" sz="4400" b="1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4. Elle a suggéré qu'ils pourraient être attrapés si les gardes armés les poursuivaient rapidement (v. 5).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5. Elle avait effectivement caché les espions sur son toit sous des tiges de lin (v. 6</a:t>
            </a:r>
            <a:r>
              <a:rPr lang="fr-FR" sz="4400" dirty="0" smtClean="0">
                <a:latin typeface="Arial Rounded MT Bold" pitchFamily="34" charset="0"/>
              </a:rPr>
              <a:t>).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a risqué sa vie pour sauver les deux espions israélites. Mais ce n'était pas tout : elle commettait une trahison contre les siens. Pourquoi?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Elle a pris la décision courageuse de se détourner du mal et de la corruption des Cananéens, une décision courageuse de se tourner vers Dieu et de s'identifier au peuple de Dieu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L'Écriture </a:t>
            </a:r>
            <a:r>
              <a:rPr lang="fr-FR" sz="4400" dirty="0" smtClean="0">
                <a:latin typeface="Arial Rounded MT Bold" pitchFamily="34" charset="0"/>
              </a:rPr>
              <a:t>est claire : nous devons abandonner le péché et tourner vers Dieu (Actes 17 :30).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Actes 17:30 Dieu, sans tenir compte des temps d'ignorance, annonce maintenant à tous les hommes, en tous lieux, qu'ils aient à se repentir.</a:t>
            </a:r>
            <a:endParaRPr lang="en-US" sz="44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RAHAB A CRU AU TEMOIGNAGE DE DIEU, A CRU CE QU’ELLE AVAIT ENTENDU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Juste après que la patrouille du roi ait quitté sa maison,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monta sur le toit où les espions se cachaient dans le lin.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Rabab a ouvert son cœur aux deux espions et a révélé une forte conviction au sujet de Dieu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Elle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était convaincue que le Dieu dont elle avait entendu parler était le Dieu vivant et vrai.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Elle croyait que Dieu donnait la Terre Promise aux Israélites, que la victoire était assurée. Pourquoi? Parce que tout son peuple était saisi d'un esprit de crainte (v. 9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).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croit ce qu'elle avait entendu, que le Seigneur avait délivré les Israélites de l'esclavage égyptien et asséché la mer Rouge (v.10).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croyait que le Seigneur avait donné aux Israélites la victoire sur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Sihon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et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Og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, les deux rois des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Amoréens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a partagé qu'un esprit d’inquiétude  s'était emparé des Cananéens, que leurs cœurs fondaient de peur et que personne n'avait le courage de s'opposer aux Israélites.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Tout cela à cause de ce qu'ils avaient entendu au sujet du Puissant Pouvoir de Dieu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2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. </a:t>
            </a:r>
            <a:r>
              <a:rPr lang="fr-FR" sz="44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a fait une forte confession aux espions, une confession qui a révélé la profondeur de sa conviction.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Par cette confession, </a:t>
            </a:r>
            <a:r>
              <a:rPr lang="fr-FR" sz="44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a été déclaré :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Que le Seigneur était le Dieu Suprême, le seul Dieu vivant et vrai, qui régnait à la fois dans le ciel en haut et sur la terre en bas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Que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le Seigneur était un Dieu personnel, « votre Dieu », qui guidait et prenait soin de ses disciples.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Que le Seigneur était le Dieu qui était adoré par les Israélites et qu'Il accomplirait Ses promesses à Son peuple, en particulier la promesse de la Terre Promise.</a:t>
            </a:r>
            <a:endParaRPr lang="en-US" sz="44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FF00"/>
                </a:solidFill>
                <a:latin typeface="Copperplate Gothic Bold" pitchFamily="34" charset="0"/>
              </a:rPr>
              <a:t>LA FOI DE RAHAB A SAUVE LES AUTRES</a:t>
            </a:r>
            <a:endParaRPr lang="en-US" sz="4400" b="1" dirty="0" smtClean="0">
              <a:solidFill>
                <a:srgbClr val="00FF00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espions ont suivi les conseils de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Ils sont restés dans les collines pendant trois jours pendant que la garde du roi les cherchait d’une façon endiablée (v.22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).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Jos </a:t>
            </a:r>
            <a:r>
              <a:rPr lang="fr-FR" sz="4400" dirty="0" smtClean="0">
                <a:latin typeface="Arial Rounded MT Bold" pitchFamily="34" charset="0"/>
              </a:rPr>
              <a:t>2:22 ¶ Ils partirent, et arrivèrent à la montagne, où ils restèrent trois jours, jusqu'à ce que ceux qui les poursuivaient fussent de retour. 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Ceux qui les poursuivaient les cherchèrent par tout le chemin, mais ils ne les trouvèrent pas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</a:t>
            </a:r>
            <a:r>
              <a:rPr lang="fr-FR" sz="4400" dirty="0" smtClean="0">
                <a:latin typeface="Arial Rounded MT Bold" pitchFamily="34" charset="0"/>
              </a:rPr>
              <a:t>la garde ne les trouva pas, ils retournèrent vers le Roi avec leur triste rapport.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solidFill>
                  <a:srgbClr val="00FF00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 agissait avec la foi en Dieu, et elle a remporté la victoire.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deux espions retournèrent au camp et rapportèrent tout à Josué (v.23, 24</a:t>
            </a:r>
            <a:r>
              <a:rPr lang="fr-FR" sz="4400" dirty="0" smtClean="0">
                <a:latin typeface="Arial Rounded MT Bold" pitchFamily="34" charset="0"/>
              </a:rPr>
              <a:t>).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Jos </a:t>
            </a:r>
            <a:r>
              <a:rPr lang="fr-FR" sz="4400" dirty="0" smtClean="0">
                <a:latin typeface="Arial Rounded MT Bold" pitchFamily="34" charset="0"/>
              </a:rPr>
              <a:t>2:23 Les deux hommes s'en retournèrent, descendirent de la montagne, et passèrent le Jourdain. Ils vinrent auprès de Josué, fils de </a:t>
            </a:r>
            <a:r>
              <a:rPr lang="fr-FR" sz="4400" dirty="0" err="1" smtClean="0">
                <a:latin typeface="Arial Rounded MT Bold" pitchFamily="34" charset="0"/>
              </a:rPr>
              <a:t>Nun</a:t>
            </a:r>
            <a:r>
              <a:rPr lang="fr-FR" sz="4400" dirty="0" smtClean="0">
                <a:latin typeface="Arial Rounded MT Bold" pitchFamily="34" charset="0"/>
              </a:rPr>
              <a:t>, et lui racontèrent tout ce qui leur était arrivé.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24 Ils dirent à Josué: Certainement, l'Éternel a livré tout le pays entre nos mains, et même tous les habitants du pays tremblent devant nous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Avec </a:t>
            </a:r>
            <a:r>
              <a:rPr lang="fr-FR" sz="4400" dirty="0" smtClean="0">
                <a:latin typeface="Arial Rounded MT Bold" pitchFamily="34" charset="0"/>
              </a:rPr>
              <a:t>une foi et une excitation fortes, ils ont déclaré que le Seigneur avait sûrement remis le pays entre leurs mains, car tous les Cananéens étaient pris de panique.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solidFill>
                  <a:srgbClr val="00FF00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 a démontré une foi solide dans le Seigneur, et sa foi a sauvé la vie des espions et ses parents.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Josué chapitre 6 le verset 17, Josué se sentait qu’il était nécessaire de récompenser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 pour sa position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Jos </a:t>
            </a:r>
            <a:r>
              <a:rPr lang="fr-FR" sz="4400" dirty="0" smtClean="0">
                <a:latin typeface="Arial Rounded MT Bold" pitchFamily="34" charset="0"/>
              </a:rPr>
              <a:t>6:17 ¶ La ville sera dévouée à l'Éternel par interdit, elle et tout ce qui s'y trouve; mais on laissera la vie à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 la prostituée et à tous ceux qui seront avec elle dans la maison, parce qu'elle a caché les messagers que nous avions envoyés.</a:t>
            </a:r>
            <a:endParaRPr lang="en-US" sz="4400" b="1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Jos 6:22 Josué dit aux deux hommes qui avaient exploré le pays: Entrez dans la maison de la femme prostituée, et faites-en sortir cette femme et tous ceux qui lui appartiennent, comme vous le lui avez juré.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lvl="0" algn="just"/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23 </a:t>
            </a:r>
            <a:r>
              <a:rPr lang="fr-FR" sz="4400" dirty="0" smtClean="0">
                <a:latin typeface="Arial Rounded MT Bold" pitchFamily="34" charset="0"/>
              </a:rPr>
              <a:t>Les jeunes gens, les espions, entrèrent et firent sortir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, son père, sa mère, ses frères, 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et tous ceux qui lui appartenaient; ils firent sortir tous les gens de sa famille, et ils les déposèrent hors du camp d'Israël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>
                <a:solidFill>
                  <a:srgbClr val="00FF00"/>
                </a:solidFill>
                <a:latin typeface="Arial Rounded MT Bold" pitchFamily="34" charset="0"/>
              </a:rPr>
              <a:t>24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smtClean="0">
                <a:latin typeface="Arial Rounded MT Bold" pitchFamily="34" charset="0"/>
              </a:rPr>
              <a:t>Ils brûlèrent la ville et tout ce qui s'y trouvait; seulement ils mirent dans le trésor de la maison de l'Éternel l'argent, l'or et tous les objets d'airain et de fer</a:t>
            </a:r>
            <a:r>
              <a:rPr lang="fr-FR" sz="5400" dirty="0" smtClean="0">
                <a:latin typeface="Arial Rounded MT Bold" pitchFamily="34" charset="0"/>
              </a:rPr>
              <a:t>.</a:t>
            </a:r>
            <a:endParaRPr lang="en-US" sz="5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25 </a:t>
            </a:r>
            <a:r>
              <a:rPr lang="fr-FR" sz="4400" dirty="0" smtClean="0">
                <a:latin typeface="Arial Rounded MT Bold" pitchFamily="34" charset="0"/>
              </a:rPr>
              <a:t>Josué laissa la vie à </a:t>
            </a:r>
            <a:r>
              <a:rPr lang="fr-FR" sz="4400" dirty="0" err="1" smtClean="0">
                <a:latin typeface="Arial Rounded MT Bold" pitchFamily="34" charset="0"/>
              </a:rPr>
              <a:t>Rahab</a:t>
            </a:r>
            <a:r>
              <a:rPr lang="fr-FR" sz="4400" dirty="0" smtClean="0">
                <a:latin typeface="Arial Rounded MT Bold" pitchFamily="34" charset="0"/>
              </a:rPr>
              <a:t> la prostituée, à la maison de son père, et à tous ceux qui lui appartenaient; 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elle a habité au milieu d'Israël jusqu'à ce jour, parce qu'elle avait caché les messagers que Josué avait envoyés pour explorer Jéricho</a:t>
            </a:r>
            <a:r>
              <a:rPr lang="fr-FR" sz="4400" dirty="0" smtClean="0">
                <a:solidFill>
                  <a:srgbClr val="00FF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ctr">
              <a:buNone/>
            </a:pPr>
            <a:r>
              <a:rPr lang="fr-FR" sz="4400" dirty="0" smtClean="0">
                <a:solidFill>
                  <a:schemeClr val="tx1"/>
                </a:solidFill>
                <a:latin typeface="Copperplate Gothic Bold" pitchFamily="34" charset="0"/>
              </a:rPr>
              <a:t>Conclusion</a:t>
            </a:r>
            <a:endParaRPr lang="en-US" sz="4400" b="1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Dans sa confession, </a:t>
            </a:r>
            <a:r>
              <a:rPr lang="fr-FR" sz="4400" dirty="0" err="1" smtClean="0">
                <a:solidFill>
                  <a:srgbClr val="0D069A"/>
                </a:solidFill>
                <a:latin typeface="Arial Rounded MT Bold" pitchFamily="34" charset="0"/>
              </a:rPr>
              <a:t>Rahab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prouvait à Dieu qu’elle se détachait de son peuple qui adorait des faux dieux. 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Elle a démontré une foi solide dans le Seigneur. Sa foi a sauvé la vie des espions et ses parents.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C'est une leçon très forte pour nous les chrétiens: notre foi doit tendre la main pour aider les autres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Nous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devons témoigner la grandeur de Dieu afin que d'autres soient sauvés grâce à notre foi.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Nous devons aider les gens à échapper à la poursuite du Malin, le Diable qui cherche à nous emprisonner et à nous tuer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Nous 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devons proclamer notre foi, rendre un témoignage fort et témoigner du pouvoir salvateur du Seigneur Jésus-Christ.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Si nous avons la foi en Dieu, Il nous protégera de sa colère à venir. Mais ceux qui refusent de se tourner vers Lui périront dans leur désobéissance.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Amen</a:t>
            </a:r>
            <a:endParaRPr lang="en-US" sz="44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La foi fait tomber sous nos yeux # 124 CEF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La foi fait tomber sous nos yeux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Les plus fortes murailles;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La foi nous rend victorieux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Et gagne les batailles. </a:t>
            </a:r>
            <a:r>
              <a:rPr lang="fr-FR" sz="4400" i="1" dirty="0" smtClean="0">
                <a:latin typeface="Arial Rounded MT Bold" pitchFamily="34" charset="0"/>
              </a:rPr>
              <a:t>(Bis)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La foi nous ouvre les trésors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De la toute-puissance;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Les plus faibles deviennent forts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Sous sa sainte influence. </a:t>
            </a:r>
            <a:r>
              <a:rPr lang="fr-FR" sz="4400" i="1" dirty="0" smtClean="0">
                <a:latin typeface="Arial Rounded MT Bold" pitchFamily="34" charset="0"/>
              </a:rPr>
              <a:t>(Bis</a:t>
            </a:r>
            <a:r>
              <a:rPr lang="fr-FR" sz="4400" i="1" dirty="0" smtClean="0">
                <a:latin typeface="Arial Rounded MT Bold" pitchFamily="34" charset="0"/>
              </a:rPr>
              <a:t>)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Protégés par ce bouclier,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Nous n'avons nulle crainte.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Qui sait en Dieu se confier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Du mal brave l'atteinte.</a:t>
            </a:r>
            <a:r>
              <a:rPr lang="fr-FR" sz="4400" i="1" dirty="0" smtClean="0">
                <a:latin typeface="Arial Rounded MT Bold" pitchFamily="34" charset="0"/>
              </a:rPr>
              <a:t> (Bis)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Que n'ont pas soufferts les héros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Dont nous suivons la trace!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Que de dangers, que de travaux,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Mais quelle sainte audace! </a:t>
            </a:r>
            <a:r>
              <a:rPr lang="en-US" sz="4400" b="1" i="1" dirty="0" smtClean="0">
                <a:latin typeface="Arial Rounded MT Bold" pitchFamily="34" charset="0"/>
              </a:rPr>
              <a:t>(</a:t>
            </a:r>
            <a:r>
              <a:rPr lang="fr-FR" sz="4400" b="1" i="1" dirty="0" smtClean="0">
                <a:latin typeface="Arial Rounded MT Bold" pitchFamily="34" charset="0"/>
              </a:rPr>
              <a:t>Bis</a:t>
            </a:r>
            <a:r>
              <a:rPr lang="en-US" sz="4400" b="1" i="1" dirty="0" smtClean="0">
                <a:latin typeface="Arial Rounded MT Bold" pitchFamily="34" charset="0"/>
              </a:rPr>
              <a:t>)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10573</TotalTime>
  <Words>2449</Words>
  <Application>Microsoft Office PowerPoint</Application>
  <PresentationFormat>On-screen Show (4:3)</PresentationFormat>
  <Paragraphs>109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CHRIST THE ROCK CONGREGATION SUNDAY APRIL 23RD  2023  Sermon by Pastor Saint Gérard Charlestin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49</cp:revision>
  <dcterms:created xsi:type="dcterms:W3CDTF">2020-08-22T16:53:36Z</dcterms:created>
  <dcterms:modified xsi:type="dcterms:W3CDTF">2023-04-21T22:05:42Z</dcterms:modified>
</cp:coreProperties>
</file>