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4"/>
  </p:notesMasterIdLst>
  <p:sldIdLst>
    <p:sldId id="256" r:id="rId2"/>
    <p:sldId id="667" r:id="rId3"/>
    <p:sldId id="936" r:id="rId4"/>
    <p:sldId id="1693" r:id="rId5"/>
    <p:sldId id="1770" r:id="rId6"/>
    <p:sldId id="1771" r:id="rId7"/>
    <p:sldId id="1772" r:id="rId8"/>
    <p:sldId id="1698" r:id="rId9"/>
    <p:sldId id="1773" r:id="rId10"/>
    <p:sldId id="1774" r:id="rId11"/>
    <p:sldId id="1776" r:id="rId12"/>
    <p:sldId id="1775" r:id="rId13"/>
    <p:sldId id="1777" r:id="rId14"/>
    <p:sldId id="716" r:id="rId15"/>
    <p:sldId id="1614" r:id="rId16"/>
    <p:sldId id="1778" r:id="rId17"/>
    <p:sldId id="1731" r:id="rId18"/>
    <p:sldId id="1779" r:id="rId19"/>
    <p:sldId id="1780" r:id="rId20"/>
    <p:sldId id="1464" r:id="rId21"/>
    <p:sldId id="1781" r:id="rId22"/>
    <p:sldId id="1782" r:id="rId23"/>
    <p:sldId id="1267" r:id="rId24"/>
    <p:sldId id="1060" r:id="rId25"/>
    <p:sldId id="1691" r:id="rId26"/>
    <p:sldId id="1622" r:id="rId27"/>
    <p:sldId id="1788" r:id="rId28"/>
    <p:sldId id="1783" r:id="rId29"/>
    <p:sldId id="1784" r:id="rId30"/>
    <p:sldId id="1785" r:id="rId31"/>
    <p:sldId id="1786" r:id="rId32"/>
    <p:sldId id="1624" r:id="rId33"/>
    <p:sldId id="1789" r:id="rId34"/>
    <p:sldId id="1790" r:id="rId35"/>
    <p:sldId id="1791" r:id="rId36"/>
    <p:sldId id="1623" r:id="rId37"/>
    <p:sldId id="1727" r:id="rId38"/>
    <p:sldId id="1793" r:id="rId39"/>
    <p:sldId id="1792" r:id="rId40"/>
    <p:sldId id="1365" r:id="rId41"/>
    <p:sldId id="1366" r:id="rId42"/>
    <p:sldId id="1367" r:id="rId43"/>
    <p:sldId id="1496" r:id="rId44"/>
    <p:sldId id="1794" r:id="rId45"/>
    <p:sldId id="1795" r:id="rId46"/>
    <p:sldId id="1798" r:id="rId47"/>
    <p:sldId id="1796" r:id="rId48"/>
    <p:sldId id="1799" r:id="rId49"/>
    <p:sldId id="461" r:id="rId50"/>
    <p:sldId id="1759" r:id="rId51"/>
    <p:sldId id="949" r:id="rId52"/>
    <p:sldId id="1650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FF99"/>
    <a:srgbClr val="0D069A"/>
    <a:srgbClr val="00FF00"/>
    <a:srgbClr val="0000CC"/>
    <a:srgbClr val="009900"/>
    <a:srgbClr val="FF00FF"/>
    <a:srgbClr val="FF3399"/>
    <a:srgbClr val="003300"/>
    <a:srgbClr val="FC0A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4/22/2023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APRIL 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23</a:t>
            </a:r>
            <a:r>
              <a:rPr lang="en-US" sz="5400" b="1" baseline="30000" dirty="0" smtClean="0">
                <a:solidFill>
                  <a:srgbClr val="0D069A"/>
                </a:solidFill>
                <a:latin typeface="Agency FB" pitchFamily="34" charset="0"/>
              </a:rPr>
              <a:t>RD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2023</a:t>
            </a:r>
            <a:endParaRPr lang="en-US" sz="5400" b="1" dirty="0" smtClean="0">
              <a:solidFill>
                <a:srgbClr val="0D069A"/>
              </a:solidFill>
              <a:latin typeface="Agency FB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99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rgbClr val="0D069A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RITA DESIR</a:t>
            </a:r>
            <a:endParaRPr lang="en-US" sz="5400" b="1" dirty="0" smtClean="0">
              <a:solidFill>
                <a:srgbClr val="0D069A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7848302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@@@@@@@@@@@</a:t>
            </a:r>
            <a:r>
              <a:rPr lang="en-US" dirty="0" smtClean="0">
                <a:solidFill>
                  <a:schemeClr val="bg1"/>
                </a:solidFill>
              </a:rPr>
              <a:t>@@@@@@@@@@@@@@@@@@@@@@@@@@@@@</a:t>
            </a:r>
            <a:r>
              <a:rPr lang="en-US" dirty="0" smtClean="0">
                <a:solidFill>
                  <a:srgbClr val="FF00FF"/>
                </a:solidFill>
              </a:rPr>
              <a:t>@@@@@@@@@@@@@@@@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@@@@@@@@@@@@@@@@@@@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WORSHIP SERVICE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-9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23 </a:t>
            </a:r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AVRIL 2023</a:t>
            </a:r>
            <a:endParaRPr lang="en-US" sz="48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150 Fr. CE Miséricorde Insondable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1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Miséricorde insondable !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Dieu peu-t-Il tout pardonner ?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Absoudre un si grand coupable,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mes péchés oublier ?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Jésus je viens !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Tel que je suis,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Jésus je viens !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Tel que je suis, prends moi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2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Longtemps j’ai, loin de sa face,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Provoque son saint courroux,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Ferme mon cœur à sa grâce,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Blessé le sien devant tous.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Jésus je viens !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Tel que je suis,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Jésus je viens !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Tel que je suis, prends moi.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3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O Jésus ! A Toi je cède,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Je veux être </a:t>
            </a:r>
            <a:r>
              <a:rPr lang="fr-FR" sz="3600" b="1" dirty="0" smtClean="0">
                <a:latin typeface="Arial Rounded MT Bold" pitchFamily="34" charset="0"/>
              </a:rPr>
              <a:t>libéré</a:t>
            </a:r>
            <a:r>
              <a:rPr lang="fr-FR" sz="3600" b="1" dirty="0" smtClean="0">
                <a:latin typeface="Arial Rounded MT Bold" pitchFamily="34" charset="0"/>
              </a:rPr>
              <a:t>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De tout péché qui m’obsède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Etre à jamais délivré.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Jésus je viens !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Tel que je suis,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Jésus je viens !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Tel que je suis, prends moi.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4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Alléluia ! Plus de doute,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Mon fardeau m’est enlevé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Pour le ciel je suis en route,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Heureux pour l’éternité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Jésus je viens !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Tel que je suis,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Jésus je viens ! Je viens à Toi!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Tel que je suis, prends moi.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5 Echos Des Elus: </a:t>
            </a:r>
            <a:r>
              <a:rPr lang="fr-FR" sz="4000" b="1" u="sng" dirty="0" err="1" smtClean="0">
                <a:solidFill>
                  <a:srgbClr val="7030A0"/>
                </a:solidFill>
                <a:latin typeface="Arial Rounded MT Bold" pitchFamily="34" charset="0"/>
              </a:rPr>
              <a:t>Chak</a:t>
            </a:r>
            <a:r>
              <a:rPr lang="fr-FR" sz="4000" b="1" u="sng" dirty="0" smtClean="0">
                <a:solidFill>
                  <a:srgbClr val="7030A0"/>
                </a:solidFill>
                <a:latin typeface="Arial Rounded MT Bold" pitchFamily="34" charset="0"/>
              </a:rPr>
              <a:t> Pa </a:t>
            </a:r>
            <a:r>
              <a:rPr lang="fr-FR" sz="4000" b="1" u="sng" dirty="0" err="1" smtClean="0">
                <a:solidFill>
                  <a:srgbClr val="7030A0"/>
                </a:solidFill>
                <a:latin typeface="Arial Rounded MT Bold" pitchFamily="34" charset="0"/>
              </a:rPr>
              <a:t>Mouin</a:t>
            </a:r>
            <a:r>
              <a:rPr lang="fr-FR" sz="4000" b="1" u="sng" dirty="0" smtClean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fr-FR" sz="4000" b="1" u="sng" dirty="0" err="1" smtClean="0">
                <a:solidFill>
                  <a:srgbClr val="7030A0"/>
                </a:solidFill>
                <a:latin typeface="Arial Rounded MT Bold" pitchFamily="34" charset="0"/>
              </a:rPr>
              <a:t>Fè</a:t>
            </a:r>
            <a:endParaRPr lang="en-US" sz="4000" b="1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1-</a:t>
            </a:r>
            <a:endParaRPr lang="en-US" sz="4000" b="1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Chak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pa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fè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endParaRPr lang="fr-FR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Sovè</a:t>
            </a:r>
            <a:r>
              <a:rPr lang="fr-FR" sz="4000" b="1" dirty="0" smtClean="0">
                <a:latin typeface="Arial Rounded MT Bold" pitchFamily="34" charset="0"/>
              </a:rPr>
              <a:t>-m </a:t>
            </a:r>
            <a:r>
              <a:rPr lang="fr-FR" sz="4000" b="1" dirty="0" smtClean="0">
                <a:latin typeface="Arial Rounded MT Bold" pitchFamily="34" charset="0"/>
              </a:rPr>
              <a:t>ale </a:t>
            </a:r>
            <a:r>
              <a:rPr lang="fr-FR" sz="4000" b="1" dirty="0" err="1" smtClean="0">
                <a:latin typeface="Arial Rounded MT Bold" pitchFamily="34" charset="0"/>
              </a:rPr>
              <a:t>devan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Ak</a:t>
            </a:r>
            <a:r>
              <a:rPr lang="fr-FR" sz="4000" b="1" dirty="0" smtClean="0">
                <a:latin typeface="Arial Rounded MT Bold" pitchFamily="34" charset="0"/>
              </a:rPr>
              <a:t> min li </a:t>
            </a:r>
            <a:r>
              <a:rPr lang="fr-FR" sz="4000" b="1" dirty="0" err="1" smtClean="0">
                <a:latin typeface="Arial Rounded MT Bold" pitchFamily="34" charset="0"/>
              </a:rPr>
              <a:t>kondui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endParaRPr lang="fr-FR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nan </a:t>
            </a:r>
            <a:r>
              <a:rPr lang="fr-FR" sz="4000" b="1" dirty="0" smtClean="0">
                <a:latin typeface="Arial Rounded MT Bold" pitchFamily="34" charset="0"/>
              </a:rPr>
              <a:t>bon chemin.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Nan </a:t>
            </a:r>
            <a:r>
              <a:rPr lang="fr-FR" sz="4000" b="1" dirty="0" err="1" smtClean="0">
                <a:latin typeface="Arial Rounded MT Bold" pitchFamily="34" charset="0"/>
              </a:rPr>
              <a:t>zorey</a:t>
            </a:r>
            <a:r>
              <a:rPr lang="fr-FR" sz="4000" b="1" dirty="0" smtClean="0">
                <a:latin typeface="Arial Rounded MT Bold" pitchFamily="34" charset="0"/>
              </a:rPr>
              <a:t> li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pale m-adore li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Nan la joua m-</a:t>
            </a:r>
            <a:r>
              <a:rPr lang="fr-FR" sz="4000" b="1" dirty="0" err="1" smtClean="0">
                <a:latin typeface="Arial Rounded MT Bold" pitchFamily="34" charset="0"/>
              </a:rPr>
              <a:t>mache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endParaRPr lang="fr-FR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avek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smtClean="0"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latin typeface="Arial Rounded MT Bold" pitchFamily="34" charset="0"/>
              </a:rPr>
              <a:t>chak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jou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Arial Rounded MT Bold" pitchFamily="34" charset="0"/>
              </a:rPr>
              <a:t>Ke</a:t>
            </a:r>
            <a:endParaRPr lang="en-US" sz="4000" b="1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m-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konnin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va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gide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Nan gnou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plèn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pi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ro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toujou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minninm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Jouk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tan gnou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jou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va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dènie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kondui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-m 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pi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pre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la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7030A0"/>
                </a:solidFill>
                <a:latin typeface="Arial Rounded MT Bold" pitchFamily="34" charset="0"/>
              </a:rPr>
              <a:t>2-</a:t>
            </a:r>
            <a:endParaRPr lang="en-US" sz="4400" b="1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Lè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asurans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mouin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komance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fayi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 </a:t>
            </a:r>
            <a:r>
              <a:rPr lang="fr-FR" sz="4400" b="1" dirty="0" err="1" smtClean="0">
                <a:latin typeface="Arial Rounded MT Bold" pitchFamily="34" charset="0"/>
              </a:rPr>
              <a:t>devan</a:t>
            </a:r>
            <a:r>
              <a:rPr lang="fr-FR" sz="4400" b="1" dirty="0" smtClean="0">
                <a:latin typeface="Arial Rounded MT Bold" pitchFamily="34" charset="0"/>
              </a:rPr>
              <a:t>-m gin gnou </a:t>
            </a:r>
            <a:r>
              <a:rPr lang="fr-FR" sz="4400" b="1" dirty="0" err="1" smtClean="0">
                <a:latin typeface="Arial Rounded MT Bold" pitchFamily="34" charset="0"/>
              </a:rPr>
              <a:t>falez</a:t>
            </a:r>
            <a:r>
              <a:rPr lang="fr-FR" sz="4400" b="1" dirty="0" smtClean="0">
                <a:latin typeface="Arial Rounded MT Bold" pitchFamily="34" charset="0"/>
              </a:rPr>
              <a:t> infini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Mouin</a:t>
            </a:r>
            <a:r>
              <a:rPr lang="fr-FR" sz="4400" b="1" dirty="0" smtClean="0">
                <a:latin typeface="Arial Rounded MT Bold" pitchFamily="34" charset="0"/>
              </a:rPr>
              <a:t> vire je-m, </a:t>
            </a:r>
            <a:endParaRPr lang="fr-FR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mouin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smtClean="0">
                <a:latin typeface="Arial Rounded MT Bold" pitchFamily="34" charset="0"/>
              </a:rPr>
              <a:t>gade Bon </a:t>
            </a:r>
            <a:r>
              <a:rPr lang="fr-FR" sz="4400" b="1" dirty="0" err="1" smtClean="0">
                <a:latin typeface="Arial Rounded MT Bold" pitchFamily="34" charset="0"/>
              </a:rPr>
              <a:t>Sovè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mouin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Li se </a:t>
            </a:r>
            <a:r>
              <a:rPr lang="fr-FR" sz="4400" b="1" dirty="0" err="1" smtClean="0">
                <a:latin typeface="Arial Rounded MT Bold" pitchFamily="34" charset="0"/>
              </a:rPr>
              <a:t>fòs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mouin</a:t>
            </a:r>
            <a:r>
              <a:rPr lang="fr-FR" sz="4400" b="1" dirty="0" smtClean="0">
                <a:latin typeface="Arial Rounded MT Bold" pitchFamily="34" charset="0"/>
              </a:rPr>
              <a:t>, </a:t>
            </a:r>
            <a:endParaRPr lang="fr-FR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le </a:t>
            </a:r>
            <a:r>
              <a:rPr lang="fr-FR" sz="4400" b="1" dirty="0" err="1" smtClean="0">
                <a:latin typeface="Arial Rounded MT Bold" pitchFamily="34" charset="0"/>
              </a:rPr>
              <a:t>mouin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mache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avè</a:t>
            </a:r>
            <a:r>
              <a:rPr lang="fr-FR" sz="4400" b="1" dirty="0" smtClean="0">
                <a:latin typeface="Arial Rounded MT Bold" pitchFamily="34" charset="0"/>
              </a:rPr>
              <a:t>-l</a:t>
            </a:r>
            <a:r>
              <a:rPr lang="fr-FR" sz="4400" b="1" dirty="0" smtClean="0">
                <a:latin typeface="Arial Rounded MT Bold" pitchFamily="34" charset="0"/>
              </a:rPr>
              <a:t>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Arial Rounded MT Bold" pitchFamily="34" charset="0"/>
              </a:rPr>
              <a:t>Ke</a:t>
            </a:r>
            <a:endParaRPr lang="en-US" sz="4000" b="1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m-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konnin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va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gide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Nan gnou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plèn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pi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ro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toujou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minninm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Jouk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tan gnou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jou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va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dènie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kondui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-m 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pi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pre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la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7030A0"/>
                </a:solidFill>
                <a:latin typeface="Arial Rounded MT Bold" pitchFamily="34" charset="0"/>
              </a:rPr>
              <a:t>3-</a:t>
            </a:r>
            <a:endParaRPr lang="en-US" sz="4400" b="1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Mouin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konfie</a:t>
            </a:r>
            <a:r>
              <a:rPr lang="fr-FR" sz="4400" b="1" dirty="0" smtClean="0">
                <a:latin typeface="Arial Rounded MT Bold" pitchFamily="34" charset="0"/>
              </a:rPr>
              <a:t> nan Kris, </a:t>
            </a:r>
            <a:endParaRPr lang="fr-FR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malgre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sikonstans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yo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Jezu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gingnin</a:t>
            </a:r>
            <a:r>
              <a:rPr lang="fr-FR" sz="4400" b="1" dirty="0" smtClean="0">
                <a:latin typeface="Arial Rounded MT Bold" pitchFamily="34" charset="0"/>
              </a:rPr>
              <a:t> la vi an </a:t>
            </a:r>
            <a:r>
              <a:rPr lang="fr-FR" sz="4400" b="1" dirty="0" err="1" smtClean="0">
                <a:latin typeface="Arial Rounded MT Bold" pitchFamily="34" charset="0"/>
              </a:rPr>
              <a:t>abondans</a:t>
            </a:r>
            <a:r>
              <a:rPr lang="fr-FR" sz="4400" b="1" dirty="0" smtClean="0">
                <a:latin typeface="Arial Rounded MT Bold" pitchFamily="34" charset="0"/>
              </a:rPr>
              <a:t>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La </a:t>
            </a:r>
            <a:r>
              <a:rPr lang="fr-FR" sz="4400" b="1" dirty="0" err="1" smtClean="0">
                <a:latin typeface="Arial Rounded MT Bold" pitchFamily="34" charset="0"/>
              </a:rPr>
              <a:t>pe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kimbe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kle</a:t>
            </a:r>
            <a:r>
              <a:rPr lang="fr-FR" sz="4400" b="1" dirty="0" smtClean="0">
                <a:latin typeface="Arial Rounded MT Bold" pitchFamily="34" charset="0"/>
              </a:rPr>
              <a:t>-a, </a:t>
            </a:r>
            <a:r>
              <a:rPr lang="fr-FR" sz="4400" b="1" dirty="0" err="1" smtClean="0">
                <a:latin typeface="Arial Rounded MT Bold" pitchFamily="34" charset="0"/>
              </a:rPr>
              <a:t>louvri</a:t>
            </a:r>
            <a:r>
              <a:rPr lang="fr-FR" sz="4400" b="1" dirty="0" smtClean="0">
                <a:latin typeface="Arial Rounded MT Bold" pitchFamily="34" charset="0"/>
              </a:rPr>
              <a:t> pot la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Pou li </a:t>
            </a:r>
            <a:r>
              <a:rPr lang="fr-FR" sz="4400" b="1" dirty="0" err="1" smtClean="0">
                <a:latin typeface="Arial Rounded MT Bold" pitchFamily="34" charset="0"/>
              </a:rPr>
              <a:t>minnin</a:t>
            </a:r>
            <a:r>
              <a:rPr lang="fr-FR" sz="4400" b="1" dirty="0" smtClean="0">
                <a:latin typeface="Arial Rounded MT Bold" pitchFamily="34" charset="0"/>
              </a:rPr>
              <a:t>-m </a:t>
            </a:r>
            <a:endParaRPr lang="fr-FR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nan </a:t>
            </a:r>
            <a:r>
              <a:rPr lang="fr-FR" sz="4400" b="1" dirty="0" err="1" smtClean="0">
                <a:latin typeface="Arial Rounded MT Bold" pitchFamily="34" charset="0"/>
              </a:rPr>
              <a:t>peyi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promes</a:t>
            </a:r>
            <a:r>
              <a:rPr lang="fr-FR" sz="4400" b="1" dirty="0" smtClean="0">
                <a:latin typeface="Arial Rounded MT Bold" pitchFamily="34" charset="0"/>
              </a:rPr>
              <a:t> la.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Arial Rounded MT Bold" pitchFamily="34" charset="0"/>
              </a:rPr>
              <a:t>Ke</a:t>
            </a:r>
            <a:endParaRPr lang="en-US" sz="4000" b="1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m-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konnin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va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gide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Nan gnou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plèn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pi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ro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toujou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minninm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Jouk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tan gnou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jou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va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dènie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kondui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-m 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pi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pre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D069A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 la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95600" y="609600"/>
            <a:ext cx="3200400" cy="101566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latin typeface="Arial Rounded MT Bold" pitchFamily="34" charset="0"/>
              </a:rPr>
              <a:t>DEBUT</a:t>
            </a:r>
            <a:endParaRPr lang="en-US" sz="6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</a:rPr>
              <a:t>DEBUT PAR SR </a:t>
            </a:r>
            <a:r>
              <a:rPr lang="en-US" sz="3600" b="1" dirty="0" smtClean="0">
                <a:solidFill>
                  <a:srgbClr val="0000CC"/>
                </a:solidFill>
              </a:rPr>
              <a:t>RITA</a:t>
            </a:r>
            <a:endParaRPr lang="en-US" sz="3600" dirty="0" smtClean="0">
              <a:solidFill>
                <a:srgbClr val="0000CC"/>
              </a:solidFill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APOCALYPSE 5:11-14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11 Je regardai, et j'entendis la voix de beaucoup d'anges autour du trône et des êtres vivants et des vieillards, et leur nombre était des myriades de myriades et des milliers de milliers.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12 Ils disaient d'une voix forte: L'agneau qui a été immolé est digne de recevoir la puissance, la richesse, la sagesse, la force, l'honneur, la gloire, et la louange.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13 </a:t>
            </a:r>
            <a:r>
              <a:rPr lang="fr-FR" sz="4000" dirty="0" smtClean="0">
                <a:latin typeface="Arial Rounded MT Bold" pitchFamily="34" charset="0"/>
              </a:rPr>
              <a:t>Et toutes les créatures qui sont dans le ciel, sur la terre, sous la terre, sur la mer, et tout ce qui s'y trouve, je les entendis qui disaient: A celui qui est assis sur le trône, et à l'agneau, soient la louange, l'honneur, la gloire, et la force, aux siècles des siècles!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14 Et les quatre êtres vivants disaient: Amen! Et les vieillards se prosternèrent et adorèrent.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12 CP 225, CEY 336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1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Ton  nom soit a jamais béni,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Dieu d'amour. (bis)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Merci pour ton don infini,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Dieu d'amour, (bis)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L'amour rayonne sur ta face,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Librement  tu veux faire grâce,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Pour nous ton cœur a de la place,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Dieu d'amour, (bis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)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2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Ton rôle d'angoisse est rempli,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o Sauveur, (bis)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Par ta mort tout est accompli,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o Sauveur, (bis)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Plus dévoué qu'un tendre frère,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Prenant sur toi notre misère,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Tu nous ramènes a ton Père,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O Sauveur, (bis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)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3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Qui voudrait s'éloigner de toi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A jamais? (bis)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Et demeurer sans Dieu, sans foi,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A jamais? (bis)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Acceptons tous ce don suprême,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Venons a Celui qui nous aime;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Son salut restera le Même'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A jamais. (bis)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endParaRPr lang="en-US" sz="36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00FF00"/>
                </a:solidFill>
                <a:latin typeface="Arial Rounded MT Bold" pitchFamily="34" charset="0"/>
              </a:rPr>
              <a:t>18 Fr </a:t>
            </a:r>
            <a:r>
              <a:rPr lang="fr-FR" sz="2800" b="1" dirty="0" err="1" smtClean="0">
                <a:solidFill>
                  <a:srgbClr val="00FF00"/>
                </a:solidFill>
                <a:latin typeface="Arial Rounded MT Bold" pitchFamily="34" charset="0"/>
              </a:rPr>
              <a:t>Cht</a:t>
            </a:r>
            <a:r>
              <a:rPr lang="fr-FR" sz="2800" b="1" dirty="0" smtClean="0">
                <a:solidFill>
                  <a:srgbClr val="00FF00"/>
                </a:solidFill>
                <a:latin typeface="Arial Rounded MT Bold" pitchFamily="34" charset="0"/>
              </a:rPr>
              <a:t> Esp Je L’ai </a:t>
            </a:r>
            <a:r>
              <a:rPr lang="fr-FR" sz="2800" b="1" dirty="0" smtClean="0">
                <a:solidFill>
                  <a:srgbClr val="00FF00"/>
                </a:solidFill>
                <a:latin typeface="Arial Rounded MT Bold" pitchFamily="34" charset="0"/>
              </a:rPr>
              <a:t>Trouve</a:t>
            </a:r>
            <a:endParaRPr lang="en-US" sz="28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2800" b="1" dirty="0" smtClean="0">
                <a:solidFill>
                  <a:srgbClr val="00FF00"/>
                </a:solidFill>
                <a:latin typeface="Arial Rounded MT Bold" pitchFamily="34" charset="0"/>
              </a:rPr>
              <a:t>1.</a:t>
            </a:r>
            <a:endParaRPr lang="en-US" sz="28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L'ai trouvé, je L'ai trouvé,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Le Bonheur ineffable!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suis sauve, je suis sauve,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Oh! Joie inexprimable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Tous mes péchés sont effacés;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Le sang de Christ me lave.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Les jours des larmes sont passés: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Je ne suis plus esclave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!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00FF00"/>
                </a:solidFill>
                <a:latin typeface="Arial Rounded MT Bold" pitchFamily="34" charset="0"/>
              </a:rPr>
              <a:t>2</a:t>
            </a:r>
            <a:r>
              <a:rPr lang="fr-FR" sz="2800" b="1" dirty="0" smtClean="0">
                <a:solidFill>
                  <a:srgbClr val="00FF00"/>
                </a:solidFill>
                <a:latin typeface="Arial Rounded MT Bold" pitchFamily="34" charset="0"/>
              </a:rPr>
              <a:t>.</a:t>
            </a:r>
            <a:endParaRPr lang="en-US" sz="28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Oh ! Quel Bonheur! </a:t>
            </a:r>
            <a:endParaRPr lang="fr-FR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Oh</a:t>
            </a:r>
            <a:r>
              <a:rPr lang="fr-FR" sz="4000" b="1" dirty="0" smtClean="0">
                <a:latin typeface="Arial Rounded MT Bold" pitchFamily="34" charset="0"/>
              </a:rPr>
              <a:t> ! Quel Bonheur!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D'avoir Jésus pour Maitre!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 Mon Sauveur, mon seul Sauveur,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 toi seul je veux être!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Tu vins briser, puissant Vainqueur,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Du mal la tyrannie,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Affranchissant Mon pauvre cœur,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ET me donnant la 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vie.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00FF00"/>
                </a:solidFill>
                <a:latin typeface="Arial Rounded MT Bold" pitchFamily="34" charset="0"/>
              </a:rPr>
              <a:t>3</a:t>
            </a:r>
            <a:r>
              <a:rPr lang="fr-FR" sz="2800" b="1" dirty="0" smtClean="0">
                <a:solidFill>
                  <a:srgbClr val="00FF00"/>
                </a:solidFill>
                <a:latin typeface="Arial Rounded MT Bold" pitchFamily="34" charset="0"/>
              </a:rPr>
              <a:t>.</a:t>
            </a:r>
            <a:endParaRPr lang="en-US" sz="28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Ah, laissez-moi chanter Mon Roi,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Oui, qu'à genoux, je chante!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Jésus n'est-il pas tout pour moi?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Gloire à sa croix sanglante!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Sans Se lasser, jour après jour,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IL m’aime, IL m'aime encore...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Comment répondre à tant d'amour?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Je crois, j'aime et 'adore!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LECTURE  PSAUME 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103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Ps 103:1 ¶ De David. Mon âme, bénis l'Éternel! Que tout ce qui est en moi bénisse son saint nom!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2 Mon âme, bénis l'Éternel, Et n'oublie aucun de ses bienfaits!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3 C'est lui qui pardonne toutes tes iniquités, Qui guérit toutes tes maladies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;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4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C'est lui qui délivre ta vie de la fosse, Qui te couronne de bonté et de miséricorde;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5 C'est lui qui rassasie de biens ta vieillesse, Qui te fait rajeunir comme l'aigle.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6 ¶ L'Éternel fait justice, Il fait droit à tous les opprimés.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7 Il a manifesté ses voies à Moïse, Ses œuvres aux enfants d'Israël.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8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L'Éternel est miséricordieux et compatissant, Lent à la colère et riche en bonté;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9 Il ne conteste pas sans cesse, Il ne garde pas sa colère à toujours;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10 Il ne nous traite pas selon nos péchés, Il ne nous punit pas selon nos iniquités.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11 Mais autant les cieux sont élevés au-dessus de la terre, Autant sa bonté est grande pour ceux qui le craignent;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12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Autant l'orient est éloigné de l'occident, Autant il éloigne de nous nos transgressions.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13 Comme un père a compassion de ses enfants, L'Éternel a compassion de ceux qui le craignent.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14 Car il sait de quoi nous sommes formés, Il se souvient que nous sommes poussière.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15 L'homme! ses jours sont comme l'herbe, Il fleurit comme la fleur des champs.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16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Lorsqu'un vent passe sur elle, elle n'est plus, Et le lieu qu'elle occupait ne la reconnaît plus.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17 Mais la bonté de l'Éternel dure à jamais pour ceux qui le craignent, Et sa miséricorde pour les enfants de leurs enfants,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18 Pour ceux qui gardent son alliance, Et se souviennent de ses commandements afin de les accomplir.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19 ¶ L'Éternel a établi son trône dans les cieux, Et son règne domine sur toutes choses.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20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Bénissez l'Éternel, vous ses anges, Qui êtes puissants en force, et qui exécutez ses ordres, En obéissant à la voix de sa parole!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21 Bénissez l'Éternel, vous toutes ses armées, Qui êtes ses serviteurs, et qui faites sa volonté!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22 Bénissez l'Éternel, vous toutes ses œuvres, Dans tous les lieux de sa domination! Mon âme, bénis l'Éternel!</a:t>
            </a:r>
            <a:endParaRPr lang="en-US" sz="4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141 FR CE AJESUS JE M’ABANDONNE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1.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A Jésus je m’abandonne: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Ce qu’il me dit, je le crois,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Et je prends ce qu’il me donne,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La couronne avec la croix.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Refrain :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Compter sur lui d’heure en heure,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Tant que dure le combat ;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Que l’on vive ou que l’on meure,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Compter sur lui, tout est là. (bis 2 lignes</a:t>
            </a: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2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Que si l’ennemi se montre,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Mon cœur n’en est point troublé ;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Avec Christ à sa rencontre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Je puis aller sans trembler.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Refrain :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Compter sur lui d’heure en heure,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Tant que dure le combat ;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Que l’on vive ou que l’on meure,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Compter sur lui, tout est là. (bis 2 lignes)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3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Suis-je en paix ? Vers la lumière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Mon chant s’élève, attendri,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Pour se changer en prière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Si l’horizon s’assombrit.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Refrain :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Compter sur lui d’heure en heure,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Tant que dure le combat ;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Que l’on vive ou que l’on meure,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Compter sur lui, tout est là. (bis 2 lignes)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4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Qu’on m’approuve ou qu’on me blâme,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Et demain comme aujourd’hui,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Je ne veux quoiqu’on réclame,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Jamais compter que sur Lui</a:t>
            </a: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Refrain :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Compter sur lui d’heure en heure,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Tant que dure le combat ;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Que l’on vive ou que l’on meure,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Compter sur lui, tout est là. (bis 2 lignes)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000" b="1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GRANDE  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205 Fr CE : O Toi Qui Donnes La Vie, </a:t>
            </a:r>
            <a:b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  <a:t/>
            </a:r>
            <a:b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5400" dirty="0" smtClean="0">
                <a:solidFill>
                  <a:srgbClr val="002060"/>
                </a:solidFill>
                <a:latin typeface="Arial Rounded MT Bold" pitchFamily="34" charset="0"/>
              </a:rPr>
              <a:t>O toi qui donnes la vie, </a:t>
            </a:r>
            <a:br>
              <a:rPr lang="fr-FR" sz="5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5400" dirty="0" smtClean="0">
                <a:solidFill>
                  <a:srgbClr val="002060"/>
                </a:solidFill>
                <a:latin typeface="Arial Rounded MT Bold" pitchFamily="34" charset="0"/>
              </a:rPr>
              <a:t>A tes pieds je veux m’asseoir </a:t>
            </a:r>
            <a:br>
              <a:rPr lang="fr-FR" sz="5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5400" dirty="0" smtClean="0">
                <a:solidFill>
                  <a:srgbClr val="002060"/>
                </a:solidFill>
                <a:latin typeface="Arial Rounded MT Bold" pitchFamily="34" charset="0"/>
              </a:rPr>
              <a:t>Comme s’asseyait Marie </a:t>
            </a:r>
            <a:br>
              <a:rPr lang="fr-FR" sz="5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5400" dirty="0" smtClean="0">
                <a:solidFill>
                  <a:srgbClr val="002060"/>
                </a:solidFill>
                <a:latin typeface="Arial Rounded MT Bold" pitchFamily="34" charset="0"/>
              </a:rPr>
              <a:t>A l’heure douce du soir. </a:t>
            </a:r>
            <a:r>
              <a:rPr lang="fr-FR" sz="5400" dirty="0" smtClean="0">
                <a:solidFill>
                  <a:srgbClr val="FF0000"/>
                </a:solidFill>
                <a:latin typeface="Arial Rounded MT Bold" pitchFamily="34" charset="0"/>
              </a:rPr>
              <a:t>(bis 2 lignes) </a:t>
            </a:r>
            <a: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  <a:t/>
            </a:r>
            <a:b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endParaRPr lang="en-US" sz="32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. </a:t>
            </a:r>
            <a: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  <a:t/>
            </a:r>
            <a:b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Mon être entier te réclame </a:t>
            </a:r>
            <a:b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Tout n’est que faiblesse en moi; </a:t>
            </a:r>
            <a:b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Viens te pencher sur mon âme, </a:t>
            </a:r>
            <a:b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Elle a tant besoin de Toi! </a:t>
            </a:r>
            <a:endParaRPr lang="fr-FR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bis 2 lignes) </a:t>
            </a:r>
            <a: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  <a:t/>
            </a:r>
            <a:b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endParaRPr lang="en-US" sz="32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. </a:t>
            </a:r>
            <a: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  <a:t/>
            </a:r>
            <a:br>
              <a:rPr lang="fr-FR" sz="32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Maître, a tes pieds je m’incline, </a:t>
            </a:r>
            <a:b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Je t’appartiens sans retour, </a:t>
            </a:r>
            <a:b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Verse en moi ta paix divine, </a:t>
            </a:r>
            <a:b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Répands en moi ton amour! </a:t>
            </a:r>
            <a:endParaRPr lang="fr-FR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bis 2 lignes)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APRIL 2023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1:30—3;00 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  <p:pic>
        <p:nvPicPr>
          <p:cNvPr id="6" name="Picture 5" descr="No Mass, no offertory: Church collections take a hit – Catholic Phill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066800"/>
            <a:ext cx="3581400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94 KCD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Ta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Vlé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Di Ou </a:t>
            </a:r>
            <a:b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1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 ta </a:t>
            </a:r>
            <a:r>
              <a:rPr lang="fr-FR" sz="4800" dirty="0" err="1" smtClean="0">
                <a:latin typeface="Arial Rounded MT Bold" pitchFamily="34" charset="0"/>
              </a:rPr>
              <a:t>vle</a:t>
            </a:r>
            <a:r>
              <a:rPr lang="fr-FR" sz="4800" dirty="0" smtClean="0">
                <a:latin typeface="Arial Rounded MT Bold" pitchFamily="34" charset="0"/>
              </a:rPr>
              <a:t> di ou </a:t>
            </a:r>
            <a:endParaRPr lang="fr-FR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latin typeface="Arial Rounded MT Bold" pitchFamily="34" charset="0"/>
              </a:rPr>
              <a:t>sa </a:t>
            </a:r>
            <a:r>
              <a:rPr lang="fr-FR" sz="4800" dirty="0" err="1" smtClean="0">
                <a:latin typeface="Arial Rounded MT Bold" pitchFamily="34" charset="0"/>
              </a:rPr>
              <a:t>Jezu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fe</a:t>
            </a:r>
            <a:r>
              <a:rPr lang="fr-FR" sz="4800" dirty="0" smtClean="0">
                <a:latin typeface="Arial Rounded MT Bold" pitchFamily="34" charset="0"/>
              </a:rPr>
              <a:t> pou </a:t>
            </a:r>
            <a:r>
              <a:rPr lang="fr-FR" sz="4800" dirty="0" err="1" smtClean="0">
                <a:latin typeface="Arial Rounded MT Bold" pitchFamily="34" charset="0"/>
              </a:rPr>
              <a:t>ke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, 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err="1" smtClean="0">
                <a:latin typeface="Arial Rounded MT Bold" pitchFamily="34" charset="0"/>
              </a:rPr>
              <a:t>Depi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 te </a:t>
            </a:r>
            <a:r>
              <a:rPr lang="fr-FR" sz="4800" dirty="0" err="1" smtClean="0">
                <a:latin typeface="Arial Rounded MT Bold" pitchFamily="34" charset="0"/>
              </a:rPr>
              <a:t>jwenn</a:t>
            </a:r>
            <a:r>
              <a:rPr lang="fr-FR" sz="4800" dirty="0" smtClean="0">
                <a:latin typeface="Arial Rounded MT Bold" pitchFamily="34" charset="0"/>
              </a:rPr>
              <a:t> li </a:t>
            </a:r>
            <a:endParaRPr lang="fr-FR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kou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smtClean="0">
                <a:latin typeface="Arial Rounded MT Bold" pitchFamily="34" charset="0"/>
              </a:rPr>
              <a:t>bon </a:t>
            </a:r>
            <a:r>
              <a:rPr lang="fr-FR" sz="4800" dirty="0" err="1" smtClean="0">
                <a:latin typeface="Arial Rounded MT Bold" pitchFamily="34" charset="0"/>
              </a:rPr>
              <a:t>Zanmi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; 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 ta di jan la </a:t>
            </a:r>
            <a:r>
              <a:rPr lang="fr-FR" sz="4800" dirty="0" smtClean="0">
                <a:latin typeface="Arial Rounded MT Bold" pitchFamily="34" charset="0"/>
              </a:rPr>
              <a:t>vi-m</a:t>
            </a:r>
          </a:p>
          <a:p>
            <a:pPr algn="ctr">
              <a:buNone/>
            </a:pP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smtClean="0">
                <a:latin typeface="Arial Rounded MT Bold" pitchFamily="34" charset="0"/>
              </a:rPr>
              <a:t>te </a:t>
            </a:r>
            <a:r>
              <a:rPr lang="fr-FR" sz="4800" dirty="0" err="1" smtClean="0">
                <a:latin typeface="Arial Rounded MT Bold" pitchFamily="34" charset="0"/>
              </a:rPr>
              <a:t>chanje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konpletman</a:t>
            </a:r>
            <a:r>
              <a:rPr lang="fr-FR" sz="4800" dirty="0" smtClean="0">
                <a:latin typeface="Arial Rounded MT Bold" pitchFamily="34" charset="0"/>
              </a:rPr>
              <a:t>, 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E </a:t>
            </a:r>
            <a:r>
              <a:rPr lang="fr-FR" sz="4800" dirty="0" err="1" smtClean="0">
                <a:latin typeface="Arial Rounded MT Bold" pitchFamily="34" charset="0"/>
              </a:rPr>
              <a:t>ke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 te </a:t>
            </a:r>
            <a:r>
              <a:rPr lang="fr-FR" sz="4800" dirty="0" err="1" smtClean="0">
                <a:latin typeface="Arial Rounded MT Bold" pitchFamily="34" charset="0"/>
              </a:rPr>
              <a:t>ranpli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endParaRPr lang="fr-FR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avek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kontantman</a:t>
            </a:r>
            <a:r>
              <a:rPr lang="fr-FR" sz="4800" dirty="0" smtClean="0">
                <a:latin typeface="Arial Rounded MT Bold" pitchFamily="34" charset="0"/>
              </a:rPr>
              <a:t>.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Ke</a:t>
            </a:r>
            <a:r>
              <a:rPr lang="en-US" sz="36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3600" dirty="0" smtClean="0">
                <a:latin typeface="Arial Rounded MT Bold" pitchFamily="34" charset="0"/>
              </a:rPr>
              <a:t/>
            </a:r>
            <a:br>
              <a:rPr lang="en-US" sz="3600" dirty="0" smtClean="0">
                <a:latin typeface="Arial Rounded MT Bold" pitchFamily="34" charset="0"/>
              </a:rPr>
            </a:b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Peson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pat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janm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endParaRPr lang="en-US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renmen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mwen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kou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Jezu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, </a:t>
            </a:r>
            <a:b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Pa gen yon lot bon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Zanmi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kon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Li. </a:t>
            </a:r>
            <a:b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Nan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pwen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lot </a:t>
            </a:r>
            <a:endParaRPr lang="fr-FR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kab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blanchi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peche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-m </a:t>
            </a:r>
            <a:endParaRPr lang="fr-FR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ki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rouj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anpil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! </a:t>
            </a:r>
            <a:b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O, a la li te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renmen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-m!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.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Vi-m te </a:t>
            </a:r>
            <a:r>
              <a:rPr lang="fr-FR" sz="4400" dirty="0" err="1" smtClean="0">
                <a:latin typeface="Arial Rounded MT Bold" pitchFamily="34" charset="0"/>
              </a:rPr>
              <a:t>tou</a:t>
            </a:r>
            <a:r>
              <a:rPr lang="fr-FR" sz="4400" dirty="0" smtClean="0">
                <a:latin typeface="Arial Rounded MT Bold" pitchFamily="34" charset="0"/>
              </a:rPr>
              <a:t> sal </a:t>
            </a:r>
            <a:r>
              <a:rPr lang="fr-FR" sz="4400" dirty="0" err="1" smtClean="0">
                <a:latin typeface="Arial Rounded MT Bold" pitchFamily="34" charset="0"/>
              </a:rPr>
              <a:t>ak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peche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le </a:t>
            </a:r>
            <a:r>
              <a:rPr lang="fr-FR" sz="4400" dirty="0" err="1" smtClean="0">
                <a:latin typeface="Arial Rounded MT Bold" pitchFamily="34" charset="0"/>
              </a:rPr>
              <a:t>Jezu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jwenn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mwen</a:t>
            </a:r>
            <a:r>
              <a:rPr lang="fr-FR" sz="4400" dirty="0" smtClean="0">
                <a:latin typeface="Arial Rounded MT Bold" pitchFamily="34" charset="0"/>
              </a:rPr>
              <a:t>,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err="1" smtClean="0">
                <a:latin typeface="Arial Rounded MT Bold" pitchFamily="34" charset="0"/>
              </a:rPr>
              <a:t>Ke-m</a:t>
            </a:r>
            <a:r>
              <a:rPr lang="fr-FR" sz="4400" dirty="0" smtClean="0">
                <a:latin typeface="Arial Rounded MT Bold" pitchFamily="34" charset="0"/>
              </a:rPr>
              <a:t> te </a:t>
            </a:r>
            <a:r>
              <a:rPr lang="fr-FR" sz="4400" dirty="0" err="1" smtClean="0">
                <a:latin typeface="Arial Rounded MT Bold" pitchFamily="34" charset="0"/>
              </a:rPr>
              <a:t>plen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mize</a:t>
            </a:r>
            <a:r>
              <a:rPr lang="fr-FR" sz="4400" dirty="0" smtClean="0">
                <a:latin typeface="Arial Rounded MT Bold" pitchFamily="34" charset="0"/>
              </a:rPr>
              <a:t>, </a:t>
            </a: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tet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mwen</a:t>
            </a:r>
            <a:r>
              <a:rPr lang="fr-FR" sz="4400" dirty="0" smtClean="0">
                <a:latin typeface="Arial Rounded MT Bold" pitchFamily="34" charset="0"/>
              </a:rPr>
              <a:t> te </a:t>
            </a:r>
            <a:r>
              <a:rPr lang="fr-FR" sz="4400" dirty="0" err="1" smtClean="0">
                <a:latin typeface="Arial Rounded MT Bold" pitchFamily="34" charset="0"/>
              </a:rPr>
              <a:t>chaje</a:t>
            </a:r>
            <a:r>
              <a:rPr lang="fr-FR" sz="4400" dirty="0" smtClean="0">
                <a:latin typeface="Arial Rounded MT Bold" pitchFamily="34" charset="0"/>
              </a:rPr>
              <a:t>.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Men </a:t>
            </a:r>
            <a:r>
              <a:rPr lang="fr-FR" sz="4400" dirty="0" err="1" smtClean="0">
                <a:latin typeface="Arial Rounded MT Bold" pitchFamily="34" charset="0"/>
              </a:rPr>
              <a:t>avek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amou</a:t>
            </a:r>
            <a:r>
              <a:rPr lang="fr-FR" sz="4400" dirty="0" smtClean="0">
                <a:latin typeface="Arial Rounded MT Bold" pitchFamily="34" charset="0"/>
              </a:rPr>
              <a:t> Li </a:t>
            </a: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Jezu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te </a:t>
            </a:r>
            <a:r>
              <a:rPr lang="fr-FR" sz="4400" dirty="0" err="1" smtClean="0">
                <a:latin typeface="Arial Rounded MT Bold" pitchFamily="34" charset="0"/>
              </a:rPr>
              <a:t>vlop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emwen</a:t>
            </a:r>
            <a:r>
              <a:rPr lang="fr-FR" sz="4400" dirty="0" smtClean="0">
                <a:latin typeface="Arial Rounded MT Bold" pitchFamily="34" charset="0"/>
              </a:rPr>
              <a:t>,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E li </a:t>
            </a:r>
            <a:r>
              <a:rPr lang="fr-FR" sz="4400" dirty="0" err="1" smtClean="0">
                <a:latin typeface="Arial Rounded MT Bold" pitchFamily="34" charset="0"/>
              </a:rPr>
              <a:t>kondui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mwen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kote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m-te </a:t>
            </a:r>
            <a:r>
              <a:rPr lang="fr-FR" sz="4400" dirty="0" err="1" smtClean="0">
                <a:latin typeface="Arial Rounded MT Bold" pitchFamily="34" charset="0"/>
              </a:rPr>
              <a:t>dwe</a:t>
            </a:r>
            <a:r>
              <a:rPr lang="fr-FR" sz="4400" dirty="0" smtClean="0">
                <a:latin typeface="Arial Rounded MT Bold" pitchFamily="34" charset="0"/>
              </a:rPr>
              <a:t> ale.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Ke</a:t>
            </a:r>
            <a:r>
              <a:rPr lang="en-US" sz="36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3600" dirty="0" smtClean="0">
                <a:latin typeface="Arial Rounded MT Bold" pitchFamily="34" charset="0"/>
              </a:rPr>
              <a:t/>
            </a:r>
            <a:br>
              <a:rPr lang="en-US" sz="3600" dirty="0" smtClean="0">
                <a:latin typeface="Arial Rounded MT Bold" pitchFamily="34" charset="0"/>
              </a:rPr>
            </a:b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Peson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pat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janm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endParaRPr lang="en-US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renmen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mwen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kou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Jezu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, </a:t>
            </a:r>
            <a:b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Pa gen yon lot bon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Zanmi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kon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Li. </a:t>
            </a:r>
            <a:b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Nan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pwen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lot </a:t>
            </a:r>
            <a:endParaRPr lang="fr-FR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kab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blanchi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peche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-m </a:t>
            </a:r>
            <a:endParaRPr lang="fr-FR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ki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rouj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anpil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! </a:t>
            </a:r>
            <a:b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O, a la li te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renmen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-m!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.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400" dirty="0" err="1" smtClean="0">
                <a:latin typeface="Arial Rounded MT Bold" pitchFamily="34" charset="0"/>
              </a:rPr>
              <a:t>Chak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jou</a:t>
            </a:r>
            <a:r>
              <a:rPr lang="fr-FR" sz="4400" dirty="0" smtClean="0">
                <a:latin typeface="Arial Rounded MT Bold" pitchFamily="34" charset="0"/>
              </a:rPr>
              <a:t> li </a:t>
            </a:r>
            <a:r>
              <a:rPr lang="fr-FR" sz="4400" dirty="0" err="1" smtClean="0">
                <a:latin typeface="Arial Rounded MT Bold" pitchFamily="34" charset="0"/>
              </a:rPr>
              <a:t>vi-n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jwenn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mwen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pou </a:t>
            </a:r>
            <a:r>
              <a:rPr lang="fr-FR" sz="4400" dirty="0" smtClean="0">
                <a:latin typeface="Arial Rounded MT Bold" pitchFamily="34" charset="0"/>
              </a:rPr>
              <a:t>ban </a:t>
            </a:r>
            <a:r>
              <a:rPr lang="fr-FR" sz="4400" dirty="0" err="1" smtClean="0">
                <a:latin typeface="Arial Rounded MT Bold" pitchFamily="34" charset="0"/>
              </a:rPr>
              <a:t>mwen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asurans</a:t>
            </a:r>
            <a:r>
              <a:rPr lang="fr-FR" sz="4400" dirty="0" smtClean="0">
                <a:latin typeface="Arial Rounded MT Bold" pitchFamily="34" charset="0"/>
              </a:rPr>
              <a:t>;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err="1" smtClean="0">
                <a:latin typeface="Arial Rounded MT Bold" pitchFamily="34" charset="0"/>
              </a:rPr>
              <a:t>Jou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apre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jou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mwen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pi </a:t>
            </a:r>
            <a:r>
              <a:rPr lang="fr-FR" sz="4400" dirty="0" err="1" smtClean="0">
                <a:latin typeface="Arial Rounded MT Bold" pitchFamily="34" charset="0"/>
              </a:rPr>
              <a:t>konnnen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amou</a:t>
            </a:r>
            <a:r>
              <a:rPr lang="fr-FR" sz="4400" dirty="0" smtClean="0">
                <a:latin typeface="Arial Rounded MT Bold" pitchFamily="34" charset="0"/>
              </a:rPr>
              <a:t> li;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err="1" smtClean="0">
                <a:latin typeface="Arial Rounded MT Bold" pitchFamily="34" charset="0"/>
              </a:rPr>
              <a:t>Mwen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pap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janm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konpran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pouki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lit e </a:t>
            </a:r>
            <a:r>
              <a:rPr lang="fr-FR" sz="4400" dirty="0" err="1" smtClean="0">
                <a:latin typeface="Arial Rounded MT Bold" pitchFamily="34" charset="0"/>
              </a:rPr>
              <a:t>vi-n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sove</a:t>
            </a:r>
            <a:r>
              <a:rPr lang="fr-FR" sz="4400" dirty="0" smtClean="0">
                <a:latin typeface="Arial Rounded MT Bold" pitchFamily="34" charset="0"/>
              </a:rPr>
              <a:t>-m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err="1" smtClean="0">
                <a:latin typeface="Arial Rounded MT Bold" pitchFamily="34" charset="0"/>
              </a:rPr>
              <a:t>Jouk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lo</a:t>
            </a:r>
            <a:r>
              <a:rPr lang="fr-FR" sz="4400" dirty="0" smtClean="0">
                <a:latin typeface="Arial Rounded MT Bold" pitchFamily="34" charset="0"/>
              </a:rPr>
              <a:t> nan </a:t>
            </a:r>
            <a:r>
              <a:rPr lang="fr-FR" sz="4400" dirty="0" err="1" smtClean="0">
                <a:latin typeface="Arial Rounded MT Bold" pitchFamily="34" charset="0"/>
              </a:rPr>
              <a:t>syel</a:t>
            </a:r>
            <a:r>
              <a:rPr lang="fr-FR" sz="4400" dirty="0" smtClean="0">
                <a:latin typeface="Arial Rounded MT Bold" pitchFamily="34" charset="0"/>
              </a:rPr>
              <a:t> la </a:t>
            </a: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ma </a:t>
            </a:r>
            <a:r>
              <a:rPr lang="fr-FR" sz="4400" dirty="0" smtClean="0">
                <a:latin typeface="Arial Rounded MT Bold" pitchFamily="34" charset="0"/>
              </a:rPr>
              <a:t>va </a:t>
            </a:r>
            <a:r>
              <a:rPr lang="fr-FR" sz="4400" dirty="0" err="1" smtClean="0">
                <a:latin typeface="Arial Rounded MT Bold" pitchFamily="34" charset="0"/>
              </a:rPr>
              <a:t>kontre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ak</a:t>
            </a:r>
            <a:r>
              <a:rPr lang="fr-FR" sz="4400" dirty="0" smtClean="0">
                <a:latin typeface="Arial Rounded MT Bold" pitchFamily="34" charset="0"/>
              </a:rPr>
              <a:t> li.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Ke</a:t>
            </a:r>
            <a:r>
              <a:rPr lang="en-US" sz="36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3600" dirty="0" smtClean="0">
                <a:latin typeface="Arial Rounded MT Bold" pitchFamily="34" charset="0"/>
              </a:rPr>
              <a:t/>
            </a:r>
            <a:br>
              <a:rPr lang="en-US" sz="3600" dirty="0" smtClean="0">
                <a:latin typeface="Arial Rounded MT Bold" pitchFamily="34" charset="0"/>
              </a:rPr>
            </a:b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Peson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pat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janm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endParaRPr lang="en-US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renmen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mwen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kou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Jezu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, </a:t>
            </a:r>
            <a:b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Pa gen yon lot bon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Zanmi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kon</a:t>
            </a:r>
            <a: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  <a:t> Li. </a:t>
            </a:r>
            <a:br>
              <a:rPr lang="en-US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Nan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pwen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lot </a:t>
            </a:r>
            <a:endParaRPr lang="fr-FR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kab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blanchi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peche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-m </a:t>
            </a:r>
            <a:endParaRPr lang="fr-FR" sz="4400" b="1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ki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rouj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anpil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! </a:t>
            </a:r>
            <a:b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O, a la li te </a:t>
            </a:r>
            <a:r>
              <a:rPr lang="fr-FR" sz="4400" b="1" dirty="0" err="1" smtClean="0">
                <a:solidFill>
                  <a:srgbClr val="00FF99"/>
                </a:solidFill>
                <a:latin typeface="Arial Rounded MT Bold" pitchFamily="34" charset="0"/>
              </a:rPr>
              <a:t>renmen</a:t>
            </a:r>
            <a:r>
              <a:rPr lang="fr-FR" sz="4400" b="1" dirty="0" smtClean="0">
                <a:solidFill>
                  <a:srgbClr val="00FF99"/>
                </a:solidFill>
                <a:latin typeface="Arial Rounded MT Bold" pitchFamily="34" charset="0"/>
              </a:rPr>
              <a:t>-m!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PRIERE POUR L’OFFRANDE </a:t>
            </a:r>
            <a:br>
              <a:rPr lang="en-US" b="1" dirty="0" smtClean="0"/>
            </a:br>
            <a:r>
              <a:rPr lang="en-US" b="1" dirty="0" smtClean="0"/>
              <a:t>ET LE MESSAGE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  <a:solidFill>
            <a:srgbClr val="99FF33"/>
          </a:solidFill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 </a:t>
            </a:r>
            <a:r>
              <a:rPr lang="en-US" sz="4800" b="1" dirty="0" smtClean="0"/>
              <a:t>SERMON PAR </a:t>
            </a:r>
          </a:p>
          <a:p>
            <a:pPr algn="ctr">
              <a:buNone/>
            </a:pPr>
            <a:r>
              <a:rPr lang="en-US" sz="4800" b="1" dirty="0" smtClean="0"/>
              <a:t>PASTEUR </a:t>
            </a:r>
          </a:p>
          <a:p>
            <a:pPr algn="ctr">
              <a:buNone/>
            </a:pPr>
            <a:r>
              <a:rPr lang="en-US" sz="4800" b="1" dirty="0" smtClean="0"/>
              <a:t>SAINT GERARD CHARLESTIN</a:t>
            </a:r>
            <a:endParaRPr lang="en-US" sz="4800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99FF33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68297</TotalTime>
  <Words>1562</Words>
  <Application>Microsoft Office PowerPoint</Application>
  <PresentationFormat>On-screen Show (4:3)</PresentationFormat>
  <Paragraphs>310</Paragraphs>
  <Slides>52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VISITORS WELCOME</vt:lpstr>
      <vt:lpstr>VISITORS WELCOME</vt:lpstr>
      <vt:lpstr>OFFRANDE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PRIERE POUR L’OFFRANDE  ET LE MESSAGE</vt:lpstr>
      <vt:lpstr>Slide 51</vt:lpstr>
      <vt:lpstr>Slide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433</cp:revision>
  <dcterms:created xsi:type="dcterms:W3CDTF">2012-11-25T13:28:17Z</dcterms:created>
  <dcterms:modified xsi:type="dcterms:W3CDTF">2023-04-22T19:10:17Z</dcterms:modified>
</cp:coreProperties>
</file>