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620" r:id="rId2"/>
    <p:sldId id="621" r:id="rId3"/>
    <p:sldId id="622" r:id="rId4"/>
    <p:sldId id="627" r:id="rId5"/>
    <p:sldId id="628" r:id="rId6"/>
    <p:sldId id="629" r:id="rId7"/>
    <p:sldId id="630" r:id="rId8"/>
    <p:sldId id="623" r:id="rId9"/>
    <p:sldId id="631" r:id="rId10"/>
    <p:sldId id="632" r:id="rId11"/>
    <p:sldId id="633" r:id="rId12"/>
    <p:sldId id="634" r:id="rId13"/>
    <p:sldId id="635" r:id="rId14"/>
    <p:sldId id="640" r:id="rId15"/>
    <p:sldId id="641" r:id="rId16"/>
    <p:sldId id="642" r:id="rId17"/>
    <p:sldId id="643" r:id="rId18"/>
    <p:sldId id="646" r:id="rId19"/>
    <p:sldId id="636" r:id="rId20"/>
    <p:sldId id="637" r:id="rId21"/>
    <p:sldId id="624" r:id="rId22"/>
    <p:sldId id="647" r:id="rId23"/>
    <p:sldId id="648" r:id="rId24"/>
    <p:sldId id="625" r:id="rId25"/>
    <p:sldId id="649" r:id="rId26"/>
    <p:sldId id="650" r:id="rId27"/>
    <p:sldId id="651" r:id="rId28"/>
    <p:sldId id="652" r:id="rId29"/>
    <p:sldId id="657" r:id="rId30"/>
    <p:sldId id="658" r:id="rId31"/>
    <p:sldId id="659" r:id="rId32"/>
    <p:sldId id="653" r:id="rId33"/>
    <p:sldId id="660" r:id="rId34"/>
    <p:sldId id="626" r:id="rId35"/>
    <p:sldId id="661" r:id="rId36"/>
    <p:sldId id="662" r:id="rId37"/>
    <p:sldId id="663" r:id="rId38"/>
    <p:sldId id="66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00FF"/>
    <a:srgbClr val="0000CC"/>
    <a:srgbClr val="481F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4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66FFFF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DIMANCHE 19 MARS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par Pasteur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2819400"/>
            <a:ext cx="9144000" cy="44627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sz="4400" b="1" dirty="0" smtClean="0">
              <a:solidFill>
                <a:srgbClr val="66FFFF"/>
              </a:solidFill>
            </a:endParaRPr>
          </a:p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POURQUOI </a:t>
            </a:r>
          </a:p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SOMMES-NOUS </a:t>
            </a:r>
          </a:p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À TOUTE HEURE EN PERIL ?</a:t>
            </a:r>
          </a:p>
          <a:p>
            <a:pPr algn="ctr"/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5400" b="1" dirty="0" smtClean="0"/>
              <a:t>POURQUOI SOMMES-NOUS À TOUTE HEURE EN PERIL ?</a:t>
            </a:r>
            <a:endParaRPr lang="en-US" sz="5400" b="1" dirty="0" smtClean="0"/>
          </a:p>
          <a:p>
            <a:pPr algn="just">
              <a:buNone/>
            </a:pPr>
            <a:r>
              <a:rPr lang="fr-FR" sz="5400" b="1" dirty="0" smtClean="0">
                <a:solidFill>
                  <a:srgbClr val="C00000"/>
                </a:solidFill>
              </a:rPr>
              <a:t>1Corinthiens 15:30-31 </a:t>
            </a:r>
          </a:p>
          <a:p>
            <a:pPr algn="just"/>
            <a:r>
              <a:rPr lang="fr-FR" sz="5400" b="1" dirty="0" smtClean="0"/>
              <a:t>30 Et nous, pourquoi sommes-nous à toute heure en péril?</a:t>
            </a:r>
            <a:endParaRPr lang="en-US" sz="5400" b="1" dirty="0" smtClean="0"/>
          </a:p>
          <a:p>
            <a:pPr algn="just"/>
            <a:r>
              <a:rPr lang="fr-FR" sz="5400" b="1" dirty="0" smtClean="0"/>
              <a:t> </a:t>
            </a:r>
            <a:r>
              <a:rPr lang="fr-FR" sz="5400" b="1" dirty="0" smtClean="0">
                <a:solidFill>
                  <a:srgbClr val="C00000"/>
                </a:solidFill>
              </a:rPr>
              <a:t>31 Chaque jour je suis exposé à la mort, je l'atteste, frères, par la gloire dont vous êtes pour moi le sujet, en Jésus-Christ notre Seigneur.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NTRODUCTION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sujet de ce matin n’est pas un cliché, mais une réalité.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sont les paroles mêmes de l’apôtre Paul.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sont les paroles de quelqu’un qui a rendu un grand service envers l’épanouissement de l’évangile.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demande : « Pourquoi sommes-nous à toutes heures en péril ? »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toutes heures aux aguets du diable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recevons-nous le mal pour le bien que nous avons fait pour Dieu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Dieu n’intercède pas pour faciliter son travail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 travail de Dieu fait tant souffrir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contient bien de versets qui semblent promettre la sécurité et le bonheur des serviteurs de Dieu, pourquoi donc la réalité du jour est souvent si différente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les gens qui se croisent les bras sans rien faire pour Dieu semblent êtres les plus bénéficiaires des gratuités de Dieu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 malheur atteint si souvent le juste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ceux qui veulent vivre pieusement en Jésus Christ sont toujours les plus persécutés.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peut continuer à se poser ces questions à longueur de journée mais la réalité restera la même.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Aujourd’hui, ma tentative n’est pas à répondre ces questions, mais d’essayer  à équiper les chrétiens combattus à survivre dans leur pèlerinage terrestre.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mieux comprendre la souffrance des justes, nous allons remonter dans l’Ancien Testament et examiner le pourquoi de la souffrance de Job.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POURQUOI(S) DE JOB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livre de Job nous voyons Job en train d’interroger Dieu en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reprises sur le pourquoi de sa souffrance.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son subconscient, le juste ne s’attend jamais à la souffrance.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juste est celui qui fait toutes sortes abstinences afin de ne pas offenser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juste s’attend toujours à la faveur et à la bénédiction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vivait dans une sainteté la plus élevée que tout autre homme de sa génération.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surveillait scrupuleusement sur la marche spirituelle de sa famille.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nous dit de sa façon d’agir pour épargner ses enfants du jugement de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1:4 ¶ Ses fils allaient les uns chez les autres et donnaient tour à tour un festin, et ils invitaient leurs trois sœurs à manger et à boire avec eux.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Et quand les jours de festin étaient passés, Job appelait et sanctifiait ses fils, puis il se levait de bon matin et offrait pour chacun d'eux un holocauste;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Job disait: Peut-être mes fils ont-ils péché et ont-ils offensé Dieu dans leur cœur. C'est ainsi que Job avait coutume d'agir.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narrative de Job, nous voyons que c’était Dieu même qui introduisait le nom de Job dans sa conversation avec le diable.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1:8 L'Éternel dit à Satan: As-tu remarqué mon serviteur Job? Il n'y a personne comme lui sur la terre;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un homme intègre et droit, craignant Dieu, et se détournant du mal.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partir de cette conversation entre Dieu et le diable résultait le dilemme de Job.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pire de la situation c’est que Job, l’homme en question n’était pas même introduit dans la conversation entre Dieu et Satan.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allait perdre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avoir et même ses enfants sans rien savoir de quoi il s’agit.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allait futilement implorer la face de Dieu pour remédier sa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situation aggravante.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de beaucoup d’insultes, de mépris et d’accusations même de ses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proches, Job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allait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aussi perdre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santé 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un certain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moment de la duré, 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pourquoi(s) de Job commençaient à faire surface.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3:11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ne suis-je pas mort dans le ventre de ma mère?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n'ai-je pas expiré au sortir de ses entrailles?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ai-je trouvé des genoux pour me recevoir, Et des mamelles pour m'allaiter?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3:20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donne-t-il la lumière à celui qui souffre, Et la vie à ceux qui ont l'amertume dans l'âme,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6:11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espérer quand je n'ai plus de force? Pourquoi attendre quand ma fin est certaine?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7:20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i-m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Di-m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non,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sa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plante tout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flèch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chaj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ou?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9:29 Je serai jugé coupable;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fatiguer en vain?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10:2 Je dis à Dieu: Ne me condamne pas! Fais-moi savoir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tu me prends à partie!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10:18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m'as-tu fait sortir du sein de ma mère? Je serais mort, et aucun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ne m'aurait vu;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13:24 </a:t>
            </a:r>
            <a:r>
              <a:rPr lang="fr-FR" sz="5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caches-tu ton visage, Et me prends-tu pour ton ennemi?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</a:t>
            </a:r>
            <a:r>
              <a:rPr lang="fr-FR" sz="5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m'infliger d'amères souffrances, Me punir pour des fautes de jeunesse?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13: 27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mettre mes pieds dans les ceps, Surveiller tous mes mouvements, Tracer une limite à mes pas, </a:t>
            </a: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19:22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poursuivre comme Dieu me poursuit? Pourquoi vous montrer insatiables de ma chair?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21:7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les méchants vivent-ils? Pourquoi les voit-on vieillir et accroître leur force?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21:34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donc m'offrir de vaines consolations? Ce qui reste de vos réponses n'est que perfidie.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24:1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Tout-Puissant ne met-il pas des temps en réserve, Et pourquoi ceux qui le connaissent ne voient-ils pas ses jours?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le savoir Job est un prototype de tout homme qui veut vivre pieusement pour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homme pieux doit s’attendre à un test d’authenticité autorisé par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pouvez l’appeler « le jour de la tentation, les temps d’épreuve, le silence de Dieu, l’épreuve de la foi, ou le temps du malheur ».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si votre tète est pleine de théologie, vous allez quand-même questionner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la véracité des promesses de Dieu.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votre relation avec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votre compréhension de Dieu.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même questionner la Bible.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Revenons à la question de Paul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L’Apôtre Paul était infatigable dans le travail de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était méritoire des plus grandes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gratuités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pour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service rendu à la foi Chrétienne.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écrits de Paul ont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généré d’énorme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fortunes à travers les âges.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églises que Paul avait débutées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pourraient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 rendre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vie facile.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de connaitre une mesure de bonheur, la vie sociale et matérielle de Paul n’était pas du tout enviable.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le témoigne dans ses écrits.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4:9-13 </a:t>
            </a: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Car Dieu, ce me semble, a fait de nous, apôtres, les derniers des hommes, des condamnés à mort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quelque sorte, puisque nous avons été en spectacle au monde, aux anges et aux hommes.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Nous sommes fous à cause de Christ; mais vous, vous êtes sages en Christ; nous sommes faibles, mais vous êtes forts. Vous êtes honorés, et nous sommes méprisés!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Jusqu'à cette heure, nous souffrons la faim, la soif, la nudité; nous sommes maltraités, errants çà et là;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nous nous fatiguons à travailler de nos propres mains; injuriés, nous bénissons; persécutés, nous supportons;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calomniés, nous parlons avec bonté; nous sommes devenus comme les balayures du monde, le rebut de tous, jusqu'à maintenant.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d’avoir une vie aisée,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avouait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connaissait une vie de constante hostilité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d’être supporté par les frères dans la foi, c’était bien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d’entre eux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lui faisaient la guerre.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se réjouissaient des souffrances de Paul.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 PERILS  DE  PAUL</a:t>
            </a: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2Co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11:23-28 </a:t>
            </a: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Sont-ils ministres de Christ? -Je parle en homme qui extravague.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-Je le suis plus encore: par les travaux, bien plus; par les coups, bien plus; par les emprisonnements, bien plus. Souvent en danger de mort,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cinq fois j'ai reçu des Juifs quarante coups moins un,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trois fois j'ai été battu de verges, une fois j'ai été lapidé, trois fois j'ai fait naufrage, j'ai passé un jour et une nuit dans l'abîme.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Fréquemment en voyage, j'ai été en péril sur les fleuves, en péril de la part des brigands, en péril de la part de ceux de ma nation,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péril de la part des païens, en péril dans les villes, en péril dans les déserts, en péril sur la mer, en péril parmi les faux frères.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J'ai été dans le travail et dans la peine, exposé à de nombreuses veilles, à la faim et à la soif, à des jeûnes multipliés, au froid et à la nudité.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 Et, sans parler d'autres choses, je suis assiégé chaque jour par les soucis que me donnent toutes les Églises.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4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notre royaume n’est pas de monde.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monde entier est sous l’empire de diable.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royaume de Dieu est forcé et ce sont les violents qui s’en emparent.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8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nous imposons la seigneurie de Jésus dans le monde ou Satan se croit chef.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</a:t>
            </a:r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nous rappelons le diable de sa chute à venir.</a:t>
            </a:r>
            <a:endParaRPr lang="en-US" sz="48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nous aidons les autres à s’échapper des griffes du diable.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8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nous exposons la faiblesse du diable.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diable connait le futur bienheureux des enfants de Dieu.</a:t>
            </a:r>
            <a:endParaRPr lang="en-US" sz="48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diable est un être orgueilleux qui refuse d’accepter sa défaite.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8:35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séparera de l'amour de Christ? Sera-ce la tribulation, ou l'angoisse, ou la persécution, ou la faim, ou la nudité, ou le péril, ou l'épée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err="1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8:37 Mais dans toutes ces choses nous sommes plus que vainqueurs par celui qui nous a aimés.</a:t>
            </a:r>
          </a:p>
          <a:p>
            <a:pPr algn="just">
              <a:buNone/>
            </a:pPr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devenons aussi plus que vainqueurs pour Christ dans nos périls comme l’était Paul et les Apôtres.</a:t>
            </a:r>
          </a:p>
          <a:p>
            <a:pPr algn="just"/>
            <a:r>
              <a:rPr lang="fr-FR" sz="4400" dirty="0" err="1" smtClean="0">
                <a:solidFill>
                  <a:srgbClr val="FFC000"/>
                </a:solidFill>
              </a:rPr>
              <a:t>Ac</a:t>
            </a:r>
            <a:r>
              <a:rPr lang="fr-FR" sz="4400" dirty="0" smtClean="0">
                <a:solidFill>
                  <a:srgbClr val="FFC000"/>
                </a:solidFill>
              </a:rPr>
              <a:t> 5:40 </a:t>
            </a:r>
            <a:r>
              <a:rPr lang="fr-FR" sz="4400" dirty="0" smtClean="0"/>
              <a:t>Et </a:t>
            </a:r>
            <a:r>
              <a:rPr lang="fr-FR" sz="4400" dirty="0" smtClean="0"/>
              <a:t>ayant appelé les apôtres, ils les firent battre de verges, ils leur défendirent de parler au nom de Jésus, et ils les </a:t>
            </a:r>
            <a:r>
              <a:rPr lang="fr-FR" sz="4400" dirty="0" smtClean="0"/>
              <a:t>relâchèrent.</a:t>
            </a:r>
            <a:r>
              <a:rPr lang="en-US" sz="4400" dirty="0" smtClean="0"/>
              <a:t> </a:t>
            </a:r>
            <a:r>
              <a:rPr lang="fr-FR" sz="4400" dirty="0" smtClean="0">
                <a:solidFill>
                  <a:srgbClr val="66FFFF"/>
                </a:solidFill>
              </a:rPr>
              <a:t>41 </a:t>
            </a:r>
            <a:r>
              <a:rPr lang="fr-FR" sz="4400" dirty="0" smtClean="0">
                <a:solidFill>
                  <a:srgbClr val="66FFFF"/>
                </a:solidFill>
              </a:rPr>
              <a:t>Les apôtres se retirèrent de devant le sanhédrin, joyeux d'avoir été jugés dignes de subir des outrages pour le nom de Jésus</a:t>
            </a:r>
            <a:r>
              <a:rPr lang="fr-FR" sz="4400" dirty="0" smtClean="0">
                <a:solidFill>
                  <a:srgbClr val="66FFFF"/>
                </a:solidFill>
              </a:rPr>
              <a:t>.       </a:t>
            </a:r>
            <a:r>
              <a:rPr lang="fr-FR" sz="4400" dirty="0" smtClean="0">
                <a:solidFill>
                  <a:srgbClr val="FFC000"/>
                </a:solidFill>
              </a:rPr>
              <a:t>AMEN!</a:t>
            </a:r>
            <a:endParaRPr lang="en-US" sz="4400" dirty="0" smtClean="0">
              <a:solidFill>
                <a:srgbClr val="FFC000"/>
              </a:solidFill>
            </a:endParaRPr>
          </a:p>
          <a:p>
            <a:pPr algn="just"/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24975</TotalTime>
  <Words>1487</Words>
  <Application>Microsoft Office PowerPoint</Application>
  <PresentationFormat>On-screen Show (4:3)</PresentationFormat>
  <Paragraphs>109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CHRIST THE ROCK CONGREGATION DIMANCHE 19 MARS 2023  Sermon par Pasteur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112</cp:revision>
  <dcterms:created xsi:type="dcterms:W3CDTF">2022-11-04T00:47:37Z</dcterms:created>
  <dcterms:modified xsi:type="dcterms:W3CDTF">2023-03-18T16:36:03Z</dcterms:modified>
</cp:coreProperties>
</file>