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465" r:id="rId3"/>
    <p:sldId id="571" r:id="rId4"/>
    <p:sldId id="572" r:id="rId5"/>
    <p:sldId id="573" r:id="rId6"/>
    <p:sldId id="574" r:id="rId7"/>
    <p:sldId id="575" r:id="rId8"/>
    <p:sldId id="576" r:id="rId9"/>
    <p:sldId id="508" r:id="rId10"/>
    <p:sldId id="577" r:id="rId11"/>
    <p:sldId id="578" r:id="rId12"/>
    <p:sldId id="579" r:id="rId13"/>
    <p:sldId id="580" r:id="rId14"/>
    <p:sldId id="581" r:id="rId15"/>
    <p:sldId id="582" r:id="rId16"/>
    <p:sldId id="587" r:id="rId17"/>
    <p:sldId id="588" r:id="rId18"/>
    <p:sldId id="538" r:id="rId19"/>
    <p:sldId id="589" r:id="rId20"/>
    <p:sldId id="539" r:id="rId21"/>
    <p:sldId id="590" r:id="rId22"/>
    <p:sldId id="591" r:id="rId23"/>
    <p:sldId id="592" r:id="rId24"/>
    <p:sldId id="540" r:id="rId25"/>
    <p:sldId id="593" r:id="rId26"/>
    <p:sldId id="541" r:id="rId27"/>
    <p:sldId id="594" r:id="rId28"/>
    <p:sldId id="595" r:id="rId29"/>
    <p:sldId id="597" r:id="rId30"/>
    <p:sldId id="596" r:id="rId31"/>
    <p:sldId id="598" r:id="rId32"/>
    <p:sldId id="543" r:id="rId33"/>
    <p:sldId id="599" r:id="rId34"/>
    <p:sldId id="600" r:id="rId35"/>
    <p:sldId id="60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481F67"/>
    <a:srgbClr val="FD7BEE"/>
    <a:srgbClr val="009A46"/>
    <a:srgbClr val="5BDA46"/>
    <a:srgbClr val="ED03D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FF47-37A7-4FDF-A030-5721B9666626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A676E-6649-492B-BD11-7D3B2DE3E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 Lord Jesus' Triumphal Entry into Jerusalem (Matthew 21:1-11) | Palm  sunday, Bible pictures, Triumphal entr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43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667000"/>
          </a:xfrm>
          <a:solidFill>
            <a:schemeClr val="accent4">
              <a:lumMod val="60000"/>
              <a:lumOff val="40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SUNDY </a:t>
            </a:r>
            <a:r>
              <a:rPr lang="en-US" b="1" dirty="0" smtClean="0">
                <a:solidFill>
                  <a:schemeClr val="tx1"/>
                </a:solidFill>
              </a:rPr>
              <a:t>APRIL 2</a:t>
            </a:r>
            <a:r>
              <a:rPr lang="en-US" b="1" baseline="30000" dirty="0" smtClean="0">
                <a:solidFill>
                  <a:schemeClr val="tx1"/>
                </a:solidFill>
              </a:rPr>
              <a:t>ND</a:t>
            </a:r>
            <a:r>
              <a:rPr lang="en-US" b="1" dirty="0" smtClean="0">
                <a:solidFill>
                  <a:schemeClr val="tx1"/>
                </a:solidFill>
              </a:rPr>
              <a:t> 2023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Sermon by Pastor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MARC SIMEON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2590800"/>
            <a:ext cx="9144000" cy="1077218"/>
          </a:xfrm>
          <a:prstGeom prst="rect">
            <a:avLst/>
          </a:prstGeom>
          <a:solidFill>
            <a:schemeClr val="accent3">
              <a:lumMod val="60000"/>
              <a:lumOff val="40000"/>
              <a:alpha val="87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Arial Rounded MT Bold" pitchFamily="34" charset="0"/>
              </a:rPr>
              <a:t>THE TRIUMPHANT ENTRY OF </a:t>
            </a:r>
            <a:r>
              <a:rPr lang="en-US" sz="3200" b="1" dirty="0" smtClean="0">
                <a:solidFill>
                  <a:srgbClr val="0000CC"/>
                </a:solidFill>
                <a:latin typeface="Arial Rounded MT Bold" pitchFamily="34" charset="0"/>
              </a:rPr>
              <a:t>JESUS: </a:t>
            </a:r>
          </a:p>
          <a:p>
            <a:pPr algn="ctr"/>
            <a:r>
              <a:rPr lang="en-US" sz="3200" b="1" dirty="0" smtClean="0">
                <a:latin typeface="Arial Rounded MT Bold" pitchFamily="34" charset="0"/>
              </a:rPr>
              <a:t>A </a:t>
            </a:r>
            <a:r>
              <a:rPr lang="en-US" sz="3200" b="1" dirty="0" smtClean="0">
                <a:latin typeface="Arial Rounded MT Bold" pitchFamily="34" charset="0"/>
              </a:rPr>
              <a:t>GLIMPSE OF GLORY BEFORE THE CROSS</a:t>
            </a:r>
            <a:endParaRPr lang="en-US" sz="32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Luke 19:28-44</a:t>
            </a:r>
            <a:r>
              <a:rPr lang="en-US" sz="4800" dirty="0" smtClean="0">
                <a:latin typeface="Arial Rounded MT Bold" pitchFamily="34" charset="0"/>
              </a:rPr>
              <a:t> 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28 ¶ </a:t>
            </a:r>
            <a:r>
              <a:rPr lang="en-US" sz="4800" dirty="0" smtClean="0">
                <a:latin typeface="Arial Rounded MT Bold" pitchFamily="34" charset="0"/>
              </a:rPr>
              <a:t>When He had said this, He went on ahead, going up to Jerusalem.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29 And it came to pass, when He came near to </a:t>
            </a:r>
            <a:r>
              <a:rPr lang="en-US" sz="4800" dirty="0" err="1" smtClean="0">
                <a:solidFill>
                  <a:srgbClr val="0000CC"/>
                </a:solidFill>
                <a:latin typeface="Arial Rounded MT Bold" pitchFamily="34" charset="0"/>
              </a:rPr>
              <a:t>Bethphage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 and Bethany, at the mountain called Olivet, that He sent two of His disciples,</a:t>
            </a:r>
          </a:p>
          <a:p>
            <a:pPr algn="just">
              <a:buNone/>
            </a:pP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31 </a:t>
            </a:r>
            <a:r>
              <a:rPr lang="en-US" sz="4800" dirty="0" smtClean="0">
                <a:latin typeface="Arial Rounded MT Bold" pitchFamily="34" charset="0"/>
              </a:rPr>
              <a:t>"And if anyone asks you, 'Why are you loosing it?' thus you shall say to him, 'Because the Lord has need of it.'"</a:t>
            </a:r>
          </a:p>
          <a:p>
            <a:pPr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 32 So those who were sent went their way and found it just as He had said to them.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33 But as they were loosing the colt, the owners of it said to them, "Why are you loosing the colt?"</a:t>
            </a:r>
          </a:p>
          <a:p>
            <a:pPr algn="just"/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34 </a:t>
            </a:r>
            <a:r>
              <a:rPr lang="en-US" sz="4800" dirty="0" smtClean="0">
                <a:latin typeface="Arial Rounded MT Bold" pitchFamily="34" charset="0"/>
              </a:rPr>
              <a:t>And they said, "The Lord has need of him."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35 Then they brought him to Jesus. And they threw their own clothes on the colt, and they set Jesus on him.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36 And as He went, many spread their clothes on the road.</a:t>
            </a: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37 </a:t>
            </a:r>
            <a:r>
              <a:rPr lang="en-US" sz="4800" dirty="0" smtClean="0">
                <a:latin typeface="Arial Rounded MT Bold" pitchFamily="34" charset="0"/>
              </a:rPr>
              <a:t>Then, as He was now drawing near the descent of the Mount of Olives, the whole multitude of the disciples began to rejoice and praise God with a loud voice for all the mighty works they had seen,</a:t>
            </a:r>
          </a:p>
          <a:p>
            <a:pPr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 38 saying:" 'Blessed is the King who comes in the name of the LORD!' Peace in heaven and glory in the highest!"</a:t>
            </a: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39 </a:t>
            </a:r>
            <a:r>
              <a:rPr lang="en-US" sz="4800" dirty="0" smtClean="0">
                <a:latin typeface="Arial Rounded MT Bold" pitchFamily="34" charset="0"/>
              </a:rPr>
              <a:t>And some of the Pharisees called to Him from the crowd, "Teacher, rebuke Your disciples."</a:t>
            </a:r>
          </a:p>
          <a:p>
            <a:pPr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 40 But He answered and said to them, "I tell you that if these should keep silent, the stones would immediately cry out."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41 ¶ Now as He drew near, He saw the city and wept over it</a:t>
            </a:r>
            <a:r>
              <a:rPr lang="en-US" sz="4800" dirty="0" smtClean="0">
                <a:latin typeface="Arial Rounded MT Bold" pitchFamily="34" charset="0"/>
              </a:rPr>
              <a:t>,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42 </a:t>
            </a:r>
            <a:r>
              <a:rPr lang="en-US" sz="4800" dirty="0" smtClean="0">
                <a:latin typeface="Arial Rounded MT Bold" pitchFamily="34" charset="0"/>
              </a:rPr>
              <a:t>saying, "If you had known, even you, especially in this your day, the things that make for your peace! But now they are hidden from your eyes.</a:t>
            </a:r>
          </a:p>
          <a:p>
            <a:pPr algn="just"/>
            <a:r>
              <a:rPr lang="en-US" sz="4800" dirty="0" smtClean="0">
                <a:latin typeface="Arial Rounded MT Bold" pitchFamily="34" charset="0"/>
              </a:rPr>
              <a:t>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43 "For days will come upon you when your enemies will build an embankment around you, surround you and close you in on every side,</a:t>
            </a:r>
          </a:p>
          <a:p>
            <a:pPr algn="just"/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5BDA4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44 </a:t>
            </a:r>
            <a:r>
              <a:rPr lang="en-US" sz="4800" dirty="0" smtClean="0">
                <a:latin typeface="Arial Rounded MT Bold" pitchFamily="34" charset="0"/>
              </a:rPr>
              <a:t>"and level you, and your children within you, to the ground; and they will not leave in you one stone upon another,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because you did not know the time of your visitation."</a:t>
            </a:r>
            <a:endParaRPr lang="en-US" sz="48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Most people are glory hunters whether they realize it or not.</a:t>
            </a:r>
          </a:p>
          <a:p>
            <a:pPr lvl="0" algn="just"/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Every athlete strives to reach the pinnacle in his or her field of sport.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It’s not enough to be in shape but to be in better shape than everyone else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It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is the secret aspiration of most to be at the center of attention.</a:t>
            </a:r>
          </a:p>
          <a:p>
            <a:pPr lvl="0" algn="just"/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Some are seeking public office posts for the sake of the honor that will be tagged to their names.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Everyone wants to play the hero part in a movie.</a:t>
            </a:r>
          </a:p>
          <a:p>
            <a:pPr lvl="0" algn="just"/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Today, as people around the world celebrate Palm Sunday</a:t>
            </a:r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9A4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Palm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Sunday is the day when Jesus made a triumphant entry in Jerusalem in the midst of praises and acclamations as would a king or war heroes make their return back home.</a:t>
            </a:r>
          </a:p>
          <a:p>
            <a:pPr lvl="0" algn="just"/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As for kings, a display of wealth and glory would be part of the entry for maximum impression upon his subjects.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As for heroes, an impressive entry would be in order with captured kings and war prisoners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In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all cases, the citizens of the town had their parts to play in maximizing the event.</a:t>
            </a:r>
          </a:p>
          <a:p>
            <a:pPr lvl="0" algn="just"/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Songs of praises, street decorations, chanting and jubilations, palm trees branches are laid on the floor and clothes are laid on the streets, all to show honor and gratitude.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Our modern version of parades for local teams when they win the championship is the closest we can get to explain Palm Sunday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The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triumphant entry of Jesus was really a humble entry to Jerusalem.</a:t>
            </a:r>
          </a:p>
          <a:p>
            <a:pPr lvl="0" algn="just"/>
            <a:r>
              <a:rPr lang="en-US" sz="4800" dirty="0" smtClean="0">
                <a:solidFill>
                  <a:srgbClr val="009A46"/>
                </a:solidFill>
                <a:latin typeface="Arial Rounded MT Bold" pitchFamily="34" charset="0"/>
              </a:rPr>
              <a:t>Look at the composite of the crowd that was jubilating for Jesus; it was the disciples of Jesus, the lowly people of the town, the children, and the pilgrims who came to Jerusalem for the Feast of the Passover.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Look at what beast Jesus rode upon: a tiny little donkey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Missing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from the crowd was the ecclesiastical body of the Jewish people.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The who’s who, the people that matter the most, the nobles were not in the crowd singing Hosanna.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The Pharisees wanted Jesus to stop the crowd from praising him. 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Was it really a fitted triumphant entry for the King of kings? No</a:t>
            </a: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!</a:t>
            </a:r>
            <a:endParaRPr lang="en-US" sz="48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It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was rather the humblest entry for the Messiah.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Jerusalem had failed Jesus twice in their welcome to Him.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First, he had no welcome at His birth; not even a decent place was available for Mary to bring the Savior to the world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Shortly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after his birth, he received the welcome of the Jews with the sword of Herod thanks to the help of the religious people.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There was bloodshed everywhere in Bethlehem in search for him.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God had to allow pagan astronomers to come all the way from the East to give the proper and most fitted welcome to the newborn king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Now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, closest to his death, the welcome of the Messiah was again vague and shallow.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During that same week, Jesus was going to receive the loudest shout from a much larger audience.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The latest shout will not be Hosanna, but: “Crucify Him! Crucify Him! Crucify Him!</a:t>
            </a:r>
            <a:endParaRPr lang="en-US" sz="48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FF0000"/>
                </a:solidFill>
                <a:latin typeface="Copperplate Gothic Bold" pitchFamily="34" charset="0"/>
              </a:rPr>
              <a:t>THE HUMBLE ENTRY OF KING JESUS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Had it not been for the fulfillment of the Holy Scriptures, that entry would never have taken place.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Jesus always shun away from premature exposures in an effort to complete His work on earth with the least distractions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</a:t>
            </a:r>
            <a:r>
              <a:rPr lang="en-US" sz="4800" dirty="0" smtClean="0">
                <a:latin typeface="Arial Rounded MT Bold" pitchFamily="34" charset="0"/>
              </a:rPr>
              <a:t>reason why Jesus went through the triumphant entry was because it was already scheduled by God long before his coming.</a:t>
            </a:r>
          </a:p>
          <a:p>
            <a:pPr lvl="0" algn="just"/>
            <a:r>
              <a:rPr lang="en-US" sz="4800" dirty="0" err="1" smtClean="0">
                <a:solidFill>
                  <a:srgbClr val="FF0000"/>
                </a:solidFill>
                <a:latin typeface="Arial Rounded MT Bold" pitchFamily="34" charset="0"/>
              </a:rPr>
              <a:t>Zec</a:t>
            </a: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 9:9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¶ "Rejoice greatly, O daughter of Zion! Shout, O daughter of Jerusalem! Behold, your King is coming to you; He is just and having salvation, Lowly and riding on a donkey, A colt, the foal of a donkey.</a:t>
            </a:r>
            <a:endParaRPr lang="en-US" sz="48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en-US" sz="4800" dirty="0" smtClean="0">
                <a:solidFill>
                  <a:srgbClr val="FD7BEE"/>
                </a:solidFill>
                <a:latin typeface="Arial Rounded MT Bold" pitchFamily="34" charset="0"/>
              </a:rPr>
              <a:t>THE CHOICE OF THE DONKEY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choice of a donkey from other superior and more muscular animals exhibits the meekness of Jesus.</a:t>
            </a:r>
          </a:p>
          <a:p>
            <a:pPr lvl="0" algn="just"/>
            <a:r>
              <a:rPr lang="en-US" sz="4800" dirty="0" smtClean="0">
                <a:solidFill>
                  <a:srgbClr val="FD7BEE"/>
                </a:solidFill>
                <a:latin typeface="Arial Rounded MT Bold" pitchFamily="34" charset="0"/>
              </a:rPr>
              <a:t>It was not even a mature or robust donkey, but a baby donkey</a:t>
            </a:r>
            <a:r>
              <a:rPr lang="en-US" sz="4800" dirty="0" smtClean="0">
                <a:solidFill>
                  <a:srgbClr val="FD7BEE"/>
                </a:solidFill>
                <a:latin typeface="Arial Rounded MT Bold" pitchFamily="34" charset="0"/>
              </a:rPr>
              <a:t>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The donkey was small, docile and inexperienced, but it was available.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This </a:t>
            </a:r>
            <a:r>
              <a:rPr lang="en-US" sz="4800" dirty="0" smtClean="0">
                <a:latin typeface="Arial Rounded MT Bold" pitchFamily="34" charset="0"/>
              </a:rPr>
              <a:t>donkey could in no way attribute any merit for the distinguished honor to carry his creator on his back.</a:t>
            </a:r>
          </a:p>
          <a:p>
            <a:pPr lvl="0" algn="just"/>
            <a:r>
              <a:rPr lang="en-US" sz="4800" dirty="0" smtClean="0">
                <a:solidFill>
                  <a:srgbClr val="FD7BEE"/>
                </a:solidFill>
                <a:latin typeface="Arial Rounded MT Bold" pitchFamily="34" charset="0"/>
              </a:rPr>
              <a:t>The donkey could only say, “I was chosen by Him.” 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“I was made available to Him”, and He made the best of me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People </a:t>
            </a:r>
            <a:r>
              <a:rPr lang="en-US" sz="4800" dirty="0" smtClean="0">
                <a:latin typeface="Arial Rounded MT Bold" pitchFamily="34" charset="0"/>
              </a:rPr>
              <a:t>who think very little of themselves are choicest for God in assigning the biggest tasks of the Kingdom.</a:t>
            </a:r>
          </a:p>
          <a:p>
            <a:pPr lvl="0" algn="just"/>
            <a:r>
              <a:rPr lang="en-US" sz="4800" dirty="0" smtClean="0">
                <a:solidFill>
                  <a:srgbClr val="FD7BEE"/>
                </a:solidFill>
                <a:latin typeface="Arial Rounded MT Bold" pitchFamily="34" charset="0"/>
              </a:rPr>
              <a:t>Every now and then, Christ’ donkeys may have a good day.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On an ordinary day in Jesus’ ministry, this donkey could have been stoned because of the person riding on its back</a:t>
            </a:r>
            <a:r>
              <a:rPr lang="en-US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en-US" sz="4800" dirty="0" smtClean="0">
                <a:latin typeface="Arial Rounded MT Bold" pitchFamily="34" charset="0"/>
              </a:rPr>
              <a:t>So </a:t>
            </a:r>
            <a:r>
              <a:rPr lang="en-US" sz="4800" dirty="0" smtClean="0">
                <a:latin typeface="Arial Rounded MT Bold" pitchFamily="34" charset="0"/>
              </a:rPr>
              <a:t>many are attracted to God’s work with triumphant entries in mind, only to be dismayed when they see how far apart they come.</a:t>
            </a:r>
          </a:p>
          <a:p>
            <a:pPr lvl="0" algn="just"/>
            <a:r>
              <a:rPr lang="en-US" sz="4800" dirty="0" smtClean="0">
                <a:solidFill>
                  <a:srgbClr val="FD7BEE"/>
                </a:solidFill>
                <a:latin typeface="Arial Rounded MT Bold" pitchFamily="34" charset="0"/>
              </a:rPr>
              <a:t>The owner of the donkey did not rebuke, for he knew it was going to be used for God’s glory.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Can God count on you to release what you have for His service as did the owner of the donkey?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81F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THE RISK OF THE ENTRY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Jesus knew beforehand of the outcome of the parade.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Jesus voluntarily entered an ambush when He came out of the closet and allowed Himself to be worshiped as the awaited for Messiah.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This was a calculated move of Jesus, for the time of his death had come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81F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Jesus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did not expect to survive the week, He was fully aware of the death threats of the religious leaders.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For what Jesus had in mind to do in the next day that we call the Cleansing of the Temple; Jesus knew that He was not going to last the week. </a:t>
            </a:r>
            <a:endParaRPr lang="en-US" sz="48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HOSANNA IN THE 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HIGHEST!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Mt 21:9 Then the multitudes who went before and those who followed cried out, saying: 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"Hosanna to the Son of David! 'Blessed is He who comes in the name of the LORD!'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Hosanna in the highest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!"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Although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 size of the crowd that were crying Hosanna was somewhat meaningful, but the great majority of the people in Jerusalem were indifferent to Jesus on that day.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Palm Sunday was a significant day in history, but many missed their day of visitation</a:t>
            </a: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If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you go to the walls of the Temple in Jerusalem toady, you will find many Jews paying and longing for a day of visitation of the Lord.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Many refuse to accept that they have missed a meaningful day of visitation of the Lord.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When they will finally realized that they had indeed crucified the Messiah that was sent to them, they will weep bitterly for another visitation of the Lord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Jesus </a:t>
            </a:r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prophesied about </a:t>
            </a:r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it in </a:t>
            </a:r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Matthew 23: 37-39  </a:t>
            </a:r>
          </a:p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Mt 23:37-39 "O Jerusalem, Jerusalem, the one who kills the prophets and stones those who are sent to her! </a:t>
            </a:r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How often I wanted to gather your children together, as a hen gathers her chicks under her wings, but you were not willing!</a:t>
            </a:r>
          </a:p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 38 "See! Your house is left to you desolate;</a:t>
            </a:r>
          </a:p>
          <a:p>
            <a:pPr algn="just">
              <a:buNone/>
            </a:pPr>
            <a:endParaRPr lang="en-US" sz="4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39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"for I say to you, you shall see Me no more till you say, 'Blessed is He who comes in the name of the LORD!'"</a:t>
            </a:r>
          </a:p>
          <a:p>
            <a:pPr lvl="0" algn="just"/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The good news is that God has not rejected the Jewish people.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They will have a third chance to welcome their Messiah after the era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of the church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ends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They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will see Him coming in the air to their rescue accompanied with the myriads of His saints.</a:t>
            </a:r>
          </a:p>
          <a:p>
            <a:pPr lvl="0" algn="just"/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God will give them a repentant heart to know their Messiah this time around.</a:t>
            </a: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Blessed are we who don’t have to wait to the end of time to behold Jesus.</a:t>
            </a:r>
          </a:p>
          <a:p>
            <a:pPr lvl="0" algn="just"/>
            <a:r>
              <a:rPr lang="en-US" sz="4800" dirty="0" smtClean="0">
                <a:solidFill>
                  <a:srgbClr val="FFC000"/>
                </a:solidFill>
                <a:latin typeface="Arial Rounded MT Bold" pitchFamily="34" charset="0"/>
              </a:rPr>
              <a:t>Anyone can ask Jesus to make a triumphant entry in their heart today and He will.</a:t>
            </a:r>
            <a:endParaRPr lang="en-US" sz="4800" dirty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Many lessons are to be learned from the triumphant entry of Jesus to Jerusalem.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Jesus was no less a king because He chose a humble means of transportation.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We the servants of God should never attribute our sense of worth by how large and affluent our ministries are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Jesus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is still seeking for the humility that He found in the small donkey.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The people who were celebrating Jesus Entrance to Jerusalem had no problem to see that it was the donkey and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not Jesus himself who actually stepped feet on the palm tree branches and clothes and flowers they had laid down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Many 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claim to love Jesus yet hate to see the servants of Jesus benefitting from any of their offerings to God.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Their gestures of welcome where toward Jesus and they were happy with that.</a:t>
            </a:r>
          </a:p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When God asks you to be a donkey, don’t present yourself to Him as a race horse. Jesus champions humility.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"</a:t>
            </a:r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Hosanna to the Son of David! 'Blessed is He who comes in the name of the LORD!' Hosanna in the highest!"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HAPPY PALM SUNDAY TO ALL!</a:t>
            </a:r>
          </a:p>
          <a:p>
            <a:pPr lvl="0" algn="r"/>
            <a:r>
              <a:rPr lang="en-US" sz="4800" dirty="0" smtClean="0">
                <a:solidFill>
                  <a:srgbClr val="0000CC"/>
                </a:solidFill>
                <a:latin typeface="Arial Rounded MT Bold" pitchFamily="34" charset="0"/>
              </a:rPr>
              <a:t>AMEN!</a:t>
            </a:r>
            <a:endParaRPr lang="en-US" sz="48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27932</TotalTime>
  <Words>2019</Words>
  <Application>Microsoft Office PowerPoint</Application>
  <PresentationFormat>On-screen Show (4:3)</PresentationFormat>
  <Paragraphs>103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CHRIST THE ROCK CONGREGATION SUNDY APRIL 2ND 2023  Sermon by Pastor MARC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112</cp:revision>
  <dcterms:created xsi:type="dcterms:W3CDTF">2022-11-04T00:47:37Z</dcterms:created>
  <dcterms:modified xsi:type="dcterms:W3CDTF">2023-03-31T20:36:20Z</dcterms:modified>
</cp:coreProperties>
</file>