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503" r:id="rId2"/>
    <p:sldId id="504" r:id="rId3"/>
    <p:sldId id="505" r:id="rId4"/>
    <p:sldId id="507" r:id="rId5"/>
    <p:sldId id="578" r:id="rId6"/>
    <p:sldId id="556" r:id="rId7"/>
    <p:sldId id="579" r:id="rId8"/>
    <p:sldId id="580" r:id="rId9"/>
    <p:sldId id="581" r:id="rId10"/>
    <p:sldId id="582" r:id="rId11"/>
    <p:sldId id="584" r:id="rId12"/>
    <p:sldId id="557" r:id="rId13"/>
    <p:sldId id="558" r:id="rId14"/>
    <p:sldId id="591" r:id="rId15"/>
    <p:sldId id="592" r:id="rId16"/>
    <p:sldId id="593" r:id="rId17"/>
    <p:sldId id="594" r:id="rId18"/>
    <p:sldId id="543" r:id="rId19"/>
    <p:sldId id="601" r:id="rId20"/>
    <p:sldId id="595" r:id="rId21"/>
    <p:sldId id="596" r:id="rId22"/>
    <p:sldId id="597" r:id="rId23"/>
    <p:sldId id="602" r:id="rId24"/>
    <p:sldId id="598" r:id="rId25"/>
    <p:sldId id="606" r:id="rId26"/>
    <p:sldId id="603" r:id="rId27"/>
    <p:sldId id="604" r:id="rId28"/>
    <p:sldId id="607" r:id="rId29"/>
    <p:sldId id="559" r:id="rId30"/>
    <p:sldId id="588" r:id="rId31"/>
    <p:sldId id="589" r:id="rId32"/>
    <p:sldId id="59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FFFF"/>
    <a:srgbClr val="481F67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24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FF47-37A7-4FDF-A030-5721B9666626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A676E-6649-492B-BD11-7D3B2DE3E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676E-6649-492B-BD11-7D3B2DE3E8D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accent6">
              <a:lumMod val="60000"/>
              <a:lumOff val="40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DIMANCHE </a:t>
            </a:r>
            <a:r>
              <a:rPr lang="en-US" b="1" dirty="0" smtClean="0">
                <a:solidFill>
                  <a:srgbClr val="0D069A"/>
                </a:solidFill>
              </a:rPr>
              <a:t>5 MARS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par Pasteur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3352800"/>
            <a:ext cx="9144000" cy="31393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6600" b="1" dirty="0" smtClean="0">
                <a:solidFill>
                  <a:srgbClr val="66FFFF"/>
                </a:solidFill>
              </a:rPr>
              <a:t>L’IMMENSITÉ DE LA GRÂCE DE DIEU EVERS LES RACHETÉS</a:t>
            </a:r>
            <a:endParaRPr lang="en-US" sz="6600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/>
            <a:r>
              <a:rPr lang="fr-FR" sz="7200" b="1" dirty="0" smtClean="0"/>
              <a:t>L’IMMENSITÉ DE LA GRÂCE DE DIEU EVERS LES RACHETÉS</a:t>
            </a:r>
            <a:endParaRPr lang="en-US" sz="7200" dirty="0" smtClean="0"/>
          </a:p>
          <a:p>
            <a:pPr algn="just"/>
            <a:r>
              <a:rPr lang="fr-FR" sz="7200" b="1" dirty="0" smtClean="0">
                <a:solidFill>
                  <a:srgbClr val="481F67"/>
                </a:solidFill>
              </a:rPr>
              <a:t>L’immensité, la splendeur,  la profondeur, de la grâce de Dieu. </a:t>
            </a:r>
            <a:endParaRPr lang="en-US" sz="7200" dirty="0" smtClean="0">
              <a:solidFill>
                <a:srgbClr val="481F67"/>
              </a:solidFill>
            </a:endParaRPr>
          </a:p>
          <a:p>
            <a:pPr algn="just"/>
            <a:r>
              <a:rPr lang="fr-FR" sz="7200" b="1" dirty="0" smtClean="0"/>
              <a:t>La magnitude, l’étendue, l’abondance, la surabondance de la grâce de Dieu. </a:t>
            </a:r>
            <a:endParaRPr lang="en-US" sz="7200" dirty="0" smtClean="0"/>
          </a:p>
          <a:p>
            <a:pPr algn="just"/>
            <a:r>
              <a:rPr lang="fr-FR" sz="7200" b="1" dirty="0" smtClean="0">
                <a:solidFill>
                  <a:srgbClr val="481F67"/>
                </a:solidFill>
              </a:rPr>
              <a:t>L’amplitude, la richesse, la largesse, l’énormité de la grâce de Dieu.</a:t>
            </a:r>
            <a:endParaRPr lang="en-US" sz="7200" dirty="0">
              <a:solidFill>
                <a:srgbClr val="481F6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Romans 8:31-32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Que dirons-nous donc à l'égard de ces choses? Si Dieu est pour nous, qui sera contre nous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32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Lui, qui n'a point épargné son propre Fils, mais qui l'a livré pour nous tous, comment ne nous donnera-t-il pas aussi toutes choses avec lui?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 :35-39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35 Qui nous séparera de l'amour de Christ? Sera-ce la tribulation, ou l'angoisse, ou la persécution, ou la faim, ou la nudité, ou le péril, ou l'épée?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36 selon qu'il est écrit: C'est à cause de toi qu'on nous met à mort tout le jour, Qu'on nous regarde comme des brebis destinées à la boucherie.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37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dans toutes ces choses nous sommes plus que vainqueurs par celui qui nous a aimés.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38 Car j'ai l'assurance que ni la mort ni la vie, ni les anges ni les dominations, ni les choses présentes ni les choses à venir, (8:39) ni les puissances,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39 ni la hauteur, ni la profondeur, ni aucune autre créature ne pourra nous séparer de l'amour de Dieu manifesté en Jésus-Christ notre Seigneur.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chapitre 8 dans l’épître de Paul aux Romains contient des vérités fondamentales de la foi Chrétienne.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verset premier parle de la justification radicale des enfants de Dieu.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8:1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Il n'y a donc maintenant </a:t>
            </a:r>
            <a:r>
              <a:rPr lang="fr-FR" sz="44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aucune condamnation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pour ceux qui sont en Jésus-Christ.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verset porte l’idée d’un homme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Affranchi, libéré, innocenté,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déchargé,  acquitté,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réhabilité, blanchi, débarrassé,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délié, débarrassé.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verset 16 nous parle du garant de notre salut.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 8:16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L'Esprit lui-même rend témoignage à notre esprit que nous sommes enfants de Dieu.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L’homme étant une </a:t>
            </a:r>
            <a:r>
              <a:rPr lang="fr-FR" sz="40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tripartie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: corps, âme, et esprit.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corps est la partie visible, c’est l’enveloppe, c’est la résidence de l’esprit et de l’âme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L’âme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le centre de la personnalité humaine, c’est </a:t>
            </a:r>
            <a:r>
              <a:rPr lang="fr-FR" sz="48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l’homme intérieur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c’est la vraie personne, c’est le quartier général de l’homme.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Là réside les émotions, la volonté et l’intellect qui se reproduisent en action.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</a:t>
            </a: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l’homme est un don de Dieu qui lui permet de concevoir les choses de Dieu puisqu’il a été fait à l’image et à la ressemblance de Dieu.</a:t>
            </a:r>
            <a:endParaRPr lang="en-US" sz="4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42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</a:t>
            </a:r>
            <a:r>
              <a:rPr lang="fr-FR" sz="42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</a:t>
            </a:r>
            <a:r>
              <a:rPr lang="fr-FR" sz="42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l’homme est bien ce le diffère des animaux.</a:t>
            </a:r>
            <a:endParaRPr lang="en-US" sz="42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au niveau de </a:t>
            </a:r>
            <a:r>
              <a:rPr lang="fr-FR" sz="42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</a:t>
            </a: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que Dieu le St Esprit communique à l’homme</a:t>
            </a: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6075" lvl="1" indent="-346075" algn="just"/>
            <a:r>
              <a:rPr lang="fr-FR" sz="39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L’homme </a:t>
            </a:r>
            <a:r>
              <a:rPr lang="fr-FR" sz="39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régénéré reçoit le garant de son salut par le mécanisme de la communication du St Esprit à son esprit.</a:t>
            </a:r>
            <a:endParaRPr lang="en-US" sz="39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6075" lvl="1" indent="-346075" algn="just"/>
            <a:r>
              <a:rPr lang="fr-FR" sz="39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de Dieu rend témoignage a l’esprit de la personne régénérée que son adoption dans la famille de Dieu est authentique.</a:t>
            </a:r>
            <a:endParaRPr lang="en-US" sz="39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6075" lvl="1" indent="-346075" algn="just"/>
            <a:r>
              <a:rPr lang="fr-FR" sz="39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8:16 L'Esprit lui-même rend témoignage à notre esprit que nous sommes enfants de Dieu. </a:t>
            </a:r>
            <a:endParaRPr lang="en-US" sz="39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err="1" smtClean="0"/>
              <a:t>Ro</a:t>
            </a:r>
            <a:r>
              <a:rPr lang="fr-FR" sz="4400" b="1" dirty="0" smtClean="0"/>
              <a:t> 8:28 Nous savons, du reste, que toutes choses concourent au bien de ceux qui aiment Dieu, de ceux qui sont appelés selon son dessein.</a:t>
            </a:r>
            <a:endParaRPr lang="en-US" sz="4400" b="1" dirty="0" smtClean="0"/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</a:rPr>
              <a:t>Romains 8 : 28 nous parle de la souveraineté de Dieu dans les circonstances de notre vie. </a:t>
            </a:r>
            <a:endParaRPr lang="fr-FR" sz="4400" b="1" dirty="0" smtClean="0">
              <a:solidFill>
                <a:srgbClr val="0000CC"/>
              </a:solidFill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</a:rPr>
              <a:t>Toutes </a:t>
            </a:r>
            <a:r>
              <a:rPr lang="fr-FR" sz="4400" b="1" dirty="0" smtClean="0">
                <a:solidFill>
                  <a:schemeClr val="tx1"/>
                </a:solidFill>
              </a:rPr>
              <a:t>choses s’accordent pour le plus grand bien des enfants de Dieu.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err="1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8:29 ¶ Car ceux qu'il </a:t>
            </a:r>
            <a:r>
              <a:rPr lang="fr-FR" sz="4800" b="1" u="sng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connus d'avance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il </a:t>
            </a:r>
            <a:r>
              <a:rPr lang="fr-FR" sz="4800" b="1" u="sng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a aussi prédestinés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être semblables à l'image de son Fils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afin que son Fils fût le premier-né entre plusieurs frères.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30 Et ceux qu'il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prédestinés, il les a aussi appelés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et ceux qu'il a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appelés, il les a aussi justifi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és; et ceux qu'il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justifiés, il les a aussi glorifiés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 : 29-30 sont les versets fondamentaux de l’assurance du salut.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Dedans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trouve :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prédestination.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l’élection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justification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préservation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glorification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a beaucoup qui prennent ces versets pour ne pas accentuer sur l’évangélisation.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beaucoup qui s’usent de ces versets pour perpétuer leur vie dans le péché.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ceux qui disent que sera, sera.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un grand mystère dans le salut des hommes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Personne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peut venir au Fils si le Père ne l’attire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volonté ultime de Dieu c’est que tous les hommes soient sauvés.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L’autre vérité fondamentale c’est que Dieu ne force son salut sur personne. </a:t>
            </a:r>
            <a:endParaRPr lang="fr-FR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Personne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peut être sauvé en dehors de sa volonté.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va plus loin pour parler de l’élection, et la prédestination.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vertu de toute ces vérités : de notre élection, de notre justification, de notre glorification, et de notre préservation.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L’Apôtre va poser cinq questions rhétoriques : </a:t>
            </a:r>
            <a:endParaRPr lang="en-US" sz="48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8:31 ¶ Que dirons-nous donc à l'égard de ces choses? </a:t>
            </a:r>
            <a:r>
              <a:rPr lang="fr-FR" sz="4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Dieu est pour nous, qui sera contre nous?</a:t>
            </a:r>
            <a:endParaRPr lang="en-US" sz="4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réussira en </a:t>
            </a:r>
            <a:r>
              <a:rPr lang="fr-FR" sz="4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</a:t>
            </a:r>
            <a:r>
              <a:rPr lang="fr-FR" sz="4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elevant</a:t>
            </a:r>
            <a:r>
              <a:rPr lang="fr-FR" sz="4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contre </a:t>
            </a:r>
            <a:r>
              <a:rPr lang="fr-FR" sz="4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 ?</a:t>
            </a:r>
            <a:endParaRPr lang="en-US" sz="4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peut avoir le dessus sur nous quand Dieu est dans nos vies </a:t>
            </a:r>
            <a:r>
              <a:rPr lang="fr-FR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8:32 Lui, qui n'a point épargné son propre Fils, mais qui l'a livré pour nous tous,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ne nous donnera-t-il pas aussi toutes choses avec lui?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Qui accusera les élus de Dieu?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C'est Dieu qui justifie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question ironique pour montrer la futilité des accusations que le diable s’élève contre les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élus a longueur de journée.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juge est au coté de l’accusé.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verdict final revient à Dieu qui justifie ses enfants.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34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les condamnera?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Christ est mort; bien plus, il est ressuscité, il est à la droite de Dieu, et il intercède pour nous!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n’y a aucune condamnation pour ceux qui sont en Jésus Christ.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châtiment qui nous donne la paix est tombé sur Lui.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don gratuit de Dieu c’est la vie éternelle en Jésus Christ notre Sauveur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35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nous séparera de l'amour de Christ?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Sera-ce la tribulation, ou l'angoisse, ou la persécution, ou la faim, ou la nudité, ou le péril, ou l'épée?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Apres avoir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exhibé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l’abondance de l’amour de Dieu envers les élus,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demande une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pertinente question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pourra nous séparer de l’amour de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premières suggestions de Paul vont à l’égard des bénéficiaires du Salut de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tribulation, l’angoisse, la persécution, la faim, la nudité, le péril, ou l’épée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Premièrement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nous devons croire que l’amour de Dieu envers ses enfants persiste même en présence de ces épreuves.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Deuxièmement, dans un autre contexte, la question est pausée à tous les chrétiens sur leur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loyauté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envers Dieu.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Allez-vous vous laisser séparer de Dieu quand arrivent ces choses dans votre vie 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n’est pas sans savoir que beaucoup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séparent au Seigneur à cause des épreuves qu’ils endurent dans leurs vies.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Apres avoir jeté sa base Paul va maintenant faire son coup. </a:t>
            </a:r>
            <a:endParaRPr lang="fr-FR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déclaration de Paul dans Romains 8 versets 38 et 39 couronne tout le chapitre.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8:38-39  </a:t>
            </a:r>
            <a:endParaRPr lang="fr-FR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38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j'ai l'assurance que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mort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vie,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anges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dominations,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choses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présentes, ni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choses à venir,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puissances,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39 ni la hauteur,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profondeur,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aucune autre créature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pourra nous séparer de l'amour de Dieu manifesté en Jésus-Christ notre Seigneur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L’amour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 pour ses élus est au delà des grandes forces de la nature.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Rien ne pourra nous séparer de l’amour de Dieu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 même les anges, pas même les puissances, pas même les autorités.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fr-FR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aime au delà de tout ce que nous pouvons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imaginer.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aime encore même s’il doit fermer la porte du salut à ceux qui tombent dans l’apostasie et la désobéissance sans vouloir se repentir.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seul obstacle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la manifestation de l’amour de Dieu c’est le péché.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nous confessons nos péchés, il est fidèle et juste pour nous les pardonner et pour nous purifier de toutes iniquités</a:t>
            </a:r>
            <a:r>
              <a:rPr lang="fr-FR" sz="4400" dirty="0" smtClean="0"/>
              <a:t>. 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venons de vous parler de :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L’IMMENSITÉ DE LA GRÂCE DE DIEU EVERS LES RACHETÉS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L’immensité, la splendeur,  la profondeur, de la grâce de Dieu.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magnitude, l’étendue, l’abondance, la surabondance de la grâce de Dieu.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L’amplitude, la richesse, la largesse, et de l’énormité de la grâce de Dieu envers ses enfants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grâce de Dieu envers l’humanité n’est pas une mince affaire.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chrétien convaincu qui marche dans la sanctification est sécurisé en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n’a aucune crainte du lendemain.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n’a aucune crainte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éternité.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n’a pas à avoir peur des grandes forces de la nature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n’a pas à avoir peur du diable et de ses acolytes.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vit dans une constante sérénité en s’appuyant sur son Sauveur.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lui rend témoignage qu’il est enfant de Dieu.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adoption dans la famille de Dieu est journellement authentifiée par le Saint Esprit.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mort lui met en relief à son bonheur eternel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vicissitudes de la vie ne font que de lui rapprocher de Dieu.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n’est pas sous le poids d’aucune condamnation.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 été prédestiné, appelé, régénéré, sanctifié, et sera un jour glorifié avec son Seigneur.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Rendons continuellement gloire à Dieu pour son grand amour envers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 élus!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r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 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24750</TotalTime>
  <Words>1434</Words>
  <Application>Microsoft Office PowerPoint</Application>
  <PresentationFormat>On-screen Show (4:3)</PresentationFormat>
  <Paragraphs>114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CHRIST THE ROCK CONGREGATION DIMANCHE 5 MARS 2023  Sermon par Pasteur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76</cp:revision>
  <dcterms:created xsi:type="dcterms:W3CDTF">2022-11-04T00:47:37Z</dcterms:created>
  <dcterms:modified xsi:type="dcterms:W3CDTF">2023-03-02T16:51:30Z</dcterms:modified>
</cp:coreProperties>
</file>