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503" r:id="rId2"/>
    <p:sldId id="504" r:id="rId3"/>
    <p:sldId id="505" r:id="rId4"/>
    <p:sldId id="507" r:id="rId5"/>
    <p:sldId id="556" r:id="rId6"/>
    <p:sldId id="557" r:id="rId7"/>
    <p:sldId id="558" r:id="rId8"/>
    <p:sldId id="543" r:id="rId9"/>
    <p:sldId id="559" r:id="rId10"/>
    <p:sldId id="560" r:id="rId11"/>
    <p:sldId id="561" r:id="rId12"/>
    <p:sldId id="562" r:id="rId13"/>
    <p:sldId id="544" r:id="rId14"/>
    <p:sldId id="569" r:id="rId15"/>
    <p:sldId id="563" r:id="rId16"/>
    <p:sldId id="570" r:id="rId17"/>
    <p:sldId id="571" r:id="rId18"/>
    <p:sldId id="564" r:id="rId19"/>
    <p:sldId id="515" r:id="rId20"/>
    <p:sldId id="572" r:id="rId21"/>
    <p:sldId id="573" r:id="rId22"/>
    <p:sldId id="574" r:id="rId23"/>
    <p:sldId id="575" r:id="rId24"/>
    <p:sldId id="547" r:id="rId25"/>
    <p:sldId id="576" r:id="rId26"/>
    <p:sldId id="5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481F67"/>
    <a:srgbClr val="0000CC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FF47-37A7-4FDF-A030-5721B9666626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A676E-6649-492B-BD11-7D3B2DE3E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8900000" scaled="1"/>
            <a:tileRect/>
          </a:gra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DIMANCHE </a:t>
            </a:r>
            <a:r>
              <a:rPr lang="en-US" b="1" dirty="0" smtClean="0">
                <a:solidFill>
                  <a:srgbClr val="0D069A"/>
                </a:solidFill>
              </a:rPr>
              <a:t>26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FEVRIER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par Pasteur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JEAN CLAUDE JEAN-BAPTISTE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3276600"/>
            <a:ext cx="9144000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8800" b="1" dirty="0" smtClean="0"/>
              <a:t>AVEZ VOUS UN ABRI SUR ?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7200" dirty="0" smtClean="0">
                <a:solidFill>
                  <a:srgbClr val="0000CC"/>
                </a:solidFill>
              </a:rPr>
              <a:t>LECTURE : PS 91: 1 </a:t>
            </a:r>
            <a:r>
              <a:rPr lang="fr-FR" sz="7200" dirty="0" smtClean="0"/>
              <a:t>“ Celui qui demeure sous l’abri du Très Haut repose à l'ombre du Tout Puissant.</a:t>
            </a:r>
            <a:endParaRPr lang="en-US" sz="7200" dirty="0" smtClean="0"/>
          </a:p>
          <a:p>
            <a:pPr algn="just">
              <a:buNone/>
            </a:pPr>
            <a:r>
              <a:rPr lang="fr-FR" sz="4400" dirty="0" smtClean="0"/>
              <a:t>     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Introduction – </a:t>
            </a:r>
            <a:endParaRPr lang="en-US" sz="4400" b="1" dirty="0" smtClean="0">
              <a:solidFill>
                <a:srgbClr val="0000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Dieu d'Israël, le Dieu de la Bible, le Dieu Tout-Puissant, le Très-Haut est le seul vrai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Rien ne lui est comparable, personne ne peut l’égaler, ni lui résister.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est réellement un abri sûr pour ceux qui se confient en lui.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Développent- </a:t>
            </a:r>
            <a:endParaRPr lang="en-US" sz="4400" b="1" dirty="0" smtClean="0">
              <a:solidFill>
                <a:srgbClr val="FF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Devant la grandeur incomparable de ce Dieu unique qui aiment ses enfants et qui a pour eux des plans, des projets que nul ne peut empêcher de se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réaliser, 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l”Apôtre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s’est exclamé : “ Que dirons nous donc à l'égard de ses choses, si Dieu est pour nous, qui sera contre nous”  Rom 8: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Celui qui demeure sous l’abri du Très Haut repose à l'ombre du Tout Puissant 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91 :1 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là une déclaration formelle, acceptable et parfaite. Mais la question que nous devons nous poser ce matin est qui réellement demeure sous l’abri du Très Haut et à l'ombre du tout Puissant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Ps 91 est récité par plus d’un comme une formule sans s’en rendre compte de ce qu’on dit. 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ceux qui ont la foi en Dieu c’est une arme puissante dans les combats spirituels.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ne peut vivre et agir n’importe comment et prétendre demeurer sous l’abri du Très Haut.</a:t>
            </a:r>
            <a:endParaRPr lang="en-US" sz="4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- LES QUALIFICATIFS ET LES CRITÈRES POUR DEMEURER SOUS L’ABRI DU TRÈS HAUT.  Ps15: 1-5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15:1 ¶ Psaume de David. O Éternel! qui séjournera dans ta tente? Qui demeurera sur ta montagne sainte? -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Celui qui marche dans l'intégrité, qui pratique la justice Et qui dit la vérité selon son cœur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ne calomnie point avec sa langue, Il ne fait point de mal à son semblable, Et il ne jette point l'opprobre sur son prochain.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Il regarde avec dédain celui qui est méprisable, Mais il honore ceux qui craignent l'Éternel; Il ne se rétracte point, s'il fait un serment à son préjudice.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Il n'exige point d'intérêt de son argent, Et il n'accepte point de don contre l'innocent. Celui qui se conduit ainsi ne chancelle jamais. 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139 : 23-24 “ Sonde moi ô Dieu et connais mon cœur, éprouve moi et connais mes pensées, regarde si je suis sur la bonne voie et conduis moi sur la voie de l’éternité” 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Je préfère me tenir sur le seuil de la maison de mon Dieu plutôt que d’habiter sous la tente des méchants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” Ps 84: 11b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Votre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conduite accompagne votre prière. Votre conduite est la base de lancement de votre prière. 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9: 31” Nous savons que Dieu n’exauce point les pêcheurs; mais si quelqu’un l’honore et fait sa volonté il l’exauce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”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34 : 15-18 “ Éloigne toi du mal et fais le bien; recherche et poursuis la paix. Les yeux de l’éternel sont sur les justes et ses oreilles sont attentives à leurs cris.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L’Eternel tourne sa face contre les méchants pour retrancher de la terre leur souvenir. Quand les justes crient, L’Eternel entend et il les délivrent de toutes leurs détresses…”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- PS 91 PARLE DE LA PROTECTION TOUTE PUISSANTE DE DIEU. 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cause de son grand pouvoir Ps 91: 1-4a</a:t>
            </a:r>
            <a:endParaRPr lang="en-US" sz="4400" b="1" dirty="0" smtClean="0">
              <a:solidFill>
                <a:srgbClr val="0000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91:1 ¶ Celui qui demeure sous l'abri du Très-Haut Repose à l'ombre du Tout Puissant.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Je dis à l'Éternel: Mon refuge et ma forteresse, Mon Dieu en qui je me confie!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>
              <a:buFont typeface="Wingdings" pitchFamily="2" charset="2"/>
              <a:buChar char="Ø"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c'est lui qui te délivre du filet de l'oiseleur, De la peste et de ses ravages.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Il te couvrira de ses plumes, Et tu trouveras un refuge sous ses ailes; 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fr-FR" sz="44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cause de sa grande fidélité  Ps 91: 4b – 13</a:t>
            </a:r>
            <a:endParaRPr lang="en-US" sz="4400" b="1" dirty="0" smtClean="0">
              <a:solidFill>
                <a:srgbClr val="0000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fidélité est un bouclier et une cuirasse.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Tu ne craindras ni les terreurs de la nuit, Ni la flèche qui vole de jour,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Ni la peste qui marche dans les ténèbres, Ni la contagion qui frappe en plein midi.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1" algn="just">
              <a:buFont typeface="Wingdings" pitchFamily="2" charset="2"/>
              <a:buChar char="Ø"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mille tombent à ton côté, Et dix mille à ta droite, Tu ne seras pas atteint;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De tes yeux seulement tu regarderas, Et tu verras la rétribution des méchants.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¶ Car tu es mon refuge, ô Éternel! Tu fais du Très-Haut ta retraite.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Aucun malheur ne t'arrivera, Aucun fléau n'approchera de ta tente.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>
              <a:buFont typeface="Wingdings" pitchFamily="2" charset="2"/>
              <a:buChar char="Ø"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il ordonnera à ses anges De te garder dans toutes tes voies;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Ils te porteront sur les mains, De peur que ton pied ne heurte contre une pierre.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Tu marcheras sur le lion et sur l'aspic, Tu fouleras le lionceau et le dragon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fr-FR" sz="40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cause de notre relation avec Dieu Ps 91: 14-16</a:t>
            </a:r>
            <a:endParaRPr lang="en-US" sz="4000" b="1" dirty="0" smtClean="0">
              <a:solidFill>
                <a:srgbClr val="0000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91:14 Puisqu'il m'aime, je le délivrerai; Je le protégerai, puisqu'il connaît mon nom.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Il m'invoquera, et je lui répondrai; Je serai avec lui dans la détresse, Je le délivrerai et je le glorifierai.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Je le rassasierai de longs jours, Et je lui ferai voir mon salut.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Conclusion- 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est réconfortant de savoir combien Dieu nous aime et est prêt à nous tendre la main dans les temps difficiles et périlleux.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une grave erreur que de demeurer loin de Dieu, captif du péché et se priver de sa divine protection. 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diable a des moyens subtils pour vous entraîner loin de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Dieu,et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vous ravir sa protection. Soyez fermes et vigilants. 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59: 1- 4 “ La main de L’Eternel n’est pas trop courte pour sauver, ni son oreille trop dure pour entendre. 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ce sont vos crimes qui mettent une séparation entre vous et votre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/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sont vos péchés qui vous cachent sa face et l'empêchent de vous écouter.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Vos mains sont souillées de sang, et vos doigts de crimes; vos lèvres profèrent le mensonge, votre langue fait entendre l’iniquité. 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Nul ne se plaint avec justice, nul ne plaide avec droiture.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s’appuient sur des choses vaines et disent des faussetés.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conçoivent le mal et enfantent le crime “ Il y a des comportements et des attitudes qui font de nous des clients d’une assemblée mais pas des enfants de l’éternité. 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Veillons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uns sur les autres pour nous inciter à servir Dieu. Renversons les murs de séparation, Dieu vous aime et veut vous protéger tous. </a:t>
            </a:r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>
              <a:buFont typeface="Wingdings" pitchFamily="2" charset="2"/>
              <a:buChar char="Ø"/>
            </a:pPr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 YOU ! </a:t>
            </a:r>
            <a:r>
              <a:rPr lang="fr-FR" sz="2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2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/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 : 174 CE  PLEINE PAIX JÉSUS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Jésus en ta présence,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soutenu par ta main,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gardé par ta puissance,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tout le long du chemin.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Parfaite paix, douce paix, (bis)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 en marchant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plus sombre nuit.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mon Sauveur,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dit: Sois sans peur!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suis la lumière de qui me suit.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dans mon pèlerinage,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malgré le dur exil,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si l'ennemi fait rage,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quel que soit le péril.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Parfaite paix, douce paix, (bis)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 en marchant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plus sombre nuit.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mon Sauveur,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dit: Sois sans peur!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suis la lumière de qui me suit.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au fort de la bataille,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dans les difficultés,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lorsque Satan m'assaille,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Pleine paix, sur les flots agités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Parfaite paix, douce paix, (bis)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 en marchant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plus sombre nuit.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mon Sauveur,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dit: Sois sans peur!</a:t>
            </a:r>
            <a:b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suis la lumière de qui me suit.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24557</TotalTime>
  <Words>816</Words>
  <Application>Microsoft Office PowerPoint</Application>
  <PresentationFormat>On-screen Show (4:3)</PresentationFormat>
  <Paragraphs>70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CHRIST THE ROCK CONGREGATION DIMANCHE 26 FEVRIER 2023  Sermon par Pasteur JEAN CLAUDE JEAN-BAPTISTE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69</cp:revision>
  <dcterms:created xsi:type="dcterms:W3CDTF">2022-11-04T00:47:37Z</dcterms:created>
  <dcterms:modified xsi:type="dcterms:W3CDTF">2023-02-25T17:56:33Z</dcterms:modified>
</cp:coreProperties>
</file>