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5"/>
  </p:notesMasterIdLst>
  <p:sldIdLst>
    <p:sldId id="256" r:id="rId2"/>
    <p:sldId id="667" r:id="rId3"/>
    <p:sldId id="936" r:id="rId4"/>
    <p:sldId id="1693" r:id="rId5"/>
    <p:sldId id="1842" r:id="rId6"/>
    <p:sldId id="1843" r:id="rId7"/>
    <p:sldId id="1844" r:id="rId8"/>
    <p:sldId id="1704" r:id="rId9"/>
    <p:sldId id="1845" r:id="rId10"/>
    <p:sldId id="1846" r:id="rId11"/>
    <p:sldId id="1847" r:id="rId12"/>
    <p:sldId id="716" r:id="rId13"/>
    <p:sldId id="1614" r:id="rId14"/>
    <p:sldId id="1848" r:id="rId15"/>
    <p:sldId id="1849" r:id="rId16"/>
    <p:sldId id="1850" r:id="rId17"/>
    <p:sldId id="1851" r:id="rId18"/>
    <p:sldId id="1836" r:id="rId19"/>
    <p:sldId id="1852" r:id="rId20"/>
    <p:sldId id="1853" r:id="rId21"/>
    <p:sldId id="1854" r:id="rId22"/>
    <p:sldId id="1855" r:id="rId23"/>
    <p:sldId id="1060" r:id="rId24"/>
    <p:sldId id="1837" r:id="rId25"/>
    <p:sldId id="1856" r:id="rId26"/>
    <p:sldId id="1857" r:id="rId27"/>
    <p:sldId id="1759" r:id="rId28"/>
    <p:sldId id="1760" r:id="rId29"/>
    <p:sldId id="1861" r:id="rId30"/>
    <p:sldId id="1815" r:id="rId31"/>
    <p:sldId id="1858" r:id="rId32"/>
    <p:sldId id="1859" r:id="rId33"/>
    <p:sldId id="1860" r:id="rId34"/>
    <p:sldId id="1691" r:id="rId35"/>
    <p:sldId id="1623" r:id="rId36"/>
    <p:sldId id="1365" r:id="rId37"/>
    <p:sldId id="1366" r:id="rId38"/>
    <p:sldId id="1367" r:id="rId39"/>
    <p:sldId id="1838" r:id="rId40"/>
    <p:sldId id="1839" r:id="rId41"/>
    <p:sldId id="1840" r:id="rId42"/>
    <p:sldId id="1841" r:id="rId43"/>
    <p:sldId id="461" r:id="rId44"/>
    <p:sldId id="949" r:id="rId45"/>
    <p:sldId id="634" r:id="rId46"/>
    <p:sldId id="1862" r:id="rId47"/>
    <p:sldId id="1863" r:id="rId48"/>
    <p:sldId id="1864" r:id="rId49"/>
    <p:sldId id="1865" r:id="rId50"/>
    <p:sldId id="1866" r:id="rId51"/>
    <p:sldId id="1867" r:id="rId52"/>
    <p:sldId id="1868" r:id="rId53"/>
    <p:sldId id="1869" r:id="rId54"/>
    <p:sldId id="1870" r:id="rId55"/>
    <p:sldId id="1871" r:id="rId56"/>
    <p:sldId id="1872" r:id="rId57"/>
    <p:sldId id="1873" r:id="rId58"/>
    <p:sldId id="1874" r:id="rId59"/>
    <p:sldId id="1875" r:id="rId60"/>
    <p:sldId id="1876" r:id="rId61"/>
    <p:sldId id="1877" r:id="rId62"/>
    <p:sldId id="1878" r:id="rId63"/>
    <p:sldId id="1879" r:id="rId64"/>
    <p:sldId id="1880" r:id="rId65"/>
    <p:sldId id="1881" r:id="rId66"/>
    <p:sldId id="1882" r:id="rId67"/>
    <p:sldId id="1883" r:id="rId68"/>
    <p:sldId id="1884" r:id="rId69"/>
    <p:sldId id="1885" r:id="rId70"/>
    <p:sldId id="1886" r:id="rId71"/>
    <p:sldId id="1887" r:id="rId72"/>
    <p:sldId id="1888" r:id="rId73"/>
    <p:sldId id="1889" r:id="rId74"/>
    <p:sldId id="1890" r:id="rId75"/>
    <p:sldId id="1891" r:id="rId76"/>
    <p:sldId id="1892" r:id="rId77"/>
    <p:sldId id="1893" r:id="rId78"/>
    <p:sldId id="1894" r:id="rId79"/>
    <p:sldId id="1895" r:id="rId80"/>
    <p:sldId id="1896" r:id="rId81"/>
    <p:sldId id="1897" r:id="rId82"/>
    <p:sldId id="1898" r:id="rId83"/>
    <p:sldId id="1899" r:id="rId84"/>
    <p:sldId id="1900" r:id="rId85"/>
    <p:sldId id="1901" r:id="rId86"/>
    <p:sldId id="1902" r:id="rId87"/>
    <p:sldId id="1903" r:id="rId88"/>
    <p:sldId id="1904" r:id="rId89"/>
    <p:sldId id="1579" r:id="rId90"/>
    <p:sldId id="1833" r:id="rId91"/>
    <p:sldId id="1834" r:id="rId92"/>
    <p:sldId id="1835" r:id="rId93"/>
    <p:sldId id="1650"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0000CC"/>
    <a:srgbClr val="99FF33"/>
    <a:srgbClr val="003300"/>
    <a:srgbClr val="00FF00"/>
    <a:srgbClr val="009900"/>
    <a:srgbClr val="FF3399"/>
    <a:srgbClr val="FF00FF"/>
    <a:srgbClr val="0D069A"/>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3/25/2023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88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3/25/2023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3/25/2023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3/25/2023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3/25/2023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3/25/2023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3/25/2023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3/25/2023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3/25/2023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3/25/2023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3/25/2023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3/25/2023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3/25/2023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20000"/>
              <a:lumOff val="80000"/>
            </a:schemeClr>
          </a:solidFill>
        </p:spPr>
        <p:txBody>
          <a:bodyPr>
            <a:normAutofit/>
          </a:bodyPr>
          <a:lstStyle/>
          <a:p>
            <a:pPr algn="ctr"/>
            <a:r>
              <a:rPr lang="en-US" sz="5400" b="1" dirty="0" smtClean="0">
                <a:solidFill>
                  <a:srgbClr val="009900"/>
                </a:solidFill>
                <a:latin typeface="Agency FB" pitchFamily="34" charset="0"/>
              </a:rPr>
              <a:t>MARCH </a:t>
            </a:r>
            <a:r>
              <a:rPr lang="en-US" sz="5400" b="1" dirty="0" smtClean="0">
                <a:solidFill>
                  <a:srgbClr val="009900"/>
                </a:solidFill>
                <a:latin typeface="Agency FB" pitchFamily="34" charset="0"/>
              </a:rPr>
              <a:t>26</a:t>
            </a:r>
            <a:r>
              <a:rPr lang="en-US" sz="5400" b="1" baseline="30000" dirty="0" smtClean="0">
                <a:solidFill>
                  <a:srgbClr val="009900"/>
                </a:solidFill>
                <a:latin typeface="Agency FB" pitchFamily="34" charset="0"/>
              </a:rPr>
              <a:t>TH</a:t>
            </a:r>
            <a:r>
              <a:rPr lang="en-US" sz="5400" b="1" dirty="0" smtClean="0">
                <a:solidFill>
                  <a:srgbClr val="009900"/>
                </a:solidFill>
                <a:latin typeface="Agency FB" pitchFamily="34" charset="0"/>
              </a:rPr>
              <a:t> </a:t>
            </a:r>
            <a:r>
              <a:rPr lang="en-US" sz="5400" b="1" dirty="0" smtClean="0">
                <a:solidFill>
                  <a:srgbClr val="009900"/>
                </a:solidFill>
                <a:latin typeface="Agency FB" pitchFamily="34" charset="0"/>
              </a:rPr>
              <a:t>2023</a:t>
            </a:r>
          </a:p>
          <a:p>
            <a:pPr algn="ctr"/>
            <a:r>
              <a:rPr lang="en-US" sz="2800" b="1" dirty="0" smtClean="0">
                <a:solidFill>
                  <a:srgbClr val="FF0000"/>
                </a:solidFill>
                <a:latin typeface="Agency FB" pitchFamily="34" charset="0"/>
              </a:rPr>
              <a:t>Lead by </a:t>
            </a:r>
          </a:p>
          <a:p>
            <a:pPr algn="ctr"/>
            <a:r>
              <a:rPr lang="en-US" sz="5400" b="1" dirty="0" err="1" smtClean="0">
                <a:solidFill>
                  <a:srgbClr val="009900"/>
                </a:solidFill>
                <a:latin typeface="Agency FB" pitchFamily="34" charset="0"/>
              </a:rPr>
              <a:t>Sr</a:t>
            </a:r>
            <a:r>
              <a:rPr lang="en-US" sz="5400" b="1" dirty="0" smtClean="0">
                <a:solidFill>
                  <a:srgbClr val="009900"/>
                </a:solidFill>
                <a:latin typeface="Agency FB" pitchFamily="34" charset="0"/>
              </a:rPr>
              <a:t> </a:t>
            </a:r>
            <a:r>
              <a:rPr lang="en-US" sz="5400" b="1" dirty="0" smtClean="0">
                <a:solidFill>
                  <a:srgbClr val="009900"/>
                </a:solidFill>
                <a:latin typeface="Agency FB" pitchFamily="34" charset="0"/>
              </a:rPr>
              <a:t>GERDA JEAN BAPTISTE</a:t>
            </a:r>
            <a:endParaRPr lang="en-US" sz="5400" b="1" dirty="0" smtClean="0">
              <a:solidFill>
                <a:srgbClr val="009900"/>
              </a:solidFill>
              <a:latin typeface="Agency FB" pitchFamily="34" charset="0"/>
            </a:endParaRPr>
          </a:p>
        </p:txBody>
      </p:sp>
      <p:sp>
        <p:nvSpPr>
          <p:cNvPr id="7" name="TextBox 6"/>
          <p:cNvSpPr txBox="1"/>
          <p:nvPr/>
        </p:nvSpPr>
        <p:spPr>
          <a:xfrm>
            <a:off x="0" y="0"/>
            <a:ext cx="2286000" cy="7571303"/>
          </a:xfrm>
          <a:prstGeom prst="rect">
            <a:avLst/>
          </a:prstGeom>
          <a:solidFill>
            <a:srgbClr val="00FF00"/>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003300"/>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dirty="0" smtClean="0">
                <a:solidFill>
                  <a:schemeClr val="tx1"/>
                </a:solidFill>
              </a:rPr>
              <a:t>@</a:t>
            </a:r>
            <a:r>
              <a:rPr lang="en-US" dirty="0" smtClean="0">
                <a:solidFill>
                  <a:srgbClr val="99FF33"/>
                </a:solidFill>
              </a:rPr>
              <a:t>@@@</a:t>
            </a:r>
            <a:r>
              <a:rPr lang="en-US" dirty="0" smtClean="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chemeClr val="bg1"/>
                </a:solidFill>
              </a:rPr>
              <a:t>CHRIST THE ROCK CONGREGATION</a:t>
            </a:r>
            <a:br>
              <a:rPr lang="en-US" b="1" dirty="0" smtClean="0">
                <a:solidFill>
                  <a:schemeClr val="bg1"/>
                </a:solidFill>
              </a:rPr>
            </a:br>
            <a:r>
              <a:rPr lang="en-US" b="1" dirty="0" smtClean="0">
                <a:solidFill>
                  <a:schemeClr val="bg1"/>
                </a:solidFill>
              </a:rPr>
              <a:t>WORSHIP SERVICE</a:t>
            </a:r>
            <a:endParaRPr lang="en-US" b="1" dirty="0">
              <a:solidFill>
                <a:schemeClr val="bg1"/>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solidFill>
            <a:srgbClr val="99FF33"/>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88340"/>
            <a:ext cx="9144000" cy="830997"/>
          </a:xfrm>
          <a:prstGeom prst="rect">
            <a:avLst/>
          </a:prstGeom>
          <a:solidFill>
            <a:srgbClr val="00FF00"/>
          </a:solidFill>
        </p:spPr>
        <p:txBody>
          <a:bodyPr wrap="square" rtlCol="0">
            <a:spAutoFit/>
          </a:bodyPr>
          <a:lstStyle/>
          <a:p>
            <a:pPr algn="ctr"/>
            <a:r>
              <a:rPr lang="en-US" sz="4800" b="1" dirty="0" smtClean="0">
                <a:solidFill>
                  <a:schemeClr val="bg1"/>
                </a:solidFill>
                <a:latin typeface="Arial Rounded MT Bold" pitchFamily="34" charset="0"/>
              </a:rPr>
              <a:t>26</a:t>
            </a:r>
            <a:r>
              <a:rPr lang="en-US" sz="4800" b="1" dirty="0" smtClean="0">
                <a:solidFill>
                  <a:schemeClr val="bg1"/>
                </a:solidFill>
                <a:latin typeface="Arial Rounded MT Bold" pitchFamily="34" charset="0"/>
              </a:rPr>
              <a:t> </a:t>
            </a:r>
            <a:r>
              <a:rPr lang="en-US" sz="4800" b="1" dirty="0" smtClean="0">
                <a:solidFill>
                  <a:schemeClr val="bg1"/>
                </a:solidFill>
                <a:latin typeface="Arial Rounded MT Bold" pitchFamily="34" charset="0"/>
              </a:rPr>
              <a:t>MARS 2023</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ctr">
              <a:buNone/>
            </a:pPr>
            <a:r>
              <a:rPr lang="fr-FR" sz="3600" b="1" dirty="0" smtClean="0">
                <a:solidFill>
                  <a:srgbClr val="0000CC"/>
                </a:solidFill>
                <a:latin typeface="Arial Rounded MT Bold" pitchFamily="34" charset="0"/>
              </a:rPr>
              <a:t>137 Fr </a:t>
            </a:r>
            <a:r>
              <a:rPr lang="fr-FR" sz="3600" b="1" dirty="0" err="1" smtClean="0">
                <a:solidFill>
                  <a:srgbClr val="0000CC"/>
                </a:solidFill>
                <a:latin typeface="Arial Rounded MT Bold" pitchFamily="34" charset="0"/>
              </a:rPr>
              <a:t>Cht</a:t>
            </a:r>
            <a:r>
              <a:rPr lang="fr-FR" sz="3600" b="1" dirty="0" smtClean="0">
                <a:solidFill>
                  <a:srgbClr val="0000CC"/>
                </a:solidFill>
                <a:latin typeface="Arial Rounded MT Bold" pitchFamily="34" charset="0"/>
              </a:rPr>
              <a:t> Esp </a:t>
            </a:r>
            <a:r>
              <a:rPr lang="fr-FR" sz="3600" b="1" dirty="0" err="1" smtClean="0">
                <a:solidFill>
                  <a:srgbClr val="0000CC"/>
                </a:solidFill>
                <a:latin typeface="Arial Rounded MT Bold" pitchFamily="34" charset="0"/>
              </a:rPr>
              <a:t>Gemissant</a:t>
            </a:r>
            <a:endParaRPr lang="en-US" sz="3600" b="1" dirty="0" smtClean="0">
              <a:solidFill>
                <a:srgbClr val="0000CC"/>
              </a:solidFill>
              <a:latin typeface="Arial Rounded MT Bold" pitchFamily="34" charset="0"/>
            </a:endParaRPr>
          </a:p>
          <a:p>
            <a:pPr marL="0" indent="0" algn="ctr">
              <a:buNone/>
            </a:pPr>
            <a:r>
              <a:rPr lang="fr-FR" sz="3600" b="1" dirty="0" smtClean="0">
                <a:solidFill>
                  <a:srgbClr val="0000CC"/>
                </a:solidFill>
                <a:latin typeface="Arial Rounded MT Bold" pitchFamily="34" charset="0"/>
              </a:rPr>
              <a:t>1</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latin typeface="Arial Rounded MT Bold" pitchFamily="34" charset="0"/>
              </a:rPr>
              <a:t>Gémissant sous l'esclavage,</a:t>
            </a:r>
            <a:br>
              <a:rPr lang="fr-FR" sz="3600" b="1" dirty="0" smtClean="0">
                <a:latin typeface="Arial Rounded MT Bold" pitchFamily="34" charset="0"/>
              </a:rPr>
            </a:br>
            <a:r>
              <a:rPr lang="fr-FR" sz="3600" b="1" dirty="0" smtClean="0">
                <a:latin typeface="Arial Rounded MT Bold" pitchFamily="34" charset="0"/>
              </a:rPr>
              <a:t>Dans la sombre nuit,</a:t>
            </a:r>
            <a:br>
              <a:rPr lang="fr-FR" sz="3600" b="1" dirty="0" smtClean="0">
                <a:latin typeface="Arial Rounded MT Bold" pitchFamily="34" charset="0"/>
              </a:rPr>
            </a:br>
            <a:r>
              <a:rPr lang="fr-FR" sz="3600" b="1" dirty="0" smtClean="0">
                <a:latin typeface="Arial Rounded MT Bold" pitchFamily="34" charset="0"/>
              </a:rPr>
              <a:t>Amis, reprenez courage :</a:t>
            </a:r>
            <a:br>
              <a:rPr lang="fr-FR" sz="3600" b="1" dirty="0" smtClean="0">
                <a:latin typeface="Arial Rounded MT Bold" pitchFamily="34" charset="0"/>
              </a:rPr>
            </a:br>
            <a:r>
              <a:rPr lang="fr-FR" sz="3600" b="1" dirty="0" smtClean="0">
                <a:latin typeface="Arial Rounded MT Bold" pitchFamily="34" charset="0"/>
              </a:rPr>
              <a:t>Déjà l'aube luit</a:t>
            </a:r>
            <a:r>
              <a:rPr lang="fr-FR" sz="3600" b="1" dirty="0" smtClean="0">
                <a:latin typeface="Arial Rounded MT Bold" pitchFamily="34" charset="0"/>
              </a:rPr>
              <a:t>.</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0000CC"/>
                </a:solidFill>
                <a:latin typeface="Arial Rounded MT Bold" pitchFamily="34" charset="0"/>
              </a:rPr>
              <a:t>Refrain</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C00000"/>
                </a:solidFill>
                <a:latin typeface="Arial Rounded MT Bold" pitchFamily="34" charset="0"/>
              </a:rPr>
              <a:t>Oh! Joyeuse espérance.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Voici la délivrance!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Nous connaissons la puissance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De notre grand Libérateur,</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Et nous vous disons : confiance!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Venez, donnez-lui votre cœur</a:t>
            </a:r>
            <a:r>
              <a:rPr lang="fr-FR" sz="3600" b="1" dirty="0" smtClean="0">
                <a:solidFill>
                  <a:srgbClr val="C00000"/>
                </a:solidFill>
                <a:latin typeface="Arial Rounded MT Bold" pitchFamily="34" charset="0"/>
              </a:rPr>
              <a:t>!</a:t>
            </a:r>
            <a:endParaRPr lang="en-US" sz="3600" b="1"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fr-FR" sz="3600" b="1" dirty="0" smtClean="0">
                <a:solidFill>
                  <a:srgbClr val="0000CC"/>
                </a:solidFill>
                <a:latin typeface="Arial Rounded MT Bold" pitchFamily="34" charset="0"/>
              </a:rPr>
              <a:t>2</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latin typeface="Arial Rounded MT Bold" pitchFamily="34" charset="0"/>
              </a:rPr>
              <a:t>Que de larmes, que de chutes</a:t>
            </a:r>
            <a:br>
              <a:rPr lang="fr-FR" sz="3600" b="1" dirty="0" smtClean="0">
                <a:latin typeface="Arial Rounded MT Bold" pitchFamily="34" charset="0"/>
              </a:rPr>
            </a:br>
            <a:r>
              <a:rPr lang="fr-FR" sz="3600" b="1" dirty="0" smtClean="0">
                <a:latin typeface="Arial Rounded MT Bold" pitchFamily="34" charset="0"/>
              </a:rPr>
              <a:t>Dans la sombre nuit!</a:t>
            </a:r>
            <a:br>
              <a:rPr lang="fr-FR" sz="3600" b="1" dirty="0" smtClean="0">
                <a:latin typeface="Arial Rounded MT Bold" pitchFamily="34" charset="0"/>
              </a:rPr>
            </a:br>
            <a:r>
              <a:rPr lang="fr-FR" sz="3600" b="1" dirty="0" smtClean="0">
                <a:latin typeface="Arial Rounded MT Bold" pitchFamily="34" charset="0"/>
              </a:rPr>
              <a:t>Voici la fin de vos luttes :</a:t>
            </a:r>
            <a:br>
              <a:rPr lang="fr-FR" sz="3600" b="1" dirty="0" smtClean="0">
                <a:latin typeface="Arial Rounded MT Bold" pitchFamily="34" charset="0"/>
              </a:rPr>
            </a:br>
            <a:r>
              <a:rPr lang="fr-FR" sz="3600" b="1" dirty="0" smtClean="0">
                <a:latin typeface="Arial Rounded MT Bold" pitchFamily="34" charset="0"/>
              </a:rPr>
              <a:t>Déjà l'aube luit</a:t>
            </a:r>
            <a:r>
              <a:rPr lang="fr-FR" sz="3600" b="1" dirty="0" smtClean="0">
                <a:latin typeface="Arial Rounded MT Bold" pitchFamily="34" charset="0"/>
              </a:rPr>
              <a:t>.</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0000CC"/>
                </a:solidFill>
                <a:latin typeface="Arial Rounded MT Bold" pitchFamily="34" charset="0"/>
              </a:rPr>
              <a:t>Refrain</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C00000"/>
                </a:solidFill>
                <a:latin typeface="Arial Rounded MT Bold" pitchFamily="34" charset="0"/>
              </a:rPr>
              <a:t>Oh! Joyeuse espérance.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Voici la délivrance!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Nous connaissons la puissance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De notre grand Libérateur,</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Et nous vous disons : confiance!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Venez, donnez-lui votre cœur!</a:t>
            </a:r>
            <a:endParaRPr lang="en-US" sz="3600" b="1"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fr-FR" sz="3600" b="1" dirty="0" smtClean="0">
                <a:solidFill>
                  <a:srgbClr val="0000CC"/>
                </a:solidFill>
                <a:latin typeface="Arial Rounded MT Bold" pitchFamily="34" charset="0"/>
              </a:rPr>
              <a:t>3</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latin typeface="Arial Rounded MT Bold" pitchFamily="34" charset="0"/>
              </a:rPr>
              <a:t>Prenant en dégoût la vie,</a:t>
            </a:r>
            <a:br>
              <a:rPr lang="fr-FR" sz="3600" b="1" dirty="0" smtClean="0">
                <a:latin typeface="Arial Rounded MT Bold" pitchFamily="34" charset="0"/>
              </a:rPr>
            </a:br>
            <a:r>
              <a:rPr lang="fr-FR" sz="3600" b="1" dirty="0" smtClean="0">
                <a:latin typeface="Arial Rounded MT Bold" pitchFamily="34" charset="0"/>
              </a:rPr>
              <a:t>Cœurs </a:t>
            </a:r>
            <a:r>
              <a:rPr lang="fr-FR" sz="3600" b="1" dirty="0" smtClean="0">
                <a:latin typeface="Arial Rounded MT Bold" pitchFamily="34" charset="0"/>
              </a:rPr>
              <a:t>découragés!</a:t>
            </a:r>
            <a:br>
              <a:rPr lang="fr-FR" sz="3600" b="1" dirty="0" smtClean="0">
                <a:latin typeface="Arial Rounded MT Bold" pitchFamily="34" charset="0"/>
              </a:rPr>
            </a:br>
            <a:r>
              <a:rPr lang="fr-FR" sz="3600" b="1" dirty="0" smtClean="0">
                <a:latin typeface="Arial Rounded MT Bold" pitchFamily="34" charset="0"/>
              </a:rPr>
              <a:t>Que pourrait votre énergie,</a:t>
            </a:r>
            <a:br>
              <a:rPr lang="fr-FR" sz="3600" b="1" dirty="0" smtClean="0">
                <a:latin typeface="Arial Rounded MT Bold" pitchFamily="34" charset="0"/>
              </a:rPr>
            </a:br>
            <a:r>
              <a:rPr lang="fr-FR" sz="3600" b="1" dirty="0" smtClean="0">
                <a:latin typeface="Arial Rounded MT Bold" pitchFamily="34" charset="0"/>
              </a:rPr>
              <a:t>Pauvres naufragés</a:t>
            </a:r>
            <a:r>
              <a:rPr lang="fr-FR" sz="3600" b="1" dirty="0" smtClean="0">
                <a:latin typeface="Arial Rounded MT Bold" pitchFamily="34" charset="0"/>
              </a:rPr>
              <a:t>,</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0000CC"/>
                </a:solidFill>
                <a:latin typeface="Arial Rounded MT Bold" pitchFamily="34" charset="0"/>
              </a:rPr>
              <a:t>Refrain</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C00000"/>
                </a:solidFill>
                <a:latin typeface="Arial Rounded MT Bold" pitchFamily="34" charset="0"/>
              </a:rPr>
              <a:t>Oh! Joyeuse espérance.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Voici la délivrance!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Nous connaissons la puissance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De notre grand Libérateur,</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Et nous vous disons : confiance!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Venez, donnez-lui votre cœur!</a:t>
            </a:r>
            <a:endParaRPr lang="en-US" sz="3600" b="1"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fr-FR" sz="3600" b="1" dirty="0" smtClean="0">
                <a:solidFill>
                  <a:srgbClr val="0000CC"/>
                </a:solidFill>
                <a:latin typeface="Arial Rounded MT Bold" pitchFamily="34" charset="0"/>
              </a:rPr>
              <a:t>4</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latin typeface="Arial Rounded MT Bold" pitchFamily="34" charset="0"/>
              </a:rPr>
              <a:t>Lui, qui fit tomber nos chaînes</a:t>
            </a:r>
            <a:br>
              <a:rPr lang="fr-FR" sz="3600" b="1" dirty="0" smtClean="0">
                <a:latin typeface="Arial Rounded MT Bold" pitchFamily="34" charset="0"/>
              </a:rPr>
            </a:br>
            <a:r>
              <a:rPr lang="fr-FR" sz="3600" b="1" dirty="0" smtClean="0">
                <a:latin typeface="Arial Rounded MT Bold" pitchFamily="34" charset="0"/>
              </a:rPr>
              <a:t>Et nous affranchit,</a:t>
            </a:r>
            <a:br>
              <a:rPr lang="fr-FR" sz="3600" b="1" dirty="0" smtClean="0">
                <a:latin typeface="Arial Rounded MT Bold" pitchFamily="34" charset="0"/>
              </a:rPr>
            </a:br>
            <a:r>
              <a:rPr lang="fr-FR" sz="3600" b="1" dirty="0" smtClean="0">
                <a:latin typeface="Arial Rounded MT Bold" pitchFamily="34" charset="0"/>
              </a:rPr>
              <a:t>Voit aussi vos luttes vaines </a:t>
            </a:r>
            <a:br>
              <a:rPr lang="fr-FR" sz="3600" b="1" dirty="0" smtClean="0">
                <a:latin typeface="Arial Rounded MT Bold" pitchFamily="34" charset="0"/>
              </a:rPr>
            </a:br>
            <a:r>
              <a:rPr lang="fr-FR" sz="3600" b="1" dirty="0" smtClean="0">
                <a:latin typeface="Arial Rounded MT Bold" pitchFamily="34" charset="0"/>
              </a:rPr>
              <a:t>Dans la sombre nuit</a:t>
            </a:r>
            <a:r>
              <a:rPr lang="fr-FR" sz="3600" b="1" dirty="0" smtClean="0">
                <a:latin typeface="Arial Rounded MT Bold" pitchFamily="34" charset="0"/>
              </a:rPr>
              <a:t>...</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0000CC"/>
                </a:solidFill>
                <a:latin typeface="Arial Rounded MT Bold" pitchFamily="34" charset="0"/>
              </a:rPr>
              <a:t>Refrain</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solidFill>
                  <a:srgbClr val="C00000"/>
                </a:solidFill>
                <a:latin typeface="Arial Rounded MT Bold" pitchFamily="34" charset="0"/>
              </a:rPr>
              <a:t>Oh! joyeuse espérance,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Voici la délivrance!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Croyez donc à la puissance </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De notre Grand Libérateur,</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Et venez avec confiance;</a:t>
            </a:r>
            <a:br>
              <a:rPr lang="fr-FR" sz="3600" b="1"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Venez, donnez-lui votre cœur!</a:t>
            </a:r>
            <a:endParaRPr lang="en-US" sz="3600" b="1"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3">
            <a:schemeClr val="accent5"/>
          </a:fillRef>
          <a:effectRef idx="2">
            <a:schemeClr val="accent5"/>
          </a:effectRef>
          <a:fontRef idx="minor">
            <a:schemeClr val="lt1"/>
          </a:fontRef>
        </p:style>
        <p:txBody>
          <a:bodyPr>
            <a:normAutofit fontScale="92500" lnSpcReduction="10000"/>
          </a:bodyPr>
          <a:lstStyle/>
          <a:p>
            <a:pPr marL="0" indent="0" algn="ctr">
              <a:buNone/>
            </a:pPr>
            <a:r>
              <a:rPr lang="fr-FR" sz="4000" b="1" dirty="0" smtClean="0">
                <a:solidFill>
                  <a:srgbClr val="99FF33"/>
                </a:solidFill>
                <a:latin typeface="Arial Rounded MT Bold" pitchFamily="34" charset="0"/>
              </a:rPr>
              <a:t>CE: </a:t>
            </a:r>
            <a:r>
              <a:rPr lang="fr-FR" sz="4000" b="1" u="sng" dirty="0" smtClean="0">
                <a:solidFill>
                  <a:srgbClr val="99FF33"/>
                </a:solidFill>
                <a:latin typeface="Arial Rounded MT Bold" pitchFamily="34" charset="0"/>
              </a:rPr>
              <a:t>An </a:t>
            </a:r>
            <a:r>
              <a:rPr lang="fr-FR" sz="4000" b="1" u="sng" dirty="0" err="1" smtClean="0">
                <a:solidFill>
                  <a:srgbClr val="99FF33"/>
                </a:solidFill>
                <a:latin typeface="Arial Rounded MT Bold" pitchFamily="34" charset="0"/>
              </a:rPr>
              <a:t>nou</a:t>
            </a:r>
            <a:r>
              <a:rPr lang="fr-FR" sz="4000" b="1" u="sng" dirty="0" smtClean="0">
                <a:solidFill>
                  <a:srgbClr val="99FF33"/>
                </a:solidFill>
                <a:latin typeface="Arial Rounded MT Bold" pitchFamily="34" charset="0"/>
              </a:rPr>
              <a:t> chante Amou </a:t>
            </a:r>
            <a:r>
              <a:rPr lang="fr-FR" sz="4000" b="1" u="sng" dirty="0" err="1" smtClean="0">
                <a:solidFill>
                  <a:srgbClr val="99FF33"/>
                </a:solidFill>
                <a:latin typeface="Arial Rounded MT Bold" pitchFamily="34" charset="0"/>
              </a:rPr>
              <a:t>Jezu</a:t>
            </a:r>
            <a:endParaRPr lang="en-US" sz="4000" b="1" dirty="0" smtClean="0">
              <a:solidFill>
                <a:srgbClr val="99FF33"/>
              </a:solidFill>
              <a:latin typeface="Arial Rounded MT Bold" pitchFamily="34" charset="0"/>
            </a:endParaRPr>
          </a:p>
          <a:p>
            <a:pPr marL="0" indent="0" algn="ctr">
              <a:buNone/>
            </a:pPr>
            <a:r>
              <a:rPr lang="fr-FR" sz="4000" b="1" dirty="0" smtClean="0">
                <a:solidFill>
                  <a:srgbClr val="99FF33"/>
                </a:solidFill>
                <a:latin typeface="Arial Rounded MT Bold" pitchFamily="34" charset="0"/>
              </a:rPr>
              <a:t>1-</a:t>
            </a:r>
            <a:endParaRPr lang="en-US" sz="4000" b="1" dirty="0" smtClean="0">
              <a:solidFill>
                <a:srgbClr val="99FF33"/>
              </a:solidFill>
              <a:latin typeface="Arial Rounded MT Bold" pitchFamily="34" charset="0"/>
            </a:endParaRPr>
          </a:p>
          <a:p>
            <a:pPr marL="0" indent="0" algn="ctr">
              <a:buNone/>
            </a:pPr>
            <a:r>
              <a:rPr lang="fr-FR" sz="4000" b="1" dirty="0" smtClean="0">
                <a:latin typeface="Arial Rounded MT Bold" pitchFamily="34" charset="0"/>
              </a:rPr>
              <a:t>An </a:t>
            </a:r>
            <a:r>
              <a:rPr lang="fr-FR" sz="4000" b="1" dirty="0" err="1" smtClean="0">
                <a:latin typeface="Arial Rounded MT Bold" pitchFamily="34" charset="0"/>
              </a:rPr>
              <a:t>nou</a:t>
            </a:r>
            <a:r>
              <a:rPr lang="fr-FR" sz="4000" b="1" dirty="0" smtClean="0">
                <a:latin typeface="Arial Rounded MT Bold" pitchFamily="34" charset="0"/>
              </a:rPr>
              <a:t> chanté </a:t>
            </a:r>
            <a:r>
              <a:rPr lang="fr-FR" sz="4000" b="1" dirty="0" err="1" smtClean="0">
                <a:latin typeface="Arial Rounded MT Bold" pitchFamily="34" charset="0"/>
              </a:rPr>
              <a:t>amou</a:t>
            </a:r>
            <a:r>
              <a:rPr lang="fr-FR" sz="4000" b="1" dirty="0" smtClean="0">
                <a:latin typeface="Arial Rounded MT Bold" pitchFamily="34" charset="0"/>
              </a:rPr>
              <a:t> </a:t>
            </a:r>
            <a:r>
              <a:rPr lang="fr-FR" sz="4000" b="1" dirty="0" err="1" smtClean="0">
                <a:latin typeface="Arial Rounded MT Bold" pitchFamily="34" charset="0"/>
              </a:rPr>
              <a:t>Jézu</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Chante </a:t>
            </a:r>
            <a:r>
              <a:rPr lang="fr-FR" sz="4000" b="1" dirty="0" err="1" smtClean="0">
                <a:latin typeface="Arial Rounded MT Bold" pitchFamily="34" charset="0"/>
              </a:rPr>
              <a:t>tandrès</a:t>
            </a:r>
            <a:r>
              <a:rPr lang="fr-FR" sz="4000" b="1" dirty="0" smtClean="0">
                <a:latin typeface="Arial Rounded MT Bold" pitchFamily="34" charset="0"/>
              </a:rPr>
              <a:t> </a:t>
            </a:r>
            <a:r>
              <a:rPr lang="fr-FR" sz="4000" b="1" dirty="0" err="1" smtClean="0">
                <a:latin typeface="Arial Rounded MT Bold" pitchFamily="34" charset="0"/>
              </a:rPr>
              <a:t>ak</a:t>
            </a:r>
            <a:r>
              <a:rPr lang="fr-FR" sz="4000" b="1" dirty="0" smtClean="0">
                <a:latin typeface="Arial Rounded MT Bold" pitchFamily="34" charset="0"/>
              </a:rPr>
              <a:t> gras </a:t>
            </a:r>
            <a:r>
              <a:rPr lang="fr-FR" sz="4000" b="1" dirty="0" err="1" smtClean="0">
                <a:latin typeface="Arial Rounded MT Bold" pitchFamily="34" charset="0"/>
              </a:rPr>
              <a:t>tou</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Nan </a:t>
            </a:r>
            <a:r>
              <a:rPr lang="fr-FR" sz="4000" b="1" dirty="0" err="1" smtClean="0">
                <a:latin typeface="Arial Rounded MT Bold" pitchFamily="34" charset="0"/>
              </a:rPr>
              <a:t>bèl</a:t>
            </a:r>
            <a:r>
              <a:rPr lang="fr-FR" sz="4000" b="1" dirty="0" smtClean="0">
                <a:latin typeface="Arial Rounded MT Bold" pitchFamily="34" charset="0"/>
              </a:rPr>
              <a:t> </a:t>
            </a:r>
            <a:r>
              <a:rPr lang="fr-FR" sz="4000" b="1" dirty="0" err="1" smtClean="0">
                <a:latin typeface="Arial Rounded MT Bold" pitchFamily="34" charset="0"/>
              </a:rPr>
              <a:t>kay</a:t>
            </a:r>
            <a:r>
              <a:rPr lang="fr-FR" sz="4000" b="1" dirty="0" smtClean="0">
                <a:latin typeface="Arial Rounded MT Bold" pitchFamily="34" charset="0"/>
              </a:rPr>
              <a:t> </a:t>
            </a:r>
            <a:r>
              <a:rPr lang="fr-FR" sz="4000" b="1" dirty="0" err="1" smtClean="0">
                <a:latin typeface="Arial Rounded MT Bold" pitchFamily="34" charset="0"/>
              </a:rPr>
              <a:t>yo</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nan </a:t>
            </a:r>
            <a:r>
              <a:rPr lang="fr-FR" sz="4000" b="1" dirty="0" err="1" smtClean="0">
                <a:latin typeface="Arial Rounded MT Bold" pitchFamily="34" charset="0"/>
              </a:rPr>
              <a:t>siel</a:t>
            </a:r>
            <a:r>
              <a:rPr lang="fr-FR" sz="4000" b="1" dirty="0" smtClean="0">
                <a:latin typeface="Arial Rounded MT Bold" pitchFamily="34" charset="0"/>
              </a:rPr>
              <a:t> la,</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L-ap</a:t>
            </a:r>
            <a:r>
              <a:rPr lang="fr-FR" sz="4000" b="1" dirty="0" smtClean="0">
                <a:latin typeface="Arial Rounded MT Bold" pitchFamily="34" charset="0"/>
              </a:rPr>
              <a:t> paré  </a:t>
            </a:r>
            <a:r>
              <a:rPr lang="fr-FR" sz="4000" b="1" dirty="0" err="1" smtClean="0">
                <a:latin typeface="Arial Rounded MT Bold" pitchFamily="34" charset="0"/>
              </a:rPr>
              <a:t>youn</a:t>
            </a:r>
            <a:r>
              <a:rPr lang="fr-FR" sz="4000" b="1" dirty="0" smtClean="0">
                <a:latin typeface="Arial Rounded MT Bold" pitchFamily="34" charset="0"/>
              </a:rPr>
              <a:t> </a:t>
            </a:r>
            <a:r>
              <a:rPr lang="fr-FR" sz="4000" b="1" dirty="0" err="1" smtClean="0">
                <a:latin typeface="Arial Rounded MT Bold" pitchFamily="34" charset="0"/>
              </a:rPr>
              <a:t>plas</a:t>
            </a:r>
            <a:r>
              <a:rPr lang="fr-FR" sz="4000" b="1" dirty="0" smtClean="0">
                <a:latin typeface="Arial Rounded MT Bold" pitchFamily="34" charset="0"/>
              </a:rPr>
              <a:t> pou </a:t>
            </a:r>
            <a:r>
              <a:rPr lang="fr-FR" sz="4000" b="1" dirty="0" err="1" smtClean="0">
                <a:latin typeface="Arial Rounded MT Bold" pitchFamily="34" charset="0"/>
              </a:rPr>
              <a:t>nou</a:t>
            </a:r>
            <a:endParaRPr lang="en-US" sz="4000" b="1" dirty="0" smtClean="0">
              <a:latin typeface="Arial Rounded MT Bold" pitchFamily="34" charset="0"/>
            </a:endParaRPr>
          </a:p>
          <a:p>
            <a:pPr marL="0" indent="0" algn="ctr">
              <a:buNone/>
            </a:pPr>
            <a:r>
              <a:rPr lang="fr-FR" sz="4000" b="1" dirty="0" err="1" smtClean="0">
                <a:solidFill>
                  <a:srgbClr val="99FF33"/>
                </a:solidFill>
                <a:latin typeface="Arial Rounded MT Bold" pitchFamily="34" charset="0"/>
              </a:rPr>
              <a:t>Ref</a:t>
            </a:r>
            <a:endParaRPr lang="en-US" sz="4000" b="1" dirty="0" smtClean="0">
              <a:solidFill>
                <a:srgbClr val="99FF33"/>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Lè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 tout va nan </a:t>
            </a:r>
            <a:r>
              <a:rPr lang="fr-FR" sz="4000" b="1" dirty="0" err="1" smtClean="0">
                <a:solidFill>
                  <a:srgbClr val="FFFF00"/>
                </a:solidFill>
                <a:latin typeface="Arial Rounded MT Bold" pitchFamily="34" charset="0"/>
              </a:rPr>
              <a:t>siel</a:t>
            </a:r>
            <a:r>
              <a:rPr lang="fr-FR" sz="4000" b="1" dirty="0" smtClean="0">
                <a:solidFill>
                  <a:srgbClr val="FFFF00"/>
                </a:solidFill>
                <a:latin typeface="Arial Rounded MT Bold" pitchFamily="34" charset="0"/>
              </a:rPr>
              <a:t>-la</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ki</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gran</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jou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réjouisans</a:t>
            </a:r>
            <a:r>
              <a:rPr lang="fr-FR" sz="4000" b="1" dirty="0" smtClean="0">
                <a:solidFill>
                  <a:srgbClr val="FFFF00"/>
                </a:solidFill>
                <a:latin typeface="Arial Rounded MT Bold" pitchFamily="34" charset="0"/>
              </a:rPr>
              <a:t> sa va pou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Lè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 tout </a:t>
            </a:r>
            <a:r>
              <a:rPr lang="fr-FR" sz="4000" b="1" dirty="0" err="1" smtClean="0">
                <a:solidFill>
                  <a:srgbClr val="FFFF00"/>
                </a:solidFill>
                <a:latin typeface="Arial Rounded MT Bold" pitchFamily="34" charset="0"/>
              </a:rPr>
              <a:t>ouè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Na chanté la </a:t>
            </a:r>
            <a:r>
              <a:rPr lang="fr-FR" sz="4000" b="1" dirty="0" err="1" smtClean="0">
                <a:solidFill>
                  <a:srgbClr val="FFFF00"/>
                </a:solidFill>
                <a:latin typeface="Arial Rounded MT Bold" pitchFamily="34" charset="0"/>
              </a:rPr>
              <a:t>victoua</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toujou</a:t>
            </a:r>
            <a:endParaRPr lang="en-US" sz="40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3">
            <a:schemeClr val="accent5"/>
          </a:fillRef>
          <a:effectRef idx="2">
            <a:schemeClr val="accent5"/>
          </a:effectRef>
          <a:fontRef idx="minor">
            <a:schemeClr val="lt1"/>
          </a:fontRef>
        </p:style>
        <p:txBody>
          <a:bodyPr>
            <a:normAutofit lnSpcReduction="10000"/>
          </a:bodyPr>
          <a:lstStyle/>
          <a:p>
            <a:pPr marL="0" indent="0" algn="ctr">
              <a:buNone/>
            </a:pPr>
            <a:r>
              <a:rPr lang="fr-FR" sz="4000" b="1" dirty="0" smtClean="0">
                <a:solidFill>
                  <a:srgbClr val="99FF33"/>
                </a:solidFill>
                <a:latin typeface="Arial Rounded MT Bold" pitchFamily="34" charset="0"/>
              </a:rPr>
              <a:t>2-</a:t>
            </a:r>
            <a:endParaRPr lang="en-US" sz="4000" b="1" dirty="0" smtClean="0">
              <a:solidFill>
                <a:srgbClr val="99FF33"/>
              </a:solidFill>
              <a:latin typeface="Arial Rounded MT Bold" pitchFamily="34" charset="0"/>
            </a:endParaRPr>
          </a:p>
          <a:p>
            <a:pPr marL="0" indent="0" algn="ctr">
              <a:buNone/>
            </a:pPr>
            <a:r>
              <a:rPr lang="fr-FR" sz="4000" b="1" dirty="0" smtClean="0">
                <a:latin typeface="Arial Rounded MT Bold" pitchFamily="34" charset="0"/>
              </a:rPr>
              <a:t>Tout </a:t>
            </a:r>
            <a:r>
              <a:rPr lang="fr-FR" sz="4000" b="1" dirty="0" err="1" smtClean="0">
                <a:latin typeface="Arial Rounded MT Bold" pitchFamily="34" charset="0"/>
              </a:rPr>
              <a:t>lè</a:t>
            </a:r>
            <a:r>
              <a:rPr lang="fr-FR" sz="4000" b="1" dirty="0" smtClean="0">
                <a:latin typeface="Arial Rounded MT Bold" pitchFamily="34" charset="0"/>
              </a:rPr>
              <a:t> nap </a:t>
            </a:r>
            <a:r>
              <a:rPr lang="fr-FR" sz="4000" b="1" dirty="0" err="1" smtClean="0">
                <a:latin typeface="Arial Rounded MT Bold" pitchFamily="34" charset="0"/>
              </a:rPr>
              <a:t>maché</a:t>
            </a:r>
            <a:r>
              <a:rPr lang="fr-FR" sz="4000" b="1" dirty="0" smtClean="0">
                <a:latin typeface="Arial Rounded MT Bold" pitchFamily="34" charset="0"/>
              </a:rPr>
              <a:t> sou </a:t>
            </a:r>
            <a:r>
              <a:rPr lang="fr-FR" sz="4000" b="1" dirty="0" err="1" smtClean="0">
                <a:latin typeface="Arial Rounded MT Bold" pitchFamily="34" charset="0"/>
              </a:rPr>
              <a:t>tè</a:t>
            </a:r>
            <a:r>
              <a:rPr lang="fr-FR" sz="4000" b="1" dirty="0" smtClean="0">
                <a:latin typeface="Arial Rounded MT Bold" pitchFamily="34" charset="0"/>
              </a:rPr>
              <a:t> sa,</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Doulè</a:t>
            </a:r>
            <a:r>
              <a:rPr lang="fr-FR" sz="4000" b="1" dirty="0" smtClean="0">
                <a:latin typeface="Arial Rounded MT Bold" pitchFamily="34" charset="0"/>
              </a:rPr>
              <a:t> </a:t>
            </a:r>
            <a:r>
              <a:rPr lang="fr-FR" sz="4000" b="1" dirty="0" err="1" smtClean="0">
                <a:latin typeface="Arial Rounded MT Bold" pitchFamily="34" charset="0"/>
              </a:rPr>
              <a:t>kapab</a:t>
            </a:r>
            <a:r>
              <a:rPr lang="fr-FR" sz="4000" b="1" dirty="0" smtClean="0">
                <a:latin typeface="Arial Rounded MT Bold" pitchFamily="34" charset="0"/>
              </a:rPr>
              <a:t> </a:t>
            </a:r>
            <a:r>
              <a:rPr lang="fr-FR" sz="4000" b="1" dirty="0" err="1" smtClean="0">
                <a:latin typeface="Arial Rounded MT Bold" pitchFamily="34" charset="0"/>
              </a:rPr>
              <a:t>noui</a:t>
            </a:r>
            <a:r>
              <a:rPr lang="fr-FR" sz="4000" b="1" dirty="0" smtClean="0">
                <a:latin typeface="Arial Rounded MT Bold" pitchFamily="34" charset="0"/>
              </a:rPr>
              <a:t> </a:t>
            </a:r>
            <a:r>
              <a:rPr lang="fr-FR" sz="4000" b="1" dirty="0" err="1" smtClean="0">
                <a:latin typeface="Arial Rounded MT Bold" pitchFamily="34" charset="0"/>
              </a:rPr>
              <a:t>nou</a:t>
            </a:r>
            <a:r>
              <a:rPr lang="fr-FR" sz="4000" b="1" dirty="0" smtClean="0">
                <a:latin typeface="Arial Rounded MT Bold" pitchFamily="34" charset="0"/>
              </a:rPr>
              <a:t> </a:t>
            </a:r>
            <a:r>
              <a:rPr lang="fr-FR" sz="4000" b="1" dirty="0" err="1" smtClean="0">
                <a:latin typeface="Arial Rounded MT Bold" pitchFamily="34" charset="0"/>
              </a:rPr>
              <a:t>fò</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Min </a:t>
            </a:r>
            <a:r>
              <a:rPr lang="fr-FR" sz="4000" b="1" dirty="0" err="1" smtClean="0">
                <a:latin typeface="Arial Rounded MT Bold" pitchFamily="34" charset="0"/>
              </a:rPr>
              <a:t>lè</a:t>
            </a:r>
            <a:r>
              <a:rPr lang="fr-FR" sz="4000" b="1" dirty="0" smtClean="0">
                <a:latin typeface="Arial Rounded MT Bold" pitchFamily="34" charset="0"/>
              </a:rPr>
              <a:t> </a:t>
            </a:r>
            <a:r>
              <a:rPr lang="fr-FR" sz="4000" b="1" dirty="0" err="1" smtClean="0">
                <a:latin typeface="Arial Rounded MT Bold" pitchFamily="34" charset="0"/>
              </a:rPr>
              <a:t>voyaj</a:t>
            </a:r>
            <a:r>
              <a:rPr lang="fr-FR" sz="4000" b="1" dirty="0" smtClean="0">
                <a:latin typeface="Arial Rounded MT Bold" pitchFamily="34" charset="0"/>
              </a:rPr>
              <a:t> </a:t>
            </a:r>
            <a:r>
              <a:rPr lang="fr-FR" sz="4000" b="1" dirty="0" err="1" smtClean="0">
                <a:latin typeface="Arial Rounded MT Bold" pitchFamily="34" charset="0"/>
              </a:rPr>
              <a:t>nou</a:t>
            </a:r>
            <a:r>
              <a:rPr lang="fr-FR" sz="4000" b="1" dirty="0" smtClean="0">
                <a:latin typeface="Arial Rounded MT Bold" pitchFamily="34" charset="0"/>
              </a:rPr>
              <a:t> va fini,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Nan </a:t>
            </a:r>
            <a:r>
              <a:rPr lang="fr-FR" sz="4000" b="1" dirty="0" err="1" smtClean="0">
                <a:latin typeface="Arial Rounded MT Bold" pitchFamily="34" charset="0"/>
              </a:rPr>
              <a:t>pouin</a:t>
            </a:r>
            <a:r>
              <a:rPr lang="fr-FR" sz="4000" b="1" dirty="0" smtClean="0">
                <a:latin typeface="Arial Rounded MT Bold" pitchFamily="34" charset="0"/>
              </a:rPr>
              <a:t> </a:t>
            </a:r>
            <a:r>
              <a:rPr lang="fr-FR" sz="4000" b="1" dirty="0" err="1" smtClean="0">
                <a:latin typeface="Arial Rounded MT Bold" pitchFamily="34" charset="0"/>
              </a:rPr>
              <a:t>dlo</a:t>
            </a:r>
            <a:r>
              <a:rPr lang="fr-FR" sz="4000" b="1" dirty="0" smtClean="0">
                <a:latin typeface="Arial Rounded MT Bold" pitchFamily="34" charset="0"/>
              </a:rPr>
              <a:t> nan </a:t>
            </a:r>
            <a:r>
              <a:rPr lang="fr-FR" sz="4000" b="1" dirty="0" err="1" smtClean="0">
                <a:latin typeface="Arial Rounded MT Bold" pitchFamily="34" charset="0"/>
              </a:rPr>
              <a:t>jé</a:t>
            </a:r>
            <a:r>
              <a:rPr lang="fr-FR" sz="4000" b="1" dirty="0" smtClean="0">
                <a:latin typeface="Arial Rounded MT Bold" pitchFamily="34" charset="0"/>
              </a:rPr>
              <a:t>  </a:t>
            </a:r>
            <a:r>
              <a:rPr lang="fr-FR" sz="4000" b="1" dirty="0" err="1" smtClean="0">
                <a:latin typeface="Arial Rounded MT Bold" pitchFamily="34" charset="0"/>
              </a:rPr>
              <a:t>ankò</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solidFill>
                  <a:srgbClr val="99FF33"/>
                </a:solidFill>
                <a:latin typeface="Arial Rounded MT Bold" pitchFamily="34" charset="0"/>
              </a:rPr>
              <a:t>Ref</a:t>
            </a:r>
            <a:endParaRPr lang="en-US" sz="4000" b="1" dirty="0" smtClean="0">
              <a:solidFill>
                <a:srgbClr val="99FF33"/>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Lè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 tout va nan </a:t>
            </a:r>
            <a:r>
              <a:rPr lang="fr-FR" sz="4000" b="1" dirty="0" err="1" smtClean="0">
                <a:solidFill>
                  <a:srgbClr val="FFFF00"/>
                </a:solidFill>
                <a:latin typeface="Arial Rounded MT Bold" pitchFamily="34" charset="0"/>
              </a:rPr>
              <a:t>siel</a:t>
            </a:r>
            <a:r>
              <a:rPr lang="fr-FR" sz="4000" b="1" dirty="0" smtClean="0">
                <a:solidFill>
                  <a:srgbClr val="FFFF00"/>
                </a:solidFill>
                <a:latin typeface="Arial Rounded MT Bold" pitchFamily="34" charset="0"/>
              </a:rPr>
              <a:t>-la</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ki</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gran</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jou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réjouisans</a:t>
            </a:r>
            <a:r>
              <a:rPr lang="fr-FR" sz="4000" b="1" dirty="0" smtClean="0">
                <a:solidFill>
                  <a:srgbClr val="FFFF00"/>
                </a:solidFill>
                <a:latin typeface="Arial Rounded MT Bold" pitchFamily="34" charset="0"/>
              </a:rPr>
              <a:t> sa va pou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Lè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 tout </a:t>
            </a:r>
            <a:r>
              <a:rPr lang="fr-FR" sz="4000" b="1" dirty="0" err="1" smtClean="0">
                <a:solidFill>
                  <a:srgbClr val="FFFF00"/>
                </a:solidFill>
                <a:latin typeface="Arial Rounded MT Bold" pitchFamily="34" charset="0"/>
              </a:rPr>
              <a:t>ouè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Na chanté la </a:t>
            </a:r>
            <a:r>
              <a:rPr lang="fr-FR" sz="4000" b="1" dirty="0" err="1" smtClean="0">
                <a:solidFill>
                  <a:srgbClr val="FFFF00"/>
                </a:solidFill>
                <a:latin typeface="Arial Rounded MT Bold" pitchFamily="34" charset="0"/>
              </a:rPr>
              <a:t>victoua</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toujou</a:t>
            </a:r>
            <a:endParaRPr lang="en-US" sz="40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3">
            <a:schemeClr val="accent5"/>
          </a:fillRef>
          <a:effectRef idx="2">
            <a:schemeClr val="accent5"/>
          </a:effectRef>
          <a:fontRef idx="minor">
            <a:schemeClr val="lt1"/>
          </a:fontRef>
        </p:style>
        <p:txBody>
          <a:bodyPr>
            <a:normAutofit lnSpcReduction="10000"/>
          </a:bodyPr>
          <a:lstStyle/>
          <a:p>
            <a:pPr marL="0" indent="0" algn="ctr">
              <a:buNone/>
            </a:pPr>
            <a:r>
              <a:rPr lang="fr-FR" sz="4000" b="1" dirty="0" smtClean="0">
                <a:solidFill>
                  <a:srgbClr val="99FF33"/>
                </a:solidFill>
                <a:latin typeface="Arial Rounded MT Bold" pitchFamily="34" charset="0"/>
              </a:rPr>
              <a:t>3</a:t>
            </a:r>
            <a:r>
              <a:rPr lang="fr-FR" sz="4000" b="1" dirty="0" smtClean="0">
                <a:solidFill>
                  <a:srgbClr val="99FF33"/>
                </a:solidFill>
                <a:latin typeface="Arial Rounded MT Bold" pitchFamily="34" charset="0"/>
              </a:rPr>
              <a:t>.</a:t>
            </a:r>
            <a:endParaRPr lang="en-US" sz="4000" b="1" dirty="0" smtClean="0">
              <a:solidFill>
                <a:srgbClr val="99FF33"/>
              </a:solidFill>
              <a:latin typeface="Arial Rounded MT Bold" pitchFamily="34" charset="0"/>
            </a:endParaRPr>
          </a:p>
          <a:p>
            <a:pPr marL="0" indent="0" algn="ctr">
              <a:buNone/>
            </a:pPr>
            <a:r>
              <a:rPr lang="fr-FR" sz="4000" b="1" dirty="0" err="1" smtClean="0">
                <a:latin typeface="Arial Rounded MT Bold" pitchFamily="34" charset="0"/>
              </a:rPr>
              <a:t>An-n</a:t>
            </a:r>
            <a:r>
              <a:rPr lang="fr-FR" sz="4000" b="1" dirty="0" smtClean="0">
                <a:latin typeface="Arial Rounded MT Bold" pitchFamily="34" charset="0"/>
              </a:rPr>
              <a:t> </a:t>
            </a:r>
            <a:r>
              <a:rPr lang="fr-FR" sz="4000" b="1" dirty="0" err="1" smtClean="0">
                <a:latin typeface="Arial Rounded MT Bold" pitchFamily="34" charset="0"/>
              </a:rPr>
              <a:t>chaché</a:t>
            </a:r>
            <a:r>
              <a:rPr lang="fr-FR" sz="4000" b="1" dirty="0" smtClean="0">
                <a:latin typeface="Arial Rounded MT Bold" pitchFamily="34" charset="0"/>
              </a:rPr>
              <a:t> pou </a:t>
            </a:r>
            <a:r>
              <a:rPr lang="fr-FR" sz="4000" b="1" dirty="0" err="1" smtClean="0">
                <a:latin typeface="Arial Rounded MT Bold" pitchFamily="34" charset="0"/>
              </a:rPr>
              <a:t>nou</a:t>
            </a:r>
            <a:r>
              <a:rPr lang="fr-FR" sz="4000" b="1" dirty="0" smtClean="0">
                <a:latin typeface="Arial Rounded MT Bold" pitchFamily="34" charset="0"/>
              </a:rPr>
              <a:t> </a:t>
            </a:r>
            <a:r>
              <a:rPr lang="fr-FR" sz="4000" b="1" dirty="0" err="1" smtClean="0">
                <a:latin typeface="Arial Rounded MT Bold" pitchFamily="34" charset="0"/>
              </a:rPr>
              <a:t>ak</a:t>
            </a:r>
            <a:r>
              <a:rPr lang="fr-FR" sz="4000" b="1" dirty="0" smtClean="0">
                <a:latin typeface="Arial Rounded MT Bold" pitchFamily="34" charset="0"/>
              </a:rPr>
              <a:t> </a:t>
            </a:r>
            <a:r>
              <a:rPr lang="fr-FR" sz="4000" b="1" dirty="0" err="1" smtClean="0">
                <a:latin typeface="Arial Rounded MT Bold" pitchFamily="34" charset="0"/>
              </a:rPr>
              <a:t>Jézu</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en-US" sz="4000" b="1" dirty="0" err="1" smtClean="0">
                <a:latin typeface="Arial Rounded MT Bold" pitchFamily="34" charset="0"/>
              </a:rPr>
              <a:t>Tou</a:t>
            </a:r>
            <a:r>
              <a:rPr lang="en-US" sz="4000" b="1" dirty="0" smtClean="0">
                <a:latin typeface="Arial Rounded MT Bold" pitchFamily="34" charset="0"/>
              </a:rPr>
              <a:t> </a:t>
            </a:r>
            <a:r>
              <a:rPr lang="en-US" sz="4000" b="1" dirty="0" err="1" smtClean="0">
                <a:latin typeface="Arial Rounded MT Bold" pitchFamily="34" charset="0"/>
              </a:rPr>
              <a:t>swit</a:t>
            </a:r>
            <a:r>
              <a:rPr lang="en-US" sz="4000" b="1" dirty="0" smtClean="0">
                <a:latin typeface="Arial Rounded MT Bold" pitchFamily="34" charset="0"/>
              </a:rPr>
              <a:t> </a:t>
            </a:r>
            <a:r>
              <a:rPr lang="en-US" sz="4000" b="1" dirty="0" err="1" smtClean="0">
                <a:latin typeface="Arial Rounded MT Bold" pitchFamily="34" charset="0"/>
              </a:rPr>
              <a:t>na</a:t>
            </a:r>
            <a:r>
              <a:rPr lang="en-US" sz="4000" b="1" dirty="0" smtClean="0">
                <a:latin typeface="Arial Rounded MT Bold" pitchFamily="34" charset="0"/>
              </a:rPr>
              <a:t> </a:t>
            </a:r>
            <a:r>
              <a:rPr lang="en-US" sz="4000" b="1" dirty="0" err="1" smtClean="0">
                <a:latin typeface="Arial Rounded MT Bold" pitchFamily="34" charset="0"/>
              </a:rPr>
              <a:t>wè</a:t>
            </a:r>
            <a:r>
              <a:rPr lang="en-US" sz="4000" b="1" dirty="0" smtClean="0">
                <a:latin typeface="Arial Rounded MT Bold" pitchFamily="34" charset="0"/>
              </a:rPr>
              <a:t> </a:t>
            </a:r>
            <a:r>
              <a:rPr lang="en-US" sz="4000" b="1" dirty="0" err="1" smtClean="0">
                <a:latin typeface="Arial Rounded MT Bold" pitchFamily="34" charset="0"/>
              </a:rPr>
              <a:t>jan</a:t>
            </a:r>
            <a:r>
              <a:rPr lang="en-US" sz="4000" b="1" dirty="0" smtClean="0">
                <a:latin typeface="Arial Rounded MT Bold" pitchFamily="34" charset="0"/>
              </a:rPr>
              <a:t> </a:t>
            </a:r>
            <a:r>
              <a:rPr lang="en-US" sz="4000" b="1" dirty="0" err="1" smtClean="0">
                <a:latin typeface="Arial Rounded MT Bold" pitchFamily="34" charset="0"/>
              </a:rPr>
              <a:t>li</a:t>
            </a:r>
            <a:r>
              <a:rPr lang="en-US" sz="4000" b="1" dirty="0" smtClean="0">
                <a:latin typeface="Arial Rounded MT Bold" pitchFamily="34" charset="0"/>
              </a:rPr>
              <a:t> </a:t>
            </a:r>
            <a:r>
              <a:rPr lang="en-US" sz="4000" b="1" dirty="0" err="1" smtClean="0">
                <a:latin typeface="Arial Rounded MT Bold" pitchFamily="34" charset="0"/>
              </a:rPr>
              <a:t>bèl</a:t>
            </a:r>
            <a:r>
              <a:rPr lang="en-US" sz="4000" b="1" dirty="0" smtClean="0">
                <a:latin typeface="Arial Rounded MT Bold" pitchFamily="34" charset="0"/>
              </a:rPr>
              <a:t>.</a:t>
            </a:r>
          </a:p>
          <a:p>
            <a:pPr marL="0" indent="0" algn="ctr">
              <a:buNone/>
            </a:pPr>
            <a:r>
              <a:rPr lang="fr-FR" sz="4000" b="1" dirty="0" smtClean="0">
                <a:latin typeface="Arial Rounded MT Bold" pitchFamily="34" charset="0"/>
              </a:rPr>
              <a:t>Tout </a:t>
            </a:r>
            <a:r>
              <a:rPr lang="fr-FR" sz="4000" b="1" dirty="0" err="1" smtClean="0">
                <a:latin typeface="Arial Rounded MT Bold" pitchFamily="34" charset="0"/>
              </a:rPr>
              <a:t>swit</a:t>
            </a:r>
            <a:r>
              <a:rPr lang="fr-FR" sz="4000" b="1" dirty="0" smtClean="0">
                <a:latin typeface="Arial Rounded MT Bold" pitchFamily="34" charset="0"/>
              </a:rPr>
              <a:t> </a:t>
            </a:r>
            <a:r>
              <a:rPr lang="fr-FR" sz="4000" b="1" dirty="0" err="1" smtClean="0">
                <a:latin typeface="Arial Rounded MT Bold" pitchFamily="34" charset="0"/>
              </a:rPr>
              <a:t>pòt</a:t>
            </a:r>
            <a:r>
              <a:rPr lang="fr-FR" sz="4000" b="1" dirty="0" smtClean="0">
                <a:latin typeface="Arial Rounded MT Bold" pitchFamily="34" charset="0"/>
              </a:rPr>
              <a:t> </a:t>
            </a:r>
            <a:r>
              <a:rPr lang="fr-FR" sz="4000" b="1" dirty="0" err="1" smtClean="0">
                <a:latin typeface="Arial Rounded MT Bold" pitchFamily="34" charset="0"/>
              </a:rPr>
              <a:t>syièl</a:t>
            </a:r>
            <a:r>
              <a:rPr lang="fr-FR" sz="4000" b="1" dirty="0" smtClean="0">
                <a:latin typeface="Arial Rounded MT Bold" pitchFamily="34" charset="0"/>
              </a:rPr>
              <a:t> la va </a:t>
            </a:r>
            <a:r>
              <a:rPr lang="fr-FR" sz="4000" b="1" dirty="0" err="1" smtClean="0">
                <a:latin typeface="Arial Rounded MT Bold" pitchFamily="34" charset="0"/>
              </a:rPr>
              <a:t>louvri</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en-US" sz="4000" b="1" dirty="0" smtClean="0">
                <a:latin typeface="Arial Rounded MT Bold" pitchFamily="34" charset="0"/>
              </a:rPr>
              <a:t>Na </a:t>
            </a:r>
            <a:r>
              <a:rPr lang="en-US" sz="4000" b="1" dirty="0" err="1" smtClean="0">
                <a:latin typeface="Arial Rounded MT Bold" pitchFamily="34" charset="0"/>
              </a:rPr>
              <a:t>maché</a:t>
            </a:r>
            <a:r>
              <a:rPr lang="en-US" sz="4000" b="1" dirty="0" smtClean="0">
                <a:latin typeface="Arial Rounded MT Bold" pitchFamily="34" charset="0"/>
              </a:rPr>
              <a:t> an </a:t>
            </a:r>
            <a:r>
              <a:rPr lang="en-US" sz="4000" b="1" dirty="0" err="1" smtClean="0">
                <a:latin typeface="Arial Rounded MT Bold" pitchFamily="34" charset="0"/>
              </a:rPr>
              <a:t>ro</a:t>
            </a:r>
            <a:r>
              <a:rPr lang="en-US" sz="4000" b="1" dirty="0" smtClean="0">
                <a:latin typeface="Arial Rounded MT Bold" pitchFamily="34" charset="0"/>
              </a:rPr>
              <a:t> </a:t>
            </a:r>
            <a:r>
              <a:rPr lang="en-US" sz="4000" b="1" dirty="0" err="1" smtClean="0">
                <a:latin typeface="Arial Rounded MT Bold" pitchFamily="34" charset="0"/>
              </a:rPr>
              <a:t>avè</a:t>
            </a:r>
            <a:r>
              <a:rPr lang="en-US" sz="4000" b="1" dirty="0" smtClean="0">
                <a:latin typeface="Arial Rounded MT Bold" pitchFamily="34" charset="0"/>
              </a:rPr>
              <a:t>-L.</a:t>
            </a:r>
          </a:p>
          <a:p>
            <a:pPr marL="0" indent="0" algn="ctr">
              <a:buNone/>
            </a:pPr>
            <a:r>
              <a:rPr lang="fr-FR" sz="4000" b="1" dirty="0" err="1" smtClean="0">
                <a:solidFill>
                  <a:srgbClr val="99FF33"/>
                </a:solidFill>
                <a:latin typeface="Arial Rounded MT Bold" pitchFamily="34" charset="0"/>
              </a:rPr>
              <a:t>Ref</a:t>
            </a:r>
            <a:endParaRPr lang="en-US" sz="4000" b="1" dirty="0" smtClean="0">
              <a:solidFill>
                <a:srgbClr val="99FF33"/>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Lè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 tout va nan </a:t>
            </a:r>
            <a:r>
              <a:rPr lang="fr-FR" sz="4000" b="1" dirty="0" err="1" smtClean="0">
                <a:solidFill>
                  <a:srgbClr val="FFFF00"/>
                </a:solidFill>
                <a:latin typeface="Arial Rounded MT Bold" pitchFamily="34" charset="0"/>
              </a:rPr>
              <a:t>siel</a:t>
            </a:r>
            <a:r>
              <a:rPr lang="fr-FR" sz="4000" b="1" dirty="0" smtClean="0">
                <a:solidFill>
                  <a:srgbClr val="FFFF00"/>
                </a:solidFill>
                <a:latin typeface="Arial Rounded MT Bold" pitchFamily="34" charset="0"/>
              </a:rPr>
              <a:t>-la</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ki</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gran</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jou</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réjouisans</a:t>
            </a:r>
            <a:r>
              <a:rPr lang="fr-FR" sz="4000" b="1" dirty="0" smtClean="0">
                <a:solidFill>
                  <a:srgbClr val="FFFF00"/>
                </a:solidFill>
                <a:latin typeface="Arial Rounded MT Bold" pitchFamily="34" charset="0"/>
              </a:rPr>
              <a:t> sa va pou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Lè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nou</a:t>
            </a:r>
            <a:r>
              <a:rPr lang="fr-FR" sz="4000" b="1" dirty="0" smtClean="0">
                <a:solidFill>
                  <a:srgbClr val="FFFF00"/>
                </a:solidFill>
                <a:latin typeface="Arial Rounded MT Bold" pitchFamily="34" charset="0"/>
              </a:rPr>
              <a:t> tout </a:t>
            </a:r>
            <a:r>
              <a:rPr lang="fr-FR" sz="4000" b="1" dirty="0" err="1" smtClean="0">
                <a:solidFill>
                  <a:srgbClr val="FFFF00"/>
                </a:solidFill>
                <a:latin typeface="Arial Rounded MT Bold" pitchFamily="34" charset="0"/>
              </a:rPr>
              <a:t>ouè</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Na chanté la </a:t>
            </a:r>
            <a:r>
              <a:rPr lang="fr-FR" sz="4000" b="1" dirty="0" err="1" smtClean="0">
                <a:solidFill>
                  <a:srgbClr val="FFFF00"/>
                </a:solidFill>
                <a:latin typeface="Arial Rounded MT Bold" pitchFamily="34" charset="0"/>
              </a:rPr>
              <a:t>victoua</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toujou</a:t>
            </a:r>
            <a:endParaRPr lang="en-US" sz="40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3">
            <a:schemeClr val="accent5"/>
          </a:fillRef>
          <a:effectRef idx="2">
            <a:schemeClr val="accent5"/>
          </a:effectRef>
          <a:fontRef idx="minor">
            <a:schemeClr val="lt1"/>
          </a:fontRef>
        </p:style>
        <p:txBody>
          <a:bodyPr>
            <a:normAutofit/>
          </a:bodyPr>
          <a:lstStyle/>
          <a:p>
            <a:pPr marL="0" indent="0" algn="ctr">
              <a:buNone/>
            </a:pPr>
            <a:r>
              <a:rPr lang="en-US" sz="4000" b="1" dirty="0" smtClean="0">
                <a:solidFill>
                  <a:srgbClr val="99FF33"/>
                </a:solidFill>
                <a:latin typeface="Arial Rounded MT Bold" pitchFamily="34" charset="0"/>
              </a:rPr>
              <a:t>Chorus</a:t>
            </a:r>
            <a:endParaRPr lang="en-US" sz="4000" b="1" dirty="0" smtClean="0">
              <a:solidFill>
                <a:srgbClr val="99FF33"/>
              </a:solidFill>
              <a:latin typeface="Arial Rounded MT Bold" pitchFamily="34" charset="0"/>
            </a:endParaRPr>
          </a:p>
          <a:p>
            <a:pPr marL="0" indent="0" algn="ctr">
              <a:buNone/>
            </a:pPr>
            <a:r>
              <a:rPr lang="en-US" sz="4800" b="1" dirty="0" smtClean="0">
                <a:solidFill>
                  <a:srgbClr val="FFFF00"/>
                </a:solidFill>
                <a:latin typeface="Arial Rounded MT Bold" pitchFamily="34" charset="0"/>
              </a:rPr>
              <a:t>When we all, </a:t>
            </a:r>
            <a:endParaRPr lang="en-US" sz="4800" b="1" dirty="0" smtClean="0">
              <a:solidFill>
                <a:srgbClr val="FFFF00"/>
              </a:solidFill>
              <a:latin typeface="Arial Rounded MT Bold" pitchFamily="34" charset="0"/>
            </a:endParaRPr>
          </a:p>
          <a:p>
            <a:pPr marL="0" indent="0" algn="ctr">
              <a:buNone/>
            </a:pPr>
            <a:r>
              <a:rPr lang="en-US" sz="4800" b="1" dirty="0" smtClean="0">
                <a:solidFill>
                  <a:srgbClr val="FFFF00"/>
                </a:solidFill>
                <a:latin typeface="Arial Rounded MT Bold" pitchFamily="34" charset="0"/>
              </a:rPr>
              <a:t>get </a:t>
            </a:r>
            <a:r>
              <a:rPr lang="en-US" sz="4800" b="1" dirty="0" smtClean="0">
                <a:solidFill>
                  <a:srgbClr val="FFFF00"/>
                </a:solidFill>
                <a:latin typeface="Arial Rounded MT Bold" pitchFamily="34" charset="0"/>
              </a:rPr>
              <a:t>to heaven,</a:t>
            </a:r>
          </a:p>
          <a:p>
            <a:pPr marL="0" indent="0" algn="ctr">
              <a:buNone/>
            </a:pPr>
            <a:r>
              <a:rPr lang="en-US" sz="4800" b="1" dirty="0" smtClean="0">
                <a:solidFill>
                  <a:srgbClr val="FFFF00"/>
                </a:solidFill>
                <a:latin typeface="Arial Rounded MT Bold" pitchFamily="34" charset="0"/>
              </a:rPr>
              <a:t>What a day of rejoicing </a:t>
            </a:r>
            <a:endParaRPr lang="en-US" sz="4800" b="1" dirty="0" smtClean="0">
              <a:solidFill>
                <a:srgbClr val="FFFF00"/>
              </a:solidFill>
              <a:latin typeface="Arial Rounded MT Bold" pitchFamily="34" charset="0"/>
            </a:endParaRPr>
          </a:p>
          <a:p>
            <a:pPr marL="0" indent="0" algn="ctr">
              <a:buNone/>
            </a:pPr>
            <a:r>
              <a:rPr lang="en-US" sz="4800" b="1" dirty="0" smtClean="0">
                <a:solidFill>
                  <a:srgbClr val="FFFF00"/>
                </a:solidFill>
                <a:latin typeface="Arial Rounded MT Bold" pitchFamily="34" charset="0"/>
              </a:rPr>
              <a:t>that </a:t>
            </a:r>
            <a:r>
              <a:rPr lang="en-US" sz="4800" b="1" dirty="0" smtClean="0">
                <a:solidFill>
                  <a:srgbClr val="FFFF00"/>
                </a:solidFill>
                <a:latin typeface="Arial Rounded MT Bold" pitchFamily="34" charset="0"/>
              </a:rPr>
              <a:t>will be!</a:t>
            </a:r>
          </a:p>
          <a:p>
            <a:pPr marL="0" indent="0" algn="ctr">
              <a:buNone/>
            </a:pPr>
            <a:r>
              <a:rPr lang="en-US" sz="4800" b="1" dirty="0" smtClean="0">
                <a:solidFill>
                  <a:srgbClr val="FFFF00"/>
                </a:solidFill>
                <a:latin typeface="Arial Rounded MT Bold" pitchFamily="34" charset="0"/>
              </a:rPr>
              <a:t>When we all see Jesus,</a:t>
            </a:r>
          </a:p>
          <a:p>
            <a:pPr marL="0" indent="0" algn="ctr">
              <a:buNone/>
            </a:pPr>
            <a:r>
              <a:rPr lang="en-US" sz="4800" b="1" dirty="0" smtClean="0">
                <a:solidFill>
                  <a:srgbClr val="FFFF00"/>
                </a:solidFill>
                <a:latin typeface="Arial Rounded MT Bold" pitchFamily="34" charset="0"/>
              </a:rPr>
              <a:t>We’ll sing and </a:t>
            </a:r>
            <a:endParaRPr lang="en-US" sz="4800" b="1" dirty="0" smtClean="0">
              <a:solidFill>
                <a:srgbClr val="FFFF00"/>
              </a:solidFill>
              <a:latin typeface="Arial Rounded MT Bold" pitchFamily="34" charset="0"/>
            </a:endParaRPr>
          </a:p>
          <a:p>
            <a:pPr marL="0" indent="0" algn="ctr">
              <a:buNone/>
            </a:pPr>
            <a:r>
              <a:rPr lang="en-US" sz="4800" b="1" dirty="0" smtClean="0">
                <a:solidFill>
                  <a:srgbClr val="FFFF00"/>
                </a:solidFill>
                <a:latin typeface="Arial Rounded MT Bold" pitchFamily="34" charset="0"/>
              </a:rPr>
              <a:t>shout </a:t>
            </a:r>
            <a:r>
              <a:rPr lang="en-US" sz="4800" b="1" dirty="0" smtClean="0">
                <a:solidFill>
                  <a:srgbClr val="FFFF00"/>
                </a:solidFill>
                <a:latin typeface="Arial Rounded MT Bold" pitchFamily="34" charset="0"/>
              </a:rPr>
              <a:t>the victory</a:t>
            </a:r>
            <a:endParaRPr lang="en-US" sz="4800" b="1"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895600" y="609600"/>
            <a:ext cx="3200400" cy="1015663"/>
          </a:xfrm>
          <a:prstGeom prst="rect">
            <a:avLst/>
          </a:prstGeom>
          <a:blipFill>
            <a:blip r:embed="rId4"/>
            <a:tile tx="0" ty="0" sx="100000" sy="100000" flip="none" algn="tl"/>
          </a:blipFill>
        </p:spPr>
        <p:txBody>
          <a:bodyPr wrap="square" rtlCol="0">
            <a:spAutoFit/>
          </a:bodyPr>
          <a:lstStyle/>
          <a:p>
            <a:pPr algn="ctr"/>
            <a:r>
              <a:rPr lang="en-US" sz="6000" dirty="0" smtClean="0">
                <a:solidFill>
                  <a:schemeClr val="bg1"/>
                </a:solidFill>
                <a:latin typeface="Arial Rounded MT Bold" pitchFamily="34" charset="0"/>
              </a:rPr>
              <a:t>DEBUT</a:t>
            </a:r>
            <a:endParaRPr lang="en-US" sz="60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lnSpcReduction="10000"/>
          </a:bodyPr>
          <a:lstStyle/>
          <a:p>
            <a:pPr marL="0" indent="0" algn="ctr">
              <a:buNone/>
            </a:pPr>
            <a:r>
              <a:rPr lang="fr-FR" sz="3600" b="1" dirty="0" smtClean="0">
                <a:solidFill>
                  <a:srgbClr val="0000CC"/>
                </a:solidFill>
                <a:latin typeface="Arial Rounded MT Bold" pitchFamily="34" charset="0"/>
              </a:rPr>
              <a:t>19 Fr. CE: </a:t>
            </a:r>
            <a:r>
              <a:rPr lang="fr-FR" sz="3600" b="1" u="sng" dirty="0" smtClean="0">
                <a:solidFill>
                  <a:srgbClr val="0000CC"/>
                </a:solidFill>
                <a:latin typeface="Arial Rounded MT Bold" pitchFamily="34" charset="0"/>
              </a:rPr>
              <a:t>Le Nom De </a:t>
            </a:r>
            <a:r>
              <a:rPr lang="fr-FR" sz="3600" b="1" u="sng" dirty="0" smtClean="0">
                <a:solidFill>
                  <a:srgbClr val="0000CC"/>
                </a:solidFill>
                <a:latin typeface="Arial Rounded MT Bold" pitchFamily="34" charset="0"/>
              </a:rPr>
              <a:t>Jésus</a:t>
            </a:r>
            <a:endParaRPr lang="en-US" sz="3600" b="1" dirty="0" smtClean="0">
              <a:solidFill>
                <a:srgbClr val="0000CC"/>
              </a:solidFill>
              <a:latin typeface="Arial Rounded MT Bold" pitchFamily="34" charset="0"/>
            </a:endParaRPr>
          </a:p>
          <a:p>
            <a:pPr marL="0" indent="0" algn="ctr">
              <a:buNone/>
            </a:pPr>
            <a:r>
              <a:rPr lang="fr-FR" sz="3600" b="1" dirty="0" smtClean="0">
                <a:solidFill>
                  <a:srgbClr val="0000CC"/>
                </a:solidFill>
                <a:latin typeface="Arial Rounded MT Bold" pitchFamily="34" charset="0"/>
              </a:rPr>
              <a:t>1-</a:t>
            </a:r>
            <a:endParaRPr lang="en-US" sz="3600" b="1" dirty="0" smtClean="0">
              <a:solidFill>
                <a:srgbClr val="0000CC"/>
              </a:solidFill>
              <a:latin typeface="Arial Rounded MT Bold" pitchFamily="34" charset="0"/>
            </a:endParaRPr>
          </a:p>
          <a:p>
            <a:pPr marL="0" indent="0" algn="ctr">
              <a:buNone/>
            </a:pPr>
            <a:r>
              <a:rPr lang="fr-FR" sz="4000" b="1" dirty="0" smtClean="0">
                <a:latin typeface="Arial Rounded MT Bold" pitchFamily="34" charset="0"/>
              </a:rPr>
              <a:t>Le Nom de Jésus est si doux!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De Dieu désarmant le courroux,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Il nous appelle au rendez-vous,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a:t>
            </a:r>
            <a:r>
              <a:rPr lang="fr-FR" sz="4000" b="1" dirty="0" smtClean="0">
                <a:latin typeface="Arial Rounded MT Bold" pitchFamily="34" charset="0"/>
              </a:rPr>
              <a:t>Jésus</a:t>
            </a:r>
            <a:endParaRPr lang="en-US" sz="4000" b="1" dirty="0" smtClean="0">
              <a:latin typeface="Arial Rounded MT Bold" pitchFamily="34" charset="0"/>
            </a:endParaRPr>
          </a:p>
          <a:p>
            <a:pPr marL="0" indent="0" algn="ctr">
              <a:buNone/>
            </a:pPr>
            <a:r>
              <a:rPr lang="fr-FR" sz="4000" b="1" dirty="0" err="1" smtClean="0">
                <a:solidFill>
                  <a:srgbClr val="0000CC"/>
                </a:solidFill>
                <a:latin typeface="Arial Rounded MT Bold" pitchFamily="34" charset="0"/>
              </a:rPr>
              <a:t>Ref</a:t>
            </a:r>
            <a:endParaRPr lang="en-US" sz="4000" b="1" dirty="0" smtClean="0">
              <a:solidFill>
                <a:srgbClr val="0000CC"/>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Béni soit ton Nom!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Oh merveilleux don!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Suprême rançon,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Sois adoré pour toujours</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b="1" dirty="0" smtClean="0">
                <a:solidFill>
                  <a:srgbClr val="0000CC"/>
                </a:solidFill>
                <a:latin typeface="Arial Rounded MT Bold" pitchFamily="34" charset="0"/>
              </a:rPr>
              <a:t>2-</a:t>
            </a:r>
            <a:endParaRPr lang="en-US" sz="3600" b="1" dirty="0" smtClean="0">
              <a:solidFill>
                <a:srgbClr val="0000CC"/>
              </a:solidFill>
              <a:latin typeface="Arial Rounded MT Bold" pitchFamily="34" charset="0"/>
            </a:endParaRPr>
          </a:p>
          <a:p>
            <a:pPr marL="0" indent="0" algn="ctr">
              <a:buNone/>
            </a:pPr>
            <a:r>
              <a:rPr lang="fr-FR" sz="4000" b="1" dirty="0" smtClean="0">
                <a:latin typeface="Arial Rounded MT Bold" pitchFamily="34" charset="0"/>
              </a:rPr>
              <a:t>J’aime ce Nom dans le chagrin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Il me soutient sur le chemin,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Sa musique est un son divin,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a:t>
            </a:r>
            <a:r>
              <a:rPr lang="fr-FR" sz="4000" b="1" dirty="0" smtClean="0">
                <a:latin typeface="Arial Rounded MT Bold" pitchFamily="34" charset="0"/>
              </a:rPr>
              <a:t>Nom de </a:t>
            </a:r>
            <a:r>
              <a:rPr lang="fr-FR" sz="4000" b="1" dirty="0" smtClean="0">
                <a:latin typeface="Arial Rounded MT Bold" pitchFamily="34" charset="0"/>
              </a:rPr>
              <a:t>Jésus!</a:t>
            </a:r>
            <a:endParaRPr lang="en-US" sz="4000" b="1" dirty="0" smtClean="0">
              <a:latin typeface="Arial Rounded MT Bold" pitchFamily="34" charset="0"/>
            </a:endParaRPr>
          </a:p>
          <a:p>
            <a:pPr marL="0" indent="0" algn="ctr">
              <a:buNone/>
            </a:pPr>
            <a:r>
              <a:rPr lang="fr-FR" sz="4000" b="1" dirty="0" err="1" smtClean="0">
                <a:solidFill>
                  <a:srgbClr val="0000CC"/>
                </a:solidFill>
                <a:latin typeface="Arial Rounded MT Bold" pitchFamily="34" charset="0"/>
              </a:rPr>
              <a:t>Ref</a:t>
            </a:r>
            <a:endParaRPr lang="en-US" sz="4000" b="1" dirty="0" smtClean="0">
              <a:solidFill>
                <a:srgbClr val="0000CC"/>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Béni soit ton Nom!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Oh merveilleux don!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Suprême rançon,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Sois adoré pour toujours.</a:t>
            </a:r>
            <a:endParaRPr lang="en-US" sz="4000" b="1" dirty="0" smtClean="0">
              <a:solidFill>
                <a:srgbClr val="C00000"/>
              </a:solidFill>
              <a:latin typeface="Arial Rounded MT Bold" pitchFamily="34" charset="0"/>
            </a:endParaRPr>
          </a:p>
          <a:p>
            <a:pPr marL="0" indent="0"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b="1" dirty="0" smtClean="0">
                <a:solidFill>
                  <a:srgbClr val="0000CC"/>
                </a:solidFill>
                <a:latin typeface="Arial Rounded MT Bold" pitchFamily="34" charset="0"/>
              </a:rPr>
              <a:t>3-</a:t>
            </a:r>
            <a:endParaRPr lang="en-US" sz="3600" b="1" dirty="0" smtClean="0">
              <a:solidFill>
                <a:srgbClr val="0000CC"/>
              </a:solidFill>
              <a:latin typeface="Arial Rounded MT Bold" pitchFamily="34" charset="0"/>
            </a:endParaRPr>
          </a:p>
          <a:p>
            <a:pPr marL="0" indent="0" algn="ctr">
              <a:buNone/>
            </a:pPr>
            <a:r>
              <a:rPr lang="fr-FR" sz="3600" b="1" dirty="0" smtClean="0">
                <a:latin typeface="Arial Rounded MT Bold" pitchFamily="34" charset="0"/>
              </a:rPr>
              <a:t>J’aime le Nom de mon Sauveur,</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Car Lui-seul connaît tout mon cœur,</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Lui seul me rend plus que vainqueur:</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Précieux Nom de </a:t>
            </a:r>
            <a:r>
              <a:rPr lang="fr-FR" sz="3600" b="1" dirty="0" smtClean="0">
                <a:latin typeface="Arial Rounded MT Bold" pitchFamily="34" charset="0"/>
              </a:rPr>
              <a:t>Jésus!</a:t>
            </a:r>
            <a:endParaRPr lang="en-US" sz="3600" b="1" dirty="0" smtClean="0">
              <a:latin typeface="Arial Rounded MT Bold" pitchFamily="34" charset="0"/>
            </a:endParaRPr>
          </a:p>
          <a:p>
            <a:pPr marL="0" indent="0" algn="ctr">
              <a:buNone/>
            </a:pPr>
            <a:r>
              <a:rPr lang="fr-FR" sz="4000" b="1" dirty="0" err="1" smtClean="0">
                <a:solidFill>
                  <a:srgbClr val="0000CC"/>
                </a:solidFill>
                <a:latin typeface="Arial Rounded MT Bold" pitchFamily="34" charset="0"/>
              </a:rPr>
              <a:t>Ref</a:t>
            </a:r>
            <a:endParaRPr lang="en-US" sz="4000" b="1" dirty="0" smtClean="0">
              <a:solidFill>
                <a:srgbClr val="0000CC"/>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Béni soit ton Nom!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Oh merveilleux don!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Suprême rançon,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Sois adoré pour toujours.</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b="1" dirty="0" smtClean="0">
                <a:solidFill>
                  <a:srgbClr val="0000CC"/>
                </a:solidFill>
                <a:latin typeface="Arial Rounded MT Bold" pitchFamily="34" charset="0"/>
              </a:rPr>
              <a:t>4-</a:t>
            </a:r>
            <a:endParaRPr lang="en-US" sz="3600" b="1" dirty="0" smtClean="0">
              <a:solidFill>
                <a:srgbClr val="0000CC"/>
              </a:solidFill>
              <a:latin typeface="Arial Rounded MT Bold" pitchFamily="34" charset="0"/>
            </a:endParaRPr>
          </a:p>
          <a:p>
            <a:pPr marL="0" indent="0" algn="ctr">
              <a:buNone/>
            </a:pPr>
            <a:r>
              <a:rPr lang="fr-FR" sz="4000" b="1" dirty="0" smtClean="0">
                <a:latin typeface="Arial Rounded MT Bold" pitchFamily="34" charset="0"/>
              </a:rPr>
              <a:t>Et si parfois j’ai succombé,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Si dans le mal je suis tombé,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Son Nom puissant m’a relevé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a:t>
            </a:r>
            <a:r>
              <a:rPr lang="fr-FR" sz="4000" b="1" dirty="0" smtClean="0">
                <a:latin typeface="Arial Rounded MT Bold" pitchFamily="34" charset="0"/>
              </a:rPr>
              <a:t>Nom de Jésus.</a:t>
            </a:r>
            <a:endParaRPr lang="en-US" sz="4000" b="1" dirty="0" smtClean="0">
              <a:latin typeface="Arial Rounded MT Bold" pitchFamily="34" charset="0"/>
            </a:endParaRPr>
          </a:p>
          <a:p>
            <a:pPr marL="0" indent="0" algn="ctr">
              <a:buNone/>
            </a:pPr>
            <a:r>
              <a:rPr lang="fr-FR" sz="4000" b="1" dirty="0" err="1" smtClean="0">
                <a:solidFill>
                  <a:srgbClr val="0000CC"/>
                </a:solidFill>
                <a:latin typeface="Arial Rounded MT Bold" pitchFamily="34" charset="0"/>
              </a:rPr>
              <a:t>Ref</a:t>
            </a:r>
            <a:endParaRPr lang="en-US" sz="4000" b="1" dirty="0" smtClean="0">
              <a:solidFill>
                <a:srgbClr val="0000CC"/>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Béni soit ton Nom!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Oh merveilleux don!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Suprême rançon,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Sois adoré pour toujours.</a:t>
            </a:r>
            <a:endParaRPr lang="en-US" sz="4000" b="1"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b="1" dirty="0" smtClean="0">
                <a:solidFill>
                  <a:srgbClr val="0000CC"/>
                </a:solidFill>
                <a:latin typeface="Arial Rounded MT Bold" pitchFamily="34" charset="0"/>
              </a:rPr>
              <a:t>5-</a:t>
            </a:r>
            <a:endParaRPr lang="en-US" sz="3600" b="1" dirty="0" smtClean="0">
              <a:solidFill>
                <a:srgbClr val="0000CC"/>
              </a:solidFill>
              <a:latin typeface="Arial Rounded MT Bold" pitchFamily="34" charset="0"/>
            </a:endParaRPr>
          </a:p>
          <a:p>
            <a:pPr marL="0" indent="0" algn="ctr">
              <a:buNone/>
            </a:pPr>
            <a:r>
              <a:rPr lang="fr-FR" sz="4000" b="1" dirty="0" smtClean="0">
                <a:latin typeface="Arial Rounded MT Bold" pitchFamily="34" charset="0"/>
              </a:rPr>
              <a:t>Et lorsqu’avec Lui je serai,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Et lorsqu’enfin je Le verrai,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Alors sans fin je redirai: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a:t>
            </a:r>
            <a:r>
              <a:rPr lang="fr-FR" sz="4000" b="1" dirty="0" smtClean="0">
                <a:latin typeface="Arial Rounded MT Bold" pitchFamily="34" charset="0"/>
              </a:rPr>
              <a:t>Jésus!</a:t>
            </a:r>
          </a:p>
          <a:p>
            <a:pPr marL="0" indent="0" algn="ctr">
              <a:buNone/>
            </a:pPr>
            <a:r>
              <a:rPr lang="fr-FR" sz="4000" b="1" dirty="0" err="1" smtClean="0">
                <a:solidFill>
                  <a:srgbClr val="0000CC"/>
                </a:solidFill>
                <a:latin typeface="Arial Rounded MT Bold" pitchFamily="34" charset="0"/>
              </a:rPr>
              <a:t>Ref</a:t>
            </a:r>
            <a:endParaRPr lang="en-US" sz="4000" b="1" dirty="0" smtClean="0">
              <a:solidFill>
                <a:srgbClr val="0000CC"/>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Béni soit ton Nom!</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Oh merveilleux don!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Jésus! Suprême rançon,</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Sois adoré pour toujours.</a:t>
            </a:r>
            <a:endParaRPr lang="en-US" sz="4000" b="1" dirty="0" smtClean="0">
              <a:solidFill>
                <a:srgbClr val="C00000"/>
              </a:solidFill>
              <a:latin typeface="Arial Rounded MT Bold" pitchFamily="34" charset="0"/>
            </a:endParaRPr>
          </a:p>
          <a:p>
            <a:pPr marL="0" indent="0"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smtClean="0">
                <a:solidFill>
                  <a:srgbClr val="0000CC"/>
                </a:solidFill>
                <a:latin typeface="Arial Rounded MT Bold" pitchFamily="34" charset="0"/>
              </a:rPr>
              <a:t>LECTURE </a:t>
            </a:r>
            <a:r>
              <a:rPr lang="fr-FR" sz="4400" b="1" dirty="0" smtClean="0">
                <a:solidFill>
                  <a:srgbClr val="0000CC"/>
                </a:solidFill>
                <a:latin typeface="Arial Rounded MT Bold" pitchFamily="34" charset="0"/>
              </a:rPr>
              <a:t>PSAUME </a:t>
            </a:r>
            <a:r>
              <a:rPr lang="fr-FR" sz="4400" b="1" dirty="0" smtClean="0">
                <a:solidFill>
                  <a:srgbClr val="0000CC"/>
                </a:solidFill>
                <a:latin typeface="Arial Rounded MT Bold" pitchFamily="34" charset="0"/>
              </a:rPr>
              <a:t>108</a:t>
            </a:r>
            <a:endParaRPr lang="en-US" sz="4400" dirty="0" smtClean="0">
              <a:solidFill>
                <a:srgbClr val="0000CC"/>
              </a:solidFill>
              <a:latin typeface="Arial Rounded MT Bold" pitchFamily="34" charset="0"/>
            </a:endParaRPr>
          </a:p>
          <a:p>
            <a:pPr algn="just"/>
            <a:r>
              <a:rPr lang="fr-FR" sz="4400" dirty="0" smtClean="0">
                <a:solidFill>
                  <a:schemeClr val="tx1"/>
                </a:solidFill>
                <a:latin typeface="Arial Rounded MT Bold" pitchFamily="34" charset="0"/>
              </a:rPr>
              <a:t>1 </a:t>
            </a:r>
            <a:r>
              <a:rPr lang="fr-FR" sz="4400" dirty="0" smtClean="0">
                <a:solidFill>
                  <a:schemeClr val="tx1"/>
                </a:solidFill>
                <a:latin typeface="Arial Rounded MT Bold" pitchFamily="34" charset="0"/>
              </a:rPr>
              <a:t>¶ Cantique. Psaume de David. </a:t>
            </a:r>
            <a:r>
              <a:rPr lang="fr-FR" sz="4400" dirty="0" smtClean="0">
                <a:solidFill>
                  <a:schemeClr val="tx1"/>
                </a:solidFill>
                <a:latin typeface="Arial Rounded MT Bold" pitchFamily="34" charset="0"/>
              </a:rPr>
              <a:t>Mon cœur </a:t>
            </a:r>
            <a:r>
              <a:rPr lang="fr-FR" sz="4400" dirty="0" smtClean="0">
                <a:solidFill>
                  <a:schemeClr val="tx1"/>
                </a:solidFill>
                <a:latin typeface="Arial Rounded MT Bold" pitchFamily="34" charset="0"/>
              </a:rPr>
              <a:t>est affermi, ô Dieu! Je chanterai, je ferai retentir mes instruments: c'est ma gloire!</a:t>
            </a:r>
            <a:endParaRPr lang="en-US" sz="4400" dirty="0" smtClean="0">
              <a:solidFill>
                <a:schemeClr val="tx1"/>
              </a:solidFill>
              <a:latin typeface="Arial Rounded MT Bold" pitchFamily="34" charset="0"/>
            </a:endParaRPr>
          </a:p>
          <a:p>
            <a:pPr algn="just"/>
            <a:r>
              <a:rPr lang="fr-FR" sz="4400" dirty="0" smtClean="0">
                <a:solidFill>
                  <a:srgbClr val="0000CC"/>
                </a:solidFill>
                <a:latin typeface="Arial Rounded MT Bold" pitchFamily="34" charset="0"/>
              </a:rPr>
              <a:t>2  Réveillez-vous, mon luth et ma harpe! Je réveillerai l'aurore</a:t>
            </a:r>
            <a:r>
              <a:rPr lang="fr-FR"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solidFill>
                  <a:schemeClr val="tx1"/>
                </a:solidFill>
                <a:latin typeface="Arial Rounded MT Bold" pitchFamily="34" charset="0"/>
              </a:rPr>
              <a:t>3  </a:t>
            </a:r>
            <a:r>
              <a:rPr lang="fr-FR" sz="4000" dirty="0" smtClean="0">
                <a:solidFill>
                  <a:schemeClr val="tx1"/>
                </a:solidFill>
                <a:latin typeface="Arial Rounded MT Bold" pitchFamily="34" charset="0"/>
              </a:rPr>
              <a:t>Je te louerai parmi les peuples, Éternel! Je te chanterai parmi les nations.</a:t>
            </a:r>
            <a:endParaRPr lang="en-US" sz="4000" dirty="0" smtClean="0">
              <a:solidFill>
                <a:schemeClr val="tx1"/>
              </a:solidFill>
              <a:latin typeface="Arial Rounded MT Bold" pitchFamily="34" charset="0"/>
            </a:endParaRPr>
          </a:p>
          <a:p>
            <a:pPr algn="just"/>
            <a:r>
              <a:rPr lang="fr-FR" sz="4000" dirty="0" smtClean="0">
                <a:solidFill>
                  <a:srgbClr val="0000CC"/>
                </a:solidFill>
                <a:latin typeface="Arial Rounded MT Bold" pitchFamily="34" charset="0"/>
              </a:rPr>
              <a:t>4 Car ta bonté s'élève au-dessus des cieux, Et ta fidélité jusqu'aux nues.</a:t>
            </a:r>
            <a:endParaRPr lang="en-US" sz="4000" dirty="0" smtClean="0">
              <a:solidFill>
                <a:srgbClr val="0000CC"/>
              </a:solidFill>
              <a:latin typeface="Arial Rounded MT Bold" pitchFamily="34" charset="0"/>
            </a:endParaRPr>
          </a:p>
          <a:p>
            <a:pPr algn="just"/>
            <a:r>
              <a:rPr lang="fr-FR" sz="4000" dirty="0" smtClean="0">
                <a:solidFill>
                  <a:schemeClr val="tx1"/>
                </a:solidFill>
                <a:latin typeface="Arial Rounded MT Bold" pitchFamily="34" charset="0"/>
              </a:rPr>
              <a:t>5 Élève-toi sur les cieux, ô Dieu! Et que ta gloire soit sur toute la terre</a:t>
            </a:r>
            <a:r>
              <a:rPr lang="fr-FR" sz="4000" dirty="0" smtClean="0">
                <a:solidFill>
                  <a:schemeClr val="tx1"/>
                </a:solidFill>
                <a:latin typeface="Arial Rounded MT Bold" pitchFamily="34" charset="0"/>
              </a:rPr>
              <a:t>!</a:t>
            </a:r>
          </a:p>
          <a:p>
            <a:pPr algn="just"/>
            <a:r>
              <a:rPr lang="fr-FR" sz="4000" dirty="0" smtClean="0">
                <a:solidFill>
                  <a:srgbClr val="0000CC"/>
                </a:solidFill>
                <a:latin typeface="Arial Rounded MT Bold" pitchFamily="34" charset="0"/>
              </a:rPr>
              <a:t>6 ¶ Afin que tes bien-aimés soient délivrés, Sauve par ta droite, et exauce-nous!</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solidFill>
                  <a:schemeClr val="tx1"/>
                </a:solidFill>
                <a:latin typeface="Arial Rounded MT Bold" pitchFamily="34" charset="0"/>
              </a:rPr>
              <a:t>7  </a:t>
            </a:r>
            <a:r>
              <a:rPr lang="fr-FR" sz="4000" dirty="0" smtClean="0">
                <a:solidFill>
                  <a:schemeClr val="tx1"/>
                </a:solidFill>
                <a:latin typeface="Arial Rounded MT Bold" pitchFamily="34" charset="0"/>
              </a:rPr>
              <a:t>Dieu a dit dans sa sainteté: Je triompherai, Je partagerai Sichem, je mesurerai la vallée de </a:t>
            </a:r>
            <a:r>
              <a:rPr lang="fr-FR" sz="4000" dirty="0" err="1" smtClean="0">
                <a:solidFill>
                  <a:schemeClr val="tx1"/>
                </a:solidFill>
                <a:latin typeface="Arial Rounded MT Bold" pitchFamily="34" charset="0"/>
              </a:rPr>
              <a:t>Succoth</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algn="just"/>
            <a:r>
              <a:rPr lang="fr-FR" sz="4000" dirty="0" smtClean="0">
                <a:solidFill>
                  <a:srgbClr val="0000CC"/>
                </a:solidFill>
                <a:latin typeface="Arial Rounded MT Bold" pitchFamily="34" charset="0"/>
              </a:rPr>
              <a:t>8  A moi Galaad, à moi Manassé; Éphraïm est le rempart de ma tête, Et Juda, mon sceptre;</a:t>
            </a:r>
            <a:endParaRPr lang="en-US" sz="4000" dirty="0" smtClean="0">
              <a:solidFill>
                <a:srgbClr val="0000CC"/>
              </a:solidFill>
              <a:latin typeface="Arial Rounded MT Bold" pitchFamily="34" charset="0"/>
            </a:endParaRPr>
          </a:p>
          <a:p>
            <a:pPr algn="just"/>
            <a:r>
              <a:rPr lang="fr-FR" sz="4000" dirty="0" smtClean="0">
                <a:solidFill>
                  <a:schemeClr val="tx1"/>
                </a:solidFill>
                <a:latin typeface="Arial Rounded MT Bold" pitchFamily="34" charset="0"/>
              </a:rPr>
              <a:t>9 Moab est le bassin où je me lave; Je jette mon soulier sur Édom; Je pousse des cris de joie sur le pays des Philistins</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dirty="0" smtClean="0">
                <a:solidFill>
                  <a:schemeClr val="tx1"/>
                </a:solidFill>
                <a:latin typeface="Arial Rounded MT Bold" pitchFamily="34" charset="0"/>
              </a:rPr>
              <a:t>10  </a:t>
            </a:r>
            <a:r>
              <a:rPr lang="fr-FR" sz="5400" dirty="0" smtClean="0">
                <a:solidFill>
                  <a:schemeClr val="tx1"/>
                </a:solidFill>
                <a:latin typeface="Arial Rounded MT Bold" pitchFamily="34" charset="0"/>
              </a:rPr>
              <a:t>Qui me mènera dans la ville forte? Qui me conduit à Édom?</a:t>
            </a:r>
            <a:endParaRPr lang="en-US" sz="5400" dirty="0" smtClean="0">
              <a:solidFill>
                <a:schemeClr val="tx1"/>
              </a:solidFill>
              <a:latin typeface="Arial Rounded MT Bold" pitchFamily="34" charset="0"/>
            </a:endParaRPr>
          </a:p>
          <a:p>
            <a:pPr algn="just"/>
            <a:r>
              <a:rPr lang="fr-FR" sz="5400" dirty="0" smtClean="0">
                <a:solidFill>
                  <a:srgbClr val="0000CC"/>
                </a:solidFill>
                <a:latin typeface="Arial Rounded MT Bold" pitchFamily="34" charset="0"/>
              </a:rPr>
              <a:t>11  N'est-ce pas toi, ô Dieu, qui nous as repoussés, Et qui ne sortais plus, ô Dieu, avec nos armées</a:t>
            </a:r>
            <a:r>
              <a:rPr lang="fr-FR" sz="5400" dirty="0" smtClean="0">
                <a:solidFill>
                  <a:srgbClr val="0000CC"/>
                </a:solidFill>
                <a:latin typeface="Arial Rounded MT Bold" pitchFamily="34" charset="0"/>
              </a:rPr>
              <a:t>?</a:t>
            </a:r>
            <a:endParaRPr lang="en-US" sz="5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dirty="0" smtClean="0">
                <a:solidFill>
                  <a:schemeClr val="tx1"/>
                </a:solidFill>
                <a:latin typeface="Arial Rounded MT Bold" pitchFamily="34" charset="0"/>
              </a:rPr>
              <a:t>12  </a:t>
            </a:r>
            <a:r>
              <a:rPr lang="fr-FR" sz="5400" dirty="0" smtClean="0">
                <a:solidFill>
                  <a:schemeClr val="tx1"/>
                </a:solidFill>
                <a:latin typeface="Arial Rounded MT Bold" pitchFamily="34" charset="0"/>
              </a:rPr>
              <a:t>Donne-nous du secours contre la détresse! Le secours de l'homme n'est que vanité.</a:t>
            </a:r>
            <a:endParaRPr lang="en-US" sz="5400" dirty="0" smtClean="0">
              <a:solidFill>
                <a:schemeClr val="tx1"/>
              </a:solidFill>
              <a:latin typeface="Arial Rounded MT Bold" pitchFamily="34" charset="0"/>
            </a:endParaRPr>
          </a:p>
          <a:p>
            <a:pPr algn="just"/>
            <a:r>
              <a:rPr lang="fr-FR" sz="5400" dirty="0" smtClean="0">
                <a:solidFill>
                  <a:srgbClr val="0000CC"/>
                </a:solidFill>
                <a:latin typeface="Arial Rounded MT Bold" pitchFamily="34" charset="0"/>
              </a:rPr>
              <a:t>13 Avec Dieu, nous ferons des exploits; Il écrasera nos ennemis.</a:t>
            </a:r>
            <a:endParaRPr lang="en-US" sz="5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3200" b="1" dirty="0" smtClean="0">
                <a:solidFill>
                  <a:srgbClr val="FF0000"/>
                </a:solidFill>
              </a:rPr>
              <a:t>80 E</a:t>
            </a:r>
            <a:r>
              <a:rPr lang="fr-FR" sz="3200" b="1" dirty="0" smtClean="0">
                <a:solidFill>
                  <a:srgbClr val="FF0000"/>
                </a:solidFill>
                <a:latin typeface="Arial Rounded MT Bold" pitchFamily="34" charset="0"/>
              </a:rPr>
              <a:t>chos:    </a:t>
            </a:r>
            <a:r>
              <a:rPr lang="fr-FR" sz="3200" b="1" u="sng" dirty="0" err="1" smtClean="0">
                <a:solidFill>
                  <a:srgbClr val="FF0000"/>
                </a:solidFill>
                <a:latin typeface="Arial Rounded MT Bold" pitchFamily="34" charset="0"/>
              </a:rPr>
              <a:t>Lè</a:t>
            </a:r>
            <a:r>
              <a:rPr lang="fr-FR" sz="3200" b="1" u="sng" dirty="0" smtClean="0">
                <a:solidFill>
                  <a:srgbClr val="FF0000"/>
                </a:solidFill>
                <a:latin typeface="Arial Rounded MT Bold" pitchFamily="34" charset="0"/>
              </a:rPr>
              <a:t> Ou </a:t>
            </a:r>
            <a:r>
              <a:rPr lang="fr-FR" sz="3200" b="1" u="sng" dirty="0" err="1" smtClean="0">
                <a:solidFill>
                  <a:srgbClr val="FF0000"/>
                </a:solidFill>
                <a:latin typeface="Arial Rounded MT Bold" pitchFamily="34" charset="0"/>
              </a:rPr>
              <a:t>Konté</a:t>
            </a:r>
            <a:r>
              <a:rPr lang="fr-FR" sz="3200" b="1" u="sng" dirty="0" smtClean="0">
                <a:solidFill>
                  <a:srgbClr val="FF0000"/>
                </a:solidFill>
                <a:latin typeface="Arial Rounded MT Bold" pitchFamily="34" charset="0"/>
              </a:rPr>
              <a:t> </a:t>
            </a:r>
            <a:r>
              <a:rPr lang="fr-FR" sz="3200" b="1" u="sng" dirty="0" err="1" smtClean="0">
                <a:solidFill>
                  <a:srgbClr val="FF0000"/>
                </a:solidFill>
                <a:latin typeface="Arial Rounded MT Bold" pitchFamily="34" charset="0"/>
              </a:rPr>
              <a:t>Moun</a:t>
            </a:r>
            <a:r>
              <a:rPr lang="fr-FR" sz="3200" b="1" u="sng" dirty="0" smtClean="0">
                <a:solidFill>
                  <a:srgbClr val="FF0000"/>
                </a:solidFill>
                <a:latin typeface="Arial Rounded MT Bold" pitchFamily="34" charset="0"/>
              </a:rPr>
              <a:t> </a:t>
            </a:r>
            <a:r>
              <a:rPr lang="fr-FR" sz="3200" b="1" u="sng" dirty="0" err="1" smtClean="0">
                <a:solidFill>
                  <a:srgbClr val="FF0000"/>
                </a:solidFill>
                <a:latin typeface="Arial Rounded MT Bold" pitchFamily="34" charset="0"/>
              </a:rPr>
              <a:t>Ki</a:t>
            </a:r>
            <a:r>
              <a:rPr lang="fr-FR" sz="3200" b="1" u="sng" dirty="0" smtClean="0">
                <a:solidFill>
                  <a:srgbClr val="FF0000"/>
                </a:solidFill>
                <a:latin typeface="Arial Rounded MT Bold" pitchFamily="34" charset="0"/>
              </a:rPr>
              <a:t> Pou </a:t>
            </a:r>
            <a:r>
              <a:rPr lang="fr-FR" sz="3200" b="1" u="sng" dirty="0" err="1" smtClean="0">
                <a:solidFill>
                  <a:srgbClr val="FF0000"/>
                </a:solidFill>
                <a:latin typeface="Arial Rounded MT Bold" pitchFamily="34" charset="0"/>
              </a:rPr>
              <a:t>Jézu</a:t>
            </a:r>
            <a:endParaRPr lang="en-US" sz="3200" dirty="0" smtClean="0">
              <a:solidFill>
                <a:srgbClr val="FF0000"/>
              </a:solidFill>
              <a:latin typeface="Arial Rounded MT Bold" pitchFamily="34" charset="0"/>
            </a:endParaRPr>
          </a:p>
          <a:p>
            <a:pPr algn="ctr">
              <a:buNone/>
            </a:pPr>
            <a:r>
              <a:rPr lang="fr-FR" sz="3200" b="1" dirty="0" smtClean="0">
                <a:solidFill>
                  <a:srgbClr val="FF0000"/>
                </a:solidFill>
                <a:latin typeface="Arial Rounded MT Bold" pitchFamily="34" charset="0"/>
              </a:rPr>
              <a:t>1-</a:t>
            </a:r>
            <a:endParaRPr lang="en-US" sz="3200" b="1" dirty="0" smtClean="0">
              <a:solidFill>
                <a:srgbClr val="FF0000"/>
              </a:solidFill>
              <a:latin typeface="Arial Rounded MT Bold" pitchFamily="34" charset="0"/>
            </a:endParaRPr>
          </a:p>
          <a:p>
            <a:pPr algn="ctr">
              <a:buNone/>
            </a:pPr>
            <a:r>
              <a:rPr lang="fr-FR" sz="4000" b="1" dirty="0" err="1" smtClean="0">
                <a:latin typeface="Arial Rounded MT Bold" pitchFamily="34" charset="0"/>
              </a:rPr>
              <a:t>Lè</a:t>
            </a:r>
            <a:r>
              <a:rPr lang="fr-FR" sz="4000" b="1" dirty="0" smtClean="0">
                <a:latin typeface="Arial Rounded MT Bold" pitchFamily="34" charset="0"/>
              </a:rPr>
              <a:t> ou </a:t>
            </a:r>
            <a:r>
              <a:rPr lang="fr-FR" sz="4000" b="1" dirty="0" err="1" smtClean="0">
                <a:latin typeface="Arial Rounded MT Bold" pitchFamily="34" charset="0"/>
              </a:rPr>
              <a:t>konté</a:t>
            </a:r>
            <a:r>
              <a:rPr lang="fr-FR" sz="4000" b="1" dirty="0" smtClean="0">
                <a:latin typeface="Arial Rounded MT Bold" pitchFamily="34" charset="0"/>
              </a:rPr>
              <a:t>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pou </a:t>
            </a:r>
            <a:r>
              <a:rPr lang="fr-FR" sz="4000" b="1" dirty="0" err="1" smtClean="0">
                <a:latin typeface="Arial Rounded MT Bold" pitchFamily="34" charset="0"/>
              </a:rPr>
              <a:t>Jézu</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latin typeface="Arial Rounded MT Bold" pitchFamily="34" charset="0"/>
              </a:rPr>
              <a:t>Nan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konfyé</a:t>
            </a:r>
            <a:r>
              <a:rPr lang="fr-FR" sz="4000" b="1" dirty="0" smtClean="0">
                <a:latin typeface="Arial Rounded MT Bold" pitchFamily="34" charset="0"/>
              </a:rPr>
              <a:t> nan </a:t>
            </a:r>
            <a:r>
              <a:rPr lang="fr-FR" sz="4000" b="1" dirty="0" err="1" smtClean="0">
                <a:latin typeface="Arial Rounded MT Bold" pitchFamily="34" charset="0"/>
              </a:rPr>
              <a:t>parol</a:t>
            </a:r>
            <a:r>
              <a:rPr lang="fr-FR" sz="4000" b="1" dirty="0" smtClean="0">
                <a:latin typeface="Arial Rounded MT Bold" pitchFamily="34" charset="0"/>
              </a:rPr>
              <a:t>-Li,</a:t>
            </a:r>
            <a:endParaRPr lang="en-US" sz="4000" b="1" dirty="0" smtClean="0">
              <a:latin typeface="Arial Rounded MT Bold" pitchFamily="34" charset="0"/>
            </a:endParaRP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solidFill>
                  <a:srgbClr val="FF0000"/>
                </a:solidFill>
                <a:latin typeface="Arial Rounded MT Bold" pitchFamily="34" charset="0"/>
              </a:rPr>
              <a:t>Ke</a:t>
            </a:r>
            <a:endParaRPr lang="en-US" sz="4000" b="1" dirty="0" smtClean="0">
              <a:solidFill>
                <a:srgbClr val="FF0000"/>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pitit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ki</a:t>
            </a:r>
            <a:r>
              <a:rPr lang="fr-FR" sz="4000" b="1" dirty="0" smtClean="0">
                <a:solidFill>
                  <a:srgbClr val="0000CC"/>
                </a:solidFill>
                <a:latin typeface="Arial Rounded MT Bold" pitchFamily="34" charset="0"/>
              </a:rPr>
              <a:t> pou roi </a:t>
            </a:r>
            <a:r>
              <a:rPr lang="fr-FR" sz="4000" b="1" dirty="0" err="1" smtClean="0">
                <a:solidFill>
                  <a:srgbClr val="0000CC"/>
                </a:solidFill>
                <a:latin typeface="Arial Rounded MT Bold" pitchFamily="34" charset="0"/>
              </a:rPr>
              <a:t>syel</a:t>
            </a:r>
            <a:r>
              <a:rPr lang="fr-FR" sz="4000" b="1" dirty="0" smtClean="0">
                <a:solidFill>
                  <a:srgbClr val="0000CC"/>
                </a:solidFill>
                <a:latin typeface="Arial Rounded MT Bold" pitchFamily="34" charset="0"/>
              </a:rPr>
              <a:t> la,</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sèvitè</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sèvi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yo</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moun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sové</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allélouia</a:t>
            </a:r>
            <a:r>
              <a:rPr lang="fr-FR" sz="4000" b="1" dirty="0" smtClean="0">
                <a:solidFill>
                  <a:srgbClr val="0000CC"/>
                </a:solidFill>
                <a:latin typeface="Arial Rounded MT Bold" pitchFamily="34" charset="0"/>
              </a:rPr>
              <a:t> !</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ladan</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Autofit/>
          </a:bodyPr>
          <a:lstStyle/>
          <a:p>
            <a:pPr algn="ctr">
              <a:buNone/>
            </a:pPr>
            <a:r>
              <a:rPr lang="fr-FR" sz="4000" b="1" dirty="0" smtClean="0">
                <a:solidFill>
                  <a:srgbClr val="FF0000"/>
                </a:solidFill>
                <a:latin typeface="Arial Rounded MT Bold" pitchFamily="34" charset="0"/>
              </a:rPr>
              <a:t>2-</a:t>
            </a:r>
            <a:endParaRPr lang="en-US" sz="4000" b="1" dirty="0" smtClean="0">
              <a:solidFill>
                <a:srgbClr val="FF0000"/>
              </a:solidFill>
              <a:latin typeface="Arial Rounded MT Bold" pitchFamily="34" charset="0"/>
            </a:endParaRPr>
          </a:p>
          <a:p>
            <a:pPr algn="ctr">
              <a:buNone/>
            </a:pPr>
            <a:r>
              <a:rPr lang="fr-FR" sz="4000" b="1" dirty="0" err="1" smtClean="0">
                <a:latin typeface="Arial Rounded MT Bold" pitchFamily="34" charset="0"/>
              </a:rPr>
              <a:t>Lè</a:t>
            </a:r>
            <a:r>
              <a:rPr lang="fr-FR" sz="4000" b="1" dirty="0" smtClean="0">
                <a:latin typeface="Arial Rounded MT Bold" pitchFamily="34" charset="0"/>
              </a:rPr>
              <a:t> ou </a:t>
            </a:r>
            <a:r>
              <a:rPr lang="fr-FR" sz="4000" b="1" dirty="0" err="1" smtClean="0">
                <a:latin typeface="Arial Rounded MT Bold" pitchFamily="34" charset="0"/>
              </a:rPr>
              <a:t>konté</a:t>
            </a:r>
            <a:r>
              <a:rPr lang="fr-FR" sz="4000" b="1" dirty="0" smtClean="0">
                <a:latin typeface="Arial Rounded MT Bold" pitchFamily="34" charset="0"/>
              </a:rPr>
              <a:t>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nan la gras,</a:t>
            </a:r>
            <a:endParaRPr lang="en-US" sz="4000" b="1" dirty="0" smtClean="0">
              <a:latin typeface="Arial Rounded MT Bold" pitchFamily="34" charset="0"/>
            </a:endParaRPr>
          </a:p>
          <a:p>
            <a:pPr algn="ctr">
              <a:buNone/>
            </a:pPr>
            <a:r>
              <a:rPr lang="en-US" sz="4000" b="1" dirty="0" err="1" smtClean="0">
                <a:latin typeface="Arial Rounded MT Bold" pitchFamily="34" charset="0"/>
              </a:rPr>
              <a:t>Konté</a:t>
            </a:r>
            <a:r>
              <a:rPr lang="en-US" sz="4000" b="1" dirty="0" smtClean="0">
                <a:latin typeface="Arial Rounded MT Bold" pitchFamily="34" charset="0"/>
              </a:rPr>
              <a:t>-m  </a:t>
            </a:r>
            <a:r>
              <a:rPr lang="en-US" sz="4000" b="1" dirty="0" err="1" smtClean="0">
                <a:latin typeface="Arial Rounded MT Bold" pitchFamily="34" charset="0"/>
              </a:rPr>
              <a:t>ladan</a:t>
            </a:r>
            <a:r>
              <a:rPr lang="en-US" sz="4000" b="1" dirty="0" smtClean="0">
                <a:latin typeface="Arial Rounded MT Bold" pitchFamily="34" charset="0"/>
              </a:rPr>
              <a:t>.</a:t>
            </a:r>
          </a:p>
          <a:p>
            <a:pPr algn="ctr">
              <a:buNone/>
            </a:pPr>
            <a:r>
              <a:rPr lang="en-US" sz="4000" b="1" dirty="0" smtClean="0">
                <a:latin typeface="Arial Rounded MT Bold" pitchFamily="34" charset="0"/>
              </a:rPr>
              <a:t>Sa </a:t>
            </a:r>
            <a:r>
              <a:rPr lang="en-US" sz="4000" b="1" dirty="0" err="1" smtClean="0">
                <a:latin typeface="Arial Rounded MT Bold" pitchFamily="34" charset="0"/>
              </a:rPr>
              <a:t>yo</a:t>
            </a:r>
            <a:r>
              <a:rPr lang="en-US" sz="4000" b="1" dirty="0" smtClean="0">
                <a:latin typeface="Arial Rounded MT Bold" pitchFamily="34" charset="0"/>
              </a:rPr>
              <a:t> an </a:t>
            </a:r>
            <a:r>
              <a:rPr lang="en-US" sz="4000" b="1" dirty="0" err="1" smtClean="0">
                <a:latin typeface="Arial Rounded MT Bold" pitchFamily="34" charset="0"/>
              </a:rPr>
              <a:t>kris</a:t>
            </a:r>
            <a:r>
              <a:rPr lang="en-US" sz="4000" b="1" dirty="0" smtClean="0">
                <a:latin typeface="Arial Rounded MT Bold" pitchFamily="34" charset="0"/>
              </a:rPr>
              <a:t> </a:t>
            </a:r>
            <a:r>
              <a:rPr lang="en-US" sz="4000" b="1" dirty="0" err="1" smtClean="0">
                <a:latin typeface="Arial Rounded MT Bold" pitchFamily="34" charset="0"/>
              </a:rPr>
              <a:t>ki</a:t>
            </a:r>
            <a:r>
              <a:rPr lang="en-US" sz="4000" b="1" dirty="0" smtClean="0">
                <a:latin typeface="Arial Rounded MT Bold" pitchFamily="34" charset="0"/>
              </a:rPr>
              <a:t> </a:t>
            </a:r>
            <a:r>
              <a:rPr lang="en-US" sz="4000" b="1" dirty="0" err="1" smtClean="0">
                <a:latin typeface="Arial Rounded MT Bold" pitchFamily="34" charset="0"/>
              </a:rPr>
              <a:t>gingnin</a:t>
            </a:r>
            <a:r>
              <a:rPr lang="en-US" sz="4000" b="1" dirty="0" smtClean="0">
                <a:latin typeface="Arial Rounded MT Bold" pitchFamily="34" charset="0"/>
              </a:rPr>
              <a:t> </a:t>
            </a:r>
            <a:r>
              <a:rPr lang="en-US" sz="4000" b="1" dirty="0" err="1" smtClean="0">
                <a:latin typeface="Arial Rounded MT Bold" pitchFamily="34" charset="0"/>
              </a:rPr>
              <a:t>gnon</a:t>
            </a:r>
            <a:r>
              <a:rPr lang="en-US" sz="4000" b="1" dirty="0" smtClean="0">
                <a:latin typeface="Arial Rounded MT Bold" pitchFamily="34" charset="0"/>
              </a:rPr>
              <a:t> </a:t>
            </a:r>
            <a:r>
              <a:rPr lang="en-US" sz="4000" b="1" dirty="0" err="1" smtClean="0">
                <a:latin typeface="Arial Rounded MT Bold" pitchFamily="34" charset="0"/>
              </a:rPr>
              <a:t>plas</a:t>
            </a:r>
            <a:r>
              <a:rPr lang="en-US" sz="4000" b="1" dirty="0" smtClean="0">
                <a:latin typeface="Arial Rounded MT Bold" pitchFamily="34" charset="0"/>
              </a:rPr>
              <a:t>,</a:t>
            </a: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solidFill>
                  <a:srgbClr val="FF0000"/>
                </a:solidFill>
                <a:latin typeface="Arial Rounded MT Bold" pitchFamily="34" charset="0"/>
              </a:rPr>
              <a:t>Ke</a:t>
            </a:r>
            <a:endParaRPr lang="en-US" sz="4000" b="1" dirty="0" smtClean="0">
              <a:solidFill>
                <a:srgbClr val="FF0000"/>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pitit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ki</a:t>
            </a:r>
            <a:r>
              <a:rPr lang="fr-FR" sz="4000" b="1" dirty="0" smtClean="0">
                <a:solidFill>
                  <a:srgbClr val="0000CC"/>
                </a:solidFill>
                <a:latin typeface="Arial Rounded MT Bold" pitchFamily="34" charset="0"/>
              </a:rPr>
              <a:t> pou roi </a:t>
            </a:r>
            <a:r>
              <a:rPr lang="fr-FR" sz="4000" b="1" dirty="0" err="1" smtClean="0">
                <a:solidFill>
                  <a:srgbClr val="0000CC"/>
                </a:solidFill>
                <a:latin typeface="Arial Rounded MT Bold" pitchFamily="34" charset="0"/>
              </a:rPr>
              <a:t>syel</a:t>
            </a:r>
            <a:r>
              <a:rPr lang="fr-FR" sz="4000" b="1" dirty="0" smtClean="0">
                <a:solidFill>
                  <a:srgbClr val="0000CC"/>
                </a:solidFill>
                <a:latin typeface="Arial Rounded MT Bold" pitchFamily="34" charset="0"/>
              </a:rPr>
              <a:t> la,</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sèvitè</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sèvi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yo</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moun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sové</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allélouia</a:t>
            </a:r>
            <a:r>
              <a:rPr lang="fr-FR" sz="4000" b="1" dirty="0" smtClean="0">
                <a:solidFill>
                  <a:srgbClr val="0000CC"/>
                </a:solidFill>
                <a:latin typeface="Arial Rounded MT Bold" pitchFamily="34" charset="0"/>
              </a:rPr>
              <a:t> !</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ladan</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3200" b="1" dirty="0" smtClean="0">
                <a:solidFill>
                  <a:srgbClr val="FF0000"/>
                </a:solidFill>
                <a:latin typeface="Arial Rounded MT Bold" pitchFamily="34" charset="0"/>
              </a:rPr>
              <a:t>3-</a:t>
            </a:r>
            <a:endParaRPr lang="en-US" sz="3200" b="1" dirty="0" smtClean="0">
              <a:solidFill>
                <a:srgbClr val="FF0000"/>
              </a:solidFill>
              <a:latin typeface="Arial Rounded MT Bold" pitchFamily="34" charset="0"/>
            </a:endParaRPr>
          </a:p>
          <a:p>
            <a:pPr algn="ctr">
              <a:buNone/>
            </a:pPr>
            <a:r>
              <a:rPr lang="fr-FR" sz="4000" b="1" dirty="0" err="1" smtClean="0">
                <a:latin typeface="Arial Rounded MT Bold" pitchFamily="34" charset="0"/>
              </a:rPr>
              <a:t>Lè</a:t>
            </a:r>
            <a:r>
              <a:rPr lang="fr-FR" sz="4000" b="1" dirty="0" smtClean="0">
                <a:latin typeface="Arial Rounded MT Bold" pitchFamily="34" charset="0"/>
              </a:rPr>
              <a:t> ou  </a:t>
            </a:r>
            <a:r>
              <a:rPr lang="fr-FR" sz="4000" b="1" dirty="0" err="1" smtClean="0">
                <a:latin typeface="Arial Rounded MT Bold" pitchFamily="34" charset="0"/>
              </a:rPr>
              <a:t>konté</a:t>
            </a:r>
            <a:r>
              <a:rPr lang="fr-FR" sz="4000" b="1" dirty="0" smtClean="0">
                <a:latin typeface="Arial Rounded MT Bold" pitchFamily="34" charset="0"/>
              </a:rPr>
              <a:t> </a:t>
            </a:r>
            <a:r>
              <a:rPr lang="fr-FR" sz="4000" b="1" dirty="0" err="1" smtClean="0">
                <a:latin typeface="Arial Rounded MT Bold" pitchFamily="34" charset="0"/>
              </a:rPr>
              <a:t>témouin</a:t>
            </a:r>
            <a:r>
              <a:rPr lang="fr-FR" sz="4000" b="1" dirty="0" smtClean="0">
                <a:latin typeface="Arial Rounded MT Bold" pitchFamily="34" charset="0"/>
              </a:rPr>
              <a:t> </a:t>
            </a:r>
            <a:r>
              <a:rPr lang="fr-FR" sz="4000" b="1" dirty="0" err="1" smtClean="0">
                <a:latin typeface="Arial Rounded MT Bold" pitchFamily="34" charset="0"/>
              </a:rPr>
              <a:t>yo</a:t>
            </a:r>
            <a:r>
              <a:rPr lang="fr-FR" sz="4000" b="1" dirty="0" smtClean="0">
                <a:latin typeface="Arial Rounded MT Bold" pitchFamily="34" charset="0"/>
              </a:rPr>
              <a:t> pou Kris</a:t>
            </a:r>
            <a:endParaRPr lang="en-US" sz="4000" b="1" dirty="0" smtClean="0">
              <a:latin typeface="Arial Rounded MT Bold" pitchFamily="34" charset="0"/>
            </a:endParaRP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Ki</a:t>
            </a:r>
            <a:r>
              <a:rPr lang="fr-FR" sz="4000" b="1" dirty="0" smtClean="0">
                <a:latin typeface="Arial Rounded MT Bold" pitchFamily="34" charset="0"/>
              </a:rPr>
              <a:t> va </a:t>
            </a:r>
            <a:r>
              <a:rPr lang="fr-FR" sz="4000" b="1" dirty="0" err="1" smtClean="0">
                <a:latin typeface="Arial Rounded MT Bold" pitchFamily="34" charset="0"/>
              </a:rPr>
              <a:t>gingnin</a:t>
            </a:r>
            <a:r>
              <a:rPr lang="fr-FR" sz="4000" b="1" dirty="0" smtClean="0">
                <a:latin typeface="Arial Rounded MT Bold" pitchFamily="34" charset="0"/>
              </a:rPr>
              <a:t> </a:t>
            </a:r>
            <a:r>
              <a:rPr lang="fr-FR" sz="4000" b="1" dirty="0" err="1" smtClean="0">
                <a:latin typeface="Arial Rounded MT Bold" pitchFamily="34" charset="0"/>
              </a:rPr>
              <a:t>kouron</a:t>
            </a:r>
            <a:r>
              <a:rPr lang="fr-FR" sz="4000" b="1" dirty="0" smtClean="0">
                <a:latin typeface="Arial Rounded MT Bold" pitchFamily="34" charset="0"/>
              </a:rPr>
              <a:t> la </a:t>
            </a:r>
            <a:r>
              <a:rPr lang="fr-FR" sz="4000" b="1" dirty="0" err="1" smtClean="0">
                <a:latin typeface="Arial Rounded MT Bold" pitchFamily="34" charset="0"/>
              </a:rPr>
              <a:t>justis</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p>
          <a:p>
            <a:pPr algn="ctr">
              <a:buNone/>
            </a:pPr>
            <a:r>
              <a:rPr lang="fr-FR" sz="4000" b="1" dirty="0" err="1" smtClean="0">
                <a:solidFill>
                  <a:srgbClr val="FF0000"/>
                </a:solidFill>
                <a:latin typeface="Arial Rounded MT Bold" pitchFamily="34" charset="0"/>
              </a:rPr>
              <a:t>Ke</a:t>
            </a:r>
            <a:endParaRPr lang="en-US" sz="4000" b="1" dirty="0" smtClean="0">
              <a:solidFill>
                <a:srgbClr val="FF0000"/>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pitit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ki</a:t>
            </a:r>
            <a:r>
              <a:rPr lang="fr-FR" sz="4000" b="1" dirty="0" smtClean="0">
                <a:solidFill>
                  <a:srgbClr val="0000CC"/>
                </a:solidFill>
                <a:latin typeface="Arial Rounded MT Bold" pitchFamily="34" charset="0"/>
              </a:rPr>
              <a:t> pou roi </a:t>
            </a:r>
            <a:r>
              <a:rPr lang="fr-FR" sz="4000" b="1" dirty="0" err="1" smtClean="0">
                <a:solidFill>
                  <a:srgbClr val="0000CC"/>
                </a:solidFill>
                <a:latin typeface="Arial Rounded MT Bold" pitchFamily="34" charset="0"/>
              </a:rPr>
              <a:t>syel</a:t>
            </a:r>
            <a:r>
              <a:rPr lang="fr-FR" sz="4000" b="1" dirty="0" smtClean="0">
                <a:solidFill>
                  <a:srgbClr val="0000CC"/>
                </a:solidFill>
                <a:latin typeface="Arial Rounded MT Bold" pitchFamily="34" charset="0"/>
              </a:rPr>
              <a:t> la,</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sèvitè</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sèvi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yo</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pami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moun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sové</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allélouia</a:t>
            </a:r>
            <a:r>
              <a:rPr lang="fr-FR" sz="4000" b="1" dirty="0" smtClean="0">
                <a:solidFill>
                  <a:srgbClr val="0000CC"/>
                </a:solidFill>
                <a:latin typeface="Arial Rounded MT Bold" pitchFamily="34" charset="0"/>
              </a:rPr>
              <a:t> !</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Konté</a:t>
            </a:r>
            <a:r>
              <a:rPr lang="fr-FR" sz="4000" b="1" dirty="0" smtClean="0">
                <a:solidFill>
                  <a:srgbClr val="0000CC"/>
                </a:solidFill>
                <a:latin typeface="Arial Rounded MT Bold" pitchFamily="34" charset="0"/>
              </a:rPr>
              <a:t>-m </a:t>
            </a:r>
            <a:r>
              <a:rPr lang="fr-FR" sz="4000" b="1" dirty="0" err="1" smtClean="0">
                <a:solidFill>
                  <a:srgbClr val="0000CC"/>
                </a:solidFill>
                <a:latin typeface="Arial Rounded MT Bold" pitchFamily="34" charset="0"/>
              </a:rPr>
              <a:t>ladan</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a:p>
            <a:pPr algn="ctr">
              <a:buNone/>
            </a:pPr>
            <a:endParaRPr lang="en-US" sz="3200" b="1" dirty="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DE CONSECRATION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FFFF00"/>
                </a:solidFill>
                <a:latin typeface="Arial Rounded MT Bold" pitchFamily="34" charset="0"/>
              </a:rPr>
              <a:t>163 Fr CE : </a:t>
            </a:r>
            <a:r>
              <a:rPr lang="fr-FR" sz="3200" b="1" dirty="0" err="1" smtClean="0">
                <a:solidFill>
                  <a:srgbClr val="FFFF00"/>
                </a:solidFill>
                <a:latin typeface="Arial Rounded MT Bold" pitchFamily="34" charset="0"/>
              </a:rPr>
              <a:t>Jesus</a:t>
            </a:r>
            <a:r>
              <a:rPr lang="fr-FR" sz="3200" b="1" dirty="0" smtClean="0">
                <a:solidFill>
                  <a:srgbClr val="FFFF00"/>
                </a:solidFill>
                <a:latin typeface="Arial Rounded MT Bold" pitchFamily="34" charset="0"/>
              </a:rPr>
              <a:t>, ta sainte Présence</a:t>
            </a:r>
            <a:endParaRPr lang="en-US" sz="3200" b="1" dirty="0" smtClean="0">
              <a:solidFill>
                <a:srgbClr val="FFFF00"/>
              </a:solidFill>
              <a:latin typeface="Arial Rounded MT Bold" pitchFamily="34" charset="0"/>
            </a:endParaRPr>
          </a:p>
          <a:p>
            <a:pPr algn="ctr">
              <a:buNone/>
            </a:pPr>
            <a:r>
              <a:rPr lang="fr-FR" sz="3200" b="1" dirty="0" smtClean="0">
                <a:solidFill>
                  <a:srgbClr val="FFFF00"/>
                </a:solidFill>
                <a:latin typeface="Arial Rounded MT Bold" pitchFamily="34" charset="0"/>
              </a:rPr>
              <a:t>1</a:t>
            </a:r>
            <a:endParaRPr lang="en-US" sz="3200" b="1" dirty="0" smtClean="0">
              <a:solidFill>
                <a:srgbClr val="FFFF00"/>
              </a:solidFill>
              <a:latin typeface="Arial Rounded MT Bold" pitchFamily="34" charset="0"/>
            </a:endParaRPr>
          </a:p>
          <a:p>
            <a:pPr algn="ctr">
              <a:buNone/>
            </a:pPr>
            <a:r>
              <a:rPr lang="fr-FR" sz="4000" b="1" dirty="0" smtClean="0">
                <a:solidFill>
                  <a:srgbClr val="00FF99"/>
                </a:solidFill>
                <a:latin typeface="Arial Rounded MT Bold" pitchFamily="34" charset="0"/>
              </a:rPr>
              <a:t>Jésus ta sainte présence</a:t>
            </a:r>
            <a:endParaRPr lang="en-US" sz="4000" b="1" dirty="0" smtClean="0">
              <a:solidFill>
                <a:srgbClr val="00FF99"/>
              </a:solidFill>
              <a:latin typeface="Arial Rounded MT Bold" pitchFamily="34" charset="0"/>
            </a:endParaRPr>
          </a:p>
          <a:p>
            <a:pPr algn="ctr">
              <a:buNone/>
            </a:pPr>
            <a:r>
              <a:rPr lang="fr-FR" sz="4000" b="1" dirty="0" smtClean="0">
                <a:solidFill>
                  <a:srgbClr val="00FF99"/>
                </a:solidFill>
                <a:latin typeface="Arial Rounded MT Bold" pitchFamily="34" charset="0"/>
              </a:rPr>
              <a:t>Est la source du bonheur.</a:t>
            </a:r>
            <a:endParaRPr lang="en-US" sz="4000" b="1" dirty="0" smtClean="0">
              <a:solidFill>
                <a:srgbClr val="00FF99"/>
              </a:solidFill>
              <a:latin typeface="Arial Rounded MT Bold" pitchFamily="34" charset="0"/>
            </a:endParaRPr>
          </a:p>
          <a:p>
            <a:pPr algn="ctr">
              <a:buNone/>
            </a:pPr>
            <a:r>
              <a:rPr lang="fr-FR" sz="4000" b="1" dirty="0" smtClean="0">
                <a:solidFill>
                  <a:srgbClr val="00FF99"/>
                </a:solidFill>
                <a:latin typeface="Arial Rounded MT Bold" pitchFamily="34" charset="0"/>
              </a:rPr>
              <a:t>Dans la joie et la souffrance</a:t>
            </a:r>
            <a:endParaRPr lang="en-US" sz="4000" b="1" dirty="0" smtClean="0">
              <a:solidFill>
                <a:srgbClr val="00FF99"/>
              </a:solidFill>
              <a:latin typeface="Arial Rounded MT Bold" pitchFamily="34" charset="0"/>
            </a:endParaRPr>
          </a:p>
          <a:p>
            <a:pPr algn="ctr">
              <a:buNone/>
            </a:pPr>
            <a:r>
              <a:rPr lang="fr-FR" sz="4000" b="1" dirty="0" smtClean="0">
                <a:solidFill>
                  <a:srgbClr val="00FF99"/>
                </a:solidFill>
                <a:latin typeface="Arial Rounded MT Bold" pitchFamily="34" charset="0"/>
              </a:rPr>
              <a:t>Elle est le repos du cœur.</a:t>
            </a:r>
            <a:endParaRPr lang="en-US" sz="4000" b="1" dirty="0" smtClean="0">
              <a:solidFill>
                <a:srgbClr val="00FF99"/>
              </a:solidFill>
              <a:latin typeface="Arial Rounded MT Bold" pitchFamily="34" charset="0"/>
            </a:endParaRPr>
          </a:p>
          <a:p>
            <a:pPr algn="ctr">
              <a:buNone/>
            </a:pPr>
            <a:r>
              <a:rPr lang="fr-FR" sz="4000" b="1" dirty="0" err="1" smtClean="0">
                <a:solidFill>
                  <a:srgbClr val="FFFF00"/>
                </a:solidFill>
                <a:latin typeface="Arial Rounded MT Bold" pitchFamily="34" charset="0"/>
              </a:rPr>
              <a:t>Ref</a:t>
            </a:r>
            <a:endParaRPr lang="en-US" sz="4000" b="1" dirty="0" smtClean="0">
              <a:solidFill>
                <a:srgbClr val="FFFF00"/>
              </a:solidFill>
              <a:latin typeface="Arial Rounded MT Bold" pitchFamily="34" charset="0"/>
            </a:endParaRPr>
          </a:p>
          <a:p>
            <a:pPr algn="ctr">
              <a:buNone/>
            </a:pPr>
            <a:r>
              <a:rPr lang="fr-FR" sz="4000" b="1" dirty="0" smtClean="0">
                <a:solidFill>
                  <a:schemeClr val="accent5">
                    <a:lumMod val="40000"/>
                    <a:lumOff val="60000"/>
                  </a:schemeClr>
                </a:solidFill>
                <a:latin typeface="Arial Rounded MT Bold" pitchFamily="34" charset="0"/>
              </a:rPr>
              <a:t>Fais briller sur moi ta face,</a:t>
            </a:r>
            <a:endParaRPr lang="en-US" sz="4000" b="1" dirty="0" smtClean="0">
              <a:solidFill>
                <a:schemeClr val="accent5">
                  <a:lumMod val="40000"/>
                  <a:lumOff val="60000"/>
                </a:schemeClr>
              </a:solidFill>
              <a:latin typeface="Arial Rounded MT Bold" pitchFamily="34" charset="0"/>
            </a:endParaRPr>
          </a:p>
          <a:p>
            <a:pPr algn="ctr">
              <a:buNone/>
            </a:pPr>
            <a:r>
              <a:rPr lang="fr-FR" sz="4000" b="1" dirty="0" smtClean="0">
                <a:solidFill>
                  <a:schemeClr val="accent5">
                    <a:lumMod val="40000"/>
                    <a:lumOff val="60000"/>
                  </a:schemeClr>
                </a:solidFill>
                <a:latin typeface="Arial Rounded MT Bold" pitchFamily="34" charset="0"/>
              </a:rPr>
              <a:t>O Jésus Agneau de Dieu !</a:t>
            </a:r>
            <a:endParaRPr lang="en-US" sz="4000" b="1" dirty="0" smtClean="0">
              <a:solidFill>
                <a:schemeClr val="accent5">
                  <a:lumMod val="40000"/>
                  <a:lumOff val="60000"/>
                </a:schemeClr>
              </a:solidFill>
              <a:latin typeface="Arial Rounded MT Bold" pitchFamily="34" charset="0"/>
            </a:endParaRPr>
          </a:p>
          <a:p>
            <a:pPr algn="ctr">
              <a:buNone/>
            </a:pPr>
            <a:r>
              <a:rPr lang="fr-FR" sz="4000" b="1" dirty="0" smtClean="0">
                <a:solidFill>
                  <a:schemeClr val="accent5">
                    <a:lumMod val="40000"/>
                    <a:lumOff val="60000"/>
                  </a:schemeClr>
                </a:solidFill>
                <a:latin typeface="Arial Rounded MT Bold" pitchFamily="34" charset="0"/>
              </a:rPr>
              <a:t>A tes pieds, c’est la ma place,</a:t>
            </a:r>
            <a:endParaRPr lang="en-US" sz="4000" b="1" dirty="0" smtClean="0">
              <a:solidFill>
                <a:schemeClr val="accent5">
                  <a:lumMod val="40000"/>
                  <a:lumOff val="60000"/>
                </a:schemeClr>
              </a:solidFill>
              <a:latin typeface="Arial Rounded MT Bold" pitchFamily="34" charset="0"/>
            </a:endParaRPr>
          </a:p>
          <a:p>
            <a:pPr algn="ctr">
              <a:buNone/>
            </a:pPr>
            <a:r>
              <a:rPr lang="fr-FR" sz="4000" b="1" dirty="0" smtClean="0">
                <a:solidFill>
                  <a:schemeClr val="accent5">
                    <a:lumMod val="40000"/>
                    <a:lumOff val="60000"/>
                  </a:schemeClr>
                </a:solidFill>
                <a:latin typeface="Arial Rounded MT Bold" pitchFamily="34" charset="0"/>
              </a:rPr>
              <a:t>Près de Toi mon ciel est bleu</a:t>
            </a:r>
            <a:r>
              <a:rPr lang="fr-FR" sz="4000" b="1" dirty="0" smtClean="0">
                <a:solidFill>
                  <a:schemeClr val="accent5">
                    <a:lumMod val="40000"/>
                    <a:lumOff val="60000"/>
                  </a:schemeClr>
                </a:solidFill>
                <a:latin typeface="Arial Rounded MT Bold" pitchFamily="34" charset="0"/>
              </a:rPr>
              <a:t>.</a:t>
            </a:r>
            <a:endParaRPr lang="en-US" sz="4000" b="1" dirty="0" smtClean="0">
              <a:solidFill>
                <a:schemeClr val="accent5">
                  <a:lumMod val="40000"/>
                  <a:lumOff val="6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FFFF00"/>
                </a:solidFill>
                <a:latin typeface="Arial Rounded MT Bold" pitchFamily="34" charset="0"/>
              </a:rPr>
              <a:t>2</a:t>
            </a:r>
            <a:endParaRPr lang="en-US" sz="3200" b="1" dirty="0" smtClean="0">
              <a:solidFill>
                <a:srgbClr val="FFFF00"/>
              </a:solidFill>
              <a:latin typeface="Arial Rounded MT Bold" pitchFamily="34" charset="0"/>
            </a:endParaRPr>
          </a:p>
          <a:p>
            <a:pPr algn="ctr">
              <a:buNone/>
            </a:pPr>
            <a:r>
              <a:rPr lang="fr-FR" sz="4400" b="1" dirty="0" smtClean="0">
                <a:solidFill>
                  <a:srgbClr val="00FF99"/>
                </a:solidFill>
                <a:latin typeface="Arial Rounded MT Bold" pitchFamily="34" charset="0"/>
              </a:rPr>
              <a:t>Sur celui qui Te contemple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Descends un rayon divin ;</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Tu fais de son cœur ton temple,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Ton doigt pointe son chemin.</a:t>
            </a:r>
            <a:endParaRPr lang="en-US" sz="4400" b="1" dirty="0" smtClean="0">
              <a:solidFill>
                <a:srgbClr val="00FF99"/>
              </a:solidFill>
              <a:latin typeface="Arial Rounded MT Bold" pitchFamily="34" charset="0"/>
            </a:endParaRPr>
          </a:p>
          <a:p>
            <a:pPr algn="ctr">
              <a:buNone/>
            </a:pPr>
            <a:r>
              <a:rPr lang="fr-FR" sz="4400" b="1" dirty="0" err="1" smtClean="0">
                <a:solidFill>
                  <a:srgbClr val="FFFF00"/>
                </a:solidFill>
                <a:latin typeface="Arial Rounded MT Bold" pitchFamily="34" charset="0"/>
              </a:rPr>
              <a:t>Ref</a:t>
            </a:r>
            <a:endParaRPr lang="en-US" sz="4400" b="1" dirty="0" smtClean="0">
              <a:solidFill>
                <a:srgbClr val="FFFF00"/>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Fais briller sur moi ta face,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O Jésus Agneau de Dieu !</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A tes pieds, c’est la ma place,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Près de Toi mon ciel est bleu.</a:t>
            </a:r>
            <a:endParaRPr lang="en-US" sz="4400" b="1" dirty="0" smtClean="0">
              <a:solidFill>
                <a:schemeClr val="accent5">
                  <a:lumMod val="40000"/>
                  <a:lumOff val="6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FFFF00"/>
                </a:solidFill>
                <a:latin typeface="Arial Rounded MT Bold" pitchFamily="34" charset="0"/>
              </a:rPr>
              <a:t>3</a:t>
            </a:r>
            <a:endParaRPr lang="en-US" sz="3200" b="1" dirty="0" smtClean="0">
              <a:solidFill>
                <a:srgbClr val="FFFF00"/>
              </a:solidFill>
              <a:latin typeface="Arial Rounded MT Bold" pitchFamily="34" charset="0"/>
            </a:endParaRPr>
          </a:p>
          <a:p>
            <a:pPr algn="ctr">
              <a:buNone/>
            </a:pPr>
            <a:r>
              <a:rPr lang="fr-FR" sz="4400" b="1" dirty="0" smtClean="0">
                <a:solidFill>
                  <a:srgbClr val="00FF99"/>
                </a:solidFill>
                <a:latin typeface="Arial Rounded MT Bold" pitchFamily="34" charset="0"/>
              </a:rPr>
              <a:t>Ah ! Que mon âme ravie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Te rencontre, o mon Sauveur !</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Car ton regard c’est la vie,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C’est la richesse du cœur.</a:t>
            </a:r>
            <a:endParaRPr lang="en-US" sz="4400" b="1" dirty="0" smtClean="0">
              <a:solidFill>
                <a:srgbClr val="00FF99"/>
              </a:solidFill>
              <a:latin typeface="Arial Rounded MT Bold" pitchFamily="34" charset="0"/>
            </a:endParaRPr>
          </a:p>
          <a:p>
            <a:pPr algn="ctr">
              <a:buNone/>
            </a:pPr>
            <a:r>
              <a:rPr lang="fr-FR" sz="4400" b="1" dirty="0" err="1" smtClean="0">
                <a:solidFill>
                  <a:srgbClr val="FFFF00"/>
                </a:solidFill>
                <a:latin typeface="Arial Rounded MT Bold" pitchFamily="34" charset="0"/>
              </a:rPr>
              <a:t>Ref</a:t>
            </a:r>
            <a:endParaRPr lang="en-US" sz="4400" b="1" dirty="0" smtClean="0">
              <a:solidFill>
                <a:srgbClr val="FFFF00"/>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Fais briller sur moi ta face,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O Jésus Agneau de Dieu !</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A tes pieds, c’est la ma place,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Près de Toi mon ciel est bleu.</a:t>
            </a:r>
            <a:endParaRPr lang="en-US" sz="4400" b="1" dirty="0" smtClean="0">
              <a:solidFill>
                <a:schemeClr val="accent5">
                  <a:lumMod val="40000"/>
                  <a:lumOff val="60000"/>
                </a:schemeClr>
              </a:solidFill>
              <a:latin typeface="Arial Rounded MT Bold" pitchFamily="34" charset="0"/>
            </a:endParaRPr>
          </a:p>
          <a:p>
            <a:pPr algn="ctr">
              <a:buNone/>
            </a:pPr>
            <a:endParaRPr lang="en-US" sz="3200" b="1" dirty="0">
              <a:solidFill>
                <a:srgbClr val="00FF99"/>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FFFF00"/>
                </a:solidFill>
                <a:latin typeface="Arial Rounded MT Bold" pitchFamily="34" charset="0"/>
              </a:rPr>
              <a:t>4</a:t>
            </a:r>
            <a:endParaRPr lang="en-US" sz="3200" b="1" dirty="0" smtClean="0">
              <a:solidFill>
                <a:srgbClr val="FFFF00"/>
              </a:solidFill>
              <a:latin typeface="Arial Rounded MT Bold" pitchFamily="34" charset="0"/>
            </a:endParaRPr>
          </a:p>
          <a:p>
            <a:pPr algn="ctr">
              <a:buNone/>
            </a:pPr>
            <a:r>
              <a:rPr lang="fr-FR" sz="4400" b="1" dirty="0" smtClean="0">
                <a:solidFill>
                  <a:srgbClr val="00FF99"/>
                </a:solidFill>
                <a:latin typeface="Arial Rounded MT Bold" pitchFamily="34" charset="0"/>
              </a:rPr>
              <a:t>Il faut aussi ta présence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Pour ton Service, o Jésus !</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Car elle est une puissance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Pour relever les perdus !</a:t>
            </a:r>
            <a:endParaRPr lang="en-US" sz="4400" b="1" dirty="0" smtClean="0">
              <a:solidFill>
                <a:srgbClr val="00FF99"/>
              </a:solidFill>
              <a:latin typeface="Arial Rounded MT Bold" pitchFamily="34" charset="0"/>
            </a:endParaRPr>
          </a:p>
          <a:p>
            <a:pPr algn="ctr">
              <a:buNone/>
            </a:pPr>
            <a:r>
              <a:rPr lang="fr-FR" sz="4400" b="1" dirty="0" err="1" smtClean="0">
                <a:solidFill>
                  <a:srgbClr val="FFFF00"/>
                </a:solidFill>
                <a:latin typeface="Arial Rounded MT Bold" pitchFamily="34" charset="0"/>
              </a:rPr>
              <a:t>Ref</a:t>
            </a:r>
            <a:endParaRPr lang="en-US" sz="4400" b="1" dirty="0" smtClean="0">
              <a:solidFill>
                <a:srgbClr val="FFFF00"/>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Fais briller sur moi ta face,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O Jésus Agneau de Dieu !</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A tes pieds, c’est la ma place,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Près de Toi mon ciel est bleu.</a:t>
            </a:r>
            <a:endParaRPr lang="en-US" sz="4400" b="1" dirty="0" smtClean="0">
              <a:solidFill>
                <a:schemeClr val="accent5">
                  <a:lumMod val="40000"/>
                  <a:lumOff val="6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FFFF00"/>
                </a:solidFill>
                <a:latin typeface="Arial Rounded MT Bold" pitchFamily="34" charset="0"/>
              </a:rPr>
              <a:t>5</a:t>
            </a:r>
            <a:endParaRPr lang="en-US" sz="3200" b="1" dirty="0" smtClean="0">
              <a:solidFill>
                <a:srgbClr val="FFFF00"/>
              </a:solidFill>
              <a:latin typeface="Arial Rounded MT Bold" pitchFamily="34" charset="0"/>
            </a:endParaRPr>
          </a:p>
          <a:p>
            <a:pPr algn="ctr">
              <a:buNone/>
            </a:pPr>
            <a:r>
              <a:rPr lang="fr-FR" sz="4400" b="1" dirty="0" smtClean="0">
                <a:solidFill>
                  <a:srgbClr val="00FF99"/>
                </a:solidFill>
                <a:latin typeface="Arial Rounded MT Bold" pitchFamily="34" charset="0"/>
              </a:rPr>
              <a:t>Quand dans l’étendue immense,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O Jésus Tu paraîtras,</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C’est encore par ta présence</a:t>
            </a:r>
            <a:endParaRPr lang="en-US" sz="4400" b="1" dirty="0" smtClean="0">
              <a:solidFill>
                <a:srgbClr val="00FF99"/>
              </a:solidFill>
              <a:latin typeface="Arial Rounded MT Bold" pitchFamily="34" charset="0"/>
            </a:endParaRPr>
          </a:p>
          <a:p>
            <a:pPr algn="ctr">
              <a:buNone/>
            </a:pPr>
            <a:r>
              <a:rPr lang="fr-FR" sz="4400" b="1" dirty="0" smtClean="0">
                <a:solidFill>
                  <a:srgbClr val="00FF99"/>
                </a:solidFill>
                <a:latin typeface="Arial Rounded MT Bold" pitchFamily="34" charset="0"/>
              </a:rPr>
              <a:t>Que Tu nous attireras </a:t>
            </a:r>
            <a:r>
              <a:rPr lang="fr-FR" sz="4400" b="1" dirty="0" smtClean="0">
                <a:solidFill>
                  <a:srgbClr val="00FF99"/>
                </a:solidFill>
                <a:latin typeface="Arial Rounded MT Bold" pitchFamily="34" charset="0"/>
              </a:rPr>
              <a:t>!</a:t>
            </a:r>
          </a:p>
          <a:p>
            <a:pPr algn="ctr">
              <a:buNone/>
            </a:pPr>
            <a:r>
              <a:rPr lang="fr-FR" sz="4400" b="1" dirty="0" err="1" smtClean="0">
                <a:solidFill>
                  <a:srgbClr val="FFFF00"/>
                </a:solidFill>
                <a:latin typeface="Arial Rounded MT Bold" pitchFamily="34" charset="0"/>
              </a:rPr>
              <a:t>Ref</a:t>
            </a:r>
            <a:endParaRPr lang="en-US" sz="4400" b="1" dirty="0" smtClean="0">
              <a:solidFill>
                <a:srgbClr val="FFFF00"/>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Fais briller sur moi ta face,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O Jésus Agneau de Dieu !</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A tes pieds, c’est la ma place,</a:t>
            </a:r>
            <a:endParaRPr lang="en-US" sz="4400" b="1" dirty="0" smtClean="0">
              <a:solidFill>
                <a:schemeClr val="accent5">
                  <a:lumMod val="40000"/>
                  <a:lumOff val="60000"/>
                </a:schemeClr>
              </a:solidFill>
              <a:latin typeface="Arial Rounded MT Bold" pitchFamily="34" charset="0"/>
            </a:endParaRPr>
          </a:p>
          <a:p>
            <a:pPr algn="ctr">
              <a:buNone/>
            </a:pPr>
            <a:r>
              <a:rPr lang="fr-FR" sz="4400" b="1" dirty="0" smtClean="0">
                <a:solidFill>
                  <a:schemeClr val="accent5">
                    <a:lumMod val="40000"/>
                    <a:lumOff val="60000"/>
                  </a:schemeClr>
                </a:solidFill>
                <a:latin typeface="Arial Rounded MT Bold" pitchFamily="34" charset="0"/>
              </a:rPr>
              <a:t>Près de Toi mon ciel est bleu.</a:t>
            </a:r>
            <a:endParaRPr lang="en-US" sz="4400" b="1" dirty="0" smtClean="0">
              <a:solidFill>
                <a:schemeClr val="accent5">
                  <a:lumMod val="40000"/>
                  <a:lumOff val="60000"/>
                </a:schemeClr>
              </a:solidFill>
              <a:latin typeface="Arial Rounded MT Bold" pitchFamily="34" charset="0"/>
            </a:endParaRPr>
          </a:p>
          <a:p>
            <a:pPr algn="ctr">
              <a:buNone/>
            </a:pPr>
            <a:endParaRPr lang="en-US" sz="3200" b="1" dirty="0">
              <a:solidFill>
                <a:srgbClr val="00FF99"/>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3900" dirty="0" smtClean="0">
                <a:solidFill>
                  <a:srgbClr val="C00000"/>
                </a:solidFill>
              </a:rPr>
              <a:t>ANNOUNCEMENTS FOR FEBRARY 2023</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2 REV-NS SA </a:t>
            </a:r>
            <a:r>
              <a:rPr lang="fr-FR" sz="2800" b="1" dirty="0" err="1" smtClean="0">
                <a:solidFill>
                  <a:srgbClr val="FF3399"/>
                </a:solidFill>
                <a:latin typeface="Arial Rounded MT Bold" pitchFamily="34" charset="0"/>
              </a:rPr>
              <a:t>SA</a:t>
            </a:r>
            <a:r>
              <a:rPr lang="fr-FR" sz="2800" b="1" dirty="0" smtClean="0">
                <a:solidFill>
                  <a:srgbClr val="FF3399"/>
                </a:solidFill>
                <a:latin typeface="Arial Rounded MT Bold" pitchFamily="34" charset="0"/>
              </a:rPr>
              <a:t> FE’M SI ROUT LA MOVE</a:t>
            </a:r>
            <a:endParaRPr lang="en-US" sz="2800" b="1" dirty="0" smtClean="0">
              <a:solidFill>
                <a:srgbClr val="FF3399"/>
              </a:solidFill>
              <a:latin typeface="Arial Rounded MT Bold" pitchFamily="34" charset="0"/>
            </a:endParaRPr>
          </a:p>
          <a:p>
            <a:pPr marL="0" indent="0" algn="ctr">
              <a:buNone/>
            </a:pPr>
            <a:r>
              <a:rPr lang="fr-FR" sz="2800" b="1" dirty="0" smtClean="0">
                <a:solidFill>
                  <a:srgbClr val="FF3399"/>
                </a:solidFill>
                <a:latin typeface="Arial Rounded MT Bold" pitchFamily="34" charset="0"/>
              </a:rPr>
              <a:t>1</a:t>
            </a:r>
            <a:endParaRPr lang="en-US" sz="2800" b="1" dirty="0" smtClean="0">
              <a:solidFill>
                <a:srgbClr val="FF33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Sa </a:t>
            </a:r>
            <a:r>
              <a:rPr lang="fr-FR" sz="4000" b="1" dirty="0" err="1" smtClean="0">
                <a:solidFill>
                  <a:srgbClr val="003300"/>
                </a:solidFill>
                <a:latin typeface="Arial Rounded MT Bold" pitchFamily="34" charset="0"/>
              </a:rPr>
              <a:t>sa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fe</a:t>
            </a:r>
            <a:r>
              <a:rPr lang="fr-FR" sz="4000" b="1" dirty="0" smtClean="0">
                <a:solidFill>
                  <a:srgbClr val="003300"/>
                </a:solidFill>
                <a:latin typeface="Arial Rounded MT Bold" pitchFamily="34" charset="0"/>
              </a:rPr>
              <a:t>-m si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 la move</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Menm</a:t>
            </a:r>
            <a:r>
              <a:rPr lang="fr-FR" sz="4000" b="1" dirty="0" smtClean="0">
                <a:solidFill>
                  <a:srgbClr val="003300"/>
                </a:solidFill>
                <a:latin typeface="Arial Rounded MT Bold" pitchFamily="34" charset="0"/>
              </a:rPr>
              <a:t> si </a:t>
            </a:r>
            <a:r>
              <a:rPr lang="fr-FR" sz="4000" b="1" dirty="0" err="1" smtClean="0">
                <a:solidFill>
                  <a:srgbClr val="003300"/>
                </a:solidFill>
                <a:latin typeface="Arial Rounded MT Bold" pitchFamily="34" charset="0"/>
              </a:rPr>
              <a:t>gen</a:t>
            </a:r>
            <a:r>
              <a:rPr lang="fr-FR" sz="4000" b="1" dirty="0" smtClean="0">
                <a:solidFill>
                  <a:srgbClr val="003300"/>
                </a:solidFill>
                <a:latin typeface="Arial Rounded MT Bold" pitchFamily="34" charset="0"/>
              </a:rPr>
              <a:t> move </a:t>
            </a:r>
            <a:r>
              <a:rPr lang="fr-FR" sz="4000" b="1" dirty="0" err="1" smtClean="0">
                <a:solidFill>
                  <a:srgbClr val="003300"/>
                </a:solidFill>
                <a:latin typeface="Arial Rounded MT Bold" pitchFamily="34" charset="0"/>
              </a:rPr>
              <a:t>pa-a</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Li </a:t>
            </a:r>
            <a:r>
              <a:rPr lang="fr-FR" sz="4000" b="1" dirty="0" err="1" smtClean="0">
                <a:solidFill>
                  <a:srgbClr val="003300"/>
                </a:solidFill>
                <a:latin typeface="Arial Rounded MT Bold" pitchFamily="34" charset="0"/>
              </a:rPr>
              <a:t>konnen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byen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tou</a:t>
            </a:r>
            <a:r>
              <a:rPr lang="fr-FR" sz="4000" b="1" dirty="0" smtClean="0">
                <a:solidFill>
                  <a:srgbClr val="003300"/>
                </a:solidFill>
                <a:latin typeface="Arial Rounded MT Bold" pitchFamily="34" charset="0"/>
              </a:rPr>
              <a:t> sa </a:t>
            </a:r>
            <a:r>
              <a:rPr lang="fr-FR" sz="4000" b="1" dirty="0" err="1" smtClean="0">
                <a:solidFill>
                  <a:srgbClr val="003300"/>
                </a:solidFill>
                <a:latin typeface="Arial Rounded MT Bold" pitchFamily="34" charset="0"/>
              </a:rPr>
              <a:t>I'ap</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fe</a:t>
            </a:r>
            <a:r>
              <a:rPr lang="fr-FR" sz="4000" b="1" dirty="0" smtClean="0">
                <a:solidFill>
                  <a:srgbClr val="003300"/>
                </a:solidFill>
                <a:latin typeface="Arial Rounded MT Bold" pitchFamily="34" charset="0"/>
              </a:rPr>
              <a:t>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Papa-m </a:t>
            </a:r>
            <a:r>
              <a:rPr lang="fr-FR" sz="4000" b="1" dirty="0" err="1" smtClean="0">
                <a:solidFill>
                  <a:srgbClr val="003300"/>
                </a:solidFill>
                <a:latin typeface="Arial Rounded MT Bold" pitchFamily="34" charset="0"/>
              </a:rPr>
              <a:t>ranje</a:t>
            </a:r>
            <a:r>
              <a:rPr lang="fr-FR" sz="4000" b="1" dirty="0" smtClean="0">
                <a:solidFill>
                  <a:srgbClr val="003300"/>
                </a:solidFill>
                <a:latin typeface="Arial Rounded MT Bold" pitchFamily="34" charset="0"/>
              </a:rPr>
              <a:t>-l </a:t>
            </a:r>
            <a:r>
              <a:rPr lang="fr-FR" sz="4000" b="1" dirty="0" err="1" smtClean="0">
                <a:solidFill>
                  <a:srgbClr val="003300"/>
                </a:solidFill>
                <a:latin typeface="Arial Rounded MT Bold" pitchFamily="34" charset="0"/>
              </a:rPr>
              <a:t>konsa</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2</a:t>
            </a:r>
            <a:endParaRPr lang="en-US" sz="2800" b="1" dirty="0" smtClean="0">
              <a:solidFill>
                <a:srgbClr val="FF3399"/>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Sikonstans</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yo</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kapab</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chanje</a:t>
            </a:r>
            <a:r>
              <a:rPr lang="fr-FR" sz="4000" b="1" dirty="0" smtClean="0">
                <a:solidFill>
                  <a:srgbClr val="003300"/>
                </a:solidFill>
                <a:latin typeface="Arial Rounded MT Bold" pitchFamily="34" charset="0"/>
              </a:rPr>
              <a:t>,</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Sa </a:t>
            </a:r>
            <a:r>
              <a:rPr lang="fr-FR" sz="4000" b="1" dirty="0" err="1" smtClean="0">
                <a:solidFill>
                  <a:srgbClr val="003300"/>
                </a:solidFill>
                <a:latin typeface="Arial Rounded MT Bold" pitchFamily="34" charset="0"/>
              </a:rPr>
              <a:t>pa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fe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anyen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Deske</a:t>
            </a:r>
            <a:r>
              <a:rPr lang="fr-FR" sz="4000" b="1" dirty="0" smtClean="0">
                <a:solidFill>
                  <a:srgbClr val="003300"/>
                </a:solidFill>
                <a:latin typeface="Arial Rounded MT Bold" pitchFamily="34" charset="0"/>
              </a:rPr>
              <a:t> se </a:t>
            </a:r>
            <a:r>
              <a:rPr lang="fr-FR" sz="4000" b="1" dirty="0" err="1" smtClean="0">
                <a:solidFill>
                  <a:srgbClr val="003300"/>
                </a:solidFill>
                <a:latin typeface="Arial Rounded MT Bold" pitchFamily="34" charset="0"/>
              </a:rPr>
              <a:t>konsa</a:t>
            </a:r>
            <a:r>
              <a:rPr lang="fr-FR" sz="4000" b="1" dirty="0" smtClean="0">
                <a:solidFill>
                  <a:srgbClr val="003300"/>
                </a:solidFill>
                <a:latin typeface="Arial Rounded MT Bold" pitchFamily="34" charset="0"/>
              </a:rPr>
              <a:t> li </a:t>
            </a:r>
            <a:r>
              <a:rPr lang="fr-FR" sz="4000" b="1" dirty="0" err="1" smtClean="0">
                <a:solidFill>
                  <a:srgbClr val="003300"/>
                </a:solidFill>
                <a:latin typeface="Arial Rounded MT Bold" pitchFamily="34" charset="0"/>
              </a:rPr>
              <a:t>chwazi</a:t>
            </a:r>
            <a:r>
              <a:rPr lang="fr-FR" sz="4000" b="1" dirty="0" smtClean="0">
                <a:solidFill>
                  <a:srgbClr val="003300"/>
                </a:solidFill>
                <a:latin typeface="Arial Rounded MT Bold" pitchFamily="34" charset="0"/>
              </a:rPr>
              <a:t>-m,</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Plan papa-m bon pou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3</a:t>
            </a:r>
            <a:endParaRPr lang="en-US" sz="2800" b="1" dirty="0" smtClean="0">
              <a:solidFill>
                <a:srgbClr val="FF33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Li te </a:t>
            </a:r>
            <a:r>
              <a:rPr lang="fr-FR" sz="4000" b="1" dirty="0" err="1" smtClean="0">
                <a:solidFill>
                  <a:srgbClr val="003300"/>
                </a:solidFill>
                <a:latin typeface="Arial Rounded MT Bold" pitchFamily="34" charset="0"/>
              </a:rPr>
              <a:t>deja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pase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-la,</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a:t>
            </a:r>
            <a:r>
              <a:rPr lang="fr-FR" sz="4000" b="1" dirty="0" err="1" smtClean="0">
                <a:solidFill>
                  <a:srgbClr val="003300"/>
                </a:solidFill>
                <a:latin typeface="Arial Rounded MT Bold" pitchFamily="34" charset="0"/>
              </a:rPr>
              <a:t>ap</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ede</a:t>
            </a:r>
            <a:r>
              <a:rPr lang="fr-FR" sz="4000" b="1" dirty="0" smtClean="0">
                <a:solidFill>
                  <a:srgbClr val="003300"/>
                </a:solidFill>
                <a:latin typeface="Arial Rounded MT Bold" pitchFamily="34" charset="0"/>
              </a:rPr>
              <a:t>-m </a:t>
            </a:r>
            <a:r>
              <a:rPr lang="fr-FR" sz="4000" b="1" dirty="0" err="1" smtClean="0">
                <a:solidFill>
                  <a:srgbClr val="003300"/>
                </a:solidFill>
                <a:latin typeface="Arial Rounded MT Bold" pitchFamily="34" charset="0"/>
              </a:rPr>
              <a:t>pazapa</a:t>
            </a:r>
            <a:r>
              <a:rPr lang="fr-FR" sz="4000" b="1" dirty="0" smtClean="0">
                <a:solidFill>
                  <a:srgbClr val="003300"/>
                </a:solidFill>
                <a:latin typeface="Arial Rounded MT Bold" pitchFamily="34" charset="0"/>
              </a:rPr>
              <a:t>,</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gen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konfyans</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ke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santye</a:t>
            </a:r>
            <a:r>
              <a:rPr lang="fr-FR" sz="4000" b="1" dirty="0" smtClean="0">
                <a:solidFill>
                  <a:srgbClr val="003300"/>
                </a:solidFill>
                <a:latin typeface="Arial Rounded MT Bold" pitchFamily="34" charset="0"/>
              </a:rPr>
              <a:t> sa a</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Ap</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mennen</a:t>
            </a:r>
            <a:r>
              <a:rPr lang="fr-FR" sz="4000" b="1" dirty="0" smtClean="0">
                <a:solidFill>
                  <a:srgbClr val="003300"/>
                </a:solidFill>
                <a:latin typeface="Arial Rounded MT Bold" pitchFamily="34" charset="0"/>
              </a:rPr>
              <a:t>-m nan </a:t>
            </a:r>
            <a:r>
              <a:rPr lang="fr-FR" sz="4000" b="1" dirty="0" err="1" smtClean="0">
                <a:solidFill>
                  <a:srgbClr val="003300"/>
                </a:solidFill>
                <a:latin typeface="Arial Rounded MT Bold" pitchFamily="34" charset="0"/>
              </a:rPr>
              <a:t>sydl</a:t>
            </a:r>
            <a:r>
              <a:rPr lang="fr-FR" sz="4000" b="1" dirty="0" smtClean="0">
                <a:solidFill>
                  <a:srgbClr val="003300"/>
                </a:solidFill>
                <a:latin typeface="Arial Rounded MT Bold" pitchFamily="34" charset="0"/>
              </a:rPr>
              <a:t> la.</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4</a:t>
            </a:r>
            <a:endParaRPr lang="en-US" sz="2800" b="1" dirty="0" smtClean="0">
              <a:solidFill>
                <a:srgbClr val="FF3399"/>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Selman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limye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ak</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rejwisans</a:t>
            </a:r>
            <a:r>
              <a:rPr lang="fr-FR" sz="4000" b="1" dirty="0" smtClean="0">
                <a:solidFill>
                  <a:srgbClr val="003300"/>
                </a:solidFill>
                <a:latin typeface="Arial Rounded MT Bold" pitchFamily="34" charset="0"/>
              </a:rPr>
              <a:t> </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Ap</a:t>
            </a:r>
            <a:r>
              <a:rPr lang="fr-FR" sz="4000" b="1" dirty="0" smtClean="0">
                <a:solidFill>
                  <a:srgbClr val="003300"/>
                </a:solidFill>
                <a:latin typeface="Arial Rounded MT Bold" pitchFamily="34" charset="0"/>
              </a:rPr>
              <a:t> tan-n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 la </a:t>
            </a:r>
            <a:r>
              <a:rPr lang="fr-FR" sz="4000" b="1" dirty="0" err="1" smtClean="0">
                <a:solidFill>
                  <a:srgbClr val="003300"/>
                </a:solidFill>
                <a:latin typeface="Arial Rounded MT Bold" pitchFamily="34" charset="0"/>
              </a:rPr>
              <a:t>fen</a:t>
            </a:r>
            <a:r>
              <a:rPr lang="fr-FR" sz="4000" b="1" dirty="0" smtClean="0">
                <a:solidFill>
                  <a:srgbClr val="003300"/>
                </a:solidFill>
                <a:latin typeface="Arial Rounded MT Bold" pitchFamily="34" charset="0"/>
              </a:rPr>
              <a:t>,</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Donk</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yon</a:t>
            </a:r>
            <a:r>
              <a:rPr lang="fr-FR" sz="4000" b="1" dirty="0" smtClean="0">
                <a:solidFill>
                  <a:srgbClr val="003300"/>
                </a:solidFill>
                <a:latin typeface="Arial Rounded MT Bold" pitchFamily="34" charset="0"/>
              </a:rPr>
              <a:t> ti </a:t>
            </a:r>
            <a:r>
              <a:rPr lang="fr-FR" sz="4000" b="1" dirty="0" err="1" smtClean="0">
                <a:solidFill>
                  <a:srgbClr val="003300"/>
                </a:solidFill>
                <a:latin typeface="Arial Rounded MT Bold" pitchFamily="34" charset="0"/>
              </a:rPr>
              <a:t>soufrans</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Papa-m </a:t>
            </a:r>
            <a:r>
              <a:rPr lang="fr-FR" sz="4000" b="1" dirty="0" err="1" smtClean="0">
                <a:solidFill>
                  <a:srgbClr val="003300"/>
                </a:solidFill>
                <a:latin typeface="Arial Rounded MT Bold" pitchFamily="34" charset="0"/>
              </a:rPr>
              <a:t>ranje</a:t>
            </a:r>
            <a:r>
              <a:rPr lang="fr-FR" sz="4000" b="1" dirty="0" smtClean="0">
                <a:solidFill>
                  <a:srgbClr val="003300"/>
                </a:solidFill>
                <a:latin typeface="Arial Rounded MT Bold" pitchFamily="34" charset="0"/>
              </a:rPr>
              <a:t> li </a:t>
            </a:r>
            <a:r>
              <a:rPr lang="fr-FR" sz="4000" b="1" dirty="0" err="1" smtClean="0">
                <a:solidFill>
                  <a:srgbClr val="003300"/>
                </a:solidFill>
                <a:latin typeface="Arial Rounded MT Bold" pitchFamily="34" charset="0"/>
              </a:rPr>
              <a:t>byen</a:t>
            </a:r>
            <a:r>
              <a:rPr lang="fr-FR" sz="4000" b="1" dirty="0" smtClean="0">
                <a:solidFill>
                  <a:srgbClr val="003300"/>
                </a:solidFill>
                <a:latin typeface="Arial Rounded MT Bold" pitchFamily="34" charset="0"/>
              </a:rPr>
              <a:t>.</a:t>
            </a: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a:p>
            <a:pPr marL="0" indent="0" algn="ctr">
              <a:buNone/>
            </a:pPr>
            <a:endParaRPr lang="en-US" sz="2800" b="1"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rgbClr val="FF0000"/>
                </a:solidFill>
              </a:rPr>
              <a:t>PAR </a:t>
            </a:r>
          </a:p>
          <a:p>
            <a:pPr algn="ctr">
              <a:buNone/>
            </a:pPr>
            <a:r>
              <a:rPr lang="en-US" sz="5400" b="1" dirty="0" smtClean="0">
                <a:solidFill>
                  <a:schemeClr val="bg1"/>
                </a:solidFill>
              </a:rPr>
              <a:t>PASTEUR  </a:t>
            </a:r>
          </a:p>
          <a:p>
            <a:pPr algn="ctr">
              <a:buNone/>
            </a:pPr>
            <a:r>
              <a:rPr lang="en-US" sz="4800" b="1" dirty="0" smtClean="0">
                <a:solidFill>
                  <a:srgbClr val="FF0000"/>
                </a:solidFill>
              </a:rPr>
              <a:t>JEAN CLAUDE JEAN BAPTISTE</a:t>
            </a:r>
            <a:endParaRPr lang="en-US" sz="4800" b="1" dirty="0" smtClean="0">
              <a:solidFill>
                <a:srgbClr val="FF0000"/>
              </a:solidFill>
            </a:endParaRPr>
          </a:p>
          <a:p>
            <a:pPr>
              <a:buNone/>
            </a:pPr>
            <a:endParaRPr lang="en-US" sz="4400" b="1" dirty="0" smtClean="0">
              <a:solidFill>
                <a:schemeClr val="bg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y Shepherd: Psalm 23 (1) (God's Pictures)"/>
          <p:cNvPicPr/>
          <p:nvPr/>
        </p:nvPicPr>
        <p:blipFill>
          <a:blip r:embed="rId2"/>
          <a:srcRect/>
          <a:stretch>
            <a:fillRect/>
          </a:stretch>
        </p:blipFill>
        <p:spPr bwMode="auto">
          <a:xfrm>
            <a:off x="3733800" y="2743201"/>
            <a:ext cx="5410200" cy="4114800"/>
          </a:xfrm>
          <a:prstGeom prst="rect">
            <a:avLst/>
          </a:prstGeom>
          <a:noFill/>
          <a:ln w="9525">
            <a:noFill/>
            <a:miter lim="800000"/>
            <a:headEnd/>
            <a:tailEnd/>
          </a:ln>
        </p:spPr>
      </p:pic>
      <p:sp>
        <p:nvSpPr>
          <p:cNvPr id="2" name="Title 1"/>
          <p:cNvSpPr>
            <a:spLocks noGrp="1"/>
          </p:cNvSpPr>
          <p:nvPr>
            <p:ph type="ctrTitle"/>
          </p:nvPr>
        </p:nvSpPr>
        <p:spPr>
          <a:xfrm>
            <a:off x="0" y="1"/>
            <a:ext cx="9144000" cy="2743199"/>
          </a:xfrm>
          <a:solidFill>
            <a:schemeClr val="accent2">
              <a:lumMod val="40000"/>
              <a:lumOff val="60000"/>
            </a:schemeClr>
          </a:solid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a:t>
            </a:r>
            <a:r>
              <a:rPr lang="en-US" b="1" dirty="0" smtClean="0">
                <a:solidFill>
                  <a:srgbClr val="0D069A"/>
                </a:solidFill>
              </a:rPr>
              <a:t>26</a:t>
            </a:r>
            <a:r>
              <a:rPr lang="en-US" b="1" dirty="0" smtClean="0">
                <a:solidFill>
                  <a:srgbClr val="0D069A"/>
                </a:solidFill>
              </a:rPr>
              <a:t> </a:t>
            </a:r>
            <a:r>
              <a:rPr lang="en-US" b="1" dirty="0" smtClean="0">
                <a:solidFill>
                  <a:srgbClr val="0D069A"/>
                </a:solidFill>
              </a:rPr>
              <a:t>MARS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JEAN CLAUDE JEAN BAPTISTE</a:t>
            </a:r>
            <a:endParaRPr lang="en-US" dirty="0">
              <a:solidFill>
                <a:srgbClr val="0D069A"/>
              </a:solidFill>
            </a:endParaRPr>
          </a:p>
        </p:txBody>
      </p:sp>
      <p:sp>
        <p:nvSpPr>
          <p:cNvPr id="39937" name="Rectangle 1"/>
          <p:cNvSpPr>
            <a:spLocks noChangeArrowheads="1"/>
          </p:cNvSpPr>
          <p:nvPr/>
        </p:nvSpPr>
        <p:spPr bwMode="auto">
          <a:xfrm>
            <a:off x="0" y="2819400"/>
            <a:ext cx="3657600" cy="4770537"/>
          </a:xfrm>
          <a:prstGeom prst="rect">
            <a:avLst/>
          </a:prstGeom>
          <a:solidFill>
            <a:schemeClr val="accent3">
              <a:lumMod val="60000"/>
              <a:lumOff val="40000"/>
              <a:alpha val="21000"/>
            </a:schemeClr>
          </a:solidFill>
          <a:ln>
            <a:headEnd/>
            <a:tailEn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algn="ctr"/>
            <a:r>
              <a:rPr lang="fr-FR" sz="6600" b="1" dirty="0" smtClean="0">
                <a:solidFill>
                  <a:schemeClr val="tx1"/>
                </a:solidFill>
              </a:rPr>
              <a:t>AVEZ- VOUS </a:t>
            </a:r>
          </a:p>
          <a:p>
            <a:pPr algn="ctr"/>
            <a:r>
              <a:rPr lang="fr-FR" sz="6600" b="1" dirty="0" smtClean="0">
                <a:solidFill>
                  <a:schemeClr val="tx1"/>
                </a:solidFill>
              </a:rPr>
              <a:t>UN BERGER?</a:t>
            </a:r>
          </a:p>
          <a:p>
            <a:pPr algn="ctr"/>
            <a:endParaRPr lang="en-US" sz="4000" dirty="0">
              <a:solidFill>
                <a:srgbClr val="66FFFF"/>
              </a:solidFill>
              <a:latin typeface="Batang" pitchFamily="18" charset="-127"/>
              <a:ea typeface="Batang" pitchFamily="18" charset="-127"/>
              <a:cs typeface="Arabic Typesetting" pitchFamily="66" charset="-7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5400" dirty="0" smtClean="0">
                <a:solidFill>
                  <a:srgbClr val="C00000"/>
                </a:solidFill>
                <a:latin typeface="Copperplate Gothic Bold" pitchFamily="34" charset="0"/>
              </a:rPr>
              <a:t> Lecture : </a:t>
            </a:r>
            <a:endParaRPr lang="fr-FR" sz="5400" dirty="0" smtClean="0">
              <a:solidFill>
                <a:srgbClr val="C00000"/>
              </a:solidFill>
              <a:latin typeface="Copperplate Gothic Bold" pitchFamily="34" charset="0"/>
            </a:endParaRPr>
          </a:p>
          <a:p>
            <a:pPr algn="just"/>
            <a:r>
              <a:rPr lang="fr-FR" sz="5400" dirty="0" smtClean="0">
                <a:latin typeface="Arial Rounded MT Bold" pitchFamily="34" charset="0"/>
              </a:rPr>
              <a:t>Ps </a:t>
            </a:r>
            <a:r>
              <a:rPr lang="fr-FR" sz="5400" dirty="0" smtClean="0">
                <a:latin typeface="Arial Rounded MT Bold" pitchFamily="34" charset="0"/>
              </a:rPr>
              <a:t>23: 1 L’ Eternel est mon berger je ne manquerai de rien.</a:t>
            </a:r>
            <a:endParaRPr lang="en-US" sz="5400" dirty="0" smtClean="0">
              <a:latin typeface="Arial Rounded MT Bold" pitchFamily="34" charset="0"/>
            </a:endParaRPr>
          </a:p>
          <a:p>
            <a:pPr algn="just"/>
            <a:endParaRPr lang="en-US" sz="5400" dirty="0" smtClean="0">
              <a:latin typeface="Arial Rounded MT Bold" pitchFamily="34" charset="0"/>
            </a:endParaRPr>
          </a:p>
          <a:p>
            <a:pPr algn="just"/>
            <a:r>
              <a:rPr lang="fr-FR" sz="5400" dirty="0" smtClean="0">
                <a:solidFill>
                  <a:srgbClr val="0000CC"/>
                </a:solidFill>
                <a:latin typeface="Copperplate Gothic Bold" pitchFamily="34" charset="0"/>
              </a:rPr>
              <a:t>Thème</a:t>
            </a:r>
            <a:r>
              <a:rPr lang="fr-FR" sz="5400" dirty="0" smtClean="0">
                <a:solidFill>
                  <a:srgbClr val="0000CC"/>
                </a:solidFill>
                <a:latin typeface="Arial Rounded MT Bold" pitchFamily="34" charset="0"/>
              </a:rPr>
              <a:t> </a:t>
            </a:r>
            <a:r>
              <a:rPr lang="fr-FR" sz="5400" dirty="0" smtClean="0">
                <a:latin typeface="Arial Rounded MT Bold" pitchFamily="34" charset="0"/>
              </a:rPr>
              <a:t>: </a:t>
            </a:r>
            <a:r>
              <a:rPr lang="fr-FR" sz="5400" dirty="0" smtClean="0">
                <a:solidFill>
                  <a:srgbClr val="C00000"/>
                </a:solidFill>
                <a:latin typeface="Arial Rounded MT Bold" pitchFamily="34" charset="0"/>
              </a:rPr>
              <a:t>Avez vous un berger ?</a:t>
            </a:r>
            <a:endParaRPr lang="en-US" sz="5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y Shepherd: Psalm 23 (1) (God's Pictures)"/>
          <p:cNvPicPr>
            <a:picLocks noGrp="1"/>
          </p:cNvPicPr>
          <p:nvPr>
            <p:ph idx="1"/>
          </p:nvPr>
        </p:nvPicPr>
        <p:blipFill>
          <a:blip r:embed="rId2"/>
          <a:srcRect/>
          <a:stretch>
            <a:fillRect/>
          </a:stretch>
        </p:blipFill>
        <p:spPr bwMode="auto">
          <a:xfrm>
            <a:off x="0" y="-228600"/>
            <a:ext cx="9143999" cy="7086600"/>
          </a:xfrm>
          <a:prstGeom prst="rect">
            <a:avLst/>
          </a:prstGeom>
          <a:noFill/>
          <a:ln w="9525">
            <a:noFill/>
            <a:miter lim="800000"/>
            <a:headEnd/>
            <a:tailEnd/>
          </a:ln>
        </p:spPr>
      </p:pic>
      <p:sp>
        <p:nvSpPr>
          <p:cNvPr id="5" name="TextBox 4"/>
          <p:cNvSpPr txBox="1"/>
          <p:nvPr/>
        </p:nvSpPr>
        <p:spPr>
          <a:xfrm>
            <a:off x="0" y="1164134"/>
            <a:ext cx="8763000" cy="5693866"/>
          </a:xfrm>
          <a:prstGeom prst="rect">
            <a:avLst/>
          </a:prstGeom>
          <a:noFill/>
        </p:spPr>
        <p:txBody>
          <a:bodyPr wrap="square" rtlCol="0">
            <a:spAutoFit/>
          </a:bodyPr>
          <a:lstStyle/>
          <a:p>
            <a:pPr algn="just"/>
            <a:r>
              <a:rPr lang="fr-FR" sz="2600" b="1" dirty="0" smtClean="0">
                <a:latin typeface="Arial Rounded MT Bold" pitchFamily="34" charset="0"/>
              </a:rPr>
              <a:t>Ps 23:1 ¶ Cantique de David. L'Éternel est mon berger: je ne manquerai de </a:t>
            </a:r>
            <a:r>
              <a:rPr lang="fr-FR" sz="2600" b="1" dirty="0" smtClean="0">
                <a:latin typeface="Arial Rounded MT Bold" pitchFamily="34" charset="0"/>
              </a:rPr>
              <a:t>rien. </a:t>
            </a:r>
            <a:r>
              <a:rPr lang="fr-FR" sz="2600" b="1" dirty="0" smtClean="0">
                <a:solidFill>
                  <a:srgbClr val="C00000"/>
                </a:solidFill>
                <a:latin typeface="Arial Rounded MT Bold" pitchFamily="34" charset="0"/>
              </a:rPr>
              <a:t>2 </a:t>
            </a:r>
            <a:r>
              <a:rPr lang="fr-FR" sz="2600" b="1" dirty="0" smtClean="0">
                <a:solidFill>
                  <a:srgbClr val="C00000"/>
                </a:solidFill>
                <a:latin typeface="Arial Rounded MT Bold" pitchFamily="34" charset="0"/>
              </a:rPr>
              <a:t>Il me fait reposer dans de verts pâturages, Il me dirige près des eaux </a:t>
            </a:r>
            <a:r>
              <a:rPr lang="fr-FR" sz="2600" b="1" dirty="0" smtClean="0">
                <a:solidFill>
                  <a:srgbClr val="C00000"/>
                </a:solidFill>
                <a:latin typeface="Arial Rounded MT Bold" pitchFamily="34" charset="0"/>
              </a:rPr>
              <a:t>paisibles. </a:t>
            </a:r>
            <a:r>
              <a:rPr lang="fr-FR" sz="2600" b="1" dirty="0" smtClean="0">
                <a:latin typeface="Arial Rounded MT Bold" pitchFamily="34" charset="0"/>
              </a:rPr>
              <a:t>3 </a:t>
            </a:r>
            <a:r>
              <a:rPr lang="fr-FR" sz="2600" b="1" dirty="0" smtClean="0">
                <a:latin typeface="Arial Rounded MT Bold" pitchFamily="34" charset="0"/>
              </a:rPr>
              <a:t>Il restaure mon âme, Il me conduit dans les sentiers de la justice, A cause de son </a:t>
            </a:r>
            <a:r>
              <a:rPr lang="fr-FR" sz="2600" b="1" dirty="0" smtClean="0">
                <a:latin typeface="Arial Rounded MT Bold" pitchFamily="34" charset="0"/>
              </a:rPr>
              <a:t>nom. </a:t>
            </a:r>
            <a:r>
              <a:rPr lang="fr-FR" sz="2600" b="1" dirty="0" smtClean="0">
                <a:solidFill>
                  <a:srgbClr val="C00000"/>
                </a:solidFill>
                <a:latin typeface="Arial Rounded MT Bold" pitchFamily="34" charset="0"/>
              </a:rPr>
              <a:t>4 </a:t>
            </a:r>
            <a:r>
              <a:rPr lang="fr-FR" sz="2600" b="1" dirty="0" smtClean="0">
                <a:solidFill>
                  <a:srgbClr val="C00000"/>
                </a:solidFill>
                <a:latin typeface="Arial Rounded MT Bold" pitchFamily="34" charset="0"/>
              </a:rPr>
              <a:t>Quand je marche dans la vallée de l'ombre de la mort, Je ne crains aucun mal, car tu es avec moi: Ta houlette et ton bâton me rassurent.</a:t>
            </a:r>
          </a:p>
          <a:p>
            <a:pPr algn="just"/>
            <a:r>
              <a:rPr lang="fr-FR" sz="2600" b="1" dirty="0" smtClean="0">
                <a:latin typeface="Arial Rounded MT Bold" pitchFamily="34" charset="0"/>
              </a:rPr>
              <a:t> 5 Tu dresses devant moi une table, En face de mes adversaires; Tu oins d'huile ma tête, Et ma coupe </a:t>
            </a:r>
            <a:r>
              <a:rPr lang="fr-FR" sz="2600" b="1" dirty="0" smtClean="0">
                <a:latin typeface="Arial Rounded MT Bold" pitchFamily="34" charset="0"/>
              </a:rPr>
              <a:t>déborde. </a:t>
            </a:r>
            <a:r>
              <a:rPr lang="fr-FR" sz="2600" b="1" dirty="0" smtClean="0">
                <a:solidFill>
                  <a:srgbClr val="C00000"/>
                </a:solidFill>
                <a:latin typeface="Arial Rounded MT Bold" pitchFamily="34" charset="0"/>
              </a:rPr>
              <a:t>6 </a:t>
            </a:r>
            <a:r>
              <a:rPr lang="fr-FR" sz="2600" b="1" dirty="0" smtClean="0">
                <a:solidFill>
                  <a:srgbClr val="C00000"/>
                </a:solidFill>
                <a:latin typeface="Arial Rounded MT Bold" pitchFamily="34" charset="0"/>
              </a:rPr>
              <a:t>Oui, le bonheur et la grâce m'accompagneront Tous les jours de ma vie, Et j'habiterai dans la maison de l'Éternel Jusqu'à la fin de mes jours.</a:t>
            </a:r>
            <a:endParaRPr lang="en-US" sz="2600" b="1" dirty="0">
              <a:solidFill>
                <a:srgbClr val="C00000"/>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5400" b="1" dirty="0" smtClean="0">
                <a:solidFill>
                  <a:srgbClr val="FF0000"/>
                </a:solidFill>
                <a:latin typeface="Copperplate Gothic Bold" pitchFamily="34" charset="0"/>
                <a:ea typeface="Arial Unicode MS" pitchFamily="34" charset="-128"/>
                <a:cs typeface="Arial Unicode MS" pitchFamily="34" charset="-128"/>
              </a:rPr>
              <a:t>Introduction – </a:t>
            </a:r>
            <a:endParaRPr lang="en-US" sz="5400" b="1" dirty="0" smtClean="0">
              <a:solidFill>
                <a:srgbClr val="FF0000"/>
              </a:solidFill>
              <a:latin typeface="Copperplate Gothic Bold" pitchFamily="34" charset="0"/>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Le psaume 23 dans la Bible est appelé Psaumes de David. </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FF0000"/>
                </a:solidFill>
                <a:latin typeface="Arial Unicode MS" pitchFamily="34" charset="-128"/>
                <a:ea typeface="Arial Unicode MS" pitchFamily="34" charset="-128"/>
                <a:cs typeface="Arial Unicode MS" pitchFamily="34" charset="-128"/>
              </a:rPr>
              <a:t>David savait bien par expérience ce qu'est un berger. </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Il </a:t>
            </a:r>
            <a:r>
              <a:rPr lang="fr-FR" sz="4800" b="1" dirty="0" smtClean="0">
                <a:solidFill>
                  <a:srgbClr val="0000CC"/>
                </a:solidFill>
                <a:latin typeface="Arial Unicode MS" pitchFamily="34" charset="-128"/>
                <a:ea typeface="Arial Unicode MS" pitchFamily="34" charset="-128"/>
                <a:cs typeface="Arial Unicode MS" pitchFamily="34" charset="-128"/>
              </a:rPr>
              <a:t>savait qu’un berger était avant tout le gardien, le protecteur et le pourvoyeur de ses brebis.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Il a débuté son cantique avec une déclaration de foi : “ L’Eternel est mon berger, je ne manquerai de rien “</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4400" b="1" dirty="0" smtClean="0">
                <a:solidFill>
                  <a:srgbClr val="0000CC"/>
                </a:solidFill>
                <a:latin typeface="Arial Unicode MS" pitchFamily="34" charset="-128"/>
                <a:ea typeface="Arial Unicode MS" pitchFamily="34" charset="-128"/>
                <a:cs typeface="Arial Unicode MS" pitchFamily="34" charset="-128"/>
              </a:rPr>
              <a:t>Développent -</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lvl="0" algn="just"/>
            <a:r>
              <a:rPr lang="fr-FR" sz="6000" b="1" dirty="0" smtClean="0">
                <a:latin typeface="Arial Unicode MS" pitchFamily="34" charset="-128"/>
                <a:ea typeface="Arial Unicode MS" pitchFamily="34" charset="-128"/>
                <a:cs typeface="Arial Unicode MS" pitchFamily="34" charset="-128"/>
              </a:rPr>
              <a:t>L’Eternel est mon berger je ne manquerai de rien est une assurance que tout chrétien sauvé devrait avoir</a:t>
            </a:r>
            <a:r>
              <a:rPr lang="fr-FR" sz="6000" b="1" dirty="0" smtClean="0">
                <a:latin typeface="Arial Unicode MS" pitchFamily="34" charset="-128"/>
                <a:ea typeface="Arial Unicode MS" pitchFamily="34" charset="-128"/>
                <a:cs typeface="Arial Unicode MS" pitchFamily="34" charset="-128"/>
              </a:rPr>
              <a:t>.</a:t>
            </a:r>
            <a:endParaRPr lang="en-US" sz="6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Je </a:t>
            </a:r>
            <a:r>
              <a:rPr lang="fr-FR" sz="4400" b="1" dirty="0" smtClean="0">
                <a:latin typeface="Arial Unicode MS" pitchFamily="34" charset="-128"/>
                <a:ea typeface="Arial Unicode MS" pitchFamily="34" charset="-128"/>
                <a:cs typeface="Arial Unicode MS" pitchFamily="34" charset="-128"/>
              </a:rPr>
              <a:t>ne sais pas ce matin ce que vous avez dans la tête, je ne connais les difficultés de votre vie mais ce que je vous demanderais c’est de vous regarder en face avec les yeux de la foi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et </a:t>
            </a:r>
            <a:r>
              <a:rPr lang="fr-FR" sz="4400" b="1" dirty="0" smtClean="0">
                <a:solidFill>
                  <a:srgbClr val="0000CC"/>
                </a:solidFill>
                <a:latin typeface="Arial Unicode MS" pitchFamily="34" charset="-128"/>
                <a:ea typeface="Arial Unicode MS" pitchFamily="34" charset="-128"/>
                <a:cs typeface="Arial Unicode MS" pitchFamily="34" charset="-128"/>
              </a:rPr>
              <a:t>de vous dire avec assurance : “ L’Eternel est mon berger je ne manquerai de rien </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300" b="1" dirty="0" smtClean="0">
                <a:latin typeface="Arial Unicode MS" pitchFamily="34" charset="-128"/>
                <a:ea typeface="Arial Unicode MS" pitchFamily="34" charset="-128"/>
                <a:cs typeface="Arial Unicode MS" pitchFamily="34" charset="-128"/>
              </a:rPr>
              <a:t>Parfois </a:t>
            </a:r>
            <a:r>
              <a:rPr lang="fr-FR" sz="5300" b="1" dirty="0" smtClean="0">
                <a:latin typeface="Arial Unicode MS" pitchFamily="34" charset="-128"/>
                <a:ea typeface="Arial Unicode MS" pitchFamily="34" charset="-128"/>
                <a:cs typeface="Arial Unicode MS" pitchFamily="34" charset="-128"/>
              </a:rPr>
              <a:t>la vie prend des tournants qu’on ne s’explique pas. </a:t>
            </a:r>
            <a:endParaRPr lang="en-US" sz="5300" b="1" dirty="0" smtClean="0">
              <a:latin typeface="Arial Unicode MS" pitchFamily="34" charset="-128"/>
              <a:ea typeface="Arial Unicode MS" pitchFamily="34" charset="-128"/>
              <a:cs typeface="Arial Unicode MS" pitchFamily="34" charset="-128"/>
            </a:endParaRPr>
          </a:p>
          <a:p>
            <a:pPr lvl="0" algn="just"/>
            <a:r>
              <a:rPr lang="fr-FR" sz="5300" b="1" dirty="0" smtClean="0">
                <a:solidFill>
                  <a:srgbClr val="0000CC"/>
                </a:solidFill>
                <a:latin typeface="Arial Unicode MS" pitchFamily="34" charset="-128"/>
                <a:ea typeface="Arial Unicode MS" pitchFamily="34" charset="-128"/>
                <a:cs typeface="Arial Unicode MS" pitchFamily="34" charset="-128"/>
              </a:rPr>
              <a:t>Nous faisons face à des difficultés sans nombre qui nous ébranlent et tenteraient même de nous décourager. </a:t>
            </a:r>
            <a:endParaRPr lang="en-US" sz="53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Mais </a:t>
            </a:r>
            <a:r>
              <a:rPr lang="fr-FR" sz="5400" b="1" dirty="0" smtClean="0">
                <a:latin typeface="Arial Unicode MS" pitchFamily="34" charset="-128"/>
                <a:ea typeface="Arial Unicode MS" pitchFamily="34" charset="-128"/>
                <a:cs typeface="Arial Unicode MS" pitchFamily="34" charset="-128"/>
              </a:rPr>
              <a:t>dans la tourmente des événements qui nous enlacent il y a toujours en essence le changement que nous espérons car </a:t>
            </a:r>
            <a:r>
              <a:rPr lang="fr-FR" sz="5400" b="1" dirty="0" smtClean="0">
                <a:solidFill>
                  <a:srgbClr val="0000CC"/>
                </a:solidFill>
                <a:latin typeface="Arial Unicode MS" pitchFamily="34" charset="-128"/>
                <a:ea typeface="Arial Unicode MS" pitchFamily="34" charset="-128"/>
                <a:cs typeface="Arial Unicode MS" pitchFamily="34" charset="-128"/>
              </a:rPr>
              <a:t>l’ETERNEL EST UN BERGER FIDELE</a:t>
            </a:r>
            <a:r>
              <a:rPr lang="fr-FR" sz="5400" b="1" dirty="0" smtClean="0">
                <a:solidFill>
                  <a:srgbClr val="0000CC"/>
                </a:solidFill>
                <a:latin typeface="Arial Unicode MS" pitchFamily="34" charset="-128"/>
                <a:ea typeface="Arial Unicode MS" pitchFamily="34" charset="-128"/>
                <a:cs typeface="Arial Unicode MS" pitchFamily="34" charset="-128"/>
              </a:rPr>
              <a:t>.</a:t>
            </a:r>
            <a:endParaRPr lang="en-US" sz="5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Parfois </a:t>
            </a:r>
            <a:r>
              <a:rPr lang="fr-FR" sz="4800" b="1" dirty="0" smtClean="0">
                <a:solidFill>
                  <a:srgbClr val="0000CC"/>
                </a:solidFill>
                <a:latin typeface="Arial Unicode MS" pitchFamily="34" charset="-128"/>
                <a:ea typeface="Arial Unicode MS" pitchFamily="34" charset="-128"/>
                <a:cs typeface="Arial Unicode MS" pitchFamily="34" charset="-128"/>
              </a:rPr>
              <a:t>il est bon de revisiter le passé pour compter les bienfaits de Dieu et ne pas se laisser  aller à murmurer, à désespérer.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Rappelez- vous toujours que Dieu ne change pas. Dieu pourvoira toujours. Il est le bon Berger.</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4400" dirty="0" smtClean="0">
                <a:solidFill>
                  <a:srgbClr val="0000CC"/>
                </a:solidFill>
                <a:latin typeface="Arial Rounded MT Bold" pitchFamily="34" charset="0"/>
              </a:rPr>
              <a:t>Ps 116 : 3-7</a:t>
            </a:r>
            <a:endParaRPr lang="en-US" sz="4400" dirty="0" smtClean="0">
              <a:solidFill>
                <a:srgbClr val="0000CC"/>
              </a:solidFill>
              <a:latin typeface="Arial Rounded MT Bold" pitchFamily="34" charset="0"/>
            </a:endParaRPr>
          </a:p>
          <a:p>
            <a:pPr algn="just"/>
            <a:r>
              <a:rPr lang="fr-FR" sz="4400" dirty="0" smtClean="0">
                <a:latin typeface="Arial Rounded MT Bold" pitchFamily="34" charset="0"/>
              </a:rPr>
              <a:t>Ps 116:3 Les liens de la mort m'avaient environné, Et les angoisses du sépulcre m'avaient saisi; J'étais en proie à la détresse et à la douleur.</a:t>
            </a:r>
            <a:endParaRPr lang="en-US" sz="4400" dirty="0" smtClean="0">
              <a:latin typeface="Arial Rounded MT Bold" pitchFamily="34" charset="0"/>
            </a:endParaRPr>
          </a:p>
          <a:p>
            <a:pPr algn="just"/>
            <a:r>
              <a:rPr lang="fr-FR" sz="4400" dirty="0" smtClean="0">
                <a:solidFill>
                  <a:srgbClr val="0000CC"/>
                </a:solidFill>
                <a:latin typeface="Arial Rounded MT Bold" pitchFamily="34" charset="0"/>
              </a:rPr>
              <a:t> 4 Mais j'invoquai le nom de l'Éternel: O Éternel, sauve mon âme</a:t>
            </a:r>
            <a:r>
              <a:rPr lang="fr-FR"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smtClean="0">
                <a:latin typeface="Arial Rounded MT Bold" pitchFamily="34" charset="0"/>
              </a:rPr>
              <a:t>5 </a:t>
            </a:r>
            <a:r>
              <a:rPr lang="fr-FR" sz="4400" dirty="0" smtClean="0">
                <a:latin typeface="Arial Rounded MT Bold" pitchFamily="34" charset="0"/>
              </a:rPr>
              <a:t>L'Éternel est miséricordieux et juste, Notre Dieu est plein de compassion;</a:t>
            </a:r>
            <a:endParaRPr lang="en-US" sz="4400" dirty="0" smtClean="0">
              <a:latin typeface="Arial Rounded MT Bold" pitchFamily="34" charset="0"/>
            </a:endParaRPr>
          </a:p>
          <a:p>
            <a:pPr algn="just"/>
            <a:r>
              <a:rPr lang="fr-FR" sz="4400" dirty="0" smtClean="0">
                <a:solidFill>
                  <a:srgbClr val="0000CC"/>
                </a:solidFill>
                <a:latin typeface="Arial Rounded MT Bold" pitchFamily="34" charset="0"/>
              </a:rPr>
              <a:t> 6 L'Éternel garde les simples; J'étais malheureux, et il m'a sauvé.</a:t>
            </a:r>
            <a:endParaRPr lang="en-US" sz="4400" dirty="0" smtClean="0">
              <a:solidFill>
                <a:srgbClr val="0000CC"/>
              </a:solidFill>
              <a:latin typeface="Arial Rounded MT Bold" pitchFamily="34" charset="0"/>
            </a:endParaRPr>
          </a:p>
          <a:p>
            <a:pPr algn="just"/>
            <a:r>
              <a:rPr lang="fr-FR" sz="4400" dirty="0" smtClean="0">
                <a:latin typeface="Arial Rounded MT Bold" pitchFamily="34" charset="0"/>
              </a:rPr>
              <a:t> 7 Mon âme, retourne à ton repos, Car l'Éternel t'a fait du bien.</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FF"/>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dirty="0" smtClean="0">
                <a:solidFill>
                  <a:srgbClr val="66FFFF"/>
                </a:solidFill>
                <a:latin typeface="Arial Rounded MT Bold" pitchFamily="34" charset="0"/>
              </a:rPr>
              <a:t>2-</a:t>
            </a:r>
            <a:r>
              <a:rPr lang="fr-FR" sz="5400" dirty="0" smtClean="0">
                <a:latin typeface="Arial Rounded MT Bold" pitchFamily="34" charset="0"/>
              </a:rPr>
              <a:t>  Pense à la bonté, à l'amour, à la richesse infinie de Dieu, et à tout ce qu’il a fait pour nous. </a:t>
            </a:r>
            <a:endParaRPr lang="en-US" sz="5400" dirty="0" smtClean="0">
              <a:latin typeface="Arial Rounded MT Bold" pitchFamily="34" charset="0"/>
            </a:endParaRPr>
          </a:p>
          <a:p>
            <a:pPr lvl="0" algn="just"/>
            <a:r>
              <a:rPr lang="fr-FR" sz="5400" dirty="0" smtClean="0">
                <a:solidFill>
                  <a:srgbClr val="66FFFF"/>
                </a:solidFill>
                <a:latin typeface="Arial Rounded MT Bold" pitchFamily="34" charset="0"/>
              </a:rPr>
              <a:t>Il est allé au sacrifice ultime en donnant son propre Fils pour notre salut. </a:t>
            </a:r>
            <a:endParaRPr lang="en-US" sz="5400" dirty="0" smtClean="0">
              <a:solidFill>
                <a:srgbClr val="66FFFF"/>
              </a:solidFill>
              <a:latin typeface="Arial Rounded MT Bold" pitchFamily="34" charset="0"/>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FF"/>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rgbClr val="66FFFF"/>
                </a:solidFill>
                <a:latin typeface="Arial Rounded MT Bold" pitchFamily="34" charset="0"/>
              </a:rPr>
              <a:t>Phil </a:t>
            </a:r>
            <a:r>
              <a:rPr lang="fr-FR" sz="4400" dirty="0" smtClean="0">
                <a:solidFill>
                  <a:srgbClr val="66FFFF"/>
                </a:solidFill>
                <a:latin typeface="Arial Rounded MT Bold" pitchFamily="34" charset="0"/>
              </a:rPr>
              <a:t>4: 19 </a:t>
            </a:r>
            <a:r>
              <a:rPr lang="fr-FR" sz="4400" dirty="0" smtClean="0">
                <a:latin typeface="Arial Rounded MT Bold" pitchFamily="34" charset="0"/>
              </a:rPr>
              <a:t>et mon Dieu pourvoira à tous vos besoins selon sa richesse avec gloire en Jésus Christ</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Les inquiétudes nous font perdre la valeur de notre Berger.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Christ nous invite à bannir les inquiétudes.</a:t>
            </a:r>
            <a:endParaRPr lang="en-US" sz="4400" dirty="0" smtClean="0">
              <a:latin typeface="Arial Rounded MT Bold" pitchFamily="34" charset="0"/>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b="1" dirty="0" smtClean="0">
                <a:solidFill>
                  <a:srgbClr val="FF0000"/>
                </a:solidFill>
                <a:latin typeface="Arial Rounded MT Bold" pitchFamily="34" charset="0"/>
              </a:rPr>
              <a:t>Luc 12: 22-33</a:t>
            </a:r>
            <a:endParaRPr lang="en-US" sz="4400" b="1" dirty="0" smtClean="0">
              <a:solidFill>
                <a:srgbClr val="FF0000"/>
              </a:solidFill>
              <a:latin typeface="Arial Rounded MT Bold" pitchFamily="34" charset="0"/>
            </a:endParaRPr>
          </a:p>
          <a:p>
            <a:pPr algn="just"/>
            <a:r>
              <a:rPr lang="fr-FR" sz="4400" b="1" dirty="0" smtClean="0">
                <a:solidFill>
                  <a:srgbClr val="002060"/>
                </a:solidFill>
                <a:latin typeface="Arial Rounded MT Bold" pitchFamily="34" charset="0"/>
              </a:rPr>
              <a:t>Lu 12:22 ¶ Jésus dit ensuite à ses disciples: C'est pourquoi je vous dis: Ne vous inquiétez pas pour votre vie de ce que vous mangerez, ni pour votre corps de quoi vous serez vêtus.</a:t>
            </a:r>
            <a:endParaRPr lang="en-US" sz="4400" b="1" dirty="0" smtClean="0">
              <a:solidFill>
                <a:srgbClr val="002060"/>
              </a:solidFill>
              <a:latin typeface="Arial Rounded MT Bold" pitchFamily="34" charset="0"/>
            </a:endParaRPr>
          </a:p>
          <a:p>
            <a:pPr algn="just"/>
            <a:r>
              <a:rPr lang="fr-FR" sz="4400" b="1" dirty="0" smtClean="0">
                <a:solidFill>
                  <a:srgbClr val="FF0000"/>
                </a:solidFill>
                <a:latin typeface="Arial Rounded MT Bold" pitchFamily="34" charset="0"/>
              </a:rPr>
              <a:t> 23 La vie est plus que la nourriture, et le corps plus que le vêtement</a:t>
            </a:r>
            <a:r>
              <a:rPr lang="fr-FR" sz="4400" b="1"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solidFill>
                  <a:srgbClr val="002060"/>
                </a:solidFill>
                <a:latin typeface="Arial Rounded MT Bold" pitchFamily="34" charset="0"/>
              </a:rPr>
              <a:t>24 </a:t>
            </a:r>
            <a:r>
              <a:rPr lang="fr-FR" sz="4400" b="1" dirty="0" smtClean="0">
                <a:solidFill>
                  <a:srgbClr val="002060"/>
                </a:solidFill>
                <a:latin typeface="Arial Rounded MT Bold" pitchFamily="34" charset="0"/>
              </a:rPr>
              <a:t>Considérez les corbeaux: ils ne sèment ni ne moissonnent, ils n'ont ni cellier ni grenier; et Dieu les nourrit. Combien ne valez-vous pas plus que les oiseaux!</a:t>
            </a:r>
            <a:endParaRPr lang="en-US" sz="4400" b="1" dirty="0" smtClean="0">
              <a:solidFill>
                <a:srgbClr val="002060"/>
              </a:solidFill>
              <a:latin typeface="Arial Rounded MT Bold" pitchFamily="34" charset="0"/>
            </a:endParaRPr>
          </a:p>
          <a:p>
            <a:pPr algn="just"/>
            <a:r>
              <a:rPr lang="fr-FR" sz="4400" b="1" dirty="0" smtClean="0">
                <a:solidFill>
                  <a:srgbClr val="FF0000"/>
                </a:solidFill>
                <a:latin typeface="Arial Rounded MT Bold" pitchFamily="34" charset="0"/>
              </a:rPr>
              <a:t> 25 Qui de vous, par ses inquiétudes, peut ajouter une coudée à la durée de sa vie?</a:t>
            </a:r>
            <a:endParaRPr lang="en-US" sz="4400" b="1" dirty="0" smtClean="0">
              <a:solidFill>
                <a:srgbClr val="FF0000"/>
              </a:solidFill>
              <a:latin typeface="Arial Rounded MT Bold" pitchFamily="34" charset="0"/>
            </a:endParaRPr>
          </a:p>
          <a:p>
            <a:pPr algn="just"/>
            <a:r>
              <a:rPr lang="fr-FR" sz="4400" b="1" dirty="0" smtClean="0">
                <a:solidFill>
                  <a:srgbClr val="002060"/>
                </a:solidFill>
                <a:latin typeface="Arial Rounded MT Bold" pitchFamily="34" charset="0"/>
              </a:rPr>
              <a:t> 26 Si donc vous ne pouvez pas même la moindre chose, pourquoi vous inquiétez-vous du reste</a:t>
            </a:r>
            <a:r>
              <a:rPr lang="fr-FR" sz="4400" b="1"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solidFill>
                  <a:srgbClr val="002060"/>
                </a:solidFill>
                <a:latin typeface="Arial Rounded MT Bold" pitchFamily="34" charset="0"/>
              </a:rPr>
              <a:t>27 </a:t>
            </a:r>
            <a:r>
              <a:rPr lang="fr-FR" sz="4400" b="1" dirty="0" smtClean="0">
                <a:solidFill>
                  <a:srgbClr val="002060"/>
                </a:solidFill>
                <a:latin typeface="Arial Rounded MT Bold" pitchFamily="34" charset="0"/>
              </a:rPr>
              <a:t>Considérez comment croissent les lis: ils ne travaillent ni ne filent; cependant je vous dis que Salomon même, dans toute sa gloire, n'a pas été vêtu comme l'un d'eux.</a:t>
            </a:r>
            <a:endParaRPr lang="en-US" sz="4400" b="1" dirty="0" smtClean="0">
              <a:solidFill>
                <a:srgbClr val="002060"/>
              </a:solidFill>
              <a:latin typeface="Arial Rounded MT Bold" pitchFamily="34" charset="0"/>
            </a:endParaRPr>
          </a:p>
          <a:p>
            <a:pPr algn="just"/>
            <a:r>
              <a:rPr lang="fr-FR" sz="4400" b="1" dirty="0" smtClean="0">
                <a:solidFill>
                  <a:srgbClr val="FF0000"/>
                </a:solidFill>
                <a:latin typeface="Arial Rounded MT Bold" pitchFamily="34" charset="0"/>
              </a:rPr>
              <a:t> 28 Si Dieu revêt ainsi l'herbe qui est aujourd'hui dans les champs et qui demain sera jetée au four, à combien plus forte raison ne vous vêtira-t-il pas, gens de peu de foi?</a:t>
            </a:r>
            <a:endParaRPr lang="en-US" sz="4400" b="1" dirty="0" smtClean="0">
              <a:solidFill>
                <a:srgbClr val="FF0000"/>
              </a:solidFill>
              <a:latin typeface="Arial Rounded MT Bold" pitchFamily="34" charset="0"/>
            </a:endParaRPr>
          </a:p>
          <a:p>
            <a:pPr algn="just"/>
            <a:endParaRPr lang="en-US" sz="4400" b="1"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solidFill>
                  <a:srgbClr val="002060"/>
                </a:solidFill>
                <a:latin typeface="Arial Rounded MT Bold" pitchFamily="34" charset="0"/>
              </a:rPr>
              <a:t>29 </a:t>
            </a:r>
            <a:r>
              <a:rPr lang="fr-FR" sz="4400" b="1" dirty="0" smtClean="0">
                <a:solidFill>
                  <a:srgbClr val="002060"/>
                </a:solidFill>
                <a:latin typeface="Arial Rounded MT Bold" pitchFamily="34" charset="0"/>
              </a:rPr>
              <a:t>Et vous, ne cherchez pas ce que vous mangerez et ce que vous boirez, et ne soyez pas inquiets.</a:t>
            </a:r>
            <a:endParaRPr lang="en-US" sz="4400" b="1" dirty="0" smtClean="0">
              <a:solidFill>
                <a:srgbClr val="002060"/>
              </a:solidFill>
              <a:latin typeface="Arial Rounded MT Bold" pitchFamily="34" charset="0"/>
            </a:endParaRPr>
          </a:p>
          <a:p>
            <a:pPr algn="just"/>
            <a:r>
              <a:rPr lang="fr-FR" sz="4400" b="1" dirty="0" smtClean="0">
                <a:solidFill>
                  <a:srgbClr val="FF0000"/>
                </a:solidFill>
                <a:latin typeface="Arial Rounded MT Bold" pitchFamily="34" charset="0"/>
              </a:rPr>
              <a:t> 30 Car toutes ces choses, ce sont les païens du monde qui les recherchent. Votre Père sait que vous en avez besoin.</a:t>
            </a:r>
            <a:endParaRPr lang="en-US" sz="4400" b="1" dirty="0" smtClean="0">
              <a:solidFill>
                <a:srgbClr val="FF0000"/>
              </a:solidFill>
              <a:latin typeface="Arial Rounded MT Bold" pitchFamily="34" charset="0"/>
            </a:endParaRPr>
          </a:p>
          <a:p>
            <a:pPr algn="just"/>
            <a:r>
              <a:rPr lang="fr-FR" sz="4400" b="1" dirty="0" smtClean="0">
                <a:solidFill>
                  <a:srgbClr val="002060"/>
                </a:solidFill>
                <a:latin typeface="Arial Rounded MT Bold" pitchFamily="34" charset="0"/>
              </a:rPr>
              <a:t> 31 Cherchez plutôt le royaume de Dieu; et toutes ces choses vous seront données par-dessus</a:t>
            </a:r>
            <a:r>
              <a:rPr lang="fr-FR" sz="4400" b="1" dirty="0" smtClean="0">
                <a:solidFill>
                  <a:srgbClr val="002060"/>
                </a:solidFill>
                <a:latin typeface="Arial Rounded MT Bold" pitchFamily="34" charset="0"/>
              </a:rPr>
              <a:t>.</a:t>
            </a:r>
            <a:endParaRPr lang="en-US" sz="4400" b="1"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b="1" dirty="0" smtClean="0">
                <a:solidFill>
                  <a:srgbClr val="002060"/>
                </a:solidFill>
                <a:latin typeface="Arial Rounded MT Bold" pitchFamily="34" charset="0"/>
              </a:rPr>
              <a:t>32 </a:t>
            </a:r>
            <a:r>
              <a:rPr lang="fr-FR" sz="4400" b="1" dirty="0" smtClean="0">
                <a:solidFill>
                  <a:srgbClr val="002060"/>
                </a:solidFill>
                <a:latin typeface="Arial Rounded MT Bold" pitchFamily="34" charset="0"/>
              </a:rPr>
              <a:t>Ne crains point, petit troupeau; car votre Père a trouvé bon de vous donner le royaume.</a:t>
            </a:r>
            <a:endParaRPr lang="en-US" sz="4400" b="1" dirty="0" smtClean="0">
              <a:solidFill>
                <a:srgbClr val="002060"/>
              </a:solidFill>
              <a:latin typeface="Arial Rounded MT Bold" pitchFamily="34" charset="0"/>
            </a:endParaRPr>
          </a:p>
          <a:p>
            <a:pPr algn="just"/>
            <a:r>
              <a:rPr lang="fr-FR" sz="4400" b="1" dirty="0" smtClean="0">
                <a:solidFill>
                  <a:srgbClr val="002060"/>
                </a:solidFill>
                <a:latin typeface="Arial Rounded MT Bold" pitchFamily="34" charset="0"/>
              </a:rPr>
              <a:t> </a:t>
            </a:r>
            <a:r>
              <a:rPr lang="fr-FR" sz="4400" b="1" dirty="0" smtClean="0">
                <a:solidFill>
                  <a:srgbClr val="FF0000"/>
                </a:solidFill>
                <a:latin typeface="Arial Rounded MT Bold" pitchFamily="34" charset="0"/>
              </a:rPr>
              <a:t>33 Vendez ce que vous possédez, et donnez-le en aumônes. Faites-vous des bourses qui ne s'usent </a:t>
            </a:r>
            <a:r>
              <a:rPr lang="fr-FR" sz="4400" b="1" dirty="0" smtClean="0">
                <a:solidFill>
                  <a:srgbClr val="002060"/>
                </a:solidFill>
                <a:latin typeface="Arial Rounded MT Bold" pitchFamily="34" charset="0"/>
              </a:rPr>
              <a:t>point, un trésor inépuisable dans les cieux, où le voleur n'approche point, et où la teigne ne détruit point.</a:t>
            </a:r>
            <a:endParaRPr lang="en-US" sz="4400" b="1"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81F67"/>
          </a:solidFill>
        </p:spPr>
        <p:style>
          <a:lnRef idx="0">
            <a:schemeClr val="accent4"/>
          </a:lnRef>
          <a:fillRef idx="3">
            <a:schemeClr val="accent4"/>
          </a:fillRef>
          <a:effectRef idx="3">
            <a:schemeClr val="accent4"/>
          </a:effectRef>
          <a:fontRef idx="minor">
            <a:schemeClr val="lt1"/>
          </a:fontRef>
        </p:style>
        <p:txBody>
          <a:bodyPr>
            <a:normAutofit lnSpcReduction="10000"/>
          </a:bodyPr>
          <a:lstStyle/>
          <a:p>
            <a:pPr algn="just"/>
            <a:r>
              <a:rPr lang="fr-FR" sz="4400" dirty="0" err="1" smtClean="0">
                <a:solidFill>
                  <a:srgbClr val="FFFF00"/>
                </a:solidFill>
                <a:latin typeface="Arial Rounded MT Bold" pitchFamily="34" charset="0"/>
              </a:rPr>
              <a:t>Esaïe</a:t>
            </a:r>
            <a:r>
              <a:rPr lang="fr-FR" sz="4400" dirty="0" smtClean="0">
                <a:solidFill>
                  <a:srgbClr val="FFFF00"/>
                </a:solidFill>
                <a:latin typeface="Arial Rounded MT Bold" pitchFamily="34" charset="0"/>
              </a:rPr>
              <a:t> 41 :8-10</a:t>
            </a:r>
            <a:endParaRPr lang="en-US" sz="4400" dirty="0" smtClean="0">
              <a:solidFill>
                <a:srgbClr val="FFFF00"/>
              </a:solidFill>
              <a:latin typeface="Arial Rounded MT Bold" pitchFamily="34" charset="0"/>
            </a:endParaRPr>
          </a:p>
          <a:p>
            <a:pPr algn="just"/>
            <a:r>
              <a:rPr lang="fr-FR" sz="4400" dirty="0" smtClean="0">
                <a:latin typeface="Arial Rounded MT Bold" pitchFamily="34" charset="0"/>
              </a:rPr>
              <a:t>Isa 41:8 Mais toi, Israël, mon serviteur, Jacob, que j'ai choisi, Race d'Abraham que j'ai aimé!</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9 Toi, que j'ai pris aux extrémités de la terre, Et que j'ai appelé d'une contrée lointaine, A qui j'ai dit: Tu es mon serviteur, Je te choisis, et ne te rejette point!</a:t>
            </a:r>
            <a:endParaRPr lang="en-US" sz="4400" dirty="0" smtClean="0">
              <a:solidFill>
                <a:srgbClr val="FFFF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81F67"/>
          </a:solidFill>
        </p:spPr>
        <p:style>
          <a:lnRef idx="0">
            <a:schemeClr val="accent4"/>
          </a:lnRef>
          <a:fillRef idx="3">
            <a:schemeClr val="accent4"/>
          </a:fillRef>
          <a:effectRef idx="3">
            <a:schemeClr val="accent4"/>
          </a:effectRef>
          <a:fontRef idx="minor">
            <a:schemeClr val="lt1"/>
          </a:fontRef>
        </p:style>
        <p:txBody>
          <a:bodyPr>
            <a:normAutofit/>
          </a:bodyPr>
          <a:lstStyle/>
          <a:p>
            <a:pPr algn="just"/>
            <a:r>
              <a:rPr lang="fr-FR" sz="5400" dirty="0" smtClean="0">
                <a:solidFill>
                  <a:srgbClr val="FFFF00"/>
                </a:solidFill>
                <a:latin typeface="Arial Rounded MT Bold" pitchFamily="34" charset="0"/>
              </a:rPr>
              <a:t>10</a:t>
            </a:r>
            <a:r>
              <a:rPr lang="fr-FR" sz="5400" dirty="0" smtClean="0">
                <a:latin typeface="Arial Rounded MT Bold" pitchFamily="34" charset="0"/>
              </a:rPr>
              <a:t> </a:t>
            </a:r>
            <a:r>
              <a:rPr lang="fr-FR" sz="5400" dirty="0" smtClean="0">
                <a:latin typeface="Arial Rounded MT Bold" pitchFamily="34" charset="0"/>
              </a:rPr>
              <a:t>¶ Ne crains rien, car je suis avec toi; Ne promène pas des regards inquiets, car je suis ton Dieu; Je te fortifie, je viens à ton secours, Je te soutiens de ma droite triomphante.</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smtClean="0">
                <a:solidFill>
                  <a:srgbClr val="66FFFF"/>
                </a:solidFill>
                <a:latin typeface="Arial Rounded MT Bold" pitchFamily="34" charset="0"/>
              </a:rPr>
              <a:t>1 Pierre 5: 6- 9</a:t>
            </a:r>
            <a:endParaRPr lang="en-US" sz="4400" dirty="0" smtClean="0">
              <a:solidFill>
                <a:srgbClr val="66FFFF"/>
              </a:solidFill>
              <a:latin typeface="Arial Rounded MT Bold" pitchFamily="34" charset="0"/>
            </a:endParaRPr>
          </a:p>
          <a:p>
            <a:pPr algn="just"/>
            <a:r>
              <a:rPr lang="fr-FR" sz="4400" dirty="0" smtClean="0">
                <a:latin typeface="Arial Rounded MT Bold" pitchFamily="34" charset="0"/>
              </a:rPr>
              <a:t>1Pe 5:6 Humiliez-vous donc sous la puissante main de Dieu, afin qu'il vous élève au temps convenable;</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 7 et déchargez-vous sur lui de tous vos soucis, car lui-même prend soin de vous.</a:t>
            </a:r>
            <a:endParaRPr lang="en-US" sz="4400" dirty="0" smtClean="0">
              <a:solidFill>
                <a:srgbClr val="66FFFF"/>
              </a:solidFill>
              <a:latin typeface="Arial Rounded MT Bold" pitchFamily="34" charset="0"/>
            </a:endParaRPr>
          </a:p>
          <a:p>
            <a:pPr algn="just"/>
            <a:r>
              <a:rPr lang="fr-FR" sz="4400" dirty="0" smtClean="0">
                <a:latin typeface="Arial Rounded MT Bold" pitchFamily="34" charset="0"/>
              </a:rPr>
              <a:t> 8 ¶ Soyez sobres, veillez. Votre adversaire, le diable, rôde comme un lion rugissant, cherchant qui il dévorera.</a:t>
            </a:r>
            <a:endParaRPr lang="en-US" sz="4400" dirty="0" smtClean="0">
              <a:latin typeface="Arial Rounded MT Bold" pitchFamily="34" charset="0"/>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solidFill>
                  <a:srgbClr val="66FFFF"/>
                </a:solidFill>
                <a:latin typeface="Arial Rounded MT Bold" pitchFamily="34" charset="0"/>
              </a:rPr>
              <a:t>9 </a:t>
            </a:r>
            <a:r>
              <a:rPr lang="fr-FR" sz="4400" dirty="0" smtClean="0">
                <a:solidFill>
                  <a:srgbClr val="66FFFF"/>
                </a:solidFill>
                <a:latin typeface="Arial Rounded MT Bold" pitchFamily="34" charset="0"/>
              </a:rPr>
              <a:t>Résistez-lui avec une foi ferme, sachant que les mêmes souffrances sont imposées à vos frères dans le monde.</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Si vous n’arrivez pas à dominer vos inquiétudes vous laisserez une porte ouverte au diable pour vous contrôler, vous torturer et même vous rendre amer et irrité contre Dieu. </a:t>
            </a:r>
            <a:endParaRPr lang="en-US" sz="4400" dirty="0" smtClean="0">
              <a:latin typeface="Arial Rounded MT Bold" pitchFamily="34" charset="0"/>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y Shepherd: Psalm 23 (1) (God's Pictures)"/>
          <p:cNvPicPr>
            <a:picLocks noGrp="1"/>
          </p:cNvPicPr>
          <p:nvPr>
            <p:ph idx="1"/>
          </p:nvPr>
        </p:nvPicPr>
        <p:blipFill>
          <a:blip r:embed="rId2"/>
          <a:srcRect/>
          <a:stretch>
            <a:fillRect/>
          </a:stretch>
        </p:blipFill>
        <p:spPr bwMode="auto">
          <a:xfrm>
            <a:off x="0" y="-228600"/>
            <a:ext cx="9143999" cy="7086600"/>
          </a:xfrm>
          <a:prstGeom prst="rect">
            <a:avLst/>
          </a:prstGeom>
          <a:noFill/>
          <a:ln w="9525">
            <a:noFill/>
            <a:miter lim="800000"/>
            <a:headEnd/>
            <a:tailEnd/>
          </a:ln>
        </p:spPr>
      </p:pic>
      <p:sp>
        <p:nvSpPr>
          <p:cNvPr id="5" name="TextBox 4"/>
          <p:cNvSpPr txBox="1"/>
          <p:nvPr/>
        </p:nvSpPr>
        <p:spPr>
          <a:xfrm>
            <a:off x="0" y="1164134"/>
            <a:ext cx="8763000" cy="5693866"/>
          </a:xfrm>
          <a:prstGeom prst="rect">
            <a:avLst/>
          </a:prstGeom>
          <a:noFill/>
        </p:spPr>
        <p:txBody>
          <a:bodyPr wrap="square" rtlCol="0">
            <a:spAutoFit/>
          </a:bodyPr>
          <a:lstStyle/>
          <a:p>
            <a:pPr algn="just"/>
            <a:r>
              <a:rPr lang="fr-FR" sz="2600" b="1" dirty="0" smtClean="0">
                <a:latin typeface="Arial Rounded MT Bold" pitchFamily="34" charset="0"/>
              </a:rPr>
              <a:t>Ps 23:1 ¶ Cantique de David. L'Éternel est mon berger: je ne manquerai de </a:t>
            </a:r>
            <a:r>
              <a:rPr lang="fr-FR" sz="2600" b="1" dirty="0" smtClean="0">
                <a:latin typeface="Arial Rounded MT Bold" pitchFamily="34" charset="0"/>
              </a:rPr>
              <a:t>rien. </a:t>
            </a:r>
            <a:r>
              <a:rPr lang="fr-FR" sz="2600" b="1" dirty="0" smtClean="0">
                <a:solidFill>
                  <a:srgbClr val="C00000"/>
                </a:solidFill>
                <a:latin typeface="Arial Rounded MT Bold" pitchFamily="34" charset="0"/>
              </a:rPr>
              <a:t>2 </a:t>
            </a:r>
            <a:r>
              <a:rPr lang="fr-FR" sz="2600" b="1" dirty="0" smtClean="0">
                <a:solidFill>
                  <a:srgbClr val="C00000"/>
                </a:solidFill>
                <a:latin typeface="Arial Rounded MT Bold" pitchFamily="34" charset="0"/>
              </a:rPr>
              <a:t>Il me fait reposer dans de verts pâturages, Il me dirige près des eaux </a:t>
            </a:r>
            <a:r>
              <a:rPr lang="fr-FR" sz="2600" b="1" dirty="0" smtClean="0">
                <a:solidFill>
                  <a:srgbClr val="C00000"/>
                </a:solidFill>
                <a:latin typeface="Arial Rounded MT Bold" pitchFamily="34" charset="0"/>
              </a:rPr>
              <a:t>paisibles. </a:t>
            </a:r>
            <a:r>
              <a:rPr lang="fr-FR" sz="2600" b="1" dirty="0" smtClean="0">
                <a:latin typeface="Arial Rounded MT Bold" pitchFamily="34" charset="0"/>
              </a:rPr>
              <a:t>3 </a:t>
            </a:r>
            <a:r>
              <a:rPr lang="fr-FR" sz="2600" b="1" dirty="0" smtClean="0">
                <a:latin typeface="Arial Rounded MT Bold" pitchFamily="34" charset="0"/>
              </a:rPr>
              <a:t>Il restaure mon âme, Il me conduit dans les sentiers de la justice, A cause de son </a:t>
            </a:r>
            <a:r>
              <a:rPr lang="fr-FR" sz="2600" b="1" dirty="0" smtClean="0">
                <a:latin typeface="Arial Rounded MT Bold" pitchFamily="34" charset="0"/>
              </a:rPr>
              <a:t>nom. </a:t>
            </a:r>
            <a:r>
              <a:rPr lang="fr-FR" sz="2600" b="1" dirty="0" smtClean="0">
                <a:solidFill>
                  <a:srgbClr val="C00000"/>
                </a:solidFill>
                <a:latin typeface="Arial Rounded MT Bold" pitchFamily="34" charset="0"/>
              </a:rPr>
              <a:t>4 </a:t>
            </a:r>
            <a:r>
              <a:rPr lang="fr-FR" sz="2600" b="1" dirty="0" smtClean="0">
                <a:solidFill>
                  <a:srgbClr val="C00000"/>
                </a:solidFill>
                <a:latin typeface="Arial Rounded MT Bold" pitchFamily="34" charset="0"/>
              </a:rPr>
              <a:t>Quand je marche dans la vallée de l'ombre de la mort, Je ne crains aucun mal, car tu es avec moi: Ta houlette et ton bâton me rassurent.</a:t>
            </a:r>
          </a:p>
          <a:p>
            <a:pPr algn="just"/>
            <a:r>
              <a:rPr lang="fr-FR" sz="2600" b="1" dirty="0" smtClean="0">
                <a:latin typeface="Arial Rounded MT Bold" pitchFamily="34" charset="0"/>
              </a:rPr>
              <a:t> 5 Tu dresses devant moi une table, En face de mes adversaires; Tu oins d'huile ma tête, Et ma coupe </a:t>
            </a:r>
            <a:r>
              <a:rPr lang="fr-FR" sz="2600" b="1" dirty="0" smtClean="0">
                <a:latin typeface="Arial Rounded MT Bold" pitchFamily="34" charset="0"/>
              </a:rPr>
              <a:t>déborde. </a:t>
            </a:r>
            <a:r>
              <a:rPr lang="fr-FR" sz="2600" b="1" dirty="0" smtClean="0">
                <a:solidFill>
                  <a:srgbClr val="C00000"/>
                </a:solidFill>
                <a:latin typeface="Arial Rounded MT Bold" pitchFamily="34" charset="0"/>
              </a:rPr>
              <a:t>6 </a:t>
            </a:r>
            <a:r>
              <a:rPr lang="fr-FR" sz="2600" b="1" dirty="0" smtClean="0">
                <a:solidFill>
                  <a:srgbClr val="C00000"/>
                </a:solidFill>
                <a:latin typeface="Arial Rounded MT Bold" pitchFamily="34" charset="0"/>
              </a:rPr>
              <a:t>Oui, le bonheur et la grâce m'accompagneront Tous les jours de ma vie, Et j'habiterai dans la maison de l'Éternel Jusqu'à la fin de mes jours.</a:t>
            </a:r>
            <a:endParaRPr lang="en-US" sz="2600" b="1" dirty="0">
              <a:solidFill>
                <a:srgbClr val="C00000"/>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5400" dirty="0" smtClean="0">
                <a:solidFill>
                  <a:srgbClr val="C00000"/>
                </a:solidFill>
                <a:latin typeface="Arial Rounded MT Bold" pitchFamily="34" charset="0"/>
              </a:rPr>
              <a:t>III- </a:t>
            </a:r>
            <a:r>
              <a:rPr lang="fr-FR" sz="5400" dirty="0" smtClean="0">
                <a:solidFill>
                  <a:srgbClr val="C00000"/>
                </a:solidFill>
                <a:latin typeface="Arial Rounded MT Bold" pitchFamily="34" charset="0"/>
              </a:rPr>
              <a:t>Le Ps 23 </a:t>
            </a:r>
            <a:r>
              <a:rPr lang="fr-FR" sz="5400" dirty="0" smtClean="0">
                <a:latin typeface="Arial Rounded MT Bold" pitchFamily="34" charset="0"/>
              </a:rPr>
              <a:t>un psaume d'espérance et d'entière confiance en Dieu</a:t>
            </a:r>
            <a:endParaRPr lang="en-US" sz="5400" dirty="0" smtClean="0">
              <a:latin typeface="Arial Rounded MT Bold" pitchFamily="34" charset="0"/>
            </a:endParaRPr>
          </a:p>
          <a:p>
            <a:pPr algn="just"/>
            <a:r>
              <a:rPr lang="fr-FR" sz="4800" dirty="0" smtClean="0">
                <a:solidFill>
                  <a:srgbClr val="C00000"/>
                </a:solidFill>
                <a:latin typeface="Arial Rounded MT Bold" pitchFamily="34" charset="0"/>
              </a:rPr>
              <a:t>Une relation berger -brebis et brebis-berger. Une complète interférence entre deux entités</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smtClean="0">
                <a:solidFill>
                  <a:srgbClr val="C00000"/>
                </a:solidFill>
                <a:latin typeface="Arial Rounded MT Bold" pitchFamily="34" charset="0"/>
              </a:rPr>
              <a:t>Jean </a:t>
            </a:r>
            <a:r>
              <a:rPr lang="fr-FR" sz="4400" dirty="0" smtClean="0">
                <a:solidFill>
                  <a:srgbClr val="C00000"/>
                </a:solidFill>
                <a:latin typeface="Arial Rounded MT Bold" pitchFamily="34" charset="0"/>
              </a:rPr>
              <a:t>10 : 2-5 </a:t>
            </a:r>
            <a:r>
              <a:rPr lang="fr-FR" sz="4400" dirty="0" smtClean="0">
                <a:latin typeface="Arial Rounded MT Bold" pitchFamily="34" charset="0"/>
              </a:rPr>
              <a:t>           </a:t>
            </a:r>
            <a:endParaRPr lang="en-US" sz="4400" dirty="0" smtClean="0">
              <a:latin typeface="Arial Rounded MT Bold" pitchFamily="34" charset="0"/>
            </a:endParaRPr>
          </a:p>
          <a:p>
            <a:pPr algn="just"/>
            <a:r>
              <a:rPr lang="fr-FR" sz="4400" dirty="0" err="1" smtClean="0">
                <a:latin typeface="Arial Rounded MT Bold" pitchFamily="34" charset="0"/>
              </a:rPr>
              <a:t>Joh</a:t>
            </a:r>
            <a:r>
              <a:rPr lang="fr-FR" sz="4400" dirty="0" smtClean="0">
                <a:latin typeface="Arial Rounded MT Bold" pitchFamily="34" charset="0"/>
              </a:rPr>
              <a:t> 10:2 Mais celui qui entre par la porte est le berger des brebis.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3 Le portier lui ouvre, et les brebis entendent sa voix; il appelle par leur nom les brebis qui lui appartiennent, et il les conduit dehors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dirty="0" smtClean="0">
                <a:latin typeface="Arial Rounded MT Bold" pitchFamily="34" charset="0"/>
              </a:rPr>
              <a:t>4 </a:t>
            </a:r>
            <a:r>
              <a:rPr lang="fr-FR" sz="4400" dirty="0" smtClean="0">
                <a:latin typeface="Arial Rounded MT Bold" pitchFamily="34" charset="0"/>
              </a:rPr>
              <a:t>Lorsqu'il a fait sortir toutes ses propres brebis, il marche devant elles; et les brebis le suivent, parce qu'elles connaissent sa voix.</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5 Elles ne suivront point un étranger; mais elles fuiront loin de lui, parce qu'elles ne connaissent pas la voix des étrangers.</a:t>
            </a:r>
            <a:endParaRPr lang="en-US" sz="4400" dirty="0" smtClean="0">
              <a:solidFill>
                <a:srgbClr val="C00000"/>
              </a:solidFill>
              <a:latin typeface="Arial Rounded MT Bold" pitchFamily="34" charset="0"/>
            </a:endParaRPr>
          </a:p>
          <a:p>
            <a:endParaRPr lang="en-US" sz="44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dirty="0" smtClean="0">
                <a:solidFill>
                  <a:srgbClr val="0000CC"/>
                </a:solidFill>
                <a:latin typeface="Arial Rounded MT Bold" pitchFamily="34" charset="0"/>
              </a:rPr>
              <a:t>Jean 10: 10-15</a:t>
            </a:r>
            <a:endParaRPr lang="en-US" sz="4400" dirty="0" smtClean="0">
              <a:solidFill>
                <a:srgbClr val="0000CC"/>
              </a:solidFill>
              <a:latin typeface="Arial Rounded MT Bold" pitchFamily="34" charset="0"/>
            </a:endParaRPr>
          </a:p>
          <a:p>
            <a:pPr algn="just"/>
            <a:r>
              <a:rPr lang="fr-FR" sz="4400" dirty="0" err="1" smtClean="0">
                <a:latin typeface="Arial Rounded MT Bold" pitchFamily="34" charset="0"/>
              </a:rPr>
              <a:t>Joh</a:t>
            </a:r>
            <a:r>
              <a:rPr lang="fr-FR" sz="4400" dirty="0" smtClean="0">
                <a:latin typeface="Arial Rounded MT Bold" pitchFamily="34" charset="0"/>
              </a:rPr>
              <a:t> 10:10 Le voleur ne vient que pour dérober, égorger et détruire; moi, je suis venu afin que les brebis aient la vie, et qu'elles soient dans l'abondance.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CC"/>
                </a:solidFill>
                <a:latin typeface="Arial Rounded MT Bold" pitchFamily="34" charset="0"/>
              </a:rPr>
              <a:t>11 Je suis le bon berger. Le bon berger donne sa vie pour ses brebis.</a:t>
            </a:r>
            <a:endParaRPr lang="en-US" sz="4400" dirty="0" smtClean="0">
              <a:solidFill>
                <a:srgbClr val="0000CC"/>
              </a:solidFill>
              <a:latin typeface="Arial Rounded MT Bold" pitchFamily="34" charset="0"/>
            </a:endParaRPr>
          </a:p>
          <a:p>
            <a:pPr algn="just"/>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dirty="0" smtClean="0">
                <a:latin typeface="Arial Rounded MT Bold" pitchFamily="34" charset="0"/>
              </a:rPr>
              <a:t>12 </a:t>
            </a:r>
            <a:r>
              <a:rPr lang="fr-FR" sz="4400" dirty="0" smtClean="0">
                <a:latin typeface="Arial Rounded MT Bold" pitchFamily="34" charset="0"/>
              </a:rPr>
              <a:t>Mais le mercenaire, qui n'est pas le berger, et à qui n'appartiennent pas les brebis, voit venir le loup, abandonne les brebis, et prend la fuite; et le loup les ravit et les disperse.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CC"/>
                </a:solidFill>
                <a:latin typeface="Arial Rounded MT Bold" pitchFamily="34" charset="0"/>
              </a:rPr>
              <a:t>13 Le mercenaire s'enfuit, parce qu'il est mercenaire, et qu'il ne se met point en peine des brebis.</a:t>
            </a:r>
            <a:endParaRPr lang="en-US" sz="4400" dirty="0" smtClean="0">
              <a:solidFill>
                <a:srgbClr val="0000CC"/>
              </a:solidFill>
              <a:latin typeface="Arial Rounded MT Bold" pitchFamily="34" charset="0"/>
            </a:endParaRPr>
          </a:p>
          <a:p>
            <a:pPr algn="just"/>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5400" dirty="0" smtClean="0">
                <a:latin typeface="Arial Rounded MT Bold" pitchFamily="34" charset="0"/>
              </a:rPr>
              <a:t>14 Je </a:t>
            </a:r>
            <a:r>
              <a:rPr lang="fr-FR" sz="5400" dirty="0" smtClean="0">
                <a:latin typeface="Arial Rounded MT Bold" pitchFamily="34" charset="0"/>
              </a:rPr>
              <a:t>suis le bon berger. </a:t>
            </a:r>
            <a:r>
              <a:rPr lang="fr-FR" sz="5400" dirty="0" smtClean="0">
                <a:latin typeface="Arial Rounded MT Bold" pitchFamily="34" charset="0"/>
              </a:rPr>
              <a:t>Je </a:t>
            </a:r>
            <a:r>
              <a:rPr lang="fr-FR" sz="5400" dirty="0" smtClean="0">
                <a:latin typeface="Arial Rounded MT Bold" pitchFamily="34" charset="0"/>
              </a:rPr>
              <a:t>connais mes brebis, et elles me connaissent,</a:t>
            </a:r>
            <a:endParaRPr lang="en-US" sz="5400" dirty="0" smtClean="0">
              <a:latin typeface="Arial Rounded MT Bold" pitchFamily="34" charset="0"/>
            </a:endParaRPr>
          </a:p>
          <a:p>
            <a:pPr algn="just"/>
            <a:r>
              <a:rPr lang="fr-FR" sz="5400" dirty="0" smtClean="0">
                <a:latin typeface="Arial Rounded MT Bold" pitchFamily="34" charset="0"/>
              </a:rPr>
              <a:t> </a:t>
            </a:r>
            <a:r>
              <a:rPr lang="fr-FR" sz="5400" dirty="0" smtClean="0">
                <a:solidFill>
                  <a:srgbClr val="0000CC"/>
                </a:solidFill>
                <a:latin typeface="Arial Rounded MT Bold" pitchFamily="34" charset="0"/>
              </a:rPr>
              <a:t>15 comme le Père me connaît et comme je connais le Père; et je donne ma vie pour mes brebis.</a:t>
            </a:r>
            <a:endParaRPr lang="en-US" sz="5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r>
              <a:rPr lang="fr-FR" sz="4800" dirty="0" smtClean="0">
                <a:solidFill>
                  <a:srgbClr val="0000CC"/>
                </a:solidFill>
                <a:latin typeface="Copperplate Gothic Bold" pitchFamily="34" charset="0"/>
              </a:rPr>
              <a:t>Le test de Pierre Jean 21 : </a:t>
            </a:r>
            <a:r>
              <a:rPr lang="fr-FR" sz="4800" dirty="0" smtClean="0">
                <a:solidFill>
                  <a:srgbClr val="0000CC"/>
                </a:solidFill>
                <a:latin typeface="Copperplate Gothic Bold" pitchFamily="34" charset="0"/>
              </a:rPr>
              <a:t>15-18</a:t>
            </a:r>
            <a:endParaRPr lang="en-US" sz="4800" dirty="0" smtClean="0">
              <a:solidFill>
                <a:srgbClr val="0000CC"/>
              </a:solidFill>
              <a:latin typeface="Copperplate Gothic Bold" pitchFamily="34" charset="0"/>
            </a:endParaRPr>
          </a:p>
          <a:p>
            <a:pPr algn="just"/>
            <a:r>
              <a:rPr lang="fr-FR" sz="4800" dirty="0" err="1" smtClean="0">
                <a:latin typeface="Arial Rounded MT Bold" pitchFamily="34" charset="0"/>
              </a:rPr>
              <a:t>Joh</a:t>
            </a:r>
            <a:r>
              <a:rPr lang="fr-FR" sz="4800" dirty="0" smtClean="0">
                <a:latin typeface="Arial Rounded MT Bold" pitchFamily="34" charset="0"/>
              </a:rPr>
              <a:t> 21:15 ¶ Après qu'ils eurent mangé, Jésus dit à Simon Pierre: Simon, fils de Jonas, m'aimes-tu plus que ne m'aiment ceux-ci? </a:t>
            </a:r>
            <a:r>
              <a:rPr lang="fr-FR" sz="4800" dirty="0" smtClean="0">
                <a:solidFill>
                  <a:srgbClr val="0000CC"/>
                </a:solidFill>
                <a:latin typeface="Arial Rounded MT Bold" pitchFamily="34" charset="0"/>
              </a:rPr>
              <a:t>Il lui répondit: Oui, Seigneur, tu sais que je t'aime. Jésus lui dit: Pais mes agneaux</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6000" dirty="0" smtClean="0">
                <a:solidFill>
                  <a:srgbClr val="0000CC"/>
                </a:solidFill>
                <a:latin typeface="Arial Rounded MT Bold" pitchFamily="34" charset="0"/>
              </a:rPr>
              <a:t>16</a:t>
            </a:r>
            <a:r>
              <a:rPr lang="fr-FR" sz="6000" dirty="0" smtClean="0">
                <a:latin typeface="Arial Rounded MT Bold" pitchFamily="34" charset="0"/>
              </a:rPr>
              <a:t> </a:t>
            </a:r>
            <a:r>
              <a:rPr lang="fr-FR" sz="6000" dirty="0" smtClean="0">
                <a:latin typeface="Arial Rounded MT Bold" pitchFamily="34" charset="0"/>
              </a:rPr>
              <a:t>Il lui dit une seconde fois: Simon, fils de Jonas, m'aimes-tu? Pierre lui répondit: </a:t>
            </a:r>
            <a:r>
              <a:rPr lang="fr-FR" sz="6000" dirty="0" smtClean="0">
                <a:solidFill>
                  <a:srgbClr val="0000CC"/>
                </a:solidFill>
                <a:latin typeface="Arial Rounded MT Bold" pitchFamily="34" charset="0"/>
              </a:rPr>
              <a:t>Oui, Seigneur, tu sais que je t'aime. Jésus lui dit: Pais mes brebis.</a:t>
            </a:r>
            <a:endParaRPr lang="en-US" sz="6000" dirty="0" smtClean="0">
              <a:solidFill>
                <a:srgbClr val="0000CC"/>
              </a:solidFill>
              <a:latin typeface="Arial Rounded MT Bold" pitchFamily="34" charset="0"/>
            </a:endParaRPr>
          </a:p>
          <a:p>
            <a:pPr algn="just">
              <a:buNone/>
            </a:pP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800" dirty="0" smtClean="0">
                <a:solidFill>
                  <a:srgbClr val="0000CC"/>
                </a:solidFill>
                <a:latin typeface="Arial Rounded MT Bold" pitchFamily="34" charset="0"/>
              </a:rPr>
              <a:t>17</a:t>
            </a:r>
            <a:r>
              <a:rPr lang="fr-FR" sz="4800" dirty="0" smtClean="0">
                <a:latin typeface="Arial Rounded MT Bold" pitchFamily="34" charset="0"/>
              </a:rPr>
              <a:t> </a:t>
            </a:r>
            <a:r>
              <a:rPr lang="fr-FR" sz="4800" dirty="0" smtClean="0">
                <a:latin typeface="Arial Rounded MT Bold" pitchFamily="34" charset="0"/>
              </a:rPr>
              <a:t>Il lui dit pour la troisième fois: Simon, fils de Jonas, m'aimes-tu? Pierre fut attristé de ce qu'il lui avait dit pour la troisième fois: M'aimes-tu? </a:t>
            </a:r>
            <a:r>
              <a:rPr lang="fr-FR" sz="4800" dirty="0" smtClean="0">
                <a:solidFill>
                  <a:srgbClr val="0000CC"/>
                </a:solidFill>
                <a:latin typeface="Arial Rounded MT Bold" pitchFamily="34" charset="0"/>
              </a:rPr>
              <a:t>Et il lui répondit: Seigneur, tu sais toutes choses, tu sais que je t'aime. Jésus lui dit: Pais mes brebis.</a:t>
            </a:r>
            <a:endParaRPr lang="en-US" sz="4800" dirty="0" smtClean="0">
              <a:solidFill>
                <a:srgbClr val="0000CC"/>
              </a:solidFill>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dirty="0" smtClean="0">
                <a:solidFill>
                  <a:srgbClr val="0000CC"/>
                </a:solidFill>
                <a:latin typeface="Arial Rounded MT Bold" pitchFamily="34" charset="0"/>
              </a:rPr>
              <a:t>18</a:t>
            </a:r>
            <a:r>
              <a:rPr lang="fr-FR" sz="4800" dirty="0" smtClean="0">
                <a:latin typeface="Arial Rounded MT Bold" pitchFamily="34" charset="0"/>
              </a:rPr>
              <a:t> </a:t>
            </a:r>
            <a:r>
              <a:rPr lang="fr-FR" sz="4800" dirty="0" smtClean="0">
                <a:latin typeface="Arial Rounded MT Bold" pitchFamily="34" charset="0"/>
              </a:rPr>
              <a:t>En vérité, en vérité, je te le dis, quand tu étais plus jeune, tu te ceignais toi-même, et tu allais où tu voulais; </a:t>
            </a:r>
            <a:r>
              <a:rPr lang="fr-FR" sz="4800" dirty="0" smtClean="0">
                <a:solidFill>
                  <a:srgbClr val="0000CC"/>
                </a:solidFill>
                <a:latin typeface="Arial Rounded MT Bold" pitchFamily="34" charset="0"/>
              </a:rPr>
              <a:t>mais quand tu seras vieux, tu étendras tes mains, et un autre te ceindra, et te mènera où tu ne voudras pas.</a:t>
            </a:r>
            <a:endParaRPr lang="en-US" sz="48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dirty="0" smtClean="0">
                <a:solidFill>
                  <a:srgbClr val="0000CC"/>
                </a:solidFill>
                <a:latin typeface="Copperplate Gothic Bold" pitchFamily="34" charset="0"/>
              </a:rPr>
              <a:t>Le test de Paul  2Cor 12 :</a:t>
            </a:r>
            <a:r>
              <a:rPr lang="fr-FR" sz="4400" dirty="0" smtClean="0">
                <a:solidFill>
                  <a:srgbClr val="0000CC"/>
                </a:solidFill>
                <a:latin typeface="Copperplate Gothic Bold" pitchFamily="34" charset="0"/>
              </a:rPr>
              <a:t>7-9</a:t>
            </a:r>
            <a:endParaRPr lang="en-US" sz="4400" dirty="0" smtClean="0">
              <a:solidFill>
                <a:srgbClr val="0000CC"/>
              </a:solidFill>
              <a:latin typeface="Copperplate Gothic Bold" pitchFamily="34" charset="0"/>
            </a:endParaRPr>
          </a:p>
          <a:p>
            <a:pPr algn="just"/>
            <a:r>
              <a:rPr lang="fr-FR" sz="4400" b="1" dirty="0" smtClean="0">
                <a:latin typeface="Arial Rounded MT Bold" pitchFamily="34" charset="0"/>
              </a:rPr>
              <a:t>2Co 12:7</a:t>
            </a:r>
            <a:r>
              <a:rPr lang="fr-FR" sz="4400" dirty="0" smtClean="0">
                <a:latin typeface="Arial Rounded MT Bold" pitchFamily="34" charset="0"/>
              </a:rPr>
              <a:t> Et pour que je ne sois pas enflé d'orgueil, à cause de l'excellence de ces révélations, </a:t>
            </a:r>
            <a:r>
              <a:rPr lang="fr-FR" sz="4400" dirty="0" smtClean="0">
                <a:solidFill>
                  <a:srgbClr val="0000CC"/>
                </a:solidFill>
                <a:latin typeface="Arial Rounded MT Bold" pitchFamily="34" charset="0"/>
              </a:rPr>
              <a:t>il m'a été mis une écharde dans la chair, un ange de Satan pour me souffleter et m'empêcher de m'enorgueillir.</a:t>
            </a:r>
            <a:endParaRPr lang="en-US" sz="4400" dirty="0" smtClean="0">
              <a:solidFill>
                <a:srgbClr val="0000CC"/>
              </a:solidFill>
              <a:latin typeface="Arial Rounded MT Bold" pitchFamily="34" charset="0"/>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latin typeface="Arial Rounded MT Bold" pitchFamily="34" charset="0"/>
              </a:rPr>
              <a:t>8 </a:t>
            </a:r>
            <a:r>
              <a:rPr lang="fr-FR" sz="4400" dirty="0" smtClean="0">
                <a:latin typeface="Arial Rounded MT Bold" pitchFamily="34" charset="0"/>
              </a:rPr>
              <a:t>Trois fois j'ai prié le Seigneur de l'éloigner de moi,</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CC"/>
                </a:solidFill>
                <a:latin typeface="Arial Rounded MT Bold" pitchFamily="34" charset="0"/>
              </a:rPr>
              <a:t>9 et il m'a dit: Ma grâce te suffit, car ma puissance s'accomplit dans la faiblesse. Je me glorifierai donc bien plus </a:t>
            </a:r>
            <a:r>
              <a:rPr lang="fr-FR" sz="4400" dirty="0" smtClean="0">
                <a:latin typeface="Arial Rounded MT Bold" pitchFamily="34" charset="0"/>
              </a:rPr>
              <a:t>volontiers de mes faiblesses, afin que la puissance de Christ repose sur moi.</a:t>
            </a:r>
            <a:endParaRPr lang="en-US" sz="4400" dirty="0" smtClean="0">
              <a:latin typeface="Arial Rounded MT Bold" pitchFamily="34" charset="0"/>
            </a:endParaRPr>
          </a:p>
          <a:p>
            <a:endParaRPr lang="en-US" sz="4400" dirty="0" smtClean="0"/>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800" dirty="0" smtClean="0">
                <a:latin typeface="Arial Rounded MT Bold" pitchFamily="34" charset="0"/>
              </a:rPr>
              <a:t>3 - Le Psaumes 23 nous encourage à rester dans l’amitié de Dieu, et à poursuivre notre course chrétienne avec foi et persévérance. </a:t>
            </a:r>
            <a:endParaRPr lang="en-US" sz="4800" dirty="0" smtClean="0">
              <a:latin typeface="Arial Rounded MT Bold" pitchFamily="34" charset="0"/>
            </a:endParaRPr>
          </a:p>
          <a:p>
            <a:pPr lvl="0" algn="just"/>
            <a:r>
              <a:rPr lang="fr-FR" sz="4800" dirty="0" smtClean="0">
                <a:solidFill>
                  <a:schemeClr val="bg1"/>
                </a:solidFill>
                <a:latin typeface="Arial Rounded MT Bold" pitchFamily="34" charset="0"/>
              </a:rPr>
              <a:t>David l’auteur de ce Psaumes fut lui-même  berger. </a:t>
            </a:r>
            <a:endParaRPr lang="en-US" sz="4800" dirty="0" smtClean="0">
              <a:solidFill>
                <a:schemeClr val="bg1"/>
              </a:solidFill>
              <a:latin typeface="Arial Rounded MT Bold" pitchFamily="34" charset="0"/>
            </a:endParaRPr>
          </a:p>
          <a:p>
            <a:pPr lvl="0" algn="just"/>
            <a:r>
              <a:rPr lang="fr-FR" sz="4800" dirty="0" smtClean="0">
                <a:latin typeface="Arial Rounded MT Bold" pitchFamily="34" charset="0"/>
              </a:rPr>
              <a:t>Il sait d'expérience l’affection sincère et l’attachement du berger pour ses moutons.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800" dirty="0" smtClean="0">
                <a:latin typeface="Arial Rounded MT Bold" pitchFamily="34" charset="0"/>
              </a:rPr>
              <a:t>Il </a:t>
            </a:r>
            <a:r>
              <a:rPr lang="fr-FR" sz="4800" dirty="0" smtClean="0">
                <a:latin typeface="Arial Rounded MT Bold" pitchFamily="34" charset="0"/>
              </a:rPr>
              <a:t>emploie un langage imagé pour faire comprendre cette relation. </a:t>
            </a:r>
            <a:endParaRPr lang="en-US" sz="4800" dirty="0" smtClean="0">
              <a:latin typeface="Arial Rounded MT Bold" pitchFamily="34" charset="0"/>
            </a:endParaRPr>
          </a:p>
          <a:p>
            <a:pPr lvl="0" algn="just"/>
            <a:r>
              <a:rPr lang="fr-FR" sz="4800" dirty="0" smtClean="0">
                <a:solidFill>
                  <a:schemeClr val="bg1"/>
                </a:solidFill>
                <a:latin typeface="Arial Rounded MT Bold" pitchFamily="34" charset="0"/>
              </a:rPr>
              <a:t>Le bon berger a le plein contrôle de ses brebis et il pourvoit à ses besoins. </a:t>
            </a:r>
            <a:endParaRPr lang="en-US" sz="4800" dirty="0" smtClean="0">
              <a:solidFill>
                <a:schemeClr val="bg1"/>
              </a:solidFill>
              <a:latin typeface="Arial Rounded MT Bold" pitchFamily="34" charset="0"/>
            </a:endParaRPr>
          </a:p>
          <a:p>
            <a:pPr lvl="0" algn="just"/>
            <a:r>
              <a:rPr lang="fr-FR" sz="4800" dirty="0" smtClean="0">
                <a:latin typeface="Arial Rounded MT Bold" pitchFamily="34" charset="0"/>
              </a:rPr>
              <a:t>Dieu s’occupe de son peuple. Je suis un bon berger, dit-il. </a:t>
            </a:r>
            <a:endParaRPr lang="en-US" sz="4800" dirty="0" smtClean="0">
              <a:latin typeface="Arial Rounded MT Bold" pitchFamily="34" charset="0"/>
            </a:endParaRPr>
          </a:p>
          <a:p>
            <a:pPr lvl="0" algn="just"/>
            <a:r>
              <a:rPr lang="fr-FR" sz="4800" dirty="0" smtClean="0">
                <a:solidFill>
                  <a:schemeClr val="bg1"/>
                </a:solidFill>
                <a:latin typeface="Arial Rounded MT Bold" pitchFamily="34" charset="0"/>
              </a:rPr>
              <a:t>Je marche à la tête des brebis et ils me suivent, puisqu’ils connaissent ma voix</a:t>
            </a:r>
            <a:r>
              <a:rPr lang="fr-FR"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800" dirty="0" smtClean="0">
                <a:latin typeface="Arial Rounded MT Bold" pitchFamily="34" charset="0"/>
              </a:rPr>
              <a:t>L’Eternel </a:t>
            </a:r>
            <a:r>
              <a:rPr lang="fr-FR" sz="4800" dirty="0" smtClean="0">
                <a:latin typeface="Arial Rounded MT Bold" pitchFamily="34" charset="0"/>
              </a:rPr>
              <a:t>est mon berger je ne manquerai de rien. Il me fait reposer dans de verts pâturages, il me dirige près des eaux paisibles. </a:t>
            </a:r>
            <a:endParaRPr lang="en-US" sz="4800" dirty="0" smtClean="0">
              <a:latin typeface="Arial Rounded MT Bold" pitchFamily="34" charset="0"/>
            </a:endParaRPr>
          </a:p>
          <a:p>
            <a:pPr lvl="0" algn="just"/>
            <a:r>
              <a:rPr lang="fr-FR" sz="4800" dirty="0" smtClean="0">
                <a:solidFill>
                  <a:schemeClr val="bg1"/>
                </a:solidFill>
                <a:latin typeface="Arial Rounded MT Bold" pitchFamily="34" charset="0"/>
              </a:rPr>
              <a:t>Il restaure mon âme. Il m’enseigne ses voies puisque je suis à lui.</a:t>
            </a:r>
            <a:endParaRPr lang="en-US" sz="4800" dirty="0" smtClean="0">
              <a:solidFill>
                <a:schemeClr val="bg1"/>
              </a:solidFill>
              <a:latin typeface="Arial Rounded MT Bold" pitchFamily="34" charset="0"/>
            </a:endParaRPr>
          </a:p>
          <a:p>
            <a:pPr lvl="0" algn="just"/>
            <a:r>
              <a:rPr lang="fr-FR" sz="4800" dirty="0" smtClean="0">
                <a:latin typeface="Arial Rounded MT Bold" pitchFamily="34" charset="0"/>
              </a:rPr>
              <a:t>Quand je marche dans la vallée de l’ombre de la mort, je ne crains aucun mal.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lvl="0" algn="just"/>
            <a:r>
              <a:rPr lang="fr-FR" sz="4800" dirty="0" smtClean="0">
                <a:latin typeface="Arial Rounded MT Bold" pitchFamily="34" charset="0"/>
              </a:rPr>
              <a:t>La </a:t>
            </a:r>
            <a:r>
              <a:rPr lang="fr-FR" sz="4800" dirty="0" smtClean="0">
                <a:latin typeface="Arial Rounded MT Bold" pitchFamily="34" charset="0"/>
              </a:rPr>
              <a:t>mort pour moi n’est qu’une ombre quand c’est toi qui me conduit, je ne crains aucun mal car tu es avec moi : </a:t>
            </a:r>
            <a:r>
              <a:rPr lang="fr-FR" sz="4800" dirty="0" smtClean="0">
                <a:latin typeface="Arial Rounded MT Bold" pitchFamily="34" charset="0"/>
              </a:rPr>
              <a:t>Ta </a:t>
            </a:r>
            <a:r>
              <a:rPr lang="fr-FR" sz="4800" dirty="0" smtClean="0">
                <a:latin typeface="Arial Rounded MT Bold" pitchFamily="34" charset="0"/>
              </a:rPr>
              <a:t>houlette et ton bâton me rassurent</a:t>
            </a:r>
            <a:r>
              <a:rPr lang="fr-FR" sz="4800" dirty="0" smtClean="0">
                <a:latin typeface="Arial Rounded MT Bold" pitchFamily="34" charset="0"/>
              </a:rPr>
              <a:t>.</a:t>
            </a:r>
            <a:endParaRPr lang="en-US" sz="4800" dirty="0" smtClean="0">
              <a:latin typeface="Arial Rounded MT Bold" pitchFamily="34" charset="0"/>
            </a:endParaRPr>
          </a:p>
          <a:p>
            <a:pPr lvl="0" algn="just"/>
            <a:r>
              <a:rPr lang="fr-FR" sz="4800" dirty="0" smtClean="0">
                <a:solidFill>
                  <a:schemeClr val="bg1"/>
                </a:solidFill>
                <a:latin typeface="Arial Rounded MT Bold" pitchFamily="34" charset="0"/>
              </a:rPr>
              <a:t>Tu dresses devant moi une table en face de mes adversaires, tu oins d’huile ma tête et ma coupe déborde. </a:t>
            </a:r>
            <a:endParaRPr lang="en-US" sz="4800" dirty="0" smtClean="0">
              <a:solidFill>
                <a:schemeClr val="bg1"/>
              </a:solidFill>
              <a:latin typeface="Arial Rounded MT Bold" pitchFamily="34" charset="0"/>
            </a:endParaRPr>
          </a:p>
          <a:p>
            <a:pPr lvl="0" algn="just"/>
            <a:r>
              <a:rPr lang="fr-FR" sz="4800" dirty="0" smtClean="0">
                <a:latin typeface="Arial Rounded MT Bold" pitchFamily="34" charset="0"/>
              </a:rPr>
              <a:t>J’en ai assez pour moi et aussi pour partager, ma coupe déborde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800" dirty="0" smtClean="0">
                <a:latin typeface="Arial Rounded MT Bold" pitchFamily="34" charset="0"/>
              </a:rPr>
              <a:t>Ou </a:t>
            </a:r>
            <a:r>
              <a:rPr lang="fr-FR" sz="4800" dirty="0" smtClean="0">
                <a:latin typeface="Arial Rounded MT Bold" pitchFamily="34" charset="0"/>
              </a:rPr>
              <a:t>puis-je trouver tant de confort, d’assurance et de sécurité? </a:t>
            </a:r>
            <a:endParaRPr lang="en-US" sz="4800" dirty="0" smtClean="0">
              <a:latin typeface="Arial Rounded MT Bold" pitchFamily="34" charset="0"/>
            </a:endParaRPr>
          </a:p>
          <a:p>
            <a:pPr lvl="0" algn="just"/>
            <a:r>
              <a:rPr lang="fr-FR" sz="4800" dirty="0" smtClean="0">
                <a:solidFill>
                  <a:schemeClr val="bg1"/>
                </a:solidFill>
                <a:latin typeface="Arial Rounded MT Bold" pitchFamily="34" charset="0"/>
              </a:rPr>
              <a:t>N’est-ce pas qu’en toi seul, ô bon berger. </a:t>
            </a:r>
            <a:endParaRPr lang="en-US" sz="4800" dirty="0" smtClean="0">
              <a:solidFill>
                <a:schemeClr val="bg1"/>
              </a:solidFill>
              <a:latin typeface="Arial Rounded MT Bold" pitchFamily="34" charset="0"/>
            </a:endParaRPr>
          </a:p>
          <a:p>
            <a:pPr lvl="0" algn="just"/>
            <a:r>
              <a:rPr lang="fr-FR" sz="4800" dirty="0" smtClean="0">
                <a:latin typeface="Arial Rounded MT Bold" pitchFamily="34" charset="0"/>
              </a:rPr>
              <a:t>Le bonheur et la grâce m’accompagneront tous les jours de ma vie et j’habiterai dans la maison de L’Eternel jusqu'à la fin de mes jours.</a:t>
            </a:r>
            <a:endParaRPr lang="en-US" sz="4800" dirty="0" smtClean="0">
              <a:latin typeface="Arial Rounded MT Bold" pitchFamily="34" charset="0"/>
            </a:endParaRPr>
          </a:p>
          <a:p>
            <a:pPr>
              <a:buNone/>
            </a:pPr>
            <a:endParaRPr lang="en-US" sz="48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4800" b="1" dirty="0" smtClean="0">
                <a:solidFill>
                  <a:srgbClr val="0000CC"/>
                </a:solidFill>
                <a:latin typeface="Arial Rounded MT Bold" pitchFamily="34" charset="0"/>
              </a:rPr>
              <a:t>Conclusion </a:t>
            </a:r>
            <a:r>
              <a:rPr lang="fr-FR" sz="4800" b="1"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lvl="0" algn="just"/>
            <a:r>
              <a:rPr lang="fr-FR" sz="4800" dirty="0" smtClean="0">
                <a:latin typeface="Arial Rounded MT Bold" pitchFamily="34" charset="0"/>
              </a:rPr>
              <a:t>Faites confiance à Dieu pour tout ce qui vous concerne. </a:t>
            </a:r>
            <a:endParaRPr lang="en-US" sz="4800" dirty="0" smtClean="0">
              <a:latin typeface="Arial Rounded MT Bold" pitchFamily="34" charset="0"/>
            </a:endParaRPr>
          </a:p>
          <a:p>
            <a:pPr lvl="0" algn="just"/>
            <a:r>
              <a:rPr lang="fr-FR" sz="4800" dirty="0" smtClean="0">
                <a:solidFill>
                  <a:srgbClr val="0000CC"/>
                </a:solidFill>
                <a:latin typeface="Arial Rounded MT Bold" pitchFamily="34" charset="0"/>
              </a:rPr>
              <a:t>Ne laisse rien te séparer de l’amour de Dieu manifesté en Jésus Christ ton Sauveur et ton guide. </a:t>
            </a:r>
            <a:endParaRPr lang="en-US" sz="48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800" dirty="0" smtClean="0">
                <a:latin typeface="Arial Rounded MT Bold" pitchFamily="34" charset="0"/>
              </a:rPr>
              <a:t>Même </a:t>
            </a:r>
            <a:r>
              <a:rPr lang="fr-FR" sz="4800" dirty="0" smtClean="0">
                <a:latin typeface="Arial Rounded MT Bold" pitchFamily="34" charset="0"/>
              </a:rPr>
              <a:t>si ta route est jonchée de peines et de douleurs, même si parfois le chemin parait noir et glissant, si des nuages vous voilent l’horizon suivez les pas du Berger, sois attentif a sa voix. </a:t>
            </a:r>
            <a:endParaRPr lang="en-US" sz="4800" dirty="0" smtClean="0">
              <a:latin typeface="Arial Rounded MT Bold" pitchFamily="34" charset="0"/>
            </a:endParaRPr>
          </a:p>
          <a:p>
            <a:pPr lvl="0" algn="just"/>
            <a:r>
              <a:rPr lang="fr-FR" sz="4800" dirty="0" smtClean="0">
                <a:solidFill>
                  <a:srgbClr val="0000CC"/>
                </a:solidFill>
                <a:latin typeface="Arial Rounded MT Bold" pitchFamily="34" charset="0"/>
              </a:rPr>
              <a:t>Il connaît les subtilités de la route. il peut vous mener a coup sûr jusqu’au bout.</a:t>
            </a:r>
            <a:endParaRPr lang="en-US" sz="48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2 REV-NS SA </a:t>
            </a:r>
            <a:r>
              <a:rPr lang="fr-FR" sz="2800" b="1" dirty="0" err="1" smtClean="0">
                <a:solidFill>
                  <a:srgbClr val="FF3399"/>
                </a:solidFill>
                <a:latin typeface="Arial Rounded MT Bold" pitchFamily="34" charset="0"/>
              </a:rPr>
              <a:t>SA</a:t>
            </a:r>
            <a:r>
              <a:rPr lang="fr-FR" sz="2800" b="1" dirty="0" smtClean="0">
                <a:solidFill>
                  <a:srgbClr val="FF3399"/>
                </a:solidFill>
                <a:latin typeface="Arial Rounded MT Bold" pitchFamily="34" charset="0"/>
              </a:rPr>
              <a:t> FE’M SI ROUT LA MOVE</a:t>
            </a:r>
            <a:endParaRPr lang="en-US" sz="2800" b="1" dirty="0" smtClean="0">
              <a:solidFill>
                <a:srgbClr val="FF3399"/>
              </a:solidFill>
              <a:latin typeface="Arial Rounded MT Bold" pitchFamily="34" charset="0"/>
            </a:endParaRPr>
          </a:p>
          <a:p>
            <a:pPr marL="0" indent="0" algn="ctr">
              <a:buNone/>
            </a:pPr>
            <a:r>
              <a:rPr lang="fr-FR" sz="2800" b="1" dirty="0" smtClean="0">
                <a:solidFill>
                  <a:srgbClr val="FF3399"/>
                </a:solidFill>
                <a:latin typeface="Arial Rounded MT Bold" pitchFamily="34" charset="0"/>
              </a:rPr>
              <a:t>1</a:t>
            </a:r>
            <a:endParaRPr lang="en-US" sz="2800" b="1" dirty="0" smtClean="0">
              <a:solidFill>
                <a:srgbClr val="FF33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Sa </a:t>
            </a:r>
            <a:r>
              <a:rPr lang="fr-FR" sz="4000" b="1" dirty="0" err="1" smtClean="0">
                <a:solidFill>
                  <a:srgbClr val="003300"/>
                </a:solidFill>
                <a:latin typeface="Arial Rounded MT Bold" pitchFamily="34" charset="0"/>
              </a:rPr>
              <a:t>sa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fe</a:t>
            </a:r>
            <a:r>
              <a:rPr lang="fr-FR" sz="4000" b="1" dirty="0" smtClean="0">
                <a:solidFill>
                  <a:srgbClr val="003300"/>
                </a:solidFill>
                <a:latin typeface="Arial Rounded MT Bold" pitchFamily="34" charset="0"/>
              </a:rPr>
              <a:t>-m si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 la move</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Menm</a:t>
            </a:r>
            <a:r>
              <a:rPr lang="fr-FR" sz="4000" b="1" dirty="0" smtClean="0">
                <a:solidFill>
                  <a:srgbClr val="003300"/>
                </a:solidFill>
                <a:latin typeface="Arial Rounded MT Bold" pitchFamily="34" charset="0"/>
              </a:rPr>
              <a:t> si </a:t>
            </a:r>
            <a:r>
              <a:rPr lang="fr-FR" sz="4000" b="1" dirty="0" err="1" smtClean="0">
                <a:solidFill>
                  <a:srgbClr val="003300"/>
                </a:solidFill>
                <a:latin typeface="Arial Rounded MT Bold" pitchFamily="34" charset="0"/>
              </a:rPr>
              <a:t>gen</a:t>
            </a:r>
            <a:r>
              <a:rPr lang="fr-FR" sz="4000" b="1" dirty="0" smtClean="0">
                <a:solidFill>
                  <a:srgbClr val="003300"/>
                </a:solidFill>
                <a:latin typeface="Arial Rounded MT Bold" pitchFamily="34" charset="0"/>
              </a:rPr>
              <a:t> move </a:t>
            </a:r>
            <a:r>
              <a:rPr lang="fr-FR" sz="4000" b="1" dirty="0" err="1" smtClean="0">
                <a:solidFill>
                  <a:srgbClr val="003300"/>
                </a:solidFill>
                <a:latin typeface="Arial Rounded MT Bold" pitchFamily="34" charset="0"/>
              </a:rPr>
              <a:t>pa-a</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Li </a:t>
            </a:r>
            <a:r>
              <a:rPr lang="fr-FR" sz="4000" b="1" dirty="0" err="1" smtClean="0">
                <a:solidFill>
                  <a:srgbClr val="003300"/>
                </a:solidFill>
                <a:latin typeface="Arial Rounded MT Bold" pitchFamily="34" charset="0"/>
              </a:rPr>
              <a:t>konnen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byen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tou</a:t>
            </a:r>
            <a:r>
              <a:rPr lang="fr-FR" sz="4000" b="1" dirty="0" smtClean="0">
                <a:solidFill>
                  <a:srgbClr val="003300"/>
                </a:solidFill>
                <a:latin typeface="Arial Rounded MT Bold" pitchFamily="34" charset="0"/>
              </a:rPr>
              <a:t> sa </a:t>
            </a:r>
            <a:r>
              <a:rPr lang="fr-FR" sz="4000" b="1" dirty="0" err="1" smtClean="0">
                <a:solidFill>
                  <a:srgbClr val="003300"/>
                </a:solidFill>
                <a:latin typeface="Arial Rounded MT Bold" pitchFamily="34" charset="0"/>
              </a:rPr>
              <a:t>I'ap</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fe</a:t>
            </a:r>
            <a:r>
              <a:rPr lang="fr-FR" sz="4000" b="1" dirty="0" smtClean="0">
                <a:solidFill>
                  <a:srgbClr val="003300"/>
                </a:solidFill>
                <a:latin typeface="Arial Rounded MT Bold" pitchFamily="34" charset="0"/>
              </a:rPr>
              <a:t>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Papa-m </a:t>
            </a:r>
            <a:r>
              <a:rPr lang="fr-FR" sz="4000" b="1" dirty="0" err="1" smtClean="0">
                <a:solidFill>
                  <a:srgbClr val="003300"/>
                </a:solidFill>
                <a:latin typeface="Arial Rounded MT Bold" pitchFamily="34" charset="0"/>
              </a:rPr>
              <a:t>ranje</a:t>
            </a:r>
            <a:r>
              <a:rPr lang="fr-FR" sz="4000" b="1" dirty="0" smtClean="0">
                <a:solidFill>
                  <a:srgbClr val="003300"/>
                </a:solidFill>
                <a:latin typeface="Arial Rounded MT Bold" pitchFamily="34" charset="0"/>
              </a:rPr>
              <a:t>-l </a:t>
            </a:r>
            <a:r>
              <a:rPr lang="fr-FR" sz="4000" b="1" dirty="0" err="1" smtClean="0">
                <a:solidFill>
                  <a:srgbClr val="003300"/>
                </a:solidFill>
                <a:latin typeface="Arial Rounded MT Bold" pitchFamily="34" charset="0"/>
              </a:rPr>
              <a:t>konsa</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2</a:t>
            </a:r>
            <a:endParaRPr lang="en-US" sz="2800" b="1" dirty="0" smtClean="0">
              <a:solidFill>
                <a:srgbClr val="FF3399"/>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Sikonstans</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yo</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kapab</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chanje</a:t>
            </a:r>
            <a:r>
              <a:rPr lang="fr-FR" sz="4000" b="1" dirty="0" smtClean="0">
                <a:solidFill>
                  <a:srgbClr val="003300"/>
                </a:solidFill>
                <a:latin typeface="Arial Rounded MT Bold" pitchFamily="34" charset="0"/>
              </a:rPr>
              <a:t>,</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Sa </a:t>
            </a:r>
            <a:r>
              <a:rPr lang="fr-FR" sz="4000" b="1" dirty="0" err="1" smtClean="0">
                <a:solidFill>
                  <a:srgbClr val="003300"/>
                </a:solidFill>
                <a:latin typeface="Arial Rounded MT Bold" pitchFamily="34" charset="0"/>
              </a:rPr>
              <a:t>pa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fe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anyen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Deske</a:t>
            </a:r>
            <a:r>
              <a:rPr lang="fr-FR" sz="4000" b="1" dirty="0" smtClean="0">
                <a:solidFill>
                  <a:srgbClr val="003300"/>
                </a:solidFill>
                <a:latin typeface="Arial Rounded MT Bold" pitchFamily="34" charset="0"/>
              </a:rPr>
              <a:t> se </a:t>
            </a:r>
            <a:r>
              <a:rPr lang="fr-FR" sz="4000" b="1" dirty="0" err="1" smtClean="0">
                <a:solidFill>
                  <a:srgbClr val="003300"/>
                </a:solidFill>
                <a:latin typeface="Arial Rounded MT Bold" pitchFamily="34" charset="0"/>
              </a:rPr>
              <a:t>konsa</a:t>
            </a:r>
            <a:r>
              <a:rPr lang="fr-FR" sz="4000" b="1" dirty="0" smtClean="0">
                <a:solidFill>
                  <a:srgbClr val="003300"/>
                </a:solidFill>
                <a:latin typeface="Arial Rounded MT Bold" pitchFamily="34" charset="0"/>
              </a:rPr>
              <a:t> li </a:t>
            </a:r>
            <a:r>
              <a:rPr lang="fr-FR" sz="4000" b="1" dirty="0" err="1" smtClean="0">
                <a:solidFill>
                  <a:srgbClr val="003300"/>
                </a:solidFill>
                <a:latin typeface="Arial Rounded MT Bold" pitchFamily="34" charset="0"/>
              </a:rPr>
              <a:t>chwazi</a:t>
            </a:r>
            <a:r>
              <a:rPr lang="fr-FR" sz="4000" b="1" dirty="0" smtClean="0">
                <a:solidFill>
                  <a:srgbClr val="003300"/>
                </a:solidFill>
                <a:latin typeface="Arial Rounded MT Bold" pitchFamily="34" charset="0"/>
              </a:rPr>
              <a:t>-m,</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Plan papa-m bon pou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3</a:t>
            </a:r>
            <a:endParaRPr lang="en-US" sz="2800" b="1" dirty="0" smtClean="0">
              <a:solidFill>
                <a:srgbClr val="FF33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Li te </a:t>
            </a:r>
            <a:r>
              <a:rPr lang="fr-FR" sz="4000" b="1" dirty="0" err="1" smtClean="0">
                <a:solidFill>
                  <a:srgbClr val="003300"/>
                </a:solidFill>
                <a:latin typeface="Arial Rounded MT Bold" pitchFamily="34" charset="0"/>
              </a:rPr>
              <a:t>deja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pase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rout</a:t>
            </a:r>
            <a:r>
              <a:rPr lang="fr-FR" sz="4000" b="1" dirty="0" smtClean="0">
                <a:solidFill>
                  <a:srgbClr val="003300"/>
                </a:solidFill>
                <a:latin typeface="Arial Rounded MT Bold" pitchFamily="34" charset="0"/>
              </a:rPr>
              <a:t>-la,</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a:t>
            </a:r>
            <a:r>
              <a:rPr lang="fr-FR" sz="4000" b="1" dirty="0" err="1" smtClean="0">
                <a:solidFill>
                  <a:srgbClr val="003300"/>
                </a:solidFill>
                <a:latin typeface="Arial Rounded MT Bold" pitchFamily="34" charset="0"/>
              </a:rPr>
              <a:t>ap</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ede</a:t>
            </a:r>
            <a:r>
              <a:rPr lang="fr-FR" sz="4000" b="1" dirty="0" smtClean="0">
                <a:solidFill>
                  <a:srgbClr val="003300"/>
                </a:solidFill>
                <a:latin typeface="Arial Rounded MT Bold" pitchFamily="34" charset="0"/>
              </a:rPr>
              <a:t>-m </a:t>
            </a:r>
            <a:r>
              <a:rPr lang="fr-FR" sz="4000" b="1" dirty="0" err="1" smtClean="0">
                <a:solidFill>
                  <a:srgbClr val="003300"/>
                </a:solidFill>
                <a:latin typeface="Arial Rounded MT Bold" pitchFamily="34" charset="0"/>
              </a:rPr>
              <a:t>pazapa</a:t>
            </a:r>
            <a:r>
              <a:rPr lang="fr-FR" sz="4000" b="1" dirty="0" smtClean="0">
                <a:solidFill>
                  <a:srgbClr val="003300"/>
                </a:solidFill>
                <a:latin typeface="Arial Rounded MT Bold" pitchFamily="34" charset="0"/>
              </a:rPr>
              <a:t>,</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gen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konfyans</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ke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santye</a:t>
            </a:r>
            <a:r>
              <a:rPr lang="fr-FR" sz="4000" b="1" dirty="0" smtClean="0">
                <a:solidFill>
                  <a:srgbClr val="003300"/>
                </a:solidFill>
                <a:latin typeface="Arial Rounded MT Bold" pitchFamily="34" charset="0"/>
              </a:rPr>
              <a:t> sa a</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Ap</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mennen</a:t>
            </a:r>
            <a:r>
              <a:rPr lang="fr-FR" sz="4000" b="1" dirty="0" smtClean="0">
                <a:solidFill>
                  <a:srgbClr val="003300"/>
                </a:solidFill>
                <a:latin typeface="Arial Rounded MT Bold" pitchFamily="34" charset="0"/>
              </a:rPr>
              <a:t>-m nan </a:t>
            </a:r>
            <a:r>
              <a:rPr lang="fr-FR" sz="4000" b="1" dirty="0" err="1" smtClean="0">
                <a:solidFill>
                  <a:srgbClr val="003300"/>
                </a:solidFill>
                <a:latin typeface="Arial Rounded MT Bold" pitchFamily="34" charset="0"/>
              </a:rPr>
              <a:t>sydl</a:t>
            </a:r>
            <a:r>
              <a:rPr lang="fr-FR" sz="4000" b="1" dirty="0" smtClean="0">
                <a:solidFill>
                  <a:srgbClr val="003300"/>
                </a:solidFill>
                <a:latin typeface="Arial Rounded MT Bold" pitchFamily="34" charset="0"/>
              </a:rPr>
              <a:t> la.</a:t>
            </a:r>
            <a:endParaRPr lang="en-US" sz="4000" b="1" dirty="0" smtClean="0">
              <a:solidFill>
                <a:srgbClr val="003300"/>
              </a:solidFill>
              <a:latin typeface="Arial Rounded MT Bold" pitchFamily="34" charset="0"/>
            </a:endParaRP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800" b="1" dirty="0" smtClean="0">
                <a:solidFill>
                  <a:srgbClr val="FF3399"/>
                </a:solidFill>
                <a:latin typeface="Arial Rounded MT Bold" pitchFamily="34" charset="0"/>
              </a:rPr>
              <a:t>4</a:t>
            </a:r>
            <a:endParaRPr lang="en-US" sz="2800" b="1" dirty="0" smtClean="0">
              <a:solidFill>
                <a:srgbClr val="FF3399"/>
              </a:solidFill>
              <a:latin typeface="Arial Rounded MT Bold" pitchFamily="34" charset="0"/>
            </a:endParaRPr>
          </a:p>
          <a:p>
            <a:pPr marL="0" indent="0" algn="ctr">
              <a:buNone/>
            </a:pPr>
            <a:r>
              <a:rPr lang="fr-FR" sz="4000" b="1" dirty="0" err="1" smtClean="0">
                <a:solidFill>
                  <a:srgbClr val="003300"/>
                </a:solidFill>
                <a:latin typeface="Arial Rounded MT Bold" pitchFamily="34" charset="0"/>
              </a:rPr>
              <a:t>Selman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limye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ak</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rejwisans</a:t>
            </a:r>
            <a:r>
              <a:rPr lang="fr-FR" sz="4000" b="1" dirty="0" smtClean="0">
                <a:solidFill>
                  <a:srgbClr val="003300"/>
                </a:solidFill>
                <a:latin typeface="Arial Rounded MT Bold" pitchFamily="34" charset="0"/>
              </a:rPr>
              <a:t> </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Ap</a:t>
            </a:r>
            <a:r>
              <a:rPr lang="fr-FR" sz="4000" b="1" dirty="0" smtClean="0">
                <a:solidFill>
                  <a:srgbClr val="003300"/>
                </a:solidFill>
                <a:latin typeface="Arial Rounded MT Bold" pitchFamily="34" charset="0"/>
              </a:rPr>
              <a:t> tan-n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 la </a:t>
            </a:r>
            <a:r>
              <a:rPr lang="fr-FR" sz="4000" b="1" dirty="0" err="1" smtClean="0">
                <a:solidFill>
                  <a:srgbClr val="003300"/>
                </a:solidFill>
                <a:latin typeface="Arial Rounded MT Bold" pitchFamily="34" charset="0"/>
              </a:rPr>
              <a:t>fen</a:t>
            </a:r>
            <a:r>
              <a:rPr lang="fr-FR" sz="4000" b="1" dirty="0" smtClean="0">
                <a:solidFill>
                  <a:srgbClr val="003300"/>
                </a:solidFill>
                <a:latin typeface="Arial Rounded MT Bold" pitchFamily="34" charset="0"/>
              </a:rPr>
              <a:t>,</a:t>
            </a:r>
            <a:br>
              <a:rPr lang="fr-FR" sz="4000" b="1" dirty="0" smtClean="0">
                <a:solidFill>
                  <a:srgbClr val="003300"/>
                </a:solidFill>
                <a:latin typeface="Arial Rounded MT Bold" pitchFamily="34" charset="0"/>
              </a:rPr>
            </a:br>
            <a:r>
              <a:rPr lang="fr-FR" sz="4000" b="1" dirty="0" err="1" smtClean="0">
                <a:solidFill>
                  <a:srgbClr val="003300"/>
                </a:solidFill>
                <a:latin typeface="Arial Rounded MT Bold" pitchFamily="34" charset="0"/>
              </a:rPr>
              <a:t>Donk</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mwen</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pa</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pe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yon</a:t>
            </a:r>
            <a:r>
              <a:rPr lang="fr-FR" sz="4000" b="1" dirty="0" smtClean="0">
                <a:solidFill>
                  <a:srgbClr val="003300"/>
                </a:solidFill>
                <a:latin typeface="Arial Rounded MT Bold" pitchFamily="34" charset="0"/>
              </a:rPr>
              <a:t> ti </a:t>
            </a:r>
            <a:r>
              <a:rPr lang="fr-FR" sz="4000" b="1" dirty="0" err="1" smtClean="0">
                <a:solidFill>
                  <a:srgbClr val="003300"/>
                </a:solidFill>
                <a:latin typeface="Arial Rounded MT Bold" pitchFamily="34" charset="0"/>
              </a:rPr>
              <a:t>soufrans</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Papa-m </a:t>
            </a:r>
            <a:r>
              <a:rPr lang="fr-FR" sz="4000" b="1" dirty="0" err="1" smtClean="0">
                <a:solidFill>
                  <a:srgbClr val="003300"/>
                </a:solidFill>
                <a:latin typeface="Arial Rounded MT Bold" pitchFamily="34" charset="0"/>
              </a:rPr>
              <a:t>ranje</a:t>
            </a:r>
            <a:r>
              <a:rPr lang="fr-FR" sz="4000" b="1" dirty="0" smtClean="0">
                <a:solidFill>
                  <a:srgbClr val="003300"/>
                </a:solidFill>
                <a:latin typeface="Arial Rounded MT Bold" pitchFamily="34" charset="0"/>
              </a:rPr>
              <a:t> li </a:t>
            </a:r>
            <a:r>
              <a:rPr lang="fr-FR" sz="4000" b="1" dirty="0" err="1" smtClean="0">
                <a:solidFill>
                  <a:srgbClr val="003300"/>
                </a:solidFill>
                <a:latin typeface="Arial Rounded MT Bold" pitchFamily="34" charset="0"/>
              </a:rPr>
              <a:t>byen</a:t>
            </a:r>
            <a:r>
              <a:rPr lang="fr-FR" sz="4000" b="1" dirty="0" smtClean="0">
                <a:solidFill>
                  <a:srgbClr val="003300"/>
                </a:solidFill>
                <a:latin typeface="Arial Rounded MT Bold" pitchFamily="34" charset="0"/>
              </a:rPr>
              <a:t>.</a:t>
            </a:r>
          </a:p>
          <a:p>
            <a:pPr marL="0" indent="0" algn="ctr">
              <a:buNone/>
            </a:pPr>
            <a:r>
              <a:rPr lang="fr-FR" sz="4000" b="1" dirty="0" err="1" smtClean="0">
                <a:solidFill>
                  <a:srgbClr val="FF3399"/>
                </a:solidFill>
                <a:latin typeface="Arial Rounded MT Bold" pitchFamily="34" charset="0"/>
              </a:rPr>
              <a:t>Refren</a:t>
            </a:r>
            <a:r>
              <a:rPr lang="fr-FR" sz="4000" b="1" dirty="0" smtClean="0">
                <a:solidFill>
                  <a:srgbClr val="003300"/>
                </a:solidFill>
                <a:latin typeface="Arial Rounded MT Bold" pitchFamily="34" charset="0"/>
              </a:rPr>
              <a:t/>
            </a:r>
            <a:br>
              <a:rPr lang="fr-FR" sz="4000" b="1" dirty="0" smtClean="0">
                <a:solidFill>
                  <a:srgbClr val="003300"/>
                </a:solidFill>
                <a:latin typeface="Arial Rounded MT Bold" pitchFamily="34" charset="0"/>
              </a:rPr>
            </a:br>
            <a:r>
              <a:rPr lang="fr-FR" sz="4000" b="1" dirty="0" smtClean="0">
                <a:solidFill>
                  <a:srgbClr val="0000CC"/>
                </a:solidFill>
                <a:latin typeface="Arial Rounded MT Bold" pitchFamily="34" charset="0"/>
              </a:rPr>
              <a:t>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chante nan </a:t>
            </a:r>
            <a:r>
              <a:rPr lang="fr-FR" sz="4000" b="1" dirty="0" err="1" smtClean="0">
                <a:solidFill>
                  <a:srgbClr val="0000CC"/>
                </a:solidFill>
                <a:latin typeface="Arial Rounded MT Bold" pitchFamily="34" charset="0"/>
              </a:rPr>
              <a:t>soley</a:t>
            </a:r>
            <a:r>
              <a:rPr lang="fr-FR" sz="4000" b="1" dirty="0" smtClean="0">
                <a:solidFill>
                  <a:srgbClr val="0000CC"/>
                </a:solidFill>
                <a:latin typeface="Arial Rounded MT Bold" pitchFamily="34" charset="0"/>
              </a:rPr>
              <a:t> nan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nwa</a:t>
            </a:r>
            <a:r>
              <a:rPr lang="fr-FR" sz="4000" b="1" dirty="0" smtClean="0">
                <a:solidFill>
                  <a:srgbClr val="0000CC"/>
                </a:solidFill>
                <a:latin typeface="Arial Rounded MT Bold" pitchFamily="34" charset="0"/>
              </a:rPr>
              <a:t>,</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Nenpot</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sak</a:t>
            </a:r>
            <a:r>
              <a:rPr lang="fr-FR" sz="4000" b="1" dirty="0" smtClean="0">
                <a:solidFill>
                  <a:srgbClr val="0000CC"/>
                </a:solidFill>
                <a:latin typeface="Arial Rounded MT Bold" pitchFamily="34" charset="0"/>
              </a:rPr>
              <a:t> rive-m m'</a:t>
            </a:r>
            <a:r>
              <a:rPr lang="fr-FR" sz="4000" b="1" dirty="0" err="1" smtClean="0">
                <a:solidFill>
                  <a:srgbClr val="0000CC"/>
                </a:solidFill>
                <a:latin typeface="Arial Rounded MT Bold" pitchFamily="34" charset="0"/>
              </a:rPr>
              <a:t>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kontan</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err="1" smtClean="0">
                <a:solidFill>
                  <a:srgbClr val="0000CC"/>
                </a:solidFill>
                <a:latin typeface="Arial Rounded MT Bold" pitchFamily="34" charset="0"/>
              </a:rPr>
              <a:t>fo</a:t>
            </a:r>
            <a:r>
              <a:rPr lang="fr-FR" sz="4000" b="1" dirty="0" smtClean="0">
                <a:solidFill>
                  <a:srgbClr val="0000CC"/>
                </a:solidFill>
                <a:latin typeface="Arial Rounded MT Bold" pitchFamily="34" charset="0"/>
              </a:rPr>
              <a:t>-m chante </a:t>
            </a:r>
            <a:r>
              <a:rPr lang="fr-FR" sz="4000" b="1" dirty="0" err="1" smtClean="0">
                <a:solidFill>
                  <a:srgbClr val="0000CC"/>
                </a:solidFill>
                <a:latin typeface="Arial Rounded MT Bold" pitchFamily="34" charset="0"/>
              </a:rPr>
              <a:t>mwen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kapab</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rete</a:t>
            </a:r>
            <a:r>
              <a:rPr lang="fr-FR" sz="4000" b="1" dirty="0" smtClean="0">
                <a:solidFill>
                  <a:srgbClr val="0000CC"/>
                </a:solidFill>
                <a:latin typeface="Arial Rounded MT Bold" pitchFamily="34" charset="0"/>
              </a:rPr>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Papa-m </a:t>
            </a:r>
            <a:r>
              <a:rPr lang="fr-FR" sz="4000" b="1" dirty="0" err="1" smtClean="0">
                <a:solidFill>
                  <a:srgbClr val="0000CC"/>
                </a:solidFill>
                <a:latin typeface="Arial Rounded MT Bold" pitchFamily="34" charset="0"/>
              </a:rPr>
              <a:t>ranje</a:t>
            </a:r>
            <a:r>
              <a:rPr lang="fr-FR" sz="4000" b="1" dirty="0" smtClean="0">
                <a:solidFill>
                  <a:srgbClr val="0000CC"/>
                </a:solidFill>
                <a:latin typeface="Arial Rounded MT Bold" pitchFamily="34" charset="0"/>
              </a:rPr>
              <a:t>-l </a:t>
            </a:r>
            <a:r>
              <a:rPr lang="fr-FR" sz="4000" b="1" dirty="0" err="1" smtClean="0">
                <a:solidFill>
                  <a:srgbClr val="0000CC"/>
                </a:solidFill>
                <a:latin typeface="Arial Rounded MT Bold" pitchFamily="34" charset="0"/>
              </a:rPr>
              <a:t>konsa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a:p>
            <a:pPr marL="0" indent="0" algn="ctr">
              <a:buNone/>
            </a:pPr>
            <a:endParaRPr lang="en-US" sz="2800" b="1"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chemeClr val="accent2">
              <a:lumMod val="40000"/>
              <a:lumOff val="60000"/>
            </a:schemeClr>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chemeClr val="bg1"/>
              </a:solidFill>
            </a:endParaRPr>
          </a:p>
          <a:p>
            <a:pPr algn="ctr">
              <a:buNone/>
            </a:pPr>
            <a:r>
              <a:rPr lang="en-US" sz="3600" b="1" dirty="0" smtClean="0">
                <a:solidFill>
                  <a:schemeClr val="tx1"/>
                </a:solidFill>
              </a:rPr>
              <a:t>PRIERE  FINALE</a:t>
            </a:r>
          </a:p>
          <a:p>
            <a:pPr algn="ctr">
              <a:buNone/>
            </a:pPr>
            <a:r>
              <a:rPr lang="en-US" sz="3600" b="1" dirty="0" smtClean="0">
                <a:solidFill>
                  <a:schemeClr val="tx1"/>
                </a:solidFill>
              </a:rPr>
              <a:t>/BENEDICTION</a:t>
            </a:r>
          </a:p>
          <a:p>
            <a:endParaRPr lang="en-US" dirty="0">
              <a:solidFill>
                <a:srgbClr val="FF3399"/>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65040</TotalTime>
  <Words>3275</Words>
  <Application>Microsoft Office PowerPoint</Application>
  <PresentationFormat>On-screen Show (4:3)</PresentationFormat>
  <Paragraphs>378</Paragraphs>
  <Slides>93</Slides>
  <Notes>15</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VISITORS WELCOME</vt:lpstr>
      <vt:lpstr>VISITORS WELCOME</vt:lpstr>
      <vt:lpstr>OFFRANDE</vt:lpstr>
      <vt:lpstr>Slide 39</vt:lpstr>
      <vt:lpstr>Slide 40</vt:lpstr>
      <vt:lpstr>Slide 41</vt:lpstr>
      <vt:lpstr>Slide 42</vt:lpstr>
      <vt:lpstr>Slide 43</vt:lpstr>
      <vt:lpstr>Slide 44</vt:lpstr>
      <vt:lpstr>PRIÈRE  POUR  L’OFFRANDE  ET LE SERMON</vt:lpstr>
      <vt:lpstr>CHRIST THE ROCK CONGREGATION DIMANCHE 26 MARS 2023  Sermon par Pasteur JEAN CLAUDE JEAN BAPTISTE</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438</cp:revision>
  <dcterms:created xsi:type="dcterms:W3CDTF">2012-11-25T13:28:17Z</dcterms:created>
  <dcterms:modified xsi:type="dcterms:W3CDTF">2023-03-25T20:02:50Z</dcterms:modified>
</cp:coreProperties>
</file>