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6"/>
  </p:notesMasterIdLst>
  <p:sldIdLst>
    <p:sldId id="256" r:id="rId2"/>
    <p:sldId id="257" r:id="rId3"/>
    <p:sldId id="1270" r:id="rId4"/>
    <p:sldId id="1254" r:id="rId5"/>
    <p:sldId id="1098" r:id="rId6"/>
    <p:sldId id="1251" r:id="rId7"/>
    <p:sldId id="1252" r:id="rId8"/>
    <p:sldId id="1253" r:id="rId9"/>
    <p:sldId id="1256" r:id="rId10"/>
    <p:sldId id="1112" r:id="rId11"/>
    <p:sldId id="1255" r:id="rId12"/>
    <p:sldId id="633" r:id="rId13"/>
    <p:sldId id="635" r:id="rId14"/>
    <p:sldId id="1249" r:id="rId15"/>
    <p:sldId id="1186" r:id="rId16"/>
    <p:sldId id="783" r:id="rId17"/>
    <p:sldId id="1257" r:id="rId18"/>
    <p:sldId id="1258" r:id="rId19"/>
    <p:sldId id="1259" r:id="rId20"/>
    <p:sldId id="405" r:id="rId21"/>
    <p:sldId id="1043" r:id="rId22"/>
    <p:sldId id="733" r:id="rId23"/>
    <p:sldId id="651" r:id="rId24"/>
    <p:sldId id="1125" r:id="rId25"/>
    <p:sldId id="1260" r:id="rId26"/>
    <p:sldId id="1261" r:id="rId27"/>
    <p:sldId id="1262" r:id="rId28"/>
    <p:sldId id="1263" r:id="rId29"/>
    <p:sldId id="1264" r:id="rId30"/>
    <p:sldId id="657" r:id="rId31"/>
    <p:sldId id="1265" r:id="rId32"/>
    <p:sldId id="1266" r:id="rId33"/>
    <p:sldId id="734" r:id="rId34"/>
    <p:sldId id="732" r:id="rId35"/>
    <p:sldId id="1267" r:id="rId36"/>
    <p:sldId id="1268" r:id="rId37"/>
    <p:sldId id="1250" r:id="rId38"/>
    <p:sldId id="284" r:id="rId39"/>
    <p:sldId id="1269" r:id="rId40"/>
    <p:sldId id="435" r:id="rId41"/>
    <p:sldId id="502" r:id="rId42"/>
    <p:sldId id="1039" r:id="rId43"/>
    <p:sldId id="1274" r:id="rId44"/>
    <p:sldId id="1271" r:id="rId45"/>
    <p:sldId id="1275" r:id="rId46"/>
    <p:sldId id="1272" r:id="rId47"/>
    <p:sldId id="1276" r:id="rId48"/>
    <p:sldId id="1273" r:id="rId49"/>
    <p:sldId id="1277" r:id="rId50"/>
    <p:sldId id="503" r:id="rId51"/>
    <p:sldId id="295" r:id="rId52"/>
    <p:sldId id="1286" r:id="rId53"/>
    <p:sldId id="1287" r:id="rId54"/>
    <p:sldId id="1288" r:id="rId55"/>
    <p:sldId id="1289" r:id="rId56"/>
    <p:sldId id="1290" r:id="rId57"/>
    <p:sldId id="1291" r:id="rId58"/>
    <p:sldId id="1292" r:id="rId59"/>
    <p:sldId id="1293" r:id="rId60"/>
    <p:sldId id="1294" r:id="rId61"/>
    <p:sldId id="1295" r:id="rId62"/>
    <p:sldId id="1296" r:id="rId63"/>
    <p:sldId id="1297" r:id="rId64"/>
    <p:sldId id="1298" r:id="rId65"/>
    <p:sldId id="1299" r:id="rId66"/>
    <p:sldId id="1300" r:id="rId67"/>
    <p:sldId id="1301" r:id="rId68"/>
    <p:sldId id="1302" r:id="rId69"/>
    <p:sldId id="1303" r:id="rId70"/>
    <p:sldId id="1304" r:id="rId71"/>
    <p:sldId id="1305" r:id="rId72"/>
    <p:sldId id="1306" r:id="rId73"/>
    <p:sldId id="1307" r:id="rId74"/>
    <p:sldId id="1308" r:id="rId75"/>
    <p:sldId id="1309" r:id="rId76"/>
    <p:sldId id="1310" r:id="rId77"/>
    <p:sldId id="1311" r:id="rId78"/>
    <p:sldId id="1312" r:id="rId79"/>
    <p:sldId id="1313" r:id="rId80"/>
    <p:sldId id="1314" r:id="rId81"/>
    <p:sldId id="1315" r:id="rId82"/>
    <p:sldId id="1316" r:id="rId83"/>
    <p:sldId id="1317" r:id="rId84"/>
    <p:sldId id="1318" r:id="rId85"/>
    <p:sldId id="1319" r:id="rId86"/>
    <p:sldId id="1320" r:id="rId87"/>
    <p:sldId id="1321" r:id="rId88"/>
    <p:sldId id="1239" r:id="rId89"/>
    <p:sldId id="1105" r:id="rId90"/>
    <p:sldId id="1278" r:id="rId91"/>
    <p:sldId id="1279" r:id="rId92"/>
    <p:sldId id="1280" r:id="rId93"/>
    <p:sldId id="1106" r:id="rId94"/>
    <p:sldId id="1107" r:id="rId95"/>
    <p:sldId id="1108" r:id="rId96"/>
    <p:sldId id="1109" r:id="rId97"/>
    <p:sldId id="1110" r:id="rId98"/>
    <p:sldId id="1285" r:id="rId99"/>
    <p:sldId id="1281" r:id="rId100"/>
    <p:sldId id="1282" r:id="rId101"/>
    <p:sldId id="1283" r:id="rId102"/>
    <p:sldId id="1284" r:id="rId103"/>
    <p:sldId id="480" r:id="rId104"/>
    <p:sldId id="330" r:id="rId10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660066"/>
    <a:srgbClr val="F9C7B5"/>
    <a:srgbClr val="FDEDE7"/>
    <a:srgbClr val="00FFCC"/>
    <a:srgbClr val="003300"/>
    <a:srgbClr val="8CCEBA"/>
    <a:srgbClr val="CC00FF"/>
    <a:srgbClr val="66FF66"/>
    <a:srgbClr val="00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576" autoAdjust="0"/>
  </p:normalViewPr>
  <p:slideViewPr>
    <p:cSldViewPr>
      <p:cViewPr varScale="1">
        <p:scale>
          <a:sx n="69" d="100"/>
          <a:sy n="69" d="100"/>
        </p:scale>
        <p:origin x="-1110" y="162"/>
      </p:cViewPr>
      <p:guideLst>
        <p:guide orient="horz" pos="2160"/>
        <p:guide pos="2880"/>
      </p:guideLst>
    </p:cSldViewPr>
  </p:slideViewPr>
  <p:outlineViewPr>
    <p:cViewPr>
      <p:scale>
        <a:sx n="33" d="100"/>
        <a:sy n="33" d="100"/>
      </p:scale>
      <p:origin x="0" y="416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presProps" Target="pres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3/30/2023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3F416CD-67A3-4CF0-A210-F6AF31AC147F}" type="datetimeFigureOut">
              <a:rPr lang="en-US" smtClean="0"/>
              <a:pPr/>
              <a:t>3/30/2023</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3/30/2023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3/30/2023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3F416CD-67A3-4CF0-A210-F6AF31AC147F}" type="datetimeFigureOut">
              <a:rPr lang="en-US" smtClean="0"/>
              <a:pPr/>
              <a:t>3/30/2023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3/30/2023</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3F416CD-67A3-4CF0-A210-F6AF31AC147F}" type="datetimeFigureOut">
              <a:rPr lang="en-US" smtClean="0"/>
              <a:pPr/>
              <a:t>3/30/2023</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3/30/2023</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3/30/2023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3/30/2023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3/30/2023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3/30/2023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3/30/2023</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gif"/><Relationship Id="rId7"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gif"/><Relationship Id="rId7"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descr="How to Take Communion for Your Healing | Kenneth Copeland Ministries"/>
          <p:cNvPicPr>
            <a:picLocks/>
          </p:cNvPicPr>
          <p:nvPr/>
        </p:nvPicPr>
        <p:blipFill>
          <a:blip r:embed="rId2"/>
          <a:srcRect/>
          <a:stretch>
            <a:fillRect/>
          </a:stretch>
        </p:blipFill>
        <p:spPr bwMode="auto">
          <a:xfrm>
            <a:off x="0" y="3048000"/>
            <a:ext cx="2362200" cy="1828800"/>
          </a:xfrm>
          <a:prstGeom prst="rect">
            <a:avLst/>
          </a:prstGeom>
          <a:noFill/>
          <a:ln w="9525">
            <a:noFill/>
            <a:miter lim="800000"/>
            <a:headEnd/>
            <a:tailEnd/>
          </a:ln>
        </p:spPr>
      </p:pic>
      <p:sp>
        <p:nvSpPr>
          <p:cNvPr id="3" name="Subtitle 2"/>
          <p:cNvSpPr>
            <a:spLocks noGrp="1"/>
          </p:cNvSpPr>
          <p:nvPr>
            <p:ph type="subTitle" idx="1"/>
          </p:nvPr>
        </p:nvSpPr>
        <p:spPr>
          <a:xfrm>
            <a:off x="2286000" y="3048000"/>
            <a:ext cx="6858000" cy="3810000"/>
          </a:xfrm>
        </p:spPr>
        <p:style>
          <a:lnRef idx="3">
            <a:schemeClr val="lt1"/>
          </a:lnRef>
          <a:fillRef idx="1">
            <a:schemeClr val="dk1"/>
          </a:fillRef>
          <a:effectRef idx="1">
            <a:schemeClr val="dk1"/>
          </a:effectRef>
          <a:fontRef idx="minor">
            <a:schemeClr val="lt1"/>
          </a:fontRef>
        </p:style>
        <p:txBody>
          <a:bodyPr>
            <a:normAutofit/>
          </a:bodyPr>
          <a:lstStyle/>
          <a:p>
            <a:pPr algn="ctr"/>
            <a:endParaRPr lang="en-US" sz="3600" b="1" dirty="0" smtClean="0">
              <a:solidFill>
                <a:srgbClr val="FFFF00"/>
              </a:solidFill>
              <a:latin typeface="Cambria Math" pitchFamily="18" charset="0"/>
              <a:ea typeface="Cambria Math" pitchFamily="18" charset="0"/>
            </a:endParaRPr>
          </a:p>
          <a:p>
            <a:pPr algn="ctr"/>
            <a:r>
              <a:rPr lang="en-US" sz="3600" b="1" dirty="0" smtClean="0">
                <a:solidFill>
                  <a:srgbClr val="FFFF00"/>
                </a:solidFill>
                <a:latin typeface="Cambria Math" pitchFamily="18" charset="0"/>
                <a:ea typeface="Cambria Math" pitchFamily="18" charset="0"/>
              </a:rPr>
              <a:t>Sunday,  </a:t>
            </a:r>
            <a:r>
              <a:rPr lang="en-US" sz="3600" b="1" dirty="0" smtClean="0">
                <a:solidFill>
                  <a:srgbClr val="FFFF00"/>
                </a:solidFill>
                <a:latin typeface="Cambria Math" pitchFamily="18" charset="0"/>
                <a:ea typeface="Cambria Math" pitchFamily="18" charset="0"/>
              </a:rPr>
              <a:t>APRIL 2</a:t>
            </a:r>
            <a:r>
              <a:rPr lang="en-US" sz="3600" b="1" baseline="30000" dirty="0" smtClean="0">
                <a:solidFill>
                  <a:srgbClr val="FFFF00"/>
                </a:solidFill>
                <a:latin typeface="Cambria Math" pitchFamily="18" charset="0"/>
                <a:ea typeface="Cambria Math" pitchFamily="18" charset="0"/>
              </a:rPr>
              <a:t>ND</a:t>
            </a:r>
            <a:r>
              <a:rPr lang="en-US" sz="3600" b="1" dirty="0" smtClean="0">
                <a:solidFill>
                  <a:srgbClr val="FFFF00"/>
                </a:solidFill>
                <a:latin typeface="Cambria Math" pitchFamily="18" charset="0"/>
                <a:ea typeface="Cambria Math" pitchFamily="18" charset="0"/>
              </a:rPr>
              <a:t> 2023</a:t>
            </a:r>
            <a:endParaRPr lang="en-US" sz="3600" b="1" dirty="0" smtClean="0">
              <a:solidFill>
                <a:srgbClr val="FFFF00"/>
              </a:solidFill>
              <a:latin typeface="Cambria Math" pitchFamily="18" charset="0"/>
              <a:ea typeface="Cambria Math" pitchFamily="18" charset="0"/>
            </a:endParaRPr>
          </a:p>
          <a:p>
            <a:pPr algn="ctr"/>
            <a:r>
              <a:rPr lang="en-US" sz="3600" b="1" dirty="0" smtClean="0">
                <a:solidFill>
                  <a:srgbClr val="FFFF00"/>
                </a:solidFill>
                <a:latin typeface="Copperplate Gothic Light" pitchFamily="34" charset="0"/>
              </a:rPr>
              <a:t>Lead by </a:t>
            </a:r>
          </a:p>
          <a:p>
            <a:pPr algn="ctr"/>
            <a:r>
              <a:rPr lang="en-US" sz="3600" b="1" dirty="0" smtClean="0">
                <a:solidFill>
                  <a:srgbClr val="FFFF00"/>
                </a:solidFill>
                <a:latin typeface="Copperplate Gothic Light" pitchFamily="34" charset="0"/>
              </a:rPr>
              <a:t>Rev. St Gerard </a:t>
            </a:r>
            <a:r>
              <a:rPr lang="en-US" sz="3600" b="1" dirty="0" err="1" smtClean="0">
                <a:solidFill>
                  <a:srgbClr val="FFFF00"/>
                </a:solidFill>
                <a:latin typeface="Copperplate Gothic Light" pitchFamily="34" charset="0"/>
              </a:rPr>
              <a:t>Charlestin</a:t>
            </a:r>
            <a:endParaRPr lang="en-US" sz="3600" b="1" dirty="0" smtClean="0">
              <a:solidFill>
                <a:srgbClr val="FFFF00"/>
              </a:solidFill>
              <a:latin typeface="Copperplate Gothic Light" pitchFamily="34" charset="0"/>
            </a:endParaRPr>
          </a:p>
          <a:p>
            <a:pPr algn="ctr"/>
            <a:endParaRPr lang="en-US" sz="4000" b="1" dirty="0" smtClean="0">
              <a:solidFill>
                <a:srgbClr val="FFFF00"/>
              </a:solidFill>
            </a:endParaRPr>
          </a:p>
          <a:p>
            <a:pPr algn="ctr"/>
            <a:endParaRPr lang="en-US" sz="4000" b="1" dirty="0" smtClean="0">
              <a:solidFill>
                <a:srgbClr val="FFFF00"/>
              </a:solidFill>
            </a:endParaRPr>
          </a:p>
          <a:p>
            <a:pPr algn="ctr"/>
            <a:endParaRPr lang="en-US" sz="2800" b="1" dirty="0"/>
          </a:p>
        </p:txBody>
      </p:sp>
      <p:sp>
        <p:nvSpPr>
          <p:cNvPr id="2" name="Title 1"/>
          <p:cNvSpPr>
            <a:spLocks noGrp="1"/>
          </p:cNvSpPr>
          <p:nvPr>
            <p:ph type="ctrTitle"/>
          </p:nvPr>
        </p:nvSpPr>
        <p:spPr>
          <a:xfrm>
            <a:off x="0" y="1600200"/>
            <a:ext cx="9144000" cy="1470025"/>
          </a:xfrm>
          <a:solidFill>
            <a:srgbClr val="00FF00"/>
          </a:solidFill>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pPr algn="ctr"/>
            <a:r>
              <a:rPr lang="en-US" b="1" dirty="0" smtClean="0">
                <a:solidFill>
                  <a:schemeClr val="tx1"/>
                </a:solidFill>
              </a:rPr>
              <a:t>CHRIST THE ROCK CONGREGATION</a:t>
            </a:r>
            <a:br>
              <a:rPr lang="en-US" b="1" dirty="0" smtClean="0">
                <a:solidFill>
                  <a:schemeClr val="tx1"/>
                </a:solidFill>
              </a:rPr>
            </a:br>
            <a:r>
              <a:rPr lang="en-US" b="1" dirty="0" smtClean="0">
                <a:solidFill>
                  <a:schemeClr val="tx1"/>
                </a:solidFill>
              </a:rPr>
              <a:t/>
            </a:r>
            <a:br>
              <a:rPr lang="en-US" b="1" dirty="0" smtClean="0">
                <a:solidFill>
                  <a:schemeClr val="tx1"/>
                </a:solidFill>
              </a:rPr>
            </a:br>
            <a:r>
              <a:rPr lang="en-US" b="1" dirty="0" smtClean="0">
                <a:solidFill>
                  <a:schemeClr val="tx1"/>
                </a:solidFill>
              </a:rPr>
              <a:t>WORSHIP SERVICE</a:t>
            </a:r>
            <a:endParaRPr lang="en-US" b="1" dirty="0">
              <a:solidFill>
                <a:schemeClr val="tx1"/>
              </a:solidFill>
            </a:endParaRPr>
          </a:p>
        </p:txBody>
      </p:sp>
      <p:sp>
        <p:nvSpPr>
          <p:cNvPr id="5" name="TextBox 4"/>
          <p:cNvSpPr txBox="1"/>
          <p:nvPr/>
        </p:nvSpPr>
        <p:spPr>
          <a:xfrm>
            <a:off x="2362200" y="0"/>
            <a:ext cx="6781800" cy="1569660"/>
          </a:xfrm>
          <a:prstGeom prst="rect">
            <a:avLst/>
          </a:prstGeom>
          <a:solidFill>
            <a:schemeClr val="tx1"/>
          </a:solidFill>
        </p:spPr>
        <p:txBody>
          <a:bodyPr wrap="square" rtlCol="0">
            <a:spAutoFit/>
          </a:bodyPr>
          <a:lstStyle/>
          <a:p>
            <a:pPr algn="ctr"/>
            <a:r>
              <a:rPr lang="en-US" sz="3200" dirty="0" smtClean="0">
                <a:solidFill>
                  <a:schemeClr val="bg1"/>
                </a:solidFill>
              </a:rPr>
              <a:t>BIENVENUE A TOUS!</a:t>
            </a:r>
            <a:br>
              <a:rPr lang="en-US" sz="3200" dirty="0" smtClean="0">
                <a:solidFill>
                  <a:schemeClr val="bg1"/>
                </a:solidFill>
              </a:rPr>
            </a:br>
            <a:r>
              <a:rPr lang="en-US" sz="3200" dirty="0" smtClean="0">
                <a:solidFill>
                  <a:schemeClr val="bg1"/>
                </a:solidFill>
              </a:rPr>
              <a:t>AUJOURD’HUI EST LE DIMANCHE </a:t>
            </a:r>
          </a:p>
          <a:p>
            <a:pPr algn="ctr"/>
            <a:r>
              <a:rPr lang="en-US" sz="3200" dirty="0" smtClean="0">
                <a:solidFill>
                  <a:schemeClr val="bg1"/>
                </a:solidFill>
              </a:rPr>
              <a:t>De la Sainte Scène</a:t>
            </a:r>
            <a:endParaRPr lang="en-US" sz="3200" dirty="0">
              <a:solidFill>
                <a:schemeClr val="bg1"/>
              </a:solidFill>
            </a:endParaRPr>
          </a:p>
        </p:txBody>
      </p:sp>
      <p:pic>
        <p:nvPicPr>
          <p:cNvPr id="8" name="Picture 7" descr="DARK SKY SUN SET IMAGE.JPG"/>
          <p:cNvPicPr>
            <a:picLocks noChangeAspect="1"/>
          </p:cNvPicPr>
          <p:nvPr/>
        </p:nvPicPr>
        <p:blipFill>
          <a:blip r:embed="rId3" cstate="print"/>
          <a:stretch>
            <a:fillRect/>
          </a:stretch>
        </p:blipFill>
        <p:spPr>
          <a:xfrm>
            <a:off x="0" y="50006"/>
            <a:ext cx="2400300" cy="1500187"/>
          </a:xfrm>
          <a:prstGeom prst="rect">
            <a:avLst/>
          </a:prstGeom>
        </p:spPr>
      </p:pic>
      <p:pic>
        <p:nvPicPr>
          <p:cNvPr id="10" name="Picture 9" descr="Holy Week Palm Sunday 2021 Images &amp; HD Wallpapers for Free Download Online:  Wish Happy Holy Sunday With WhatsApp Messages and GIF Greetings | 🙏🏻  LatestLY"/>
          <p:cNvPicPr/>
          <p:nvPr/>
        </p:nvPicPr>
        <p:blipFill>
          <a:blip r:embed="rId4"/>
          <a:srcRect/>
          <a:stretch>
            <a:fillRect/>
          </a:stretch>
        </p:blipFill>
        <p:spPr bwMode="auto">
          <a:xfrm>
            <a:off x="0" y="4876800"/>
            <a:ext cx="2286000" cy="198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914400"/>
          </a:xfrm>
        </p:spPr>
        <p:txBody>
          <a:bodyPr>
            <a:normAutofit/>
          </a:bodyPr>
          <a:lstStyle/>
          <a:p>
            <a:pPr algn="ctr"/>
            <a:endParaRPr lang="en-US" dirty="0">
              <a:solidFill>
                <a:srgbClr val="FF0000"/>
              </a:solidFill>
            </a:endParaRPr>
          </a:p>
        </p:txBody>
      </p:sp>
      <p:pic>
        <p:nvPicPr>
          <p:cNvPr id="11" name="Picture 10" descr="NEW ONES 2013 2014 051.JPG"/>
          <p:cNvPicPr>
            <a:picLocks noChangeAspect="1"/>
          </p:cNvPicPr>
          <p:nvPr/>
        </p:nvPicPr>
        <p:blipFill>
          <a:blip r:embed="rId2" cstate="print"/>
          <a:stretch>
            <a:fillRect/>
          </a:stretch>
        </p:blipFill>
        <p:spPr>
          <a:xfrm>
            <a:off x="0" y="1"/>
            <a:ext cx="9144000" cy="6858000"/>
          </a:xfrm>
          <a:prstGeom prst="rect">
            <a:avLst/>
          </a:prstGeom>
        </p:spPr>
      </p:pic>
      <p:sp>
        <p:nvSpPr>
          <p:cNvPr id="13" name="TextBox 12"/>
          <p:cNvSpPr txBox="1"/>
          <p:nvPr/>
        </p:nvSpPr>
        <p:spPr>
          <a:xfrm>
            <a:off x="0" y="0"/>
            <a:ext cx="9144000" cy="1754326"/>
          </a:xfrm>
          <a:prstGeom prst="rect">
            <a:avLst/>
          </a:prstGeom>
          <a:gradFill>
            <a:gsLst>
              <a:gs pos="0">
                <a:schemeClr val="accent2">
                  <a:lumMod val="75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pPr algn="ctr"/>
            <a:r>
              <a:rPr lang="en-US" sz="3600" dirty="0" smtClean="0">
                <a:solidFill>
                  <a:schemeClr val="bg1"/>
                </a:solidFill>
              </a:rPr>
              <a:t>BIENVENUE A TOUS!</a:t>
            </a:r>
            <a:r>
              <a:rPr lang="en-US" sz="3600" dirty="0" smtClean="0">
                <a:solidFill>
                  <a:srgbClr val="FF0000"/>
                </a:solidFill>
              </a:rPr>
              <a:t/>
            </a:r>
            <a:br>
              <a:rPr lang="en-US" sz="3600" dirty="0" smtClean="0">
                <a:solidFill>
                  <a:srgbClr val="FF0000"/>
                </a:solidFill>
              </a:rPr>
            </a:br>
            <a:r>
              <a:rPr lang="en-US" sz="3600" dirty="0" smtClean="0">
                <a:solidFill>
                  <a:schemeClr val="bg2">
                    <a:lumMod val="10000"/>
                  </a:schemeClr>
                </a:solidFill>
              </a:rPr>
              <a:t>AUJOURD’HUI EST LE DIMANCHE </a:t>
            </a:r>
          </a:p>
          <a:p>
            <a:pPr algn="ctr"/>
            <a:r>
              <a:rPr lang="en-US" sz="3600" dirty="0" smtClean="0">
                <a:solidFill>
                  <a:schemeClr val="accent6">
                    <a:lumMod val="50000"/>
                  </a:schemeClr>
                </a:solidFill>
              </a:rPr>
              <a:t>De la Sainte </a:t>
            </a:r>
            <a:r>
              <a:rPr lang="en-US" sz="3600" dirty="0" err="1" smtClean="0">
                <a:solidFill>
                  <a:schemeClr val="accent6">
                    <a:lumMod val="50000"/>
                  </a:schemeClr>
                </a:solidFill>
              </a:rPr>
              <a:t>Cène</a:t>
            </a:r>
            <a:endParaRPr lang="en-US" sz="3600" dirty="0">
              <a:solidFill>
                <a:schemeClr val="accent6">
                  <a:lumMod val="50000"/>
                </a:schemeClr>
              </a:solidFill>
            </a:endParaRPr>
          </a:p>
        </p:txBody>
      </p:sp>
      <p:pic>
        <p:nvPicPr>
          <p:cNvPr id="5" name="Picture 4" descr="Holy Week Palm Sunday 2021 Images &amp; HD Wallpapers for Free Download Online:  Wish Happy Holy Sunday With WhatsApp Messages and GIF Greetings | 🙏🏻  LatestLY"/>
          <p:cNvPicPr/>
          <p:nvPr/>
        </p:nvPicPr>
        <p:blipFill>
          <a:blip r:embed="rId3"/>
          <a:srcRect/>
          <a:stretch>
            <a:fillRect/>
          </a:stretch>
        </p:blipFill>
        <p:spPr bwMode="auto">
          <a:xfrm>
            <a:off x="0" y="1752600"/>
            <a:ext cx="9144000" cy="510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FF00"/>
          </a:solidFill>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2400" b="1" dirty="0" smtClean="0">
                <a:solidFill>
                  <a:srgbClr val="C00000"/>
                </a:solidFill>
              </a:rPr>
              <a:t>ANNOUNCEMENTS FOR </a:t>
            </a:r>
            <a:r>
              <a:rPr lang="en-US" sz="2400" b="1" dirty="0" smtClean="0">
                <a:solidFill>
                  <a:srgbClr val="C00000"/>
                </a:solidFill>
              </a:rPr>
              <a:t>APRIL</a:t>
            </a:r>
            <a:r>
              <a:rPr lang="en-US" sz="2400" b="1" dirty="0" smtClean="0">
                <a:solidFill>
                  <a:srgbClr val="C00000"/>
                </a:solidFill>
              </a:rPr>
              <a:t> </a:t>
            </a:r>
            <a:r>
              <a:rPr lang="en-US" sz="2400" b="1" dirty="0" smtClean="0">
                <a:solidFill>
                  <a:srgbClr val="C00000"/>
                </a:solidFill>
              </a:rPr>
              <a:t>2023</a:t>
            </a:r>
          </a:p>
          <a:p>
            <a:pPr marL="346075" lvl="1" indent="-290513"/>
            <a:r>
              <a:rPr lang="en-US" b="1" dirty="0" smtClean="0"/>
              <a:t>(Mon, Wed) 7:30-9:30PM     PRAYER MEETING LINE # </a:t>
            </a:r>
            <a:r>
              <a:rPr lang="en-US" b="1" u="sng" dirty="0" smtClean="0">
                <a:solidFill>
                  <a:srgbClr val="0000CC"/>
                </a:solidFill>
              </a:rPr>
              <a:t>(774) 217 6502</a:t>
            </a:r>
          </a:p>
          <a:p>
            <a:pPr marL="290513" lvl="1" indent="-290513"/>
            <a:r>
              <a:rPr lang="en-US" b="1" dirty="0" smtClean="0">
                <a:solidFill>
                  <a:srgbClr val="003300"/>
                </a:solidFill>
              </a:rPr>
              <a:t>FRIDAY</a:t>
            </a:r>
            <a:r>
              <a:rPr lang="en-US" b="1" dirty="0" smtClean="0"/>
              <a:t>: 7:30-9:00pm-----Bible Study (</a:t>
            </a:r>
            <a:r>
              <a:rPr lang="en-US" b="1" dirty="0" smtClean="0">
                <a:solidFill>
                  <a:srgbClr val="002060"/>
                </a:solidFill>
              </a:rPr>
              <a:t>YOU TUBE</a:t>
            </a:r>
            <a:r>
              <a:rPr lang="en-US" b="1" dirty="0" smtClean="0"/>
              <a:t>)</a:t>
            </a:r>
            <a:endParaRPr lang="en-US" b="1" dirty="0" smtClean="0">
              <a:solidFill>
                <a:srgbClr val="003300"/>
              </a:solidFill>
            </a:endParaRPr>
          </a:p>
          <a:p>
            <a:pPr algn="ctr"/>
            <a:r>
              <a:rPr lang="en-US" sz="2400" b="1" dirty="0" smtClean="0">
                <a:solidFill>
                  <a:srgbClr val="C00000"/>
                </a:solidFill>
              </a:rPr>
              <a:t>SATURDAY IN CHURCH</a:t>
            </a:r>
          </a:p>
          <a:p>
            <a:r>
              <a:rPr lang="en-US" sz="2400" b="1" dirty="0" smtClean="0"/>
              <a:t>10:00—11:00 PREACHING CLASS</a:t>
            </a:r>
          </a:p>
          <a:p>
            <a:r>
              <a:rPr lang="en-US" sz="2400" b="1" dirty="0" smtClean="0">
                <a:solidFill>
                  <a:srgbClr val="FF0000"/>
                </a:solidFill>
              </a:rPr>
              <a:t>11:00AM—1:00PM  . . COMPUTER CLASS</a:t>
            </a:r>
          </a:p>
          <a:p>
            <a:r>
              <a:rPr lang="en-US" sz="2400" b="1" dirty="0" smtClean="0"/>
              <a:t>11:00—12:30 PM CTRC ENGLISH (REHEARSAL)</a:t>
            </a:r>
          </a:p>
          <a:p>
            <a:pPr lvl="1">
              <a:buNone/>
            </a:pPr>
            <a:r>
              <a:rPr lang="en-US" b="1" dirty="0" smtClean="0">
                <a:solidFill>
                  <a:srgbClr val="0000CC"/>
                </a:solidFill>
              </a:rPr>
              <a:t>1:30—3;00 PM </a:t>
            </a:r>
            <a:r>
              <a:rPr lang="en-US" b="1" dirty="0" smtClean="0">
                <a:solidFill>
                  <a:srgbClr val="C00000"/>
                </a:solidFill>
              </a:rPr>
              <a:t>CTRC  YOUTH MINISTRY</a:t>
            </a:r>
          </a:p>
          <a:p>
            <a:pPr lvl="1">
              <a:buNone/>
            </a:pPr>
            <a:r>
              <a:rPr lang="en-US" b="1" dirty="0" smtClean="0">
                <a:solidFill>
                  <a:srgbClr val="0000CC"/>
                </a:solidFill>
              </a:rPr>
              <a:t>3:00—4:30PM </a:t>
            </a:r>
            <a:r>
              <a:rPr lang="en-US" b="1" dirty="0" smtClean="0">
                <a:solidFill>
                  <a:srgbClr val="C00000"/>
                </a:solidFill>
              </a:rPr>
              <a:t>CTRC  CHILDREN MINISTRY</a:t>
            </a:r>
          </a:p>
          <a:p>
            <a:pPr lvl="1">
              <a:buNone/>
            </a:pPr>
            <a:r>
              <a:rPr lang="en-US" b="1" dirty="0" smtClean="0">
                <a:solidFill>
                  <a:srgbClr val="0000CC"/>
                </a:solidFill>
              </a:rPr>
              <a:t>7:00—9:PM </a:t>
            </a:r>
            <a:r>
              <a:rPr lang="en-US" b="1" dirty="0" smtClean="0">
                <a:solidFill>
                  <a:srgbClr val="C00000"/>
                </a:solidFill>
              </a:rPr>
              <a:t>CTRC  WOMEN MINISTRY</a:t>
            </a:r>
            <a:r>
              <a:rPr lang="en-US" b="1" dirty="0" smtClean="0"/>
              <a:t> LINE # </a:t>
            </a:r>
            <a:r>
              <a:rPr lang="en-US" b="1" u="sng" dirty="0" smtClean="0">
                <a:solidFill>
                  <a:srgbClr val="0000CC"/>
                </a:solidFill>
              </a:rPr>
              <a:t>(774) 217 6502</a:t>
            </a:r>
          </a:p>
          <a:p>
            <a:pPr lvl="1" algn="ctr">
              <a:buNone/>
            </a:pPr>
            <a:r>
              <a:rPr lang="en-US" b="1" dirty="0" smtClean="0">
                <a:solidFill>
                  <a:srgbClr val="0000CC"/>
                </a:solidFill>
              </a:rPr>
              <a:t>SUNDAY</a:t>
            </a:r>
          </a:p>
          <a:p>
            <a:pPr lvl="1">
              <a:buNone/>
            </a:pPr>
            <a:r>
              <a:rPr lang="en-US" b="1" dirty="0" smtClean="0">
                <a:solidFill>
                  <a:srgbClr val="0000CC"/>
                </a:solidFill>
              </a:rPr>
              <a:t>9:00—11:00AM </a:t>
            </a:r>
            <a:r>
              <a:rPr lang="en-US" b="1" dirty="0" smtClean="0">
                <a:solidFill>
                  <a:srgbClr val="C00000"/>
                </a:solidFill>
              </a:rPr>
              <a:t> (MORNING WORSHIP)</a:t>
            </a:r>
          </a:p>
          <a:p>
            <a:pPr lvl="1">
              <a:buNone/>
            </a:pPr>
            <a:r>
              <a:rPr lang="en-US" b="1" dirty="0" smtClean="0">
                <a:solidFill>
                  <a:srgbClr val="0000CC"/>
                </a:solidFill>
              </a:rPr>
              <a:t>11:OO-12:00</a:t>
            </a:r>
            <a:r>
              <a:rPr lang="en-US" b="1" dirty="0" smtClean="0">
                <a:solidFill>
                  <a:srgbClr val="C00000"/>
                </a:solidFill>
              </a:rPr>
              <a:t> (LADIES REHEARSAL) MEN’S MEETING</a:t>
            </a:r>
          </a:p>
          <a:p>
            <a:pPr lvl="1">
              <a:buNone/>
            </a:pPr>
            <a:r>
              <a:rPr lang="en-US" b="1" dirty="0" smtClean="0">
                <a:solidFill>
                  <a:srgbClr val="0000CC"/>
                </a:solidFill>
              </a:rPr>
              <a:t>12:00PM -2:00PM</a:t>
            </a:r>
            <a:r>
              <a:rPr lang="en-US" b="1" dirty="0" smtClean="0">
                <a:solidFill>
                  <a:srgbClr val="C00000"/>
                </a:solidFill>
              </a:rPr>
              <a:t> (CTRC ENGLISH WORSHIP)</a:t>
            </a: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ARK SKY SUN SET IMAGE.JPG"/>
          <p:cNvPicPr>
            <a:picLocks noChangeAspect="1"/>
          </p:cNvPicPr>
          <p:nvPr/>
        </p:nvPicPr>
        <p:blipFill>
          <a:blip r:embed="rId2" cstate="print"/>
          <a:stretch>
            <a:fillRect/>
          </a:stretch>
        </p:blipFill>
        <p:spPr>
          <a:xfrm>
            <a:off x="0" y="0"/>
            <a:ext cx="9144000" cy="6858000"/>
          </a:xfrm>
          <a:prstGeom prst="rect">
            <a:avLst/>
          </a:prstGeom>
        </p:spPr>
      </p:pic>
      <p:sp>
        <p:nvSpPr>
          <p:cNvPr id="3" name="Content Placeholder 2"/>
          <p:cNvSpPr>
            <a:spLocks noGrp="1"/>
          </p:cNvSpPr>
          <p:nvPr>
            <p:ph idx="1"/>
          </p:nvPr>
        </p:nvSpPr>
        <p:spPr>
          <a:xfrm>
            <a:off x="0" y="0"/>
            <a:ext cx="9144000" cy="6858000"/>
          </a:xfrm>
          <a:solidFill>
            <a:srgbClr val="66FFFF">
              <a:alpha val="68000"/>
            </a:srgbClr>
          </a:solidFill>
        </p:spPr>
        <p:txBody>
          <a:bodyPr>
            <a:normAutofit/>
          </a:bodyPr>
          <a:lstStyle/>
          <a:p>
            <a:pPr algn="ctr">
              <a:buNone/>
            </a:pPr>
            <a:r>
              <a:rPr lang="fr-FR" sz="2800" b="1" dirty="0" smtClean="0">
                <a:solidFill>
                  <a:srgbClr val="0070C0"/>
                </a:solidFill>
                <a:latin typeface="Arial Rounded MT Bold" pitchFamily="34" charset="0"/>
              </a:rPr>
              <a:t>53 Fr </a:t>
            </a:r>
            <a:r>
              <a:rPr lang="fr-FR" sz="2800" b="1" dirty="0" err="1" smtClean="0">
                <a:solidFill>
                  <a:srgbClr val="0070C0"/>
                </a:solidFill>
                <a:latin typeface="Arial Rounded MT Bold" pitchFamily="34" charset="0"/>
              </a:rPr>
              <a:t>Rev</a:t>
            </a:r>
            <a:r>
              <a:rPr lang="fr-FR" sz="2800" b="1" dirty="0" smtClean="0">
                <a:solidFill>
                  <a:srgbClr val="0070C0"/>
                </a:solidFill>
                <a:latin typeface="Arial Rounded MT Bold" pitchFamily="34" charset="0"/>
              </a:rPr>
              <a:t> Je Chanterai Ton Grand Amour</a:t>
            </a:r>
            <a:endParaRPr lang="en-US" sz="2800" b="1" dirty="0" smtClean="0">
              <a:solidFill>
                <a:srgbClr val="0070C0"/>
              </a:solidFill>
              <a:latin typeface="Arial Rounded MT Bold" pitchFamily="34" charset="0"/>
            </a:endParaRPr>
          </a:p>
          <a:p>
            <a:pPr algn="ctr">
              <a:buNone/>
            </a:pPr>
            <a:r>
              <a:rPr lang="fr-FR" sz="4000" b="1" dirty="0" smtClean="0">
                <a:solidFill>
                  <a:srgbClr val="0070C0"/>
                </a:solidFill>
                <a:latin typeface="Arial Rounded MT Bold" pitchFamily="34" charset="0"/>
              </a:rPr>
              <a:t>1</a:t>
            </a:r>
            <a:endParaRPr lang="en-US" sz="4000" b="1" dirty="0" smtClean="0">
              <a:solidFill>
                <a:srgbClr val="0070C0"/>
              </a:solidFill>
              <a:latin typeface="Arial Rounded MT Bold" pitchFamily="34" charset="0"/>
            </a:endParaRPr>
          </a:p>
          <a:p>
            <a:pPr algn="ctr">
              <a:buNone/>
            </a:pPr>
            <a:r>
              <a:rPr lang="fr-FR" sz="4000" b="1" dirty="0" smtClean="0">
                <a:latin typeface="Arial Rounded MT Bold" pitchFamily="34" charset="0"/>
              </a:rPr>
              <a:t>Je chanterai ton grand amour</a:t>
            </a:r>
            <a:endParaRPr lang="en-US" sz="4000" b="1" dirty="0" smtClean="0">
              <a:latin typeface="Arial Rounded MT Bold" pitchFamily="34" charset="0"/>
            </a:endParaRPr>
          </a:p>
          <a:p>
            <a:pPr algn="ctr">
              <a:buNone/>
            </a:pPr>
            <a:r>
              <a:rPr lang="fr-FR" sz="4000" b="1" dirty="0" smtClean="0">
                <a:latin typeface="Arial Rounded MT Bold" pitchFamily="34" charset="0"/>
              </a:rPr>
              <a:t>L'hiver, l’été, la nuit, le jour,</a:t>
            </a:r>
            <a:endParaRPr lang="en-US" sz="4000" b="1" dirty="0" smtClean="0">
              <a:latin typeface="Arial Rounded MT Bold" pitchFamily="34" charset="0"/>
            </a:endParaRPr>
          </a:p>
          <a:p>
            <a:pPr algn="ctr">
              <a:buNone/>
            </a:pPr>
            <a:r>
              <a:rPr lang="fr-FR" sz="4000" b="1" dirty="0" smtClean="0">
                <a:latin typeface="Arial Rounded MT Bold" pitchFamily="34" charset="0"/>
              </a:rPr>
              <a:t>Car cet amour est éternel,</a:t>
            </a:r>
            <a:endParaRPr lang="en-US" sz="4000" b="1" dirty="0" smtClean="0">
              <a:latin typeface="Arial Rounded MT Bold" pitchFamily="34" charset="0"/>
            </a:endParaRPr>
          </a:p>
          <a:p>
            <a:pPr algn="ctr">
              <a:buNone/>
            </a:pPr>
            <a:r>
              <a:rPr lang="fr-FR" sz="4000" b="1" dirty="0" smtClean="0">
                <a:latin typeface="Arial Rounded MT Bold" pitchFamily="34" charset="0"/>
              </a:rPr>
              <a:t>Si grand et pourtant si réel (bis</a:t>
            </a:r>
            <a:r>
              <a:rPr lang="fr-FR" sz="4000" b="1" dirty="0" smtClean="0">
                <a:latin typeface="Arial Rounded MT Bold" pitchFamily="34" charset="0"/>
              </a:rPr>
              <a:t>)</a:t>
            </a:r>
            <a:endParaRPr lang="en-US" sz="4000" b="1" dirty="0" smtClean="0">
              <a:latin typeface="Arial Rounded MT Bold" pitchFamily="34" charset="0"/>
            </a:endParaRPr>
          </a:p>
          <a:p>
            <a:pPr algn="ctr">
              <a:buNone/>
            </a:pPr>
            <a:r>
              <a:rPr lang="fr-FR" sz="4000" b="1" dirty="0" smtClean="0">
                <a:solidFill>
                  <a:srgbClr val="0070C0"/>
                </a:solidFill>
                <a:latin typeface="Arial Rounded MT Bold" pitchFamily="34" charset="0"/>
              </a:rPr>
              <a:t>CHOEUR</a:t>
            </a:r>
            <a:endParaRPr lang="en-US" sz="4000" b="1" dirty="0" smtClean="0">
              <a:solidFill>
                <a:srgbClr val="0070C0"/>
              </a:solidFill>
              <a:latin typeface="Arial Rounded MT Bold" pitchFamily="34" charset="0"/>
            </a:endParaRPr>
          </a:p>
          <a:p>
            <a:pPr algn="ctr">
              <a:buNone/>
            </a:pPr>
            <a:r>
              <a:rPr lang="fr-FR" sz="4000" b="1" dirty="0" smtClean="0">
                <a:solidFill>
                  <a:srgbClr val="C00000"/>
                </a:solidFill>
                <a:latin typeface="Arial Rounded MT Bold" pitchFamily="34" charset="0"/>
              </a:rPr>
              <a:t>Toujours, toujours,</a:t>
            </a:r>
            <a:endParaRPr lang="en-US" sz="4000" b="1" dirty="0" smtClean="0">
              <a:solidFill>
                <a:srgbClr val="C00000"/>
              </a:solidFill>
              <a:latin typeface="Arial Rounded MT Bold" pitchFamily="34" charset="0"/>
            </a:endParaRPr>
          </a:p>
          <a:p>
            <a:pPr algn="ctr">
              <a:buNone/>
            </a:pPr>
            <a:r>
              <a:rPr lang="fr-FR" sz="4000" b="1" dirty="0" smtClean="0">
                <a:solidFill>
                  <a:srgbClr val="C00000"/>
                </a:solidFill>
                <a:latin typeface="Arial Rounded MT Bold" pitchFamily="34" charset="0"/>
              </a:rPr>
              <a:t>Je chanterai ton grand amour. (bis</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ARK SKY SUN SET IMAGE.JPG"/>
          <p:cNvPicPr>
            <a:picLocks noChangeAspect="1"/>
          </p:cNvPicPr>
          <p:nvPr/>
        </p:nvPicPr>
        <p:blipFill>
          <a:blip r:embed="rId2" cstate="print"/>
          <a:stretch>
            <a:fillRect/>
          </a:stretch>
        </p:blipFill>
        <p:spPr>
          <a:xfrm>
            <a:off x="0" y="0"/>
            <a:ext cx="9144000" cy="6858000"/>
          </a:xfrm>
          <a:prstGeom prst="rect">
            <a:avLst/>
          </a:prstGeom>
        </p:spPr>
      </p:pic>
      <p:sp>
        <p:nvSpPr>
          <p:cNvPr id="3" name="Content Placeholder 2"/>
          <p:cNvSpPr>
            <a:spLocks noGrp="1"/>
          </p:cNvSpPr>
          <p:nvPr>
            <p:ph idx="1"/>
          </p:nvPr>
        </p:nvSpPr>
        <p:spPr>
          <a:xfrm>
            <a:off x="0" y="0"/>
            <a:ext cx="9144000" cy="6858000"/>
          </a:xfrm>
          <a:solidFill>
            <a:srgbClr val="66FFFF">
              <a:alpha val="68000"/>
            </a:srgbClr>
          </a:solidFill>
        </p:spPr>
        <p:txBody>
          <a:bodyPr>
            <a:normAutofit/>
          </a:bodyPr>
          <a:lstStyle/>
          <a:p>
            <a:pPr algn="ctr">
              <a:buNone/>
            </a:pPr>
            <a:r>
              <a:rPr lang="fr-FR" sz="2400" b="1" dirty="0" smtClean="0">
                <a:solidFill>
                  <a:srgbClr val="0070C0"/>
                </a:solidFill>
                <a:latin typeface="Arial Rounded MT Bold" pitchFamily="34" charset="0"/>
              </a:rPr>
              <a:t>2</a:t>
            </a:r>
            <a:endParaRPr lang="en-US" sz="2400" b="1" dirty="0" smtClean="0">
              <a:solidFill>
                <a:srgbClr val="0070C0"/>
              </a:solidFill>
              <a:latin typeface="Arial Rounded MT Bold" pitchFamily="34" charset="0"/>
            </a:endParaRPr>
          </a:p>
          <a:p>
            <a:pPr algn="ctr">
              <a:buNone/>
            </a:pPr>
            <a:r>
              <a:rPr lang="fr-FR" sz="4000" b="1" dirty="0" smtClean="0">
                <a:latin typeface="Arial Rounded MT Bold" pitchFamily="34" charset="0"/>
              </a:rPr>
              <a:t>je chanterai des le matin,</a:t>
            </a:r>
            <a:endParaRPr lang="en-US" sz="4000" b="1" dirty="0" smtClean="0">
              <a:latin typeface="Arial Rounded MT Bold" pitchFamily="34" charset="0"/>
            </a:endParaRPr>
          </a:p>
          <a:p>
            <a:pPr algn="ctr">
              <a:buNone/>
            </a:pPr>
            <a:r>
              <a:rPr lang="fr-FR" sz="4000" b="1" dirty="0" smtClean="0">
                <a:latin typeface="Arial Rounded MT Bold" pitchFamily="34" charset="0"/>
              </a:rPr>
              <a:t>Quand tout est clair sur mon chemin.</a:t>
            </a:r>
            <a:endParaRPr lang="en-US" sz="4000" b="1" dirty="0" smtClean="0">
              <a:latin typeface="Arial Rounded MT Bold" pitchFamily="34" charset="0"/>
            </a:endParaRPr>
          </a:p>
          <a:p>
            <a:pPr algn="ctr">
              <a:buNone/>
            </a:pPr>
            <a:r>
              <a:rPr lang="fr-FR" sz="4000" b="1" dirty="0" smtClean="0">
                <a:latin typeface="Arial Rounded MT Bold" pitchFamily="34" charset="0"/>
              </a:rPr>
              <a:t>Je veux aussi chanter le soir,</a:t>
            </a:r>
            <a:endParaRPr lang="en-US" sz="4000" b="1" dirty="0" smtClean="0">
              <a:latin typeface="Arial Rounded MT Bold" pitchFamily="34" charset="0"/>
            </a:endParaRPr>
          </a:p>
          <a:p>
            <a:pPr algn="ctr">
              <a:buNone/>
            </a:pPr>
            <a:r>
              <a:rPr lang="fr-FR" sz="4000" b="1" dirty="0" smtClean="0">
                <a:latin typeface="Arial Rounded MT Bold" pitchFamily="34" charset="0"/>
              </a:rPr>
              <a:t>Quand la nuit vient, </a:t>
            </a:r>
            <a:endParaRPr lang="fr-FR" sz="4000" b="1" dirty="0" smtClean="0">
              <a:latin typeface="Arial Rounded MT Bold" pitchFamily="34" charset="0"/>
            </a:endParaRPr>
          </a:p>
          <a:p>
            <a:pPr algn="ctr">
              <a:buNone/>
            </a:pPr>
            <a:r>
              <a:rPr lang="fr-FR" sz="4000" b="1" dirty="0" smtClean="0">
                <a:latin typeface="Arial Rounded MT Bold" pitchFamily="34" charset="0"/>
              </a:rPr>
              <a:t>quand </a:t>
            </a:r>
            <a:r>
              <a:rPr lang="fr-FR" sz="4000" b="1" dirty="0" smtClean="0">
                <a:latin typeface="Arial Rounded MT Bold" pitchFamily="34" charset="0"/>
              </a:rPr>
              <a:t>tout est noir (bis)</a:t>
            </a:r>
            <a:endParaRPr lang="en-US" sz="4000" b="1" dirty="0" smtClean="0">
              <a:latin typeface="Arial Rounded MT Bold" pitchFamily="34" charset="0"/>
            </a:endParaRPr>
          </a:p>
          <a:p>
            <a:pPr algn="ctr">
              <a:buNone/>
            </a:pPr>
            <a:r>
              <a:rPr lang="fr-FR" sz="4000" b="1" dirty="0" smtClean="0">
                <a:solidFill>
                  <a:srgbClr val="0070C0"/>
                </a:solidFill>
                <a:latin typeface="Arial Rounded MT Bold" pitchFamily="34" charset="0"/>
              </a:rPr>
              <a:t>CHOEUR</a:t>
            </a:r>
            <a:endParaRPr lang="en-US" sz="4000" b="1" dirty="0" smtClean="0">
              <a:solidFill>
                <a:srgbClr val="0070C0"/>
              </a:solidFill>
              <a:latin typeface="Arial Rounded MT Bold" pitchFamily="34" charset="0"/>
            </a:endParaRPr>
          </a:p>
          <a:p>
            <a:pPr algn="ctr">
              <a:buNone/>
            </a:pPr>
            <a:r>
              <a:rPr lang="fr-FR" sz="4000" b="1" dirty="0" smtClean="0">
                <a:solidFill>
                  <a:srgbClr val="C00000"/>
                </a:solidFill>
                <a:latin typeface="Arial Rounded MT Bold" pitchFamily="34" charset="0"/>
              </a:rPr>
              <a:t>Toujours, toujours,</a:t>
            </a:r>
            <a:endParaRPr lang="en-US" sz="4000" b="1" dirty="0" smtClean="0">
              <a:solidFill>
                <a:srgbClr val="C00000"/>
              </a:solidFill>
              <a:latin typeface="Arial Rounded MT Bold" pitchFamily="34" charset="0"/>
            </a:endParaRPr>
          </a:p>
          <a:p>
            <a:pPr algn="ctr">
              <a:buNone/>
            </a:pPr>
            <a:r>
              <a:rPr lang="fr-FR" sz="4000" b="1" dirty="0" smtClean="0">
                <a:solidFill>
                  <a:srgbClr val="C00000"/>
                </a:solidFill>
                <a:latin typeface="Arial Rounded MT Bold" pitchFamily="34" charset="0"/>
              </a:rPr>
              <a:t>Je chanterai ton grand amour. (bis)</a:t>
            </a:r>
            <a:endParaRPr lang="en-US" sz="4000" b="1"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ARK SKY SUN SET IMAGE.JPG"/>
          <p:cNvPicPr>
            <a:picLocks noChangeAspect="1"/>
          </p:cNvPicPr>
          <p:nvPr/>
        </p:nvPicPr>
        <p:blipFill>
          <a:blip r:embed="rId2" cstate="print"/>
          <a:stretch>
            <a:fillRect/>
          </a:stretch>
        </p:blipFill>
        <p:spPr>
          <a:xfrm>
            <a:off x="0" y="0"/>
            <a:ext cx="9144000" cy="6858000"/>
          </a:xfrm>
          <a:prstGeom prst="rect">
            <a:avLst/>
          </a:prstGeom>
        </p:spPr>
      </p:pic>
      <p:sp>
        <p:nvSpPr>
          <p:cNvPr id="3" name="Content Placeholder 2"/>
          <p:cNvSpPr>
            <a:spLocks noGrp="1"/>
          </p:cNvSpPr>
          <p:nvPr>
            <p:ph idx="1"/>
          </p:nvPr>
        </p:nvSpPr>
        <p:spPr>
          <a:xfrm>
            <a:off x="0" y="0"/>
            <a:ext cx="9144000" cy="6858000"/>
          </a:xfrm>
          <a:solidFill>
            <a:srgbClr val="66FFFF">
              <a:alpha val="68000"/>
            </a:srgbClr>
          </a:solidFill>
        </p:spPr>
        <p:txBody>
          <a:bodyPr>
            <a:normAutofit/>
          </a:bodyPr>
          <a:lstStyle/>
          <a:p>
            <a:pPr algn="ctr">
              <a:buNone/>
            </a:pPr>
            <a:r>
              <a:rPr lang="fr-FR" sz="4000" b="1" dirty="0" smtClean="0">
                <a:solidFill>
                  <a:srgbClr val="0070C0"/>
                </a:solidFill>
                <a:latin typeface="Arial Rounded MT Bold" pitchFamily="34" charset="0"/>
              </a:rPr>
              <a:t>3</a:t>
            </a:r>
            <a:endParaRPr lang="en-US" sz="4000" b="1" dirty="0" smtClean="0">
              <a:solidFill>
                <a:srgbClr val="0070C0"/>
              </a:solidFill>
              <a:latin typeface="Arial Rounded MT Bold" pitchFamily="34" charset="0"/>
            </a:endParaRPr>
          </a:p>
          <a:p>
            <a:pPr algn="ctr">
              <a:buNone/>
            </a:pPr>
            <a:r>
              <a:rPr lang="fr-FR" sz="4000" b="1" dirty="0" smtClean="0">
                <a:latin typeface="Arial Rounded MT Bold" pitchFamily="34" charset="0"/>
              </a:rPr>
              <a:t>Je veux chanter sans me lasser</a:t>
            </a:r>
            <a:endParaRPr lang="en-US" sz="4000" b="1" dirty="0" smtClean="0">
              <a:latin typeface="Arial Rounded MT Bold" pitchFamily="34" charset="0"/>
            </a:endParaRPr>
          </a:p>
          <a:p>
            <a:pPr algn="ctr">
              <a:buNone/>
            </a:pPr>
            <a:r>
              <a:rPr lang="fr-FR" sz="4000" b="1" dirty="0" smtClean="0">
                <a:latin typeface="Arial Rounded MT Bold" pitchFamily="34" charset="0"/>
              </a:rPr>
              <a:t>Tu m'as aimé, toi bon berger,</a:t>
            </a:r>
            <a:endParaRPr lang="en-US" sz="4000" b="1" dirty="0" smtClean="0">
              <a:latin typeface="Arial Rounded MT Bold" pitchFamily="34" charset="0"/>
            </a:endParaRPr>
          </a:p>
          <a:p>
            <a:pPr algn="ctr">
              <a:buNone/>
            </a:pPr>
            <a:r>
              <a:rPr lang="fr-FR" sz="4000" b="1" dirty="0" smtClean="0">
                <a:latin typeface="Arial Rounded MT Bold" pitchFamily="34" charset="0"/>
              </a:rPr>
              <a:t>J’ai pleuré, tu m'as console</a:t>
            </a:r>
            <a:endParaRPr lang="en-US" sz="4000" b="1" dirty="0" smtClean="0">
              <a:latin typeface="Arial Rounded MT Bold" pitchFamily="34" charset="0"/>
            </a:endParaRPr>
          </a:p>
          <a:p>
            <a:pPr algn="ctr">
              <a:buNone/>
            </a:pPr>
            <a:r>
              <a:rPr lang="fr-FR" sz="4000" b="1" dirty="0" smtClean="0">
                <a:latin typeface="Arial Rounded MT Bold" pitchFamily="34" charset="0"/>
              </a:rPr>
              <a:t>J’étais perdu, tu m'as trouvé (bis)</a:t>
            </a:r>
            <a:endParaRPr lang="en-US" sz="4000" b="1" dirty="0" smtClean="0">
              <a:latin typeface="Arial Rounded MT Bold" pitchFamily="34" charset="0"/>
            </a:endParaRPr>
          </a:p>
          <a:p>
            <a:pPr algn="ctr">
              <a:buNone/>
            </a:pPr>
            <a:r>
              <a:rPr lang="fr-FR" sz="4000" b="1" dirty="0" smtClean="0">
                <a:solidFill>
                  <a:srgbClr val="0070C0"/>
                </a:solidFill>
                <a:latin typeface="Arial Rounded MT Bold" pitchFamily="34" charset="0"/>
              </a:rPr>
              <a:t>CHOEUR</a:t>
            </a:r>
            <a:endParaRPr lang="en-US" sz="4000" b="1" dirty="0" smtClean="0">
              <a:solidFill>
                <a:srgbClr val="0070C0"/>
              </a:solidFill>
              <a:latin typeface="Arial Rounded MT Bold" pitchFamily="34" charset="0"/>
            </a:endParaRPr>
          </a:p>
          <a:p>
            <a:pPr algn="ctr">
              <a:buNone/>
            </a:pPr>
            <a:r>
              <a:rPr lang="fr-FR" sz="4000" b="1" dirty="0" smtClean="0">
                <a:solidFill>
                  <a:srgbClr val="C00000"/>
                </a:solidFill>
                <a:latin typeface="Arial Rounded MT Bold" pitchFamily="34" charset="0"/>
              </a:rPr>
              <a:t>Toujours, toujours,</a:t>
            </a:r>
            <a:endParaRPr lang="en-US" sz="4000" b="1" dirty="0" smtClean="0">
              <a:solidFill>
                <a:srgbClr val="C00000"/>
              </a:solidFill>
              <a:latin typeface="Arial Rounded MT Bold" pitchFamily="34" charset="0"/>
            </a:endParaRPr>
          </a:p>
          <a:p>
            <a:pPr algn="ctr">
              <a:buNone/>
            </a:pPr>
            <a:r>
              <a:rPr lang="fr-FR" sz="4000" b="1" dirty="0" smtClean="0">
                <a:solidFill>
                  <a:srgbClr val="C00000"/>
                </a:solidFill>
                <a:latin typeface="Arial Rounded MT Bold" pitchFamily="34" charset="0"/>
              </a:rPr>
              <a:t>Je chanterai ton grand amour. (bis)</a:t>
            </a:r>
            <a:endParaRPr lang="en-US" sz="4000" b="1"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ARK SKY SUN SET IMAGE.JPG"/>
          <p:cNvPicPr>
            <a:picLocks noChangeAspect="1"/>
          </p:cNvPicPr>
          <p:nvPr/>
        </p:nvPicPr>
        <p:blipFill>
          <a:blip r:embed="rId2" cstate="print"/>
          <a:stretch>
            <a:fillRect/>
          </a:stretch>
        </p:blipFill>
        <p:spPr>
          <a:xfrm>
            <a:off x="0" y="0"/>
            <a:ext cx="9144000" cy="6858000"/>
          </a:xfrm>
          <a:prstGeom prst="rect">
            <a:avLst/>
          </a:prstGeom>
        </p:spPr>
      </p:pic>
      <p:sp>
        <p:nvSpPr>
          <p:cNvPr id="3" name="Content Placeholder 2"/>
          <p:cNvSpPr>
            <a:spLocks noGrp="1"/>
          </p:cNvSpPr>
          <p:nvPr>
            <p:ph idx="1"/>
          </p:nvPr>
        </p:nvSpPr>
        <p:spPr>
          <a:xfrm>
            <a:off x="0" y="0"/>
            <a:ext cx="9144000" cy="6858000"/>
          </a:xfrm>
          <a:solidFill>
            <a:srgbClr val="66FFFF">
              <a:alpha val="68000"/>
            </a:srgbClr>
          </a:solidFill>
        </p:spPr>
        <p:txBody>
          <a:bodyPr>
            <a:normAutofit/>
          </a:bodyPr>
          <a:lstStyle/>
          <a:p>
            <a:pPr algn="ctr">
              <a:buNone/>
            </a:pPr>
            <a:r>
              <a:rPr lang="fr-FR" sz="2400" b="1" dirty="0" smtClean="0">
                <a:solidFill>
                  <a:srgbClr val="0070C0"/>
                </a:solidFill>
                <a:latin typeface="Arial Rounded MT Bold" pitchFamily="34" charset="0"/>
              </a:rPr>
              <a:t>4</a:t>
            </a:r>
            <a:endParaRPr lang="en-US" sz="2400" b="1" dirty="0" smtClean="0">
              <a:solidFill>
                <a:srgbClr val="0070C0"/>
              </a:solidFill>
              <a:latin typeface="Arial Rounded MT Bold" pitchFamily="34" charset="0"/>
            </a:endParaRPr>
          </a:p>
          <a:p>
            <a:pPr algn="ctr">
              <a:buNone/>
            </a:pPr>
            <a:r>
              <a:rPr lang="fr-FR" sz="4400" b="1" dirty="0" smtClean="0">
                <a:latin typeface="Arial Rounded MT Bold" pitchFamily="34" charset="0"/>
              </a:rPr>
              <a:t>Je chanterai quand ton enfant</a:t>
            </a:r>
            <a:endParaRPr lang="en-US" sz="4400" b="1" dirty="0" smtClean="0">
              <a:latin typeface="Arial Rounded MT Bold" pitchFamily="34" charset="0"/>
            </a:endParaRPr>
          </a:p>
          <a:p>
            <a:pPr algn="ctr">
              <a:buNone/>
            </a:pPr>
            <a:r>
              <a:rPr lang="fr-FR" sz="4400" b="1" dirty="0" smtClean="0">
                <a:latin typeface="Arial Rounded MT Bold" pitchFamily="34" charset="0"/>
              </a:rPr>
              <a:t>Est menace de l‘ouragan,</a:t>
            </a:r>
            <a:endParaRPr lang="en-US" sz="4400" b="1" dirty="0" smtClean="0">
              <a:latin typeface="Arial Rounded MT Bold" pitchFamily="34" charset="0"/>
            </a:endParaRPr>
          </a:p>
          <a:p>
            <a:pPr algn="ctr">
              <a:buNone/>
            </a:pPr>
            <a:r>
              <a:rPr lang="fr-FR" sz="4400" b="1" dirty="0" smtClean="0">
                <a:latin typeface="Arial Rounded MT Bold" pitchFamily="34" charset="0"/>
              </a:rPr>
              <a:t>Car vents et flots sont mesurés</a:t>
            </a:r>
            <a:endParaRPr lang="en-US" sz="4400" b="1" dirty="0" smtClean="0">
              <a:latin typeface="Arial Rounded MT Bold" pitchFamily="34" charset="0"/>
            </a:endParaRPr>
          </a:p>
          <a:p>
            <a:pPr algn="ctr">
              <a:buNone/>
            </a:pPr>
            <a:r>
              <a:rPr lang="fr-FR" sz="4400" b="1" dirty="0" smtClean="0">
                <a:latin typeface="Arial Rounded MT Bold" pitchFamily="34" charset="0"/>
              </a:rPr>
              <a:t>Et par ta main sont dirigés</a:t>
            </a:r>
            <a:endParaRPr lang="en-US" sz="4400" b="1" dirty="0" smtClean="0">
              <a:latin typeface="Arial Rounded MT Bold" pitchFamily="34" charset="0"/>
            </a:endParaRPr>
          </a:p>
          <a:p>
            <a:pPr algn="ctr">
              <a:buNone/>
            </a:pPr>
            <a:r>
              <a:rPr lang="fr-FR" sz="4400" b="1" dirty="0" smtClean="0">
                <a:solidFill>
                  <a:srgbClr val="0070C0"/>
                </a:solidFill>
                <a:latin typeface="Arial Rounded MT Bold" pitchFamily="34" charset="0"/>
              </a:rPr>
              <a:t>CHOEUR</a:t>
            </a:r>
            <a:endParaRPr lang="en-US" sz="4400" b="1" dirty="0" smtClean="0">
              <a:solidFill>
                <a:srgbClr val="0070C0"/>
              </a:solidFill>
              <a:latin typeface="Arial Rounded MT Bold" pitchFamily="34" charset="0"/>
            </a:endParaRPr>
          </a:p>
          <a:p>
            <a:pPr algn="ctr">
              <a:buNone/>
            </a:pPr>
            <a:r>
              <a:rPr lang="fr-FR" sz="4400" b="1" dirty="0" smtClean="0">
                <a:solidFill>
                  <a:srgbClr val="C00000"/>
                </a:solidFill>
                <a:latin typeface="Arial Rounded MT Bold" pitchFamily="34" charset="0"/>
              </a:rPr>
              <a:t>Toujours, toujours,</a:t>
            </a:r>
            <a:endParaRPr lang="en-US" sz="4400" b="1" dirty="0" smtClean="0">
              <a:solidFill>
                <a:srgbClr val="C00000"/>
              </a:solidFill>
              <a:latin typeface="Arial Rounded MT Bold" pitchFamily="34" charset="0"/>
            </a:endParaRPr>
          </a:p>
          <a:p>
            <a:pPr algn="ctr">
              <a:buNone/>
            </a:pPr>
            <a:r>
              <a:rPr lang="fr-FR" sz="4400" b="1" dirty="0" smtClean="0">
                <a:solidFill>
                  <a:srgbClr val="C00000"/>
                </a:solidFill>
                <a:latin typeface="Arial Rounded MT Bold" pitchFamily="34" charset="0"/>
              </a:rPr>
              <a:t>Je chanterai ton grand amour. (bis)</a:t>
            </a:r>
            <a:endParaRPr lang="en-US" sz="4400" b="1"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ARK SKY SUN SET IMAGE.JPG"/>
          <p:cNvPicPr>
            <a:picLocks noChangeAspect="1"/>
          </p:cNvPicPr>
          <p:nvPr/>
        </p:nvPicPr>
        <p:blipFill>
          <a:blip r:embed="rId2" cstate="print"/>
          <a:stretch>
            <a:fillRect/>
          </a:stretch>
        </p:blipFill>
        <p:spPr>
          <a:xfrm>
            <a:off x="0" y="0"/>
            <a:ext cx="9144000" cy="6858000"/>
          </a:xfrm>
          <a:prstGeom prst="rect">
            <a:avLst/>
          </a:prstGeom>
        </p:spPr>
      </p:pic>
      <p:sp>
        <p:nvSpPr>
          <p:cNvPr id="3" name="Content Placeholder 2"/>
          <p:cNvSpPr>
            <a:spLocks noGrp="1"/>
          </p:cNvSpPr>
          <p:nvPr>
            <p:ph idx="1"/>
          </p:nvPr>
        </p:nvSpPr>
        <p:spPr>
          <a:xfrm>
            <a:off x="0" y="0"/>
            <a:ext cx="9144000" cy="6858000"/>
          </a:xfrm>
          <a:solidFill>
            <a:srgbClr val="66FFFF">
              <a:alpha val="68000"/>
            </a:srgbClr>
          </a:solidFill>
        </p:spPr>
        <p:txBody>
          <a:bodyPr>
            <a:normAutofit/>
          </a:bodyPr>
          <a:lstStyle/>
          <a:p>
            <a:pPr algn="ctr">
              <a:buNone/>
            </a:pPr>
            <a:r>
              <a:rPr lang="fr-FR" sz="2400" b="1" dirty="0" smtClean="0">
                <a:solidFill>
                  <a:srgbClr val="0070C0"/>
                </a:solidFill>
                <a:latin typeface="Arial Rounded MT Bold" pitchFamily="34" charset="0"/>
              </a:rPr>
              <a:t>5</a:t>
            </a:r>
            <a:endParaRPr lang="en-US" sz="2400" b="1" dirty="0" smtClean="0">
              <a:solidFill>
                <a:srgbClr val="0070C0"/>
              </a:solidFill>
              <a:latin typeface="Arial Rounded MT Bold" pitchFamily="34" charset="0"/>
            </a:endParaRPr>
          </a:p>
          <a:p>
            <a:pPr algn="ctr">
              <a:buNone/>
            </a:pPr>
            <a:r>
              <a:rPr lang="fr-FR" sz="4000" b="1" dirty="0" smtClean="0">
                <a:latin typeface="Arial Rounded MT Bold" pitchFamily="34" charset="0"/>
              </a:rPr>
              <a:t>Oh chantons donc </a:t>
            </a:r>
            <a:endParaRPr lang="fr-FR" sz="4000" b="1" dirty="0" smtClean="0">
              <a:latin typeface="Arial Rounded MT Bold" pitchFamily="34" charset="0"/>
            </a:endParaRPr>
          </a:p>
          <a:p>
            <a:pPr algn="ctr">
              <a:buNone/>
            </a:pPr>
            <a:r>
              <a:rPr lang="fr-FR" sz="4000" b="1" dirty="0" smtClean="0">
                <a:latin typeface="Arial Rounded MT Bold" pitchFamily="34" charset="0"/>
              </a:rPr>
              <a:t>jusqu’au </a:t>
            </a:r>
            <a:r>
              <a:rPr lang="fr-FR" sz="4000" b="1" dirty="0" smtClean="0">
                <a:latin typeface="Arial Rounded MT Bold" pitchFamily="34" charset="0"/>
              </a:rPr>
              <a:t>grand jour</a:t>
            </a:r>
            <a:endParaRPr lang="en-US" sz="4000" b="1" dirty="0" smtClean="0">
              <a:latin typeface="Arial Rounded MT Bold" pitchFamily="34" charset="0"/>
            </a:endParaRPr>
          </a:p>
          <a:p>
            <a:pPr algn="ctr">
              <a:buNone/>
            </a:pPr>
            <a:r>
              <a:rPr lang="fr-FR" sz="4000" b="1" dirty="0" smtClean="0">
                <a:latin typeface="Arial Rounded MT Bold" pitchFamily="34" charset="0"/>
              </a:rPr>
              <a:t>Où réunis dans ton amour,</a:t>
            </a:r>
            <a:endParaRPr lang="en-US" sz="4000" b="1" dirty="0" smtClean="0">
              <a:latin typeface="Arial Rounded MT Bold" pitchFamily="34" charset="0"/>
            </a:endParaRPr>
          </a:p>
          <a:p>
            <a:pPr algn="ctr">
              <a:buNone/>
            </a:pPr>
            <a:r>
              <a:rPr lang="fr-FR" sz="4000" b="1" dirty="0" smtClean="0">
                <a:latin typeface="Arial Rounded MT Bold" pitchFamily="34" charset="0"/>
              </a:rPr>
              <a:t>Grand Dieu! </a:t>
            </a:r>
            <a:endParaRPr lang="fr-FR" sz="4000" b="1" dirty="0" smtClean="0">
              <a:latin typeface="Arial Rounded MT Bold" pitchFamily="34" charset="0"/>
            </a:endParaRPr>
          </a:p>
          <a:p>
            <a:pPr algn="ctr">
              <a:buNone/>
            </a:pPr>
            <a:r>
              <a:rPr lang="fr-FR" sz="4000" b="1" dirty="0" smtClean="0">
                <a:latin typeface="Arial Rounded MT Bold" pitchFamily="34" charset="0"/>
              </a:rPr>
              <a:t>Nous </a:t>
            </a:r>
            <a:r>
              <a:rPr lang="fr-FR" sz="4000" b="1" dirty="0" smtClean="0">
                <a:latin typeface="Arial Rounded MT Bold" pitchFamily="34" charset="0"/>
              </a:rPr>
              <a:t>verrons tes splendeurs</a:t>
            </a:r>
            <a:endParaRPr lang="en-US" sz="4000" b="1" dirty="0" smtClean="0">
              <a:latin typeface="Arial Rounded MT Bold" pitchFamily="34" charset="0"/>
            </a:endParaRPr>
          </a:p>
          <a:p>
            <a:pPr algn="ctr">
              <a:buNone/>
            </a:pPr>
            <a:r>
              <a:rPr lang="fr-FR" sz="4000" b="1" dirty="0" smtClean="0">
                <a:latin typeface="Arial Rounded MT Bold" pitchFamily="34" charset="0"/>
              </a:rPr>
              <a:t>Et nous le dirons de tous cœurs (bis</a:t>
            </a:r>
            <a:r>
              <a:rPr lang="fr-FR" sz="4000" b="1" dirty="0" smtClean="0">
                <a:latin typeface="Arial Rounded MT Bold" pitchFamily="34" charset="0"/>
              </a:rPr>
              <a:t>)</a:t>
            </a:r>
          </a:p>
          <a:p>
            <a:pPr algn="ctr">
              <a:buNone/>
            </a:pPr>
            <a:r>
              <a:rPr lang="fr-FR" sz="4000" b="1" dirty="0" smtClean="0">
                <a:solidFill>
                  <a:srgbClr val="0070C0"/>
                </a:solidFill>
                <a:latin typeface="Arial Rounded MT Bold" pitchFamily="34" charset="0"/>
              </a:rPr>
              <a:t>CHOEUR</a:t>
            </a:r>
            <a:endParaRPr lang="en-US" sz="4000" b="1" dirty="0" smtClean="0">
              <a:solidFill>
                <a:srgbClr val="0070C0"/>
              </a:solidFill>
              <a:latin typeface="Arial Rounded MT Bold" pitchFamily="34" charset="0"/>
            </a:endParaRPr>
          </a:p>
          <a:p>
            <a:pPr algn="ctr">
              <a:buNone/>
            </a:pPr>
            <a:r>
              <a:rPr lang="fr-FR" sz="4000" b="1" dirty="0" smtClean="0">
                <a:solidFill>
                  <a:srgbClr val="C00000"/>
                </a:solidFill>
                <a:latin typeface="Arial Rounded MT Bold" pitchFamily="34" charset="0"/>
              </a:rPr>
              <a:t>Toujours, toujours,</a:t>
            </a:r>
            <a:endParaRPr lang="en-US" sz="4000" b="1" dirty="0" smtClean="0">
              <a:solidFill>
                <a:srgbClr val="C00000"/>
              </a:solidFill>
              <a:latin typeface="Arial Rounded MT Bold" pitchFamily="34" charset="0"/>
            </a:endParaRPr>
          </a:p>
          <a:p>
            <a:pPr algn="ctr">
              <a:buNone/>
            </a:pPr>
            <a:r>
              <a:rPr lang="fr-FR" sz="4000" b="1" dirty="0" smtClean="0">
                <a:solidFill>
                  <a:srgbClr val="C00000"/>
                </a:solidFill>
                <a:latin typeface="Arial Rounded MT Bold" pitchFamily="34" charset="0"/>
              </a:rPr>
              <a:t>Je chanterai ton grand amour. (bis)</a:t>
            </a:r>
            <a:endParaRPr lang="en-US" sz="4000" b="1" dirty="0" smtClean="0">
              <a:solidFill>
                <a:srgbClr val="C00000"/>
              </a:solidFill>
              <a:latin typeface="Arial Rounded MT Bold" pitchFamily="34" charset="0"/>
            </a:endParaRPr>
          </a:p>
          <a:p>
            <a:pPr algn="ctr">
              <a:buNone/>
            </a:pPr>
            <a:endParaRPr lang="en-US" sz="2400" b="1" dirty="0">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ARK SKY SUN SET IMAGE.JPG"/>
          <p:cNvPicPr>
            <a:picLocks noChangeAspect="1"/>
          </p:cNvPicPr>
          <p:nvPr/>
        </p:nvPicPr>
        <p:blipFill>
          <a:blip r:embed="rId2" cstate="print"/>
          <a:stretch>
            <a:fillRect/>
          </a:stretch>
        </p:blipFill>
        <p:spPr>
          <a:xfrm>
            <a:off x="0" y="0"/>
            <a:ext cx="9144000" cy="6858000"/>
          </a:xfrm>
          <a:prstGeom prst="rect">
            <a:avLst/>
          </a:prstGeom>
        </p:spPr>
      </p:pic>
      <p:sp>
        <p:nvSpPr>
          <p:cNvPr id="3" name="Content Placeholder 2"/>
          <p:cNvSpPr>
            <a:spLocks noGrp="1"/>
          </p:cNvSpPr>
          <p:nvPr>
            <p:ph idx="1"/>
          </p:nvPr>
        </p:nvSpPr>
        <p:spPr>
          <a:xfrm>
            <a:off x="0" y="0"/>
            <a:ext cx="9144000" cy="6858000"/>
          </a:xfrm>
          <a:solidFill>
            <a:schemeClr val="accent5">
              <a:lumMod val="40000"/>
              <a:lumOff val="60000"/>
              <a:alpha val="80000"/>
            </a:schemeClr>
          </a:solidFill>
        </p:spPr>
        <p:txBody>
          <a:bodyPr>
            <a:normAutofit/>
          </a:bodyPr>
          <a:lstStyle/>
          <a:p>
            <a:pPr algn="ctr">
              <a:buNone/>
            </a:pPr>
            <a:r>
              <a:rPr lang="fr-FR" sz="3600" b="1" dirty="0" smtClean="0">
                <a:latin typeface="Arial Rounded MT Bold" pitchFamily="34" charset="0"/>
              </a:rPr>
              <a:t>1</a:t>
            </a:r>
          </a:p>
          <a:p>
            <a:pPr algn="ctr">
              <a:buNone/>
            </a:pPr>
            <a:r>
              <a:rPr lang="fr-FR" sz="4000" b="1" dirty="0" smtClean="0">
                <a:latin typeface="Arial Rounded MT Bold" pitchFamily="34" charset="0"/>
              </a:rPr>
              <a:t>Bon </a:t>
            </a:r>
            <a:r>
              <a:rPr lang="fr-FR" sz="4000" b="1" dirty="0" smtClean="0">
                <a:latin typeface="Arial Rounded MT Bold" pitchFamily="34" charset="0"/>
              </a:rPr>
              <a:t>Dieu te montre </a:t>
            </a:r>
            <a:r>
              <a:rPr lang="fr-FR" sz="4000" b="1" dirty="0" err="1" smtClean="0">
                <a:latin typeface="Arial Rounded MT Bold" pitchFamily="34" charset="0"/>
              </a:rPr>
              <a:t>amou</a:t>
            </a:r>
            <a:r>
              <a:rPr lang="fr-FR" sz="4000" b="1" dirty="0" smtClean="0">
                <a:latin typeface="Arial Rounded MT Bold" pitchFamily="34" charset="0"/>
              </a:rPr>
              <a:t>-l</a:t>
            </a:r>
            <a:endParaRPr lang="en-US" sz="4000" b="1" dirty="0" smtClean="0">
              <a:latin typeface="Arial Rounded MT Bold" pitchFamily="34" charset="0"/>
            </a:endParaRPr>
          </a:p>
          <a:p>
            <a:pPr algn="ctr">
              <a:buNone/>
            </a:pPr>
            <a:r>
              <a:rPr lang="fr-FR" sz="4000" b="1" dirty="0" err="1" smtClean="0">
                <a:latin typeface="Arial Rounded MT Bold" pitchFamily="34" charset="0"/>
              </a:rPr>
              <a:t>Depi</a:t>
            </a:r>
            <a:r>
              <a:rPr lang="fr-FR" sz="4000" b="1" dirty="0" smtClean="0">
                <a:latin typeface="Arial Rounded MT Bold" pitchFamily="34" charset="0"/>
              </a:rPr>
              <a:t> </a:t>
            </a:r>
            <a:r>
              <a:rPr lang="fr-FR" sz="4000" b="1" dirty="0" err="1" smtClean="0">
                <a:latin typeface="Arial Rounded MT Bold" pitchFamily="34" charset="0"/>
              </a:rPr>
              <a:t>trôn</a:t>
            </a:r>
            <a:r>
              <a:rPr lang="fr-FR" sz="4000" b="1" dirty="0" smtClean="0">
                <a:latin typeface="Arial Rounded MT Bold" pitchFamily="34" charset="0"/>
              </a:rPr>
              <a:t> li nan </a:t>
            </a:r>
            <a:r>
              <a:rPr lang="fr-FR" sz="4000" b="1" dirty="0" err="1" smtClean="0">
                <a:latin typeface="Arial Rounded MT Bold" pitchFamily="34" charset="0"/>
              </a:rPr>
              <a:t>syèl</a:t>
            </a:r>
            <a:r>
              <a:rPr lang="fr-FR" sz="4000" b="1" dirty="0" smtClean="0">
                <a:latin typeface="Arial Rounded MT Bold" pitchFamily="34" charset="0"/>
              </a:rPr>
              <a:t> la</a:t>
            </a:r>
            <a:endParaRPr lang="en-US" sz="4000" b="1" dirty="0" smtClean="0">
              <a:latin typeface="Arial Rounded MT Bold" pitchFamily="34" charset="0"/>
            </a:endParaRPr>
          </a:p>
          <a:p>
            <a:pPr algn="ctr">
              <a:buNone/>
            </a:pPr>
            <a:r>
              <a:rPr lang="fr-FR" sz="4000" b="1" dirty="0" err="1" smtClean="0">
                <a:latin typeface="Arial Rounded MT Bold" pitchFamily="34" charset="0"/>
              </a:rPr>
              <a:t>Mwen</a:t>
            </a:r>
            <a:r>
              <a:rPr lang="fr-FR" sz="4000" b="1" dirty="0" smtClean="0">
                <a:latin typeface="Arial Rounded MT Bold" pitchFamily="34" charset="0"/>
              </a:rPr>
              <a:t> te </a:t>
            </a:r>
            <a:r>
              <a:rPr lang="fr-FR" sz="4000" b="1" dirty="0" err="1" smtClean="0">
                <a:latin typeface="Arial Rounded MT Bold" pitchFamily="34" charset="0"/>
              </a:rPr>
              <a:t>jwenn</a:t>
            </a:r>
            <a:r>
              <a:rPr lang="fr-FR" sz="4000" b="1" dirty="0" smtClean="0">
                <a:latin typeface="Arial Rounded MT Bold" pitchFamily="34" charset="0"/>
              </a:rPr>
              <a:t> </a:t>
            </a:r>
            <a:r>
              <a:rPr lang="fr-FR" sz="4000" b="1" dirty="0" err="1" smtClean="0">
                <a:latin typeface="Arial Rounded MT Bold" pitchFamily="34" charset="0"/>
              </a:rPr>
              <a:t>yon</a:t>
            </a:r>
            <a:r>
              <a:rPr lang="fr-FR" sz="4000" b="1" dirty="0" smtClean="0">
                <a:latin typeface="Arial Rounded MT Bold" pitchFamily="34" charset="0"/>
              </a:rPr>
              <a:t> </a:t>
            </a:r>
            <a:r>
              <a:rPr lang="fr-FR" sz="4000" b="1" dirty="0" err="1" smtClean="0">
                <a:latin typeface="Arial Rounded MT Bold" pitchFamily="34" charset="0"/>
              </a:rPr>
              <a:t>plas</a:t>
            </a:r>
            <a:r>
              <a:rPr lang="fr-FR" sz="4000" b="1" dirty="0" smtClean="0">
                <a:latin typeface="Arial Rounded MT Bold" pitchFamily="34" charset="0"/>
              </a:rPr>
              <a:t> repo</a:t>
            </a:r>
            <a:endParaRPr lang="en-US" sz="4000" b="1" dirty="0" smtClean="0">
              <a:latin typeface="Arial Rounded MT Bold" pitchFamily="34" charset="0"/>
            </a:endParaRPr>
          </a:p>
          <a:p>
            <a:pPr algn="ctr">
              <a:buNone/>
            </a:pPr>
            <a:r>
              <a:rPr lang="en-US" sz="4000" b="1" dirty="0" err="1" smtClean="0">
                <a:latin typeface="Arial Rounded MT Bold" pitchFamily="34" charset="0"/>
              </a:rPr>
              <a:t>Anba</a:t>
            </a:r>
            <a:r>
              <a:rPr lang="en-US" sz="4000" b="1" dirty="0" smtClean="0">
                <a:latin typeface="Arial Rounded MT Bold" pitchFamily="34" charset="0"/>
              </a:rPr>
              <a:t> </a:t>
            </a:r>
            <a:r>
              <a:rPr lang="en-US" sz="4000" b="1" dirty="0" err="1" smtClean="0">
                <a:latin typeface="Arial Rounded MT Bold" pitchFamily="34" charset="0"/>
              </a:rPr>
              <a:t>zèl</a:t>
            </a:r>
            <a:r>
              <a:rPr lang="en-US" sz="4000" b="1" dirty="0" smtClean="0">
                <a:latin typeface="Arial Rounded MT Bold" pitchFamily="34" charset="0"/>
              </a:rPr>
              <a:t> </a:t>
            </a:r>
            <a:r>
              <a:rPr lang="en-US" sz="4000" b="1" dirty="0" err="1" smtClean="0">
                <a:latin typeface="Arial Rounded MT Bold" pitchFamily="34" charset="0"/>
              </a:rPr>
              <a:t>amou</a:t>
            </a:r>
            <a:r>
              <a:rPr lang="en-US" sz="4000" b="1" dirty="0" smtClean="0">
                <a:latin typeface="Arial Rounded MT Bold" pitchFamily="34" charset="0"/>
              </a:rPr>
              <a:t> </a:t>
            </a:r>
            <a:r>
              <a:rPr lang="en-US" sz="4000" b="1" dirty="0" err="1" smtClean="0">
                <a:latin typeface="Arial Rounded MT Bold" pitchFamily="34" charset="0"/>
              </a:rPr>
              <a:t>li</a:t>
            </a:r>
            <a:r>
              <a:rPr lang="en-US" sz="4000" b="1" dirty="0" smtClean="0">
                <a:latin typeface="Arial Rounded MT Bold" pitchFamily="34" charset="0"/>
              </a:rPr>
              <a:t> a</a:t>
            </a:r>
          </a:p>
          <a:p>
            <a:pPr algn="ctr">
              <a:buNone/>
            </a:pPr>
            <a:r>
              <a:rPr lang="en-US" sz="4000" b="1" dirty="0" err="1" smtClean="0">
                <a:latin typeface="Arial Rounded MT Bold" pitchFamily="34" charset="0"/>
              </a:rPr>
              <a:t>Ke</a:t>
            </a:r>
            <a:endParaRPr lang="en-US" sz="4000" b="1" dirty="0" smtClean="0">
              <a:latin typeface="Arial Rounded MT Bold" pitchFamily="34" charset="0"/>
            </a:endParaRPr>
          </a:p>
          <a:p>
            <a:pPr algn="ctr">
              <a:buNone/>
            </a:pPr>
            <a:r>
              <a:rPr lang="fr-FR" sz="4000" b="1" dirty="0" err="1" smtClean="0">
                <a:solidFill>
                  <a:srgbClr val="660066"/>
                </a:solidFill>
                <a:latin typeface="Arial Rounded MT Bold" pitchFamily="34" charset="0"/>
              </a:rPr>
              <a:t>Mape</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poze</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poze</a:t>
            </a:r>
            <a:endParaRPr lang="en-US" sz="4000" b="1" dirty="0" smtClean="0">
              <a:solidFill>
                <a:srgbClr val="660066"/>
              </a:solidFill>
              <a:latin typeface="Arial Rounded MT Bold" pitchFamily="34" charset="0"/>
            </a:endParaRPr>
          </a:p>
          <a:p>
            <a:pPr algn="ctr">
              <a:buNone/>
            </a:pPr>
            <a:r>
              <a:rPr lang="fr-FR" sz="4000" b="1" dirty="0" err="1" smtClean="0">
                <a:solidFill>
                  <a:srgbClr val="660066"/>
                </a:solidFill>
                <a:latin typeface="Arial Rounded MT Bold" pitchFamily="34" charset="0"/>
              </a:rPr>
              <a:t>Poze</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Dousman</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anba</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zèl</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amou</a:t>
            </a:r>
            <a:r>
              <a:rPr lang="fr-FR" sz="4000" b="1" dirty="0" smtClean="0">
                <a:solidFill>
                  <a:srgbClr val="660066"/>
                </a:solidFill>
                <a:latin typeface="Arial Rounded MT Bold" pitchFamily="34" charset="0"/>
              </a:rPr>
              <a:t> L-l</a:t>
            </a:r>
            <a:endParaRPr lang="en-US" sz="4000" b="1" dirty="0" smtClean="0">
              <a:solidFill>
                <a:srgbClr val="660066"/>
              </a:solidFill>
              <a:latin typeface="Arial Rounded MT Bold" pitchFamily="34" charset="0"/>
            </a:endParaRPr>
          </a:p>
          <a:p>
            <a:pPr algn="ctr">
              <a:buNone/>
            </a:pPr>
            <a:r>
              <a:rPr lang="fr-FR" sz="4000" b="1" dirty="0" err="1" smtClean="0">
                <a:solidFill>
                  <a:srgbClr val="660066"/>
                </a:solidFill>
                <a:latin typeface="Arial Rounded MT Bold" pitchFamily="34" charset="0"/>
              </a:rPr>
              <a:t>Mape</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poze</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poze</a:t>
            </a:r>
            <a:endParaRPr lang="en-US" sz="4000" b="1" dirty="0" smtClean="0">
              <a:solidFill>
                <a:srgbClr val="660066"/>
              </a:solidFill>
              <a:latin typeface="Arial Rounded MT Bold" pitchFamily="34" charset="0"/>
            </a:endParaRPr>
          </a:p>
          <a:p>
            <a:pPr algn="ctr">
              <a:buNone/>
            </a:pPr>
            <a:r>
              <a:rPr lang="fr-FR" sz="4000" b="1" dirty="0" err="1" smtClean="0">
                <a:solidFill>
                  <a:srgbClr val="660066"/>
                </a:solidFill>
                <a:latin typeface="Arial Rounded MT Bold" pitchFamily="34" charset="0"/>
              </a:rPr>
              <a:t>Poze</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anba</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zèl</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amou</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Li-a</a:t>
            </a:r>
            <a:endParaRPr lang="en-US" sz="4000" b="1" dirty="0" smtClean="0">
              <a:solidFill>
                <a:srgbClr val="660066"/>
              </a:solidFill>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ARK SKY SUN SET IMAGE.JPG"/>
          <p:cNvPicPr>
            <a:picLocks noChangeAspect="1"/>
          </p:cNvPicPr>
          <p:nvPr/>
        </p:nvPicPr>
        <p:blipFill>
          <a:blip r:embed="rId2" cstate="print"/>
          <a:stretch>
            <a:fillRect/>
          </a:stretch>
        </p:blipFill>
        <p:spPr>
          <a:xfrm>
            <a:off x="0" y="0"/>
            <a:ext cx="9144000" cy="6858000"/>
          </a:xfrm>
          <a:prstGeom prst="rect">
            <a:avLst/>
          </a:prstGeom>
        </p:spPr>
      </p:pic>
      <p:sp>
        <p:nvSpPr>
          <p:cNvPr id="3" name="Content Placeholder 2"/>
          <p:cNvSpPr>
            <a:spLocks noGrp="1"/>
          </p:cNvSpPr>
          <p:nvPr>
            <p:ph idx="1"/>
          </p:nvPr>
        </p:nvSpPr>
        <p:spPr>
          <a:xfrm>
            <a:off x="0" y="0"/>
            <a:ext cx="9144000" cy="6858000"/>
          </a:xfrm>
          <a:solidFill>
            <a:schemeClr val="accent5">
              <a:lumMod val="40000"/>
              <a:lumOff val="60000"/>
              <a:alpha val="80000"/>
            </a:schemeClr>
          </a:solidFill>
        </p:spPr>
        <p:txBody>
          <a:bodyPr>
            <a:noAutofit/>
          </a:bodyPr>
          <a:lstStyle/>
          <a:p>
            <a:pPr algn="ctr">
              <a:buNone/>
            </a:pPr>
            <a:r>
              <a:rPr lang="fr-FR" sz="3200" b="1" dirty="0" smtClean="0">
                <a:latin typeface="Arial Rounded MT Bold" pitchFamily="34" charset="0"/>
              </a:rPr>
              <a:t>2</a:t>
            </a:r>
            <a:endParaRPr lang="en-US" sz="3200" b="1" dirty="0" smtClean="0">
              <a:latin typeface="Arial Rounded MT Bold" pitchFamily="34" charset="0"/>
            </a:endParaRPr>
          </a:p>
          <a:p>
            <a:pPr algn="ctr">
              <a:buNone/>
            </a:pPr>
            <a:r>
              <a:rPr lang="fr-FR" sz="4000" b="1" dirty="0" err="1" smtClean="0">
                <a:latin typeface="Arial Rounded MT Bold" pitchFamily="34" charset="0"/>
              </a:rPr>
              <a:t>Lè</a:t>
            </a:r>
            <a:r>
              <a:rPr lang="fr-FR" sz="4000" b="1" dirty="0" smtClean="0">
                <a:latin typeface="Arial Rounded MT Bold" pitchFamily="34" charset="0"/>
              </a:rPr>
              <a:t> </a:t>
            </a:r>
            <a:r>
              <a:rPr lang="fr-FR" sz="4000" b="1" dirty="0" err="1" smtClean="0">
                <a:latin typeface="Arial Rounded MT Bold" pitchFamily="34" charset="0"/>
              </a:rPr>
              <a:t>zeprèv</a:t>
            </a:r>
            <a:r>
              <a:rPr lang="fr-FR" sz="4000" b="1" dirty="0" smtClean="0">
                <a:latin typeface="Arial Rounded MT Bold" pitchFamily="34" charset="0"/>
              </a:rPr>
              <a:t> la vi frape-m</a:t>
            </a:r>
            <a:endParaRPr lang="en-US" sz="4000" b="1" dirty="0" smtClean="0">
              <a:latin typeface="Arial Rounded MT Bold" pitchFamily="34" charset="0"/>
            </a:endParaRPr>
          </a:p>
          <a:p>
            <a:pPr algn="ctr">
              <a:buNone/>
            </a:pPr>
            <a:r>
              <a:rPr lang="fr-FR" sz="4000" b="1" dirty="0" err="1" smtClean="0">
                <a:latin typeface="Arial Rounded MT Bold" pitchFamily="34" charset="0"/>
              </a:rPr>
              <a:t>Lè</a:t>
            </a:r>
            <a:r>
              <a:rPr lang="fr-FR" sz="4000" b="1" dirty="0" smtClean="0">
                <a:latin typeface="Arial Rounded MT Bold" pitchFamily="34" charset="0"/>
              </a:rPr>
              <a:t> </a:t>
            </a:r>
            <a:r>
              <a:rPr lang="fr-FR" sz="4000" b="1" dirty="0" err="1" smtClean="0">
                <a:latin typeface="Arial Rounded MT Bold" pitchFamily="34" charset="0"/>
              </a:rPr>
              <a:t>syèl</a:t>
            </a:r>
            <a:r>
              <a:rPr lang="fr-FR" sz="4000" b="1" dirty="0" smtClean="0">
                <a:latin typeface="Arial Rounded MT Bold" pitchFamily="34" charset="0"/>
              </a:rPr>
              <a:t> la </a:t>
            </a:r>
            <a:r>
              <a:rPr lang="fr-FR" sz="4000" b="1" dirty="0" err="1" smtClean="0">
                <a:latin typeface="Arial Rounded MT Bold" pitchFamily="34" charset="0"/>
              </a:rPr>
              <a:t>anro</a:t>
            </a:r>
            <a:r>
              <a:rPr lang="fr-FR" sz="4000" b="1" dirty="0" smtClean="0">
                <a:latin typeface="Arial Rounded MT Bold" pitchFamily="34" charset="0"/>
              </a:rPr>
              <a:t> </a:t>
            </a:r>
            <a:r>
              <a:rPr lang="fr-FR" sz="4000" b="1" dirty="0" err="1" smtClean="0">
                <a:latin typeface="Arial Rounded MT Bold" pitchFamily="34" charset="0"/>
              </a:rPr>
              <a:t>tou</a:t>
            </a:r>
            <a:r>
              <a:rPr lang="fr-FR" sz="4000" b="1" dirty="0" smtClean="0">
                <a:latin typeface="Arial Rounded MT Bold" pitchFamily="34" charset="0"/>
              </a:rPr>
              <a:t> </a:t>
            </a:r>
            <a:r>
              <a:rPr lang="fr-FR" sz="4000" b="1" dirty="0" err="1" smtClean="0">
                <a:latin typeface="Arial Rounded MT Bold" pitchFamily="34" charset="0"/>
              </a:rPr>
              <a:t>nwa</a:t>
            </a:r>
            <a:endParaRPr lang="en-US" sz="4000" b="1" dirty="0" smtClean="0">
              <a:latin typeface="Arial Rounded MT Bold" pitchFamily="34" charset="0"/>
            </a:endParaRPr>
          </a:p>
          <a:p>
            <a:pPr algn="ctr">
              <a:buNone/>
            </a:pPr>
            <a:r>
              <a:rPr lang="fr-FR" sz="4000" b="1" dirty="0" err="1" smtClean="0">
                <a:latin typeface="Arial Rounded MT Bold" pitchFamily="34" charset="0"/>
              </a:rPr>
              <a:t>Mwen</a:t>
            </a:r>
            <a:r>
              <a:rPr lang="fr-FR" sz="4000" b="1" dirty="0" smtClean="0">
                <a:latin typeface="Arial Rounded MT Bold" pitchFamily="34" charset="0"/>
              </a:rPr>
              <a:t> </a:t>
            </a:r>
            <a:r>
              <a:rPr lang="fr-FR" sz="4000" b="1" dirty="0" err="1" smtClean="0">
                <a:latin typeface="Arial Rounded MT Bold" pitchFamily="34" charset="0"/>
              </a:rPr>
              <a:t>kap</a:t>
            </a:r>
            <a:r>
              <a:rPr lang="fr-FR" sz="4000" b="1" dirty="0" smtClean="0">
                <a:latin typeface="Arial Rounded MT Bold" pitchFamily="34" charset="0"/>
              </a:rPr>
              <a:t> </a:t>
            </a:r>
            <a:r>
              <a:rPr lang="fr-FR" sz="4000" b="1" dirty="0" err="1" smtClean="0">
                <a:latin typeface="Arial Rounded MT Bold" pitchFamily="34" charset="0"/>
              </a:rPr>
              <a:t>toujou</a:t>
            </a:r>
            <a:r>
              <a:rPr lang="fr-FR" sz="4000" b="1" dirty="0" smtClean="0">
                <a:latin typeface="Arial Rounded MT Bold" pitchFamily="34" charset="0"/>
              </a:rPr>
              <a:t> </a:t>
            </a:r>
            <a:r>
              <a:rPr lang="fr-FR" sz="4000" b="1" dirty="0" err="1" smtClean="0">
                <a:latin typeface="Arial Rounded MT Bold" pitchFamily="34" charset="0"/>
              </a:rPr>
              <a:t>jwenn</a:t>
            </a:r>
            <a:r>
              <a:rPr lang="fr-FR" sz="4000" b="1" dirty="0" smtClean="0">
                <a:latin typeface="Arial Rounded MT Bold" pitchFamily="34" charset="0"/>
              </a:rPr>
              <a:t> repo</a:t>
            </a:r>
            <a:endParaRPr lang="en-US" sz="4000" b="1" dirty="0" smtClean="0">
              <a:latin typeface="Arial Rounded MT Bold" pitchFamily="34" charset="0"/>
            </a:endParaRPr>
          </a:p>
          <a:p>
            <a:pPr algn="ctr">
              <a:buNone/>
            </a:pPr>
            <a:r>
              <a:rPr lang="fr-FR" sz="4000" b="1" dirty="0" err="1" smtClean="0">
                <a:latin typeface="Arial Rounded MT Bold" pitchFamily="34" charset="0"/>
              </a:rPr>
              <a:t>Amba</a:t>
            </a:r>
            <a:r>
              <a:rPr lang="fr-FR" sz="4000" b="1" dirty="0" smtClean="0">
                <a:latin typeface="Arial Rounded MT Bold" pitchFamily="34" charset="0"/>
              </a:rPr>
              <a:t> </a:t>
            </a:r>
            <a:r>
              <a:rPr lang="fr-FR" sz="4000" b="1" dirty="0" err="1" smtClean="0">
                <a:latin typeface="Arial Rounded MT Bold" pitchFamily="34" charset="0"/>
              </a:rPr>
              <a:t>zèl</a:t>
            </a:r>
            <a:r>
              <a:rPr lang="fr-FR" sz="4000" b="1" dirty="0" smtClean="0">
                <a:latin typeface="Arial Rounded MT Bold" pitchFamily="34" charset="0"/>
              </a:rPr>
              <a:t> </a:t>
            </a:r>
            <a:r>
              <a:rPr lang="fr-FR" sz="4000" b="1" dirty="0" err="1" smtClean="0">
                <a:latin typeface="Arial Rounded MT Bold" pitchFamily="34" charset="0"/>
              </a:rPr>
              <a:t>amou</a:t>
            </a:r>
            <a:r>
              <a:rPr lang="fr-FR" sz="4000" b="1" dirty="0" smtClean="0">
                <a:latin typeface="Arial Rounded MT Bold" pitchFamily="34" charset="0"/>
              </a:rPr>
              <a:t> Li –a</a:t>
            </a:r>
            <a:endParaRPr lang="en-US" sz="4000" b="1" dirty="0" smtClean="0">
              <a:latin typeface="Arial Rounded MT Bold" pitchFamily="34" charset="0"/>
            </a:endParaRPr>
          </a:p>
          <a:p>
            <a:pPr algn="ctr">
              <a:buNone/>
            </a:pPr>
            <a:r>
              <a:rPr lang="en-US" sz="4000" b="1" dirty="0" err="1" smtClean="0">
                <a:latin typeface="Arial Rounded MT Bold" pitchFamily="34" charset="0"/>
              </a:rPr>
              <a:t>Ke</a:t>
            </a:r>
            <a:endParaRPr lang="en-US" sz="4000" b="1" dirty="0" smtClean="0">
              <a:latin typeface="Arial Rounded MT Bold" pitchFamily="34" charset="0"/>
            </a:endParaRPr>
          </a:p>
          <a:p>
            <a:pPr algn="ctr">
              <a:buNone/>
            </a:pPr>
            <a:r>
              <a:rPr lang="fr-FR" sz="4000" b="1" dirty="0" err="1" smtClean="0">
                <a:solidFill>
                  <a:srgbClr val="660066"/>
                </a:solidFill>
                <a:latin typeface="Arial Rounded MT Bold" pitchFamily="34" charset="0"/>
              </a:rPr>
              <a:t>Mape</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poze</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poze</a:t>
            </a:r>
            <a:endParaRPr lang="en-US" sz="4000" b="1" dirty="0" smtClean="0">
              <a:solidFill>
                <a:srgbClr val="660066"/>
              </a:solidFill>
              <a:latin typeface="Arial Rounded MT Bold" pitchFamily="34" charset="0"/>
            </a:endParaRPr>
          </a:p>
          <a:p>
            <a:pPr algn="ctr">
              <a:buNone/>
            </a:pPr>
            <a:r>
              <a:rPr lang="fr-FR" sz="4000" b="1" dirty="0" err="1" smtClean="0">
                <a:solidFill>
                  <a:srgbClr val="660066"/>
                </a:solidFill>
                <a:latin typeface="Arial Rounded MT Bold" pitchFamily="34" charset="0"/>
              </a:rPr>
              <a:t>Poze</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Dousman</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anba</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zèl</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amou</a:t>
            </a:r>
            <a:r>
              <a:rPr lang="fr-FR" sz="4000" b="1" dirty="0" smtClean="0">
                <a:solidFill>
                  <a:srgbClr val="660066"/>
                </a:solidFill>
                <a:latin typeface="Arial Rounded MT Bold" pitchFamily="34" charset="0"/>
              </a:rPr>
              <a:t> L-l</a:t>
            </a:r>
            <a:endParaRPr lang="en-US" sz="4000" b="1" dirty="0" smtClean="0">
              <a:solidFill>
                <a:srgbClr val="660066"/>
              </a:solidFill>
              <a:latin typeface="Arial Rounded MT Bold" pitchFamily="34" charset="0"/>
            </a:endParaRPr>
          </a:p>
          <a:p>
            <a:pPr algn="ctr">
              <a:buNone/>
            </a:pPr>
            <a:r>
              <a:rPr lang="fr-FR" sz="4000" b="1" dirty="0" err="1" smtClean="0">
                <a:solidFill>
                  <a:srgbClr val="660066"/>
                </a:solidFill>
                <a:latin typeface="Arial Rounded MT Bold" pitchFamily="34" charset="0"/>
              </a:rPr>
              <a:t>Mape</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poze</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poze</a:t>
            </a:r>
            <a:endParaRPr lang="en-US" sz="4000" b="1" dirty="0" smtClean="0">
              <a:solidFill>
                <a:srgbClr val="660066"/>
              </a:solidFill>
              <a:latin typeface="Arial Rounded MT Bold" pitchFamily="34" charset="0"/>
            </a:endParaRPr>
          </a:p>
          <a:p>
            <a:pPr algn="ctr">
              <a:buNone/>
            </a:pPr>
            <a:r>
              <a:rPr lang="fr-FR" sz="4000" b="1" dirty="0" err="1" smtClean="0">
                <a:solidFill>
                  <a:srgbClr val="660066"/>
                </a:solidFill>
                <a:latin typeface="Arial Rounded MT Bold" pitchFamily="34" charset="0"/>
              </a:rPr>
              <a:t>Poze</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anba</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zèl</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amou</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Li-a</a:t>
            </a:r>
            <a:endParaRPr lang="en-US" sz="4000" b="1" dirty="0">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ARK SKY SUN SET IMAGE.JPG"/>
          <p:cNvPicPr>
            <a:picLocks noChangeAspect="1"/>
          </p:cNvPicPr>
          <p:nvPr/>
        </p:nvPicPr>
        <p:blipFill>
          <a:blip r:embed="rId2" cstate="print"/>
          <a:stretch>
            <a:fillRect/>
          </a:stretch>
        </p:blipFill>
        <p:spPr>
          <a:xfrm>
            <a:off x="0" y="0"/>
            <a:ext cx="9144000" cy="6858000"/>
          </a:xfrm>
          <a:prstGeom prst="rect">
            <a:avLst/>
          </a:prstGeom>
        </p:spPr>
      </p:pic>
      <p:sp>
        <p:nvSpPr>
          <p:cNvPr id="3" name="Content Placeholder 2"/>
          <p:cNvSpPr>
            <a:spLocks noGrp="1"/>
          </p:cNvSpPr>
          <p:nvPr>
            <p:ph idx="1"/>
          </p:nvPr>
        </p:nvSpPr>
        <p:spPr>
          <a:xfrm>
            <a:off x="0" y="0"/>
            <a:ext cx="9144000" cy="6858000"/>
          </a:xfrm>
          <a:solidFill>
            <a:schemeClr val="accent5">
              <a:lumMod val="40000"/>
              <a:lumOff val="60000"/>
              <a:alpha val="80000"/>
            </a:schemeClr>
          </a:solidFill>
        </p:spPr>
        <p:txBody>
          <a:bodyPr>
            <a:normAutofit/>
          </a:bodyPr>
          <a:lstStyle/>
          <a:p>
            <a:pPr algn="ctr">
              <a:buNone/>
            </a:pPr>
            <a:r>
              <a:rPr lang="fr-FR" sz="3600" b="1" dirty="0" smtClean="0">
                <a:latin typeface="Arial Rounded MT Bold" pitchFamily="34" charset="0"/>
              </a:rPr>
              <a:t>3</a:t>
            </a:r>
            <a:endParaRPr lang="en-US" sz="3600" b="1" dirty="0" smtClean="0">
              <a:latin typeface="Arial Rounded MT Bold" pitchFamily="34" charset="0"/>
            </a:endParaRPr>
          </a:p>
          <a:p>
            <a:pPr algn="ctr">
              <a:buNone/>
            </a:pPr>
            <a:r>
              <a:rPr lang="fr-FR" sz="4000" b="1" dirty="0" smtClean="0">
                <a:latin typeface="Arial Rounded MT Bold" pitchFamily="34" charset="0"/>
              </a:rPr>
              <a:t>A ! si ou pat </a:t>
            </a:r>
            <a:r>
              <a:rPr lang="fr-FR" sz="4000" b="1" dirty="0" err="1" smtClean="0">
                <a:latin typeface="Arial Rounded MT Bold" pitchFamily="34" charset="0"/>
              </a:rPr>
              <a:t>janm</a:t>
            </a:r>
            <a:r>
              <a:rPr lang="fr-FR" sz="4000" b="1" dirty="0" smtClean="0">
                <a:latin typeface="Arial Rounded MT Bold" pitchFamily="34" charset="0"/>
              </a:rPr>
              <a:t> </a:t>
            </a:r>
            <a:r>
              <a:rPr lang="fr-FR" sz="4000" b="1" dirty="0" err="1" smtClean="0">
                <a:latin typeface="Arial Rounded MT Bold" pitchFamily="34" charset="0"/>
              </a:rPr>
              <a:t>beni</a:t>
            </a:r>
            <a:endParaRPr lang="en-US" sz="4000" b="1" dirty="0" smtClean="0">
              <a:latin typeface="Arial Rounded MT Bold" pitchFamily="34" charset="0"/>
            </a:endParaRPr>
          </a:p>
          <a:p>
            <a:pPr algn="ctr">
              <a:buNone/>
            </a:pPr>
            <a:r>
              <a:rPr lang="fr-FR" sz="4000" b="1" dirty="0" err="1" smtClean="0">
                <a:latin typeface="Arial Rounded MT Bold" pitchFamily="34" charset="0"/>
              </a:rPr>
              <a:t>Avek</a:t>
            </a:r>
            <a:r>
              <a:rPr lang="fr-FR" sz="4000" b="1" dirty="0" smtClean="0">
                <a:latin typeface="Arial Rounded MT Bold" pitchFamily="34" charset="0"/>
              </a:rPr>
              <a:t> la </a:t>
            </a:r>
            <a:r>
              <a:rPr lang="fr-FR" sz="4000" b="1" dirty="0" err="1" smtClean="0">
                <a:latin typeface="Arial Rounded MT Bold" pitchFamily="34" charset="0"/>
              </a:rPr>
              <a:t>pè</a:t>
            </a:r>
            <a:r>
              <a:rPr lang="fr-FR" sz="4000" b="1" dirty="0" smtClean="0">
                <a:latin typeface="Arial Rounded MT Bold" pitchFamily="34" charset="0"/>
              </a:rPr>
              <a:t> nan </a:t>
            </a:r>
            <a:r>
              <a:rPr lang="fr-FR" sz="4000" b="1" dirty="0" err="1" smtClean="0">
                <a:latin typeface="Arial Rounded MT Bold" pitchFamily="34" charset="0"/>
              </a:rPr>
              <a:t>kè</a:t>
            </a:r>
            <a:r>
              <a:rPr lang="fr-FR" sz="4000" b="1" dirty="0" smtClean="0">
                <a:latin typeface="Arial Rounded MT Bold" pitchFamily="34" charset="0"/>
              </a:rPr>
              <a:t> ou</a:t>
            </a:r>
            <a:endParaRPr lang="en-US" sz="4000" b="1" dirty="0" smtClean="0">
              <a:latin typeface="Arial Rounded MT Bold" pitchFamily="34" charset="0"/>
            </a:endParaRPr>
          </a:p>
          <a:p>
            <a:pPr algn="ctr">
              <a:buNone/>
            </a:pPr>
            <a:r>
              <a:rPr lang="fr-FR" sz="4000" b="1" dirty="0" err="1" smtClean="0">
                <a:latin typeface="Arial Rounded MT Bold" pitchFamily="34" charset="0"/>
              </a:rPr>
              <a:t>Gen</a:t>
            </a:r>
            <a:r>
              <a:rPr lang="fr-FR" sz="4000" b="1" dirty="0" smtClean="0">
                <a:latin typeface="Arial Rounded MT Bold" pitchFamily="34" charset="0"/>
              </a:rPr>
              <a:t> pou ou </a:t>
            </a:r>
            <a:r>
              <a:rPr lang="fr-FR" sz="4000" b="1" dirty="0" err="1" smtClean="0">
                <a:latin typeface="Arial Rounded MT Bold" pitchFamily="34" charset="0"/>
              </a:rPr>
              <a:t>yon</a:t>
            </a:r>
            <a:r>
              <a:rPr lang="fr-FR" sz="4000" b="1" dirty="0" smtClean="0">
                <a:latin typeface="Arial Rounded MT Bold" pitchFamily="34" charset="0"/>
              </a:rPr>
              <a:t> </a:t>
            </a:r>
            <a:r>
              <a:rPr lang="fr-FR" sz="4000" b="1" dirty="0" err="1" smtClean="0">
                <a:latin typeface="Arial Rounded MT Bold" pitchFamily="34" charset="0"/>
              </a:rPr>
              <a:t>plas</a:t>
            </a:r>
            <a:r>
              <a:rPr lang="fr-FR" sz="4000" b="1" dirty="0" smtClean="0">
                <a:latin typeface="Arial Rounded MT Bold" pitchFamily="34" charset="0"/>
              </a:rPr>
              <a:t> repo</a:t>
            </a:r>
            <a:endParaRPr lang="en-US" sz="4000" b="1" dirty="0" smtClean="0">
              <a:latin typeface="Arial Rounded MT Bold" pitchFamily="34" charset="0"/>
            </a:endParaRPr>
          </a:p>
          <a:p>
            <a:pPr algn="ctr">
              <a:buNone/>
            </a:pPr>
            <a:r>
              <a:rPr lang="en-US" sz="4000" b="1" dirty="0" err="1" smtClean="0">
                <a:latin typeface="Arial Rounded MT Bold" pitchFamily="34" charset="0"/>
              </a:rPr>
              <a:t>Amba</a:t>
            </a:r>
            <a:r>
              <a:rPr lang="en-US" sz="4000" b="1" dirty="0" smtClean="0">
                <a:latin typeface="Arial Rounded MT Bold" pitchFamily="34" charset="0"/>
              </a:rPr>
              <a:t> </a:t>
            </a:r>
            <a:r>
              <a:rPr lang="en-US" sz="4000" b="1" dirty="0" err="1" smtClean="0">
                <a:latin typeface="Arial Rounded MT Bold" pitchFamily="34" charset="0"/>
              </a:rPr>
              <a:t>zèl</a:t>
            </a:r>
            <a:r>
              <a:rPr lang="en-US" sz="4000" b="1" dirty="0" smtClean="0">
                <a:latin typeface="Arial Rounded MT Bold" pitchFamily="34" charset="0"/>
              </a:rPr>
              <a:t> </a:t>
            </a:r>
            <a:r>
              <a:rPr lang="en-US" sz="4000" b="1" dirty="0" err="1" smtClean="0">
                <a:latin typeface="Arial Rounded MT Bold" pitchFamily="34" charset="0"/>
              </a:rPr>
              <a:t>amou</a:t>
            </a:r>
            <a:r>
              <a:rPr lang="en-US" sz="4000" b="1" dirty="0" smtClean="0">
                <a:latin typeface="Arial Rounded MT Bold" pitchFamily="34" charset="0"/>
              </a:rPr>
              <a:t> </a:t>
            </a:r>
            <a:r>
              <a:rPr lang="en-US" sz="4000" b="1" dirty="0" smtClean="0">
                <a:latin typeface="Arial Rounded MT Bold" pitchFamily="34" charset="0"/>
              </a:rPr>
              <a:t>Li-a</a:t>
            </a:r>
          </a:p>
          <a:p>
            <a:pPr algn="ctr">
              <a:buNone/>
            </a:pPr>
            <a:r>
              <a:rPr lang="en-US" sz="4000" b="1" dirty="0" err="1" smtClean="0">
                <a:latin typeface="Arial Rounded MT Bold" pitchFamily="34" charset="0"/>
              </a:rPr>
              <a:t>Ke</a:t>
            </a:r>
            <a:endParaRPr lang="en-US" sz="4000" b="1" dirty="0" smtClean="0">
              <a:latin typeface="Arial Rounded MT Bold" pitchFamily="34" charset="0"/>
            </a:endParaRPr>
          </a:p>
          <a:p>
            <a:pPr algn="ctr">
              <a:buNone/>
            </a:pPr>
            <a:r>
              <a:rPr lang="fr-FR" sz="4000" b="1" dirty="0" err="1" smtClean="0">
                <a:solidFill>
                  <a:srgbClr val="660066"/>
                </a:solidFill>
                <a:latin typeface="Arial Rounded MT Bold" pitchFamily="34" charset="0"/>
              </a:rPr>
              <a:t>Mape</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poze</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poze</a:t>
            </a:r>
            <a:endParaRPr lang="en-US" sz="4000" b="1" dirty="0" smtClean="0">
              <a:solidFill>
                <a:srgbClr val="660066"/>
              </a:solidFill>
              <a:latin typeface="Arial Rounded MT Bold" pitchFamily="34" charset="0"/>
            </a:endParaRPr>
          </a:p>
          <a:p>
            <a:pPr algn="ctr">
              <a:buNone/>
            </a:pPr>
            <a:r>
              <a:rPr lang="fr-FR" sz="4000" b="1" dirty="0" err="1" smtClean="0">
                <a:solidFill>
                  <a:srgbClr val="660066"/>
                </a:solidFill>
                <a:latin typeface="Arial Rounded MT Bold" pitchFamily="34" charset="0"/>
              </a:rPr>
              <a:t>Poze</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Dousman</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anba</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zèl</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amou</a:t>
            </a:r>
            <a:r>
              <a:rPr lang="fr-FR" sz="4000" b="1" dirty="0" smtClean="0">
                <a:solidFill>
                  <a:srgbClr val="660066"/>
                </a:solidFill>
                <a:latin typeface="Arial Rounded MT Bold" pitchFamily="34" charset="0"/>
              </a:rPr>
              <a:t> L-l</a:t>
            </a:r>
            <a:endParaRPr lang="en-US" sz="4000" b="1" dirty="0" smtClean="0">
              <a:solidFill>
                <a:srgbClr val="660066"/>
              </a:solidFill>
              <a:latin typeface="Arial Rounded MT Bold" pitchFamily="34" charset="0"/>
            </a:endParaRPr>
          </a:p>
          <a:p>
            <a:pPr algn="ctr">
              <a:buNone/>
            </a:pPr>
            <a:r>
              <a:rPr lang="fr-FR" sz="4000" b="1" dirty="0" err="1" smtClean="0">
                <a:solidFill>
                  <a:srgbClr val="660066"/>
                </a:solidFill>
                <a:latin typeface="Arial Rounded MT Bold" pitchFamily="34" charset="0"/>
              </a:rPr>
              <a:t>Mape</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poze</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poze</a:t>
            </a:r>
            <a:endParaRPr lang="en-US" sz="4000" b="1" dirty="0" smtClean="0">
              <a:solidFill>
                <a:srgbClr val="660066"/>
              </a:solidFill>
              <a:latin typeface="Arial Rounded MT Bold" pitchFamily="34" charset="0"/>
            </a:endParaRPr>
          </a:p>
          <a:p>
            <a:pPr algn="ctr">
              <a:buNone/>
            </a:pPr>
            <a:r>
              <a:rPr lang="fr-FR" sz="4000" b="1" dirty="0" err="1" smtClean="0">
                <a:solidFill>
                  <a:srgbClr val="660066"/>
                </a:solidFill>
                <a:latin typeface="Arial Rounded MT Bold" pitchFamily="34" charset="0"/>
              </a:rPr>
              <a:t>Poze</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anba</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zèl</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amou</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Li-a</a:t>
            </a:r>
            <a:endParaRPr lang="en-US" sz="4000" b="1" dirty="0">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736600"/>
            <a:ext cx="9144000" cy="6858000"/>
          </a:xfrm>
          <a:prstGeom prst="rect">
            <a:avLst/>
          </a:prstGeom>
          <a:noFill/>
          <a:ln w="9525">
            <a:noFill/>
            <a:miter lim="800000"/>
            <a:headEnd/>
            <a:tailEnd/>
          </a:ln>
        </p:spPr>
      </p:pic>
      <p:sp>
        <p:nvSpPr>
          <p:cNvPr id="6" name="TextBox 5"/>
          <p:cNvSpPr txBox="1"/>
          <p:nvPr/>
        </p:nvSpPr>
        <p:spPr>
          <a:xfrm>
            <a:off x="0" y="-304800"/>
            <a:ext cx="9144000" cy="1569660"/>
          </a:xfrm>
          <a:prstGeom prst="rect">
            <a:avLst/>
          </a:prstGeom>
          <a:solidFill>
            <a:srgbClr val="002060"/>
          </a:solidFill>
        </p:spPr>
        <p:txBody>
          <a:bodyPr wrap="square" rtlCol="0">
            <a:spAutoFit/>
          </a:bodyPr>
          <a:lstStyle/>
          <a:p>
            <a:pPr algn="ctr"/>
            <a:r>
              <a:rPr lang="fr-FR" sz="3200" b="1" dirty="0" err="1" smtClean="0">
                <a:solidFill>
                  <a:schemeClr val="bg1"/>
                </a:solidFill>
                <a:latin typeface="Agency FB" pitchFamily="34" charset="0"/>
                <a:ea typeface="Arial Unicode MS" pitchFamily="34" charset="-128"/>
                <a:cs typeface="Arial Unicode MS" pitchFamily="34" charset="-128"/>
              </a:rPr>
              <a:t>Php</a:t>
            </a:r>
            <a:r>
              <a:rPr lang="fr-FR" sz="3200" b="1" dirty="0" smtClean="0">
                <a:solidFill>
                  <a:schemeClr val="bg1"/>
                </a:solidFill>
                <a:latin typeface="Agency FB" pitchFamily="34" charset="0"/>
                <a:ea typeface="Arial Unicode MS" pitchFamily="34" charset="-128"/>
                <a:cs typeface="Arial Unicode MS" pitchFamily="34" charset="-128"/>
              </a:rPr>
              <a:t> 4:6 Ne vous inquiétez de rien; mais en toute chose faites connaître vos besoins à Dieu par des prières et des supplications, avec des actions de grâces.</a:t>
            </a:r>
          </a:p>
        </p:txBody>
      </p:sp>
      <p:sp>
        <p:nvSpPr>
          <p:cNvPr id="7" name="TextBox 6"/>
          <p:cNvSpPr txBox="1"/>
          <p:nvPr/>
        </p:nvSpPr>
        <p:spPr>
          <a:xfrm>
            <a:off x="0" y="5486400"/>
            <a:ext cx="9144000" cy="1200329"/>
          </a:xfrm>
          <a:prstGeom prst="rect">
            <a:avLst/>
          </a:prstGeom>
          <a:solidFill>
            <a:srgbClr val="003300"/>
          </a:solidFill>
        </p:spPr>
        <p:txBody>
          <a:bodyPr wrap="square" rtlCol="0">
            <a:spAutoFit/>
          </a:bodyPr>
          <a:lstStyle/>
          <a:p>
            <a:pPr algn="ctr"/>
            <a:r>
              <a:rPr lang="fr-FR" sz="3200" dirty="0" smtClean="0">
                <a:solidFill>
                  <a:schemeClr val="bg1"/>
                </a:solidFill>
                <a:latin typeface="Agency FB" pitchFamily="34" charset="0"/>
              </a:rPr>
              <a:t> </a:t>
            </a:r>
            <a:r>
              <a:rPr lang="fr-FR" sz="3600" b="1" dirty="0" smtClean="0">
                <a:solidFill>
                  <a:schemeClr val="bg1"/>
                </a:solidFill>
                <a:latin typeface="Agency FB" pitchFamily="34" charset="0"/>
              </a:rPr>
              <a:t>7 Et la paix de Dieu, qui surpasse toute intelligence, gardera vos cœurs et vos pensées en Jésus-Christ.</a:t>
            </a:r>
            <a:endParaRPr lang="en-US" sz="3600" b="1" dirty="0">
              <a:solidFill>
                <a:schemeClr val="bg1"/>
              </a:solidFill>
              <a:latin typeface="Agency FB"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152400" y="4343400"/>
            <a:ext cx="2450592" cy="533400"/>
          </a:xfrm>
        </p:spPr>
        <p:txBody>
          <a:bodyPr>
            <a:noAutofit/>
          </a:bodyPr>
          <a:lstStyle/>
          <a:p>
            <a:pPr>
              <a:buNone/>
            </a:pPr>
            <a:r>
              <a:rPr lang="en-US" sz="4000" b="1" dirty="0" smtClean="0">
                <a:latin typeface="Copperplate Gothic Bold" pitchFamily="34" charset="0"/>
              </a:rPr>
              <a:t>DEBUT</a:t>
            </a:r>
            <a:endParaRPr lang="en-US" sz="4000" b="1" dirty="0">
              <a:latin typeface="Copperplate Gothic Bold" pitchFamily="34" charset="0"/>
            </a:endParaRP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sz="2800" b="1" dirty="0" smtClean="0">
                <a:solidFill>
                  <a:schemeClr val="tx1"/>
                </a:solidFill>
                <a:latin typeface="Arial Unicode MS" pitchFamily="34" charset="-128"/>
                <a:ea typeface="Arial Unicode MS" pitchFamily="34" charset="-128"/>
                <a:cs typeface="Arial Unicode MS" pitchFamily="34" charset="-128"/>
              </a:rPr>
              <a:t>L'Éternel est dans son saint temple. Que toute la terre fasse silence devant lui! </a:t>
            </a:r>
            <a:r>
              <a:rPr lang="fr-FR" sz="2800" b="1" dirty="0" err="1" smtClean="0">
                <a:solidFill>
                  <a:schemeClr val="tx1"/>
                </a:solidFill>
                <a:latin typeface="Arial Unicode MS" pitchFamily="34" charset="-128"/>
                <a:ea typeface="Arial Unicode MS" pitchFamily="34" charset="-128"/>
                <a:cs typeface="Arial Unicode MS" pitchFamily="34" charset="-128"/>
              </a:rPr>
              <a:t>Habakuk</a:t>
            </a:r>
            <a:r>
              <a:rPr lang="fr-FR" sz="2800" b="1" dirty="0" smtClean="0">
                <a:solidFill>
                  <a:schemeClr val="tx1"/>
                </a:solidFill>
                <a:latin typeface="Arial Unicode MS" pitchFamily="34" charset="-128"/>
                <a:ea typeface="Arial Unicode MS" pitchFamily="34" charset="-128"/>
                <a:cs typeface="Arial Unicode MS" pitchFamily="34" charset="-128"/>
              </a:rPr>
              <a:t> 2:20 </a:t>
            </a:r>
            <a:endParaRPr lang="en-US" sz="2800" b="1" dirty="0">
              <a:solidFill>
                <a:schemeClr val="tx1"/>
              </a:solidFill>
              <a:latin typeface="Arial Unicode MS" pitchFamily="34" charset="-128"/>
              <a:ea typeface="Arial Unicode MS" pitchFamily="34" charset="-128"/>
              <a:cs typeface="Arial Unicode MS" pitchFamily="34" charset="-128"/>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b="1" dirty="0" err="1" smtClean="0"/>
              <a:t>Hab</a:t>
            </a:r>
            <a:r>
              <a:rPr lang="en-US" sz="2800" b="1" dirty="0" smtClean="0"/>
              <a:t> 2:20 But the LORD is in His holy temple. Let all the earth keep silence before Him</a:t>
            </a:r>
            <a:r>
              <a:rPr lang="en-US" b="1" dirty="0" smtClean="0"/>
              <a:t>."</a:t>
            </a:r>
            <a:endParaRPr lang="en-US" b="1" dirty="0"/>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ACK FEATHER IMAGE.jpg"/>
          <p:cNvPicPr>
            <a:picLocks noChangeAspect="1"/>
          </p:cNvPicPr>
          <p:nvPr/>
        </p:nvPicPr>
        <p:blipFill>
          <a:blip r:embed="rId2"/>
          <a:stretch>
            <a:fillRect/>
          </a:stretch>
        </p:blipFill>
        <p:spPr>
          <a:xfrm>
            <a:off x="0" y="0"/>
            <a:ext cx="9144000" cy="6858000"/>
          </a:xfrm>
          <a:prstGeom prst="rect">
            <a:avLst/>
          </a:prstGeom>
        </p:spPr>
      </p:pic>
      <p:sp>
        <p:nvSpPr>
          <p:cNvPr id="3" name="Content Placeholder 2"/>
          <p:cNvSpPr>
            <a:spLocks noGrp="1"/>
          </p:cNvSpPr>
          <p:nvPr>
            <p:ph sz="quarter" idx="1"/>
          </p:nvPr>
        </p:nvSpPr>
        <p:spPr>
          <a:xfrm>
            <a:off x="0" y="0"/>
            <a:ext cx="9144000" cy="6858000"/>
          </a:xfrm>
          <a:solidFill>
            <a:srgbClr val="00FFCC"/>
          </a:solidFill>
        </p:spPr>
        <p:txBody>
          <a:bodyPr>
            <a:normAutofit/>
          </a:bodyPr>
          <a:lstStyle/>
          <a:p>
            <a:pPr algn="ctr"/>
            <a:r>
              <a:rPr lang="fr-FR" sz="4000" dirty="0" smtClean="0">
                <a:solidFill>
                  <a:srgbClr val="660066"/>
                </a:solidFill>
                <a:latin typeface="Copperplate Gothic Bold" pitchFamily="34" charset="0"/>
              </a:rPr>
              <a:t>Introduction</a:t>
            </a:r>
            <a:endParaRPr lang="en-US" sz="4000" dirty="0" smtClean="0">
              <a:solidFill>
                <a:srgbClr val="660066"/>
              </a:solidFill>
              <a:latin typeface="Copperplate Gothic Bold" pitchFamily="34" charset="0"/>
            </a:endParaRPr>
          </a:p>
          <a:p>
            <a:endParaRPr lang="fr-FR" sz="4000" dirty="0" smtClean="0">
              <a:latin typeface="Copperplate Gothic Bold" pitchFamily="34" charset="0"/>
            </a:endParaRPr>
          </a:p>
          <a:p>
            <a:pPr algn="just"/>
            <a:r>
              <a:rPr lang="fr-FR" sz="5400" dirty="0" smtClean="0">
                <a:latin typeface="Copperplate Gothic Bold" pitchFamily="34" charset="0"/>
              </a:rPr>
              <a:t>C'est </a:t>
            </a:r>
            <a:r>
              <a:rPr lang="fr-FR" sz="5400" dirty="0" smtClean="0">
                <a:latin typeface="Copperplate Gothic Bold" pitchFamily="34" charset="0"/>
              </a:rPr>
              <a:t>ici la journée que l'Éternel a faite: Qu'elle soit pour nous un sujet d'allégresse et de joie (Ps 118:24)!</a:t>
            </a:r>
            <a:endParaRPr lang="en-US" sz="5400" dirty="0" smtClean="0">
              <a:latin typeface="Copperplate Gothic Bold" pitchFamily="34" charset="0"/>
            </a:endParaRPr>
          </a:p>
          <a:p>
            <a:pPr algn="just"/>
            <a:endParaRPr lang="en-US" sz="3200" b="1" dirty="0" smtClean="0">
              <a:solidFill>
                <a:srgbClr val="66FFFF"/>
              </a:solidFill>
              <a:latin typeface="Arial Black"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8CCEBA">
                  <a:tint val="66000"/>
                  <a:satMod val="160000"/>
                </a:srgbClr>
              </a:gs>
              <a:gs pos="50000">
                <a:srgbClr val="8CCEBA">
                  <a:tint val="44500"/>
                  <a:satMod val="160000"/>
                </a:srgbClr>
              </a:gs>
              <a:gs pos="100000">
                <a:srgbClr val="8CCEBA">
                  <a:tint val="23500"/>
                  <a:satMod val="160000"/>
                </a:srgbClr>
              </a:gs>
            </a:gsLst>
            <a:lin ang="16200000" scaled="1"/>
            <a:tileRect/>
          </a:gradFill>
        </p:spPr>
        <p:txBody>
          <a:bodyPr>
            <a:normAutofit lnSpcReduction="10000"/>
          </a:bodyPr>
          <a:lstStyle/>
          <a:p>
            <a:pPr algn="ctr">
              <a:buNone/>
            </a:pPr>
            <a:r>
              <a:rPr lang="fr-FR" sz="3200" b="1" dirty="0" smtClean="0">
                <a:solidFill>
                  <a:srgbClr val="7030A0"/>
                </a:solidFill>
                <a:latin typeface="Arial Rounded MT Bold" pitchFamily="34" charset="0"/>
              </a:rPr>
              <a:t>Voir mon Sauveur face à face # 102 CEF</a:t>
            </a:r>
            <a:endParaRPr lang="en-US" sz="3200" b="1" dirty="0" smtClean="0">
              <a:solidFill>
                <a:srgbClr val="7030A0"/>
              </a:solidFill>
              <a:latin typeface="Arial Rounded MT Bold" pitchFamily="34" charset="0"/>
            </a:endParaRPr>
          </a:p>
          <a:p>
            <a:pPr algn="ctr">
              <a:buNone/>
            </a:pPr>
            <a:r>
              <a:rPr lang="fr-FR" sz="3200" b="1" dirty="0" smtClean="0">
                <a:solidFill>
                  <a:srgbClr val="7030A0"/>
                </a:solidFill>
                <a:latin typeface="Arial Rounded MT Bold" pitchFamily="34" charset="0"/>
              </a:rPr>
              <a:t>1.</a:t>
            </a:r>
            <a:endParaRPr lang="en-US" sz="3200" b="1" dirty="0" smtClean="0">
              <a:solidFill>
                <a:srgbClr val="7030A0"/>
              </a:solidFill>
              <a:latin typeface="Arial Rounded MT Bold" pitchFamily="34" charset="0"/>
            </a:endParaRPr>
          </a:p>
          <a:p>
            <a:pPr algn="ctr">
              <a:buNone/>
            </a:pPr>
            <a:r>
              <a:rPr lang="fr-FR" sz="4000" b="1" dirty="0" smtClean="0">
                <a:latin typeface="Arial Rounded MT Bold" pitchFamily="34" charset="0"/>
              </a:rPr>
              <a:t>Voir mon Sauveur face à face,</a:t>
            </a:r>
            <a:endParaRPr lang="en-US" sz="4000" b="1" dirty="0" smtClean="0">
              <a:latin typeface="Arial Rounded MT Bold" pitchFamily="34" charset="0"/>
            </a:endParaRPr>
          </a:p>
          <a:p>
            <a:pPr algn="ctr">
              <a:buNone/>
            </a:pPr>
            <a:r>
              <a:rPr lang="fr-FR" sz="4000" b="1" dirty="0" smtClean="0">
                <a:latin typeface="Arial Rounded MT Bold" pitchFamily="34" charset="0"/>
              </a:rPr>
              <a:t>Voir Jésus dans sa beauté,</a:t>
            </a:r>
            <a:endParaRPr lang="en-US" sz="4000" b="1" dirty="0" smtClean="0">
              <a:latin typeface="Arial Rounded MT Bold" pitchFamily="34" charset="0"/>
            </a:endParaRPr>
          </a:p>
          <a:p>
            <a:pPr algn="ctr">
              <a:buNone/>
            </a:pPr>
            <a:r>
              <a:rPr lang="fr-FR" sz="4000" b="1" dirty="0" smtClean="0">
                <a:latin typeface="Arial Rounded MT Bold" pitchFamily="34" charset="0"/>
              </a:rPr>
              <a:t>O joie! Ô suprême grâce!</a:t>
            </a:r>
            <a:endParaRPr lang="en-US" sz="4000" b="1" dirty="0" smtClean="0">
              <a:latin typeface="Arial Rounded MT Bold" pitchFamily="34" charset="0"/>
            </a:endParaRPr>
          </a:p>
          <a:p>
            <a:pPr algn="ctr">
              <a:buNone/>
            </a:pPr>
            <a:r>
              <a:rPr lang="fr-FR" sz="4000" b="1" dirty="0" smtClean="0">
                <a:latin typeface="Arial Rounded MT Bold" pitchFamily="34" charset="0"/>
              </a:rPr>
              <a:t>O Bonheur! Félicité!</a:t>
            </a:r>
            <a:endParaRPr lang="en-US" sz="4000" b="1" dirty="0" smtClean="0">
              <a:latin typeface="Arial Rounded MT Bold" pitchFamily="34" charset="0"/>
            </a:endParaRPr>
          </a:p>
          <a:p>
            <a:pPr algn="ctr">
              <a:buNone/>
            </a:pPr>
            <a:r>
              <a:rPr lang="fr-FR" sz="4000" b="1" dirty="0" smtClean="0">
                <a:solidFill>
                  <a:srgbClr val="7030A0"/>
                </a:solidFill>
                <a:latin typeface="Arial Rounded MT Bold" pitchFamily="34" charset="0"/>
              </a:rPr>
              <a:t>Refrain</a:t>
            </a:r>
            <a:endParaRPr lang="en-US" sz="4000" b="1" dirty="0" smtClean="0">
              <a:solidFill>
                <a:srgbClr val="7030A0"/>
              </a:solidFill>
              <a:latin typeface="Arial Rounded MT Bold" pitchFamily="34" charset="0"/>
            </a:endParaRPr>
          </a:p>
          <a:p>
            <a:pPr algn="ctr">
              <a:buNone/>
            </a:pPr>
            <a:r>
              <a:rPr lang="fr-FR" sz="4000" b="1" dirty="0" smtClean="0">
                <a:solidFill>
                  <a:srgbClr val="FF0000"/>
                </a:solidFill>
                <a:latin typeface="Arial Rounded MT Bold" pitchFamily="34" charset="0"/>
              </a:rPr>
              <a:t>Oui, dans ta magnificence</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Je te verrai, divin Roi!</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Pour toujours en ta présence</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Je serai semblable à Toi</a:t>
            </a:r>
            <a:r>
              <a:rPr lang="fr-FR" sz="4000" b="1" dirty="0" smtClean="0">
                <a:solidFill>
                  <a:srgbClr val="FF0000"/>
                </a:solidFill>
                <a:latin typeface="Arial Rounded MT Bold" pitchFamily="34" charset="0"/>
              </a:rPr>
              <a:t>!</a:t>
            </a:r>
            <a:endParaRPr lang="en-US" sz="4000" b="1" dirty="0" smtClean="0">
              <a:solidFill>
                <a:srgbClr val="FF0000"/>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8CCEBA">
                  <a:tint val="66000"/>
                  <a:satMod val="160000"/>
                </a:srgbClr>
              </a:gs>
              <a:gs pos="50000">
                <a:srgbClr val="8CCEBA">
                  <a:tint val="44500"/>
                  <a:satMod val="160000"/>
                </a:srgbClr>
              </a:gs>
              <a:gs pos="100000">
                <a:srgbClr val="8CCEBA">
                  <a:tint val="23500"/>
                  <a:satMod val="160000"/>
                </a:srgbClr>
              </a:gs>
            </a:gsLst>
            <a:lin ang="16200000" scaled="1"/>
            <a:tileRect/>
          </a:gradFill>
        </p:spPr>
        <p:txBody>
          <a:bodyPr>
            <a:normAutofit/>
          </a:bodyPr>
          <a:lstStyle/>
          <a:p>
            <a:pPr algn="ctr">
              <a:buNone/>
            </a:pPr>
            <a:r>
              <a:rPr lang="fr-FR" sz="3200" b="1" dirty="0" smtClean="0">
                <a:solidFill>
                  <a:srgbClr val="7030A0"/>
                </a:solidFill>
                <a:latin typeface="Arial Rounded MT Bold" pitchFamily="34" charset="0"/>
              </a:rPr>
              <a:t>2</a:t>
            </a:r>
            <a:r>
              <a:rPr lang="fr-FR" sz="3200" b="1" dirty="0" smtClean="0">
                <a:solidFill>
                  <a:srgbClr val="7030A0"/>
                </a:solidFill>
                <a:latin typeface="Arial Rounded MT Bold" pitchFamily="34" charset="0"/>
              </a:rPr>
              <a:t>.</a:t>
            </a:r>
            <a:endParaRPr lang="en-US" sz="3200" b="1" dirty="0" smtClean="0">
              <a:solidFill>
                <a:srgbClr val="7030A0"/>
              </a:solidFill>
              <a:latin typeface="Arial Rounded MT Bold" pitchFamily="34" charset="0"/>
            </a:endParaRPr>
          </a:p>
          <a:p>
            <a:pPr algn="ctr">
              <a:buNone/>
            </a:pPr>
            <a:r>
              <a:rPr lang="fr-FR" sz="4000" b="1" dirty="0" smtClean="0">
                <a:latin typeface="Arial Rounded MT Bold" pitchFamily="34" charset="0"/>
              </a:rPr>
              <a:t>Ta gloire est encor voilée,</a:t>
            </a:r>
            <a:endParaRPr lang="en-US" sz="4000" b="1" dirty="0" smtClean="0">
              <a:latin typeface="Arial Rounded MT Bold" pitchFamily="34" charset="0"/>
            </a:endParaRPr>
          </a:p>
          <a:p>
            <a:pPr algn="ctr">
              <a:buNone/>
            </a:pPr>
            <a:r>
              <a:rPr lang="fr-FR" sz="4000" b="1" dirty="0" smtClean="0">
                <a:latin typeface="Arial Rounded MT Bold" pitchFamily="34" charset="0"/>
              </a:rPr>
              <a:t>Ah! D’un voile ensanglanté!…</a:t>
            </a:r>
            <a:endParaRPr lang="en-US" sz="4000" b="1" dirty="0" smtClean="0">
              <a:latin typeface="Arial Rounded MT Bold" pitchFamily="34" charset="0"/>
            </a:endParaRPr>
          </a:p>
          <a:p>
            <a:pPr algn="ctr">
              <a:buNone/>
            </a:pPr>
            <a:r>
              <a:rPr lang="fr-FR" sz="4000" b="1" dirty="0" smtClean="0">
                <a:latin typeface="Arial Rounded MT Bold" pitchFamily="34" charset="0"/>
              </a:rPr>
              <a:t>Bientôt sera révélée</a:t>
            </a:r>
            <a:endParaRPr lang="en-US" sz="4000" b="1" dirty="0" smtClean="0">
              <a:latin typeface="Arial Rounded MT Bold" pitchFamily="34" charset="0"/>
            </a:endParaRPr>
          </a:p>
          <a:p>
            <a:pPr algn="ctr">
              <a:buNone/>
            </a:pPr>
            <a:r>
              <a:rPr lang="fr-FR" sz="4000" b="1" dirty="0" smtClean="0">
                <a:latin typeface="Arial Rounded MT Bold" pitchFamily="34" charset="0"/>
              </a:rPr>
              <a:t>Ton ineffable beauté.</a:t>
            </a:r>
            <a:endParaRPr lang="en-US" sz="4000" b="1" dirty="0" smtClean="0">
              <a:latin typeface="Arial Rounded MT Bold" pitchFamily="34" charset="0"/>
            </a:endParaRPr>
          </a:p>
          <a:p>
            <a:pPr algn="ctr">
              <a:buNone/>
            </a:pPr>
            <a:r>
              <a:rPr lang="fr-FR" sz="4000" b="1" dirty="0" smtClean="0">
                <a:solidFill>
                  <a:srgbClr val="7030A0"/>
                </a:solidFill>
                <a:latin typeface="Arial Rounded MT Bold" pitchFamily="34" charset="0"/>
              </a:rPr>
              <a:t>Refrain</a:t>
            </a:r>
            <a:endParaRPr lang="en-US" sz="4000" b="1" dirty="0" smtClean="0">
              <a:solidFill>
                <a:srgbClr val="7030A0"/>
              </a:solidFill>
              <a:latin typeface="Arial Rounded MT Bold" pitchFamily="34" charset="0"/>
            </a:endParaRPr>
          </a:p>
          <a:p>
            <a:pPr algn="ctr">
              <a:buNone/>
            </a:pPr>
            <a:r>
              <a:rPr lang="fr-FR" sz="4000" b="1" dirty="0" smtClean="0">
                <a:solidFill>
                  <a:srgbClr val="FF0000"/>
                </a:solidFill>
                <a:latin typeface="Arial Rounded MT Bold" pitchFamily="34" charset="0"/>
              </a:rPr>
              <a:t>Oui, dans ta magnificence</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Je te verrai, divin Roi!</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Pour toujours en ta présence</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Je serai semblable à Toi!</a:t>
            </a:r>
            <a:endParaRPr lang="en-US" sz="4000" b="1" dirty="0" smtClean="0">
              <a:solidFill>
                <a:srgbClr val="FF0000"/>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8CCEBA">
                  <a:tint val="66000"/>
                  <a:satMod val="160000"/>
                </a:srgbClr>
              </a:gs>
              <a:gs pos="50000">
                <a:srgbClr val="8CCEBA">
                  <a:tint val="44500"/>
                  <a:satMod val="160000"/>
                </a:srgbClr>
              </a:gs>
              <a:gs pos="100000">
                <a:srgbClr val="8CCEBA">
                  <a:tint val="23500"/>
                  <a:satMod val="160000"/>
                </a:srgbClr>
              </a:gs>
            </a:gsLst>
            <a:lin ang="16200000" scaled="1"/>
            <a:tileRect/>
          </a:gradFill>
        </p:spPr>
        <p:txBody>
          <a:bodyPr>
            <a:normAutofit/>
          </a:bodyPr>
          <a:lstStyle/>
          <a:p>
            <a:pPr algn="ctr">
              <a:buNone/>
            </a:pPr>
            <a:r>
              <a:rPr lang="fr-FR" sz="3200" b="1" dirty="0" smtClean="0">
                <a:solidFill>
                  <a:srgbClr val="7030A0"/>
                </a:solidFill>
                <a:latin typeface="Arial Rounded MT Bold" pitchFamily="34" charset="0"/>
              </a:rPr>
              <a:t>3</a:t>
            </a:r>
            <a:r>
              <a:rPr lang="fr-FR" sz="3200" b="1" dirty="0" smtClean="0">
                <a:solidFill>
                  <a:srgbClr val="7030A0"/>
                </a:solidFill>
                <a:latin typeface="Arial Rounded MT Bold" pitchFamily="34" charset="0"/>
              </a:rPr>
              <a:t>.</a:t>
            </a:r>
            <a:endParaRPr lang="en-US" sz="3200" b="1" dirty="0" smtClean="0">
              <a:solidFill>
                <a:srgbClr val="7030A0"/>
              </a:solidFill>
              <a:latin typeface="Arial Rounded MT Bold" pitchFamily="34" charset="0"/>
            </a:endParaRPr>
          </a:p>
          <a:p>
            <a:pPr algn="ctr">
              <a:buNone/>
            </a:pPr>
            <a:r>
              <a:rPr lang="fr-FR" sz="4000" b="1" dirty="0" smtClean="0">
                <a:latin typeface="Arial Rounded MT Bold" pitchFamily="34" charset="0"/>
              </a:rPr>
              <a:t>Oh! Quels transports d’allégresse,</a:t>
            </a:r>
            <a:endParaRPr lang="en-US" sz="4000" b="1" dirty="0" smtClean="0">
              <a:latin typeface="Arial Rounded MT Bold" pitchFamily="34" charset="0"/>
            </a:endParaRPr>
          </a:p>
          <a:p>
            <a:pPr algn="ctr">
              <a:buNone/>
            </a:pPr>
            <a:r>
              <a:rPr lang="fr-FR" sz="4000" b="1" dirty="0" smtClean="0">
                <a:latin typeface="Arial Rounded MT Bold" pitchFamily="34" charset="0"/>
              </a:rPr>
              <a:t>Quand tes yeux baissés sur moi,</a:t>
            </a:r>
            <a:endParaRPr lang="en-US" sz="4000" b="1" dirty="0" smtClean="0">
              <a:latin typeface="Arial Rounded MT Bold" pitchFamily="34" charset="0"/>
            </a:endParaRPr>
          </a:p>
          <a:p>
            <a:pPr algn="ctr">
              <a:buNone/>
            </a:pPr>
            <a:r>
              <a:rPr lang="fr-FR" sz="4000" b="1" dirty="0" smtClean="0">
                <a:latin typeface="Arial Rounded MT Bold" pitchFamily="34" charset="0"/>
              </a:rPr>
              <a:t>Me diront avec tendresse:</a:t>
            </a:r>
            <a:endParaRPr lang="en-US" sz="4000" b="1" dirty="0" smtClean="0">
              <a:latin typeface="Arial Rounded MT Bold" pitchFamily="34" charset="0"/>
            </a:endParaRPr>
          </a:p>
          <a:p>
            <a:pPr algn="ctr">
              <a:buNone/>
            </a:pPr>
            <a:r>
              <a:rPr lang="fr-FR" sz="4000" b="1" dirty="0" smtClean="0">
                <a:latin typeface="Arial Rounded MT Bold" pitchFamily="34" charset="0"/>
              </a:rPr>
              <a:t>“Je mourus aussi pour toi</a:t>
            </a:r>
            <a:r>
              <a:rPr lang="fr-FR" sz="4000" b="1" dirty="0" smtClean="0">
                <a:latin typeface="Arial Rounded MT Bold" pitchFamily="34" charset="0"/>
              </a:rPr>
              <a:t>!</a:t>
            </a:r>
          </a:p>
          <a:p>
            <a:pPr algn="ctr">
              <a:buNone/>
            </a:pPr>
            <a:r>
              <a:rPr lang="fr-FR" sz="4000" b="1" dirty="0" smtClean="0">
                <a:solidFill>
                  <a:srgbClr val="7030A0"/>
                </a:solidFill>
                <a:latin typeface="Arial Rounded MT Bold" pitchFamily="34" charset="0"/>
              </a:rPr>
              <a:t>Refrain</a:t>
            </a:r>
            <a:endParaRPr lang="en-US" sz="4000" b="1" dirty="0" smtClean="0">
              <a:solidFill>
                <a:srgbClr val="7030A0"/>
              </a:solidFill>
              <a:latin typeface="Arial Rounded MT Bold" pitchFamily="34" charset="0"/>
            </a:endParaRPr>
          </a:p>
          <a:p>
            <a:pPr algn="ctr">
              <a:buNone/>
            </a:pPr>
            <a:r>
              <a:rPr lang="fr-FR" sz="4000" b="1" dirty="0" smtClean="0">
                <a:solidFill>
                  <a:srgbClr val="FF0000"/>
                </a:solidFill>
                <a:latin typeface="Arial Rounded MT Bold" pitchFamily="34" charset="0"/>
              </a:rPr>
              <a:t>Oui, dans ta magnificence</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Je te verrai, divin Roi!</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Pour toujours en ta présence</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Je serai semblable à Toi!</a:t>
            </a:r>
            <a:endParaRPr lang="en-US" sz="4000" b="1" dirty="0" smtClean="0">
              <a:solidFill>
                <a:srgbClr val="FF0000"/>
              </a:solidFill>
              <a:latin typeface="Arial Rounded MT Bold" pitchFamily="34" charset="0"/>
            </a:endParaRPr>
          </a:p>
          <a:p>
            <a:pPr algn="ctr">
              <a:buNone/>
            </a:pPr>
            <a:endParaRPr lang="en-US" sz="3200" b="1" dirty="0">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914400"/>
          </a:xfrm>
        </p:spPr>
        <p:txBody>
          <a:bodyPr>
            <a:normAutofit/>
          </a:bodyPr>
          <a:lstStyle/>
          <a:p>
            <a:pPr algn="ctr"/>
            <a:endParaRPr lang="en-US" dirty="0">
              <a:solidFill>
                <a:srgbClr val="FF0000"/>
              </a:solidFill>
            </a:endParaRPr>
          </a:p>
        </p:txBody>
      </p:sp>
      <p:pic>
        <p:nvPicPr>
          <p:cNvPr id="11" name="Picture 10" descr="NEW ONES 2013 2014 051.JPG"/>
          <p:cNvPicPr>
            <a:picLocks noChangeAspect="1"/>
          </p:cNvPicPr>
          <p:nvPr/>
        </p:nvPicPr>
        <p:blipFill>
          <a:blip r:embed="rId2" cstate="print"/>
          <a:stretch>
            <a:fillRect/>
          </a:stretch>
        </p:blipFill>
        <p:spPr>
          <a:xfrm>
            <a:off x="0" y="1"/>
            <a:ext cx="9144000" cy="6858000"/>
          </a:xfrm>
          <a:prstGeom prst="rect">
            <a:avLst/>
          </a:prstGeom>
        </p:spPr>
      </p:pic>
      <p:sp>
        <p:nvSpPr>
          <p:cNvPr id="13" name="TextBox 12"/>
          <p:cNvSpPr txBox="1"/>
          <p:nvPr/>
        </p:nvSpPr>
        <p:spPr>
          <a:xfrm>
            <a:off x="0" y="0"/>
            <a:ext cx="9144000" cy="1754326"/>
          </a:xfrm>
          <a:prstGeom prst="rect">
            <a:avLst/>
          </a:prstGeom>
          <a:gradFill>
            <a:gsLst>
              <a:gs pos="0">
                <a:schemeClr val="accent2">
                  <a:lumMod val="75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pPr algn="ctr"/>
            <a:r>
              <a:rPr lang="en-US" sz="3600" dirty="0" smtClean="0">
                <a:solidFill>
                  <a:schemeClr val="bg1"/>
                </a:solidFill>
              </a:rPr>
              <a:t>BIENVENUE A TOUS!</a:t>
            </a:r>
            <a:r>
              <a:rPr lang="en-US" sz="3600" dirty="0" smtClean="0">
                <a:solidFill>
                  <a:srgbClr val="FF0000"/>
                </a:solidFill>
              </a:rPr>
              <a:t/>
            </a:r>
            <a:br>
              <a:rPr lang="en-US" sz="3600" dirty="0" smtClean="0">
                <a:solidFill>
                  <a:srgbClr val="FF0000"/>
                </a:solidFill>
              </a:rPr>
            </a:br>
            <a:r>
              <a:rPr lang="en-US" sz="3600" dirty="0" smtClean="0">
                <a:solidFill>
                  <a:schemeClr val="bg2">
                    <a:lumMod val="10000"/>
                  </a:schemeClr>
                </a:solidFill>
              </a:rPr>
              <a:t>AUJOURD’HUI EST LE DIMANCHE </a:t>
            </a:r>
          </a:p>
          <a:p>
            <a:pPr algn="ctr"/>
            <a:r>
              <a:rPr lang="en-US" sz="3600" dirty="0" smtClean="0">
                <a:solidFill>
                  <a:schemeClr val="accent6">
                    <a:lumMod val="50000"/>
                  </a:schemeClr>
                </a:solidFill>
              </a:rPr>
              <a:t>De la Sainte </a:t>
            </a:r>
            <a:r>
              <a:rPr lang="en-US" sz="3600" dirty="0" err="1" smtClean="0">
                <a:solidFill>
                  <a:schemeClr val="accent6">
                    <a:lumMod val="50000"/>
                  </a:schemeClr>
                </a:solidFill>
              </a:rPr>
              <a:t>Cène</a:t>
            </a:r>
            <a:endParaRPr lang="en-US" sz="3600" dirty="0">
              <a:solidFill>
                <a:schemeClr val="accent6">
                  <a:lumMod val="50000"/>
                </a:schemeClr>
              </a:solidFill>
            </a:endParaRPr>
          </a:p>
        </p:txBody>
      </p:sp>
      <p:pic>
        <p:nvPicPr>
          <p:cNvPr id="5" name="Picture 4" descr="Holy Week Palm Sunday 2021 Images &amp; HD Wallpapers for Free Download Online:  Wish Happy Holy Sunday With WhatsApp Messages and GIF Greetings | 🙏🏻  LatestLY"/>
          <p:cNvPicPr/>
          <p:nvPr/>
        </p:nvPicPr>
        <p:blipFill>
          <a:blip r:embed="rId3"/>
          <a:srcRect/>
          <a:stretch>
            <a:fillRect/>
          </a:stretch>
        </p:blipFill>
        <p:spPr bwMode="auto">
          <a:xfrm>
            <a:off x="0" y="1752600"/>
            <a:ext cx="9144000" cy="510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5.JPG"/>
          <p:cNvPicPr>
            <a:picLocks noGrp="1" noChangeAspect="1"/>
          </p:cNvPicPr>
          <p:nvPr>
            <p:ph sz="quarter" idx="1"/>
          </p:nvPr>
        </p:nvPicPr>
        <p:blipFill>
          <a:blip r:embed="rId2" cstate="print"/>
          <a:stretch>
            <a:fillRect/>
          </a:stretch>
        </p:blipFill>
        <p:spPr>
          <a:xfrm>
            <a:off x="0" y="1"/>
            <a:ext cx="9144000" cy="6858000"/>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smtClean="0">
                <a:solidFill>
                  <a:schemeClr val="accent2">
                    <a:lumMod val="50000"/>
                  </a:schemeClr>
                </a:solidFill>
                <a:latin typeface="Algerian" pitchFamily="82" charset="0"/>
              </a:rPr>
              <a:t>PRIÈRE D’INTERCESSION</a:t>
            </a:r>
            <a:endParaRPr lang="en-US" sz="5400" b="1" dirty="0">
              <a:solidFill>
                <a:schemeClr val="accent2">
                  <a:lumMod val="50000"/>
                </a:schemeClr>
              </a:solidFill>
              <a:latin typeface="Algerian" pitchFamily="82"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srcRect/>
          <a:stretch>
            <a:fillRect/>
          </a:stretch>
        </p:blipFill>
        <p:spPr bwMode="auto">
          <a:xfrm>
            <a:off x="0" y="0"/>
            <a:ext cx="9144000" cy="6858000"/>
          </a:xfrm>
          <a:prstGeom prst="rect">
            <a:avLst/>
          </a:prstGeom>
          <a:solidFill>
            <a:srgbClr val="FDEDE7"/>
          </a:soli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858962"/>
          </a:xfrm>
        </p:spPr>
        <p:txBody>
          <a:bodyPr>
            <a:normAutofit/>
          </a:bodyPr>
          <a:lstStyle/>
          <a:p>
            <a:pPr algn="ctr"/>
            <a:r>
              <a:rPr lang="en-US" sz="4400" b="1" dirty="0" smtClean="0">
                <a:solidFill>
                  <a:srgbClr val="00B050"/>
                </a:solidFill>
              </a:rPr>
              <a:t>LECTURE ALTERNATIVE</a:t>
            </a:r>
            <a:br>
              <a:rPr lang="en-US" sz="4400" b="1" dirty="0" smtClean="0">
                <a:solidFill>
                  <a:srgbClr val="00B050"/>
                </a:solidFill>
              </a:rPr>
            </a:br>
            <a:endParaRPr lang="en-US" sz="4400" b="1" dirty="0">
              <a:solidFill>
                <a:srgbClr val="00B050"/>
              </a:solidFill>
            </a:endParaRPr>
          </a:p>
        </p:txBody>
      </p:sp>
      <p:sp>
        <p:nvSpPr>
          <p:cNvPr id="3" name="Content Placeholder 2"/>
          <p:cNvSpPr>
            <a:spLocks noGrp="1"/>
          </p:cNvSpPr>
          <p:nvPr>
            <p:ph sz="quarter" idx="1"/>
          </p:nvPr>
        </p:nvSpPr>
        <p:spPr>
          <a:xfrm>
            <a:off x="0" y="2209800"/>
            <a:ext cx="9144000" cy="46482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p:spPr>
        <p:txBody>
          <a:bodyPr>
            <a:normAutofit/>
          </a:bodyPr>
          <a:lstStyle/>
          <a:p>
            <a:pPr algn="ctr">
              <a:buNone/>
            </a:pPr>
            <a:r>
              <a:rPr lang="en-US" sz="9600" dirty="0" smtClean="0">
                <a:solidFill>
                  <a:srgbClr val="002060"/>
                </a:solidFill>
              </a:rPr>
              <a:t>PSAUME 146</a:t>
            </a:r>
          </a:p>
          <a:p>
            <a:pPr algn="ctr">
              <a:buNone/>
            </a:pPr>
            <a:r>
              <a:rPr lang="en-US" sz="9600" dirty="0" smtClean="0">
                <a:solidFill>
                  <a:srgbClr val="002060"/>
                </a:solidFill>
              </a:rPr>
              <a:t>1-10</a:t>
            </a:r>
            <a:endParaRPr lang="en-US" sz="9600" dirty="0">
              <a:solidFill>
                <a:srgbClr val="00206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fontScale="92500" lnSpcReduction="10000"/>
          </a:bodyPr>
          <a:lstStyle/>
          <a:p>
            <a:pPr algn="ctr">
              <a:buNone/>
            </a:pPr>
            <a:r>
              <a:rPr lang="fr-FR" sz="4000" b="1" dirty="0" smtClean="0">
                <a:solidFill>
                  <a:srgbClr val="660066"/>
                </a:solidFill>
                <a:latin typeface="Arial Rounded MT Bold" pitchFamily="34" charset="0"/>
              </a:rPr>
              <a:t>Lecture du Psaume </a:t>
            </a:r>
            <a:r>
              <a:rPr lang="fr-FR" sz="4000" b="1" dirty="0" smtClean="0">
                <a:solidFill>
                  <a:srgbClr val="660066"/>
                </a:solidFill>
                <a:latin typeface="Arial Rounded MT Bold" pitchFamily="34" charset="0"/>
              </a:rPr>
              <a:t>145</a:t>
            </a:r>
            <a:endParaRPr lang="en-US" sz="4000" b="1" dirty="0" smtClean="0">
              <a:solidFill>
                <a:srgbClr val="660066"/>
              </a:solidFill>
              <a:latin typeface="Arial Rounded MT Bold" pitchFamily="34" charset="0"/>
            </a:endParaRPr>
          </a:p>
          <a:p>
            <a:pPr algn="just"/>
            <a:r>
              <a:rPr lang="fr-FR" sz="4400" b="1" dirty="0" smtClean="0">
                <a:latin typeface="Arial Rounded MT Bold" pitchFamily="34" charset="0"/>
              </a:rPr>
              <a:t>Ps </a:t>
            </a:r>
            <a:r>
              <a:rPr lang="fr-FR" sz="4400" b="1" dirty="0" smtClean="0">
                <a:latin typeface="Arial Rounded MT Bold" pitchFamily="34" charset="0"/>
              </a:rPr>
              <a:t>145:1 ¶ Louange. De David. Je t'exalterai, ô mon Dieu, mon roi! Et je bénirai ton nom à toujours et à perpétuité.</a:t>
            </a:r>
            <a:endParaRPr lang="en-US" sz="4400" b="1" dirty="0" smtClean="0">
              <a:latin typeface="Arial Rounded MT Bold" pitchFamily="34" charset="0"/>
            </a:endParaRPr>
          </a:p>
          <a:p>
            <a:pPr algn="just"/>
            <a:r>
              <a:rPr lang="fr-FR" sz="4400" b="1" dirty="0" smtClean="0">
                <a:latin typeface="Arial Rounded MT Bold" pitchFamily="34" charset="0"/>
              </a:rPr>
              <a:t> </a:t>
            </a:r>
            <a:r>
              <a:rPr lang="fr-FR" sz="4400" b="1" dirty="0" smtClean="0">
                <a:solidFill>
                  <a:srgbClr val="660066"/>
                </a:solidFill>
                <a:latin typeface="Arial Rounded MT Bold" pitchFamily="34" charset="0"/>
              </a:rPr>
              <a:t>2 Chaque jour je te bénirai, Et je célébrerai ton nom à toujours et à perpétuité.</a:t>
            </a:r>
            <a:endParaRPr lang="en-US" sz="4400" b="1" dirty="0" smtClean="0">
              <a:solidFill>
                <a:srgbClr val="660066"/>
              </a:solidFill>
              <a:latin typeface="Arial Rounded MT Bold" pitchFamily="34" charset="0"/>
            </a:endParaRPr>
          </a:p>
          <a:p>
            <a:pPr algn="just"/>
            <a:r>
              <a:rPr lang="fr-FR" sz="4400" b="1" dirty="0" smtClean="0">
                <a:latin typeface="Arial Rounded MT Bold" pitchFamily="34" charset="0"/>
              </a:rPr>
              <a:t> 3 L'Éternel est grand et très digne de louange, Et sa grandeur est insondable</a:t>
            </a:r>
            <a:r>
              <a:rPr lang="fr-FR" sz="4400" b="1" dirty="0" smtClean="0">
                <a:latin typeface="Arial Rounded MT Bold" pitchFamily="34" charset="0"/>
              </a:rPr>
              <a:t>.</a:t>
            </a:r>
            <a:endParaRPr lang="en-US" sz="4400" b="1" dirty="0" smtClean="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fontScale="92500" lnSpcReduction="20000"/>
          </a:bodyPr>
          <a:lstStyle/>
          <a:p>
            <a:pPr algn="just">
              <a:buNone/>
            </a:pPr>
            <a:r>
              <a:rPr lang="fr-FR" sz="4400" b="1" dirty="0" smtClean="0">
                <a:latin typeface="Arial Rounded MT Bold" pitchFamily="34" charset="0"/>
              </a:rPr>
              <a:t>4 </a:t>
            </a:r>
            <a:r>
              <a:rPr lang="fr-FR" sz="4400" b="1" dirty="0" smtClean="0">
                <a:latin typeface="Arial Rounded MT Bold" pitchFamily="34" charset="0"/>
              </a:rPr>
              <a:t>Que chaque génération célèbre tes œuvres, Et publie tes hauts faits!</a:t>
            </a:r>
            <a:endParaRPr lang="en-US" sz="4400" b="1" dirty="0" smtClean="0">
              <a:latin typeface="Arial Rounded MT Bold" pitchFamily="34" charset="0"/>
            </a:endParaRPr>
          </a:p>
          <a:p>
            <a:pPr algn="just"/>
            <a:r>
              <a:rPr lang="fr-FR" sz="4400" b="1" dirty="0" smtClean="0">
                <a:latin typeface="Arial Rounded MT Bold" pitchFamily="34" charset="0"/>
              </a:rPr>
              <a:t> </a:t>
            </a:r>
            <a:r>
              <a:rPr lang="fr-FR" sz="4400" b="1" dirty="0" smtClean="0">
                <a:solidFill>
                  <a:srgbClr val="660066"/>
                </a:solidFill>
                <a:latin typeface="Arial Rounded MT Bold" pitchFamily="34" charset="0"/>
              </a:rPr>
              <a:t>5 Je dirai la splendeur glorieuse de ta majesté; Je chanterai tes merveilles.</a:t>
            </a:r>
            <a:endParaRPr lang="en-US" sz="4400" b="1" dirty="0" smtClean="0">
              <a:solidFill>
                <a:srgbClr val="660066"/>
              </a:solidFill>
              <a:latin typeface="Arial Rounded MT Bold" pitchFamily="34" charset="0"/>
            </a:endParaRPr>
          </a:p>
          <a:p>
            <a:pPr algn="just"/>
            <a:r>
              <a:rPr lang="fr-FR" sz="4400" b="1" dirty="0" smtClean="0">
                <a:latin typeface="Arial Rounded MT Bold" pitchFamily="34" charset="0"/>
              </a:rPr>
              <a:t> 6 On parlera de ta puissance redoutable, Et je raconterai ta grandeur.</a:t>
            </a:r>
            <a:endParaRPr lang="en-US" sz="4400" b="1" dirty="0" smtClean="0">
              <a:latin typeface="Arial Rounded MT Bold" pitchFamily="34" charset="0"/>
            </a:endParaRPr>
          </a:p>
          <a:p>
            <a:pPr algn="just"/>
            <a:r>
              <a:rPr lang="fr-FR" sz="4400" b="1" dirty="0" smtClean="0">
                <a:solidFill>
                  <a:srgbClr val="660066"/>
                </a:solidFill>
                <a:latin typeface="Arial Rounded MT Bold" pitchFamily="34" charset="0"/>
              </a:rPr>
              <a:t> 7 Qu'on proclame le souvenir de ton immense bonté, Et qu'on célèbre ta justice!</a:t>
            </a:r>
            <a:endParaRPr lang="en-US" sz="4400" b="1" dirty="0" smtClean="0">
              <a:solidFill>
                <a:srgbClr val="660066"/>
              </a:solidFill>
              <a:latin typeface="Arial Rounded MT Bold" pitchFamily="34" charset="0"/>
            </a:endParaRPr>
          </a:p>
          <a:p>
            <a:pPr algn="just">
              <a:buNone/>
            </a:pPr>
            <a:endParaRPr lang="en-US" sz="4000" b="1" dirty="0">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fontScale="92500" lnSpcReduction="20000"/>
          </a:bodyPr>
          <a:lstStyle/>
          <a:p>
            <a:pPr algn="just"/>
            <a:r>
              <a:rPr lang="fr-FR" sz="4400" b="1" dirty="0" smtClean="0">
                <a:latin typeface="Arial Rounded MT Bold" pitchFamily="34" charset="0"/>
              </a:rPr>
              <a:t>8 </a:t>
            </a:r>
            <a:r>
              <a:rPr lang="fr-FR" sz="4400" b="1" dirty="0" smtClean="0">
                <a:latin typeface="Arial Rounded MT Bold" pitchFamily="34" charset="0"/>
              </a:rPr>
              <a:t>L'Éternel est miséricordieux et compatissant, Lent à la colère et plein de bonté.</a:t>
            </a:r>
            <a:endParaRPr lang="en-US" sz="4400" b="1" dirty="0" smtClean="0">
              <a:latin typeface="Arial Rounded MT Bold" pitchFamily="34" charset="0"/>
            </a:endParaRPr>
          </a:p>
          <a:p>
            <a:pPr algn="just"/>
            <a:r>
              <a:rPr lang="fr-FR" sz="4400" b="1" dirty="0" smtClean="0">
                <a:latin typeface="Arial Rounded MT Bold" pitchFamily="34" charset="0"/>
              </a:rPr>
              <a:t> </a:t>
            </a:r>
            <a:r>
              <a:rPr lang="fr-FR" sz="4400" b="1" dirty="0" smtClean="0">
                <a:solidFill>
                  <a:srgbClr val="660066"/>
                </a:solidFill>
                <a:latin typeface="Arial Rounded MT Bold" pitchFamily="34" charset="0"/>
              </a:rPr>
              <a:t>9 L'Éternel est bon envers tous, Et ses compassions s'étendent sur toutes ses œuvres.</a:t>
            </a:r>
            <a:endParaRPr lang="en-US" sz="4400" b="1" dirty="0" smtClean="0">
              <a:solidFill>
                <a:srgbClr val="660066"/>
              </a:solidFill>
              <a:latin typeface="Arial Rounded MT Bold" pitchFamily="34" charset="0"/>
            </a:endParaRPr>
          </a:p>
          <a:p>
            <a:pPr algn="just"/>
            <a:r>
              <a:rPr lang="fr-FR" sz="4400" b="1" dirty="0" smtClean="0">
                <a:latin typeface="Arial Rounded MT Bold" pitchFamily="34" charset="0"/>
              </a:rPr>
              <a:t> 10 ¶ Toutes tes œuvres te loueront, ô Éternel! Et tes fidèles te béniront.</a:t>
            </a:r>
            <a:endParaRPr lang="en-US" sz="4400" b="1" dirty="0" smtClean="0">
              <a:latin typeface="Arial Rounded MT Bold" pitchFamily="34" charset="0"/>
            </a:endParaRPr>
          </a:p>
          <a:p>
            <a:pPr algn="just"/>
            <a:r>
              <a:rPr lang="fr-FR" sz="4400" b="1" dirty="0" smtClean="0">
                <a:solidFill>
                  <a:srgbClr val="660066"/>
                </a:solidFill>
                <a:latin typeface="Arial Rounded MT Bold" pitchFamily="34" charset="0"/>
              </a:rPr>
              <a:t> 11 Ils diront la gloire de ton règne, Et ils proclameront ta puissance,</a:t>
            </a:r>
            <a:endParaRPr lang="en-US" sz="4400" b="1" dirty="0" smtClean="0">
              <a:solidFill>
                <a:srgbClr val="660066"/>
              </a:solidFill>
              <a:latin typeface="Arial Rounded MT Bold" pitchFamily="34" charset="0"/>
            </a:endParaRPr>
          </a:p>
          <a:p>
            <a:pPr algn="just">
              <a:buNone/>
            </a:pPr>
            <a:endParaRPr lang="en-US" sz="4000" b="1" dirty="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fontScale="92500"/>
          </a:bodyPr>
          <a:lstStyle/>
          <a:p>
            <a:pPr algn="just">
              <a:buNone/>
            </a:pPr>
            <a:r>
              <a:rPr lang="fr-FR" sz="4400" b="1" dirty="0" smtClean="0">
                <a:latin typeface="Arial Rounded MT Bold" pitchFamily="34" charset="0"/>
              </a:rPr>
              <a:t>12 </a:t>
            </a:r>
            <a:r>
              <a:rPr lang="fr-FR" sz="4400" b="1" dirty="0" smtClean="0">
                <a:latin typeface="Arial Rounded MT Bold" pitchFamily="34" charset="0"/>
              </a:rPr>
              <a:t>Pour faire connaître aux fils de l'homme ta puissance Et la splendeur glorieuse de ton règne.</a:t>
            </a:r>
            <a:endParaRPr lang="en-US" sz="4400" b="1" dirty="0" smtClean="0">
              <a:latin typeface="Arial Rounded MT Bold" pitchFamily="34" charset="0"/>
            </a:endParaRPr>
          </a:p>
          <a:p>
            <a:pPr algn="just"/>
            <a:r>
              <a:rPr lang="fr-FR" sz="4400" b="1" dirty="0" smtClean="0">
                <a:latin typeface="Arial Rounded MT Bold" pitchFamily="34" charset="0"/>
              </a:rPr>
              <a:t> </a:t>
            </a:r>
            <a:r>
              <a:rPr lang="fr-FR" sz="4400" b="1" dirty="0" smtClean="0">
                <a:solidFill>
                  <a:srgbClr val="660066"/>
                </a:solidFill>
                <a:latin typeface="Arial Rounded MT Bold" pitchFamily="34" charset="0"/>
              </a:rPr>
              <a:t>13 Ton règne est un règne de tous les siècles, Et ta domination subsiste dans tous les âges.</a:t>
            </a:r>
            <a:endParaRPr lang="en-US" sz="4400" b="1" dirty="0" smtClean="0">
              <a:solidFill>
                <a:srgbClr val="660066"/>
              </a:solidFill>
              <a:latin typeface="Arial Rounded MT Bold" pitchFamily="34" charset="0"/>
            </a:endParaRPr>
          </a:p>
          <a:p>
            <a:pPr algn="just"/>
            <a:r>
              <a:rPr lang="fr-FR" sz="4400" b="1" dirty="0" smtClean="0">
                <a:latin typeface="Arial Rounded MT Bold" pitchFamily="34" charset="0"/>
              </a:rPr>
              <a:t> 14 L'Éternel soutient tous ceux qui tombent, Et il redresse tous ceux qui sont </a:t>
            </a:r>
            <a:r>
              <a:rPr lang="fr-FR" sz="4400" b="1" dirty="0" smtClean="0">
                <a:latin typeface="Arial Rounded MT Bold" pitchFamily="34" charset="0"/>
              </a:rPr>
              <a:t>courbés</a:t>
            </a:r>
            <a:endParaRPr lang="en-US" sz="4400" b="1" dirty="0" smtClean="0">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fontScale="92500" lnSpcReduction="20000"/>
          </a:bodyPr>
          <a:lstStyle/>
          <a:p>
            <a:pPr algn="just">
              <a:buNone/>
            </a:pPr>
            <a:r>
              <a:rPr lang="fr-FR" sz="4400" b="1" dirty="0" smtClean="0">
                <a:latin typeface="Arial Rounded MT Bold" pitchFamily="34" charset="0"/>
              </a:rPr>
              <a:t>15 </a:t>
            </a:r>
            <a:r>
              <a:rPr lang="fr-FR" sz="4400" b="1" dirty="0" smtClean="0">
                <a:latin typeface="Arial Rounded MT Bold" pitchFamily="34" charset="0"/>
              </a:rPr>
              <a:t>Les yeux de tous espèrent en toi, Et tu leur donnes la nourriture en son temps.</a:t>
            </a:r>
            <a:endParaRPr lang="en-US" sz="4400" b="1" dirty="0" smtClean="0">
              <a:latin typeface="Arial Rounded MT Bold" pitchFamily="34" charset="0"/>
            </a:endParaRPr>
          </a:p>
          <a:p>
            <a:pPr algn="just"/>
            <a:r>
              <a:rPr lang="fr-FR" sz="4400" b="1" dirty="0" smtClean="0">
                <a:solidFill>
                  <a:srgbClr val="660066"/>
                </a:solidFill>
                <a:latin typeface="Arial Rounded MT Bold" pitchFamily="34" charset="0"/>
              </a:rPr>
              <a:t> 16 Tu ouvres ta main, Et tu rassasies à souhait tout ce qui a vie.</a:t>
            </a:r>
            <a:endParaRPr lang="en-US" sz="4400" b="1" dirty="0" smtClean="0">
              <a:solidFill>
                <a:srgbClr val="660066"/>
              </a:solidFill>
              <a:latin typeface="Arial Rounded MT Bold" pitchFamily="34" charset="0"/>
            </a:endParaRPr>
          </a:p>
          <a:p>
            <a:pPr algn="just"/>
            <a:r>
              <a:rPr lang="fr-FR" sz="4400" b="1" dirty="0" smtClean="0">
                <a:latin typeface="Arial Rounded MT Bold" pitchFamily="34" charset="0"/>
              </a:rPr>
              <a:t> 17 L'Éternel est juste dans toutes ses voies, Et miséricordieux dans toutes ses œuvres.</a:t>
            </a:r>
            <a:endParaRPr lang="en-US" sz="4400" b="1" dirty="0" smtClean="0">
              <a:latin typeface="Arial Rounded MT Bold" pitchFamily="34" charset="0"/>
            </a:endParaRPr>
          </a:p>
          <a:p>
            <a:pPr algn="just"/>
            <a:r>
              <a:rPr lang="fr-FR" sz="4400" b="1" dirty="0" smtClean="0">
                <a:solidFill>
                  <a:srgbClr val="660066"/>
                </a:solidFill>
                <a:latin typeface="Arial Rounded MT Bold" pitchFamily="34" charset="0"/>
              </a:rPr>
              <a:t> 18 L'Éternel est près de tous ceux qui l'invoquent, De tous ceux qui l'invoquent avec sincérité;</a:t>
            </a:r>
            <a:endParaRPr lang="en-US" sz="4400" b="1" dirty="0" smtClean="0">
              <a:solidFill>
                <a:srgbClr val="660066"/>
              </a:solidFill>
              <a:latin typeface="Arial Rounded MT Bold" pitchFamily="34" charset="0"/>
            </a:endParaRPr>
          </a:p>
          <a:p>
            <a:pPr algn="just"/>
            <a:endParaRPr lang="en-US" sz="4000" b="1" dirty="0">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lnSpcReduction="10000"/>
          </a:bodyPr>
          <a:lstStyle/>
          <a:p>
            <a:pPr algn="just">
              <a:buNone/>
            </a:pPr>
            <a:r>
              <a:rPr lang="fr-FR" sz="4400" b="1" dirty="0" smtClean="0">
                <a:latin typeface="Arial Rounded MT Bold" pitchFamily="34" charset="0"/>
              </a:rPr>
              <a:t>19 </a:t>
            </a:r>
            <a:r>
              <a:rPr lang="fr-FR" sz="4400" b="1" dirty="0" smtClean="0">
                <a:latin typeface="Arial Rounded MT Bold" pitchFamily="34" charset="0"/>
              </a:rPr>
              <a:t>Il accomplit les désirs de ceux qui le craignent, Il entend leur cri et il les sauve.</a:t>
            </a:r>
            <a:endParaRPr lang="en-US" sz="4400" b="1" dirty="0" smtClean="0">
              <a:latin typeface="Arial Rounded MT Bold" pitchFamily="34" charset="0"/>
            </a:endParaRPr>
          </a:p>
          <a:p>
            <a:pPr algn="just"/>
            <a:r>
              <a:rPr lang="fr-FR" sz="4400" b="1" dirty="0" smtClean="0">
                <a:solidFill>
                  <a:srgbClr val="660066"/>
                </a:solidFill>
                <a:latin typeface="Arial Rounded MT Bold" pitchFamily="34" charset="0"/>
              </a:rPr>
              <a:t> 20 L'Éternel garde tous ceux qui l'aiment, Et il détruit tous les méchants.</a:t>
            </a:r>
            <a:endParaRPr lang="en-US" sz="4400" b="1" dirty="0" smtClean="0">
              <a:solidFill>
                <a:srgbClr val="660066"/>
              </a:solidFill>
              <a:latin typeface="Arial Rounded MT Bold" pitchFamily="34" charset="0"/>
            </a:endParaRPr>
          </a:p>
          <a:p>
            <a:pPr algn="just"/>
            <a:r>
              <a:rPr lang="fr-FR" sz="4400" b="1" dirty="0" smtClean="0">
                <a:latin typeface="Arial Rounded MT Bold" pitchFamily="34" charset="0"/>
              </a:rPr>
              <a:t> 21 Que ma bouche publie la louange de l'Éternel, Et que toute chair bénisse son saint nom, A toujours et à perpétuité!</a:t>
            </a:r>
            <a:endParaRPr lang="en-US" sz="4400" b="1" dirty="0" smtClean="0">
              <a:latin typeface="Arial Rounded MT Bold" pitchFamily="34" charset="0"/>
            </a:endParaRPr>
          </a:p>
          <a:p>
            <a:pPr algn="just"/>
            <a:endParaRPr lang="en-US" sz="4000" b="1" dirty="0">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FF00"/>
          </a:solidFill>
        </p:spPr>
        <p:txBody>
          <a:bodyPr/>
          <a:lstStyle/>
          <a:p>
            <a:pPr algn="ctr"/>
            <a:r>
              <a:rPr lang="en-US" b="1" dirty="0" smtClean="0">
                <a:latin typeface="Arial Rounded MT Bold" pitchFamily="34" charset="0"/>
              </a:rPr>
              <a:t>DOXOLOGIE</a:t>
            </a:r>
            <a:endParaRPr lang="en-US" b="1" dirty="0">
              <a:latin typeface="Arial Rounded MT Bold" pitchFamily="34" charset="0"/>
            </a:endParaRPr>
          </a:p>
        </p:txBody>
      </p:sp>
      <p:sp>
        <p:nvSpPr>
          <p:cNvPr id="3" name="Content Placeholder 2"/>
          <p:cNvSpPr>
            <a:spLocks noGrp="1"/>
          </p:cNvSpPr>
          <p:nvPr>
            <p:ph sz="quarter" idx="1"/>
          </p:nvPr>
        </p:nvSpPr>
        <p:spPr>
          <a:xfrm>
            <a:off x="0" y="838200"/>
            <a:ext cx="9144000" cy="6019800"/>
          </a:xfrm>
          <a:solidFill>
            <a:srgbClr val="00B0F0"/>
          </a:solidFill>
        </p:spPr>
        <p:txBody>
          <a:bodyPr>
            <a:normAutofit/>
          </a:bodyPr>
          <a:lstStyle/>
          <a:p>
            <a:pPr algn="ctr">
              <a:buNone/>
            </a:pPr>
            <a:r>
              <a:rPr lang="fr-FR" sz="4800" b="1" dirty="0" smtClean="0">
                <a:solidFill>
                  <a:srgbClr val="FDEDE7"/>
                </a:solidFill>
                <a:latin typeface="Arial Rounded MT Bold" pitchFamily="34" charset="0"/>
              </a:rPr>
              <a:t>1</a:t>
            </a:r>
            <a:r>
              <a:rPr lang="fr-FR" sz="4800" b="1" dirty="0" smtClean="0">
                <a:solidFill>
                  <a:srgbClr val="FDEDE7"/>
                </a:solidFill>
                <a:latin typeface="Arial Rounded MT Bold" pitchFamily="34" charset="0"/>
              </a:rPr>
              <a:t>.</a:t>
            </a:r>
            <a:endParaRPr lang="en-US" sz="4800" b="1" dirty="0" smtClean="0">
              <a:solidFill>
                <a:srgbClr val="FDEDE7"/>
              </a:solidFill>
              <a:latin typeface="Arial Rounded MT Bold" pitchFamily="34" charset="0"/>
            </a:endParaRPr>
          </a:p>
          <a:p>
            <a:pPr algn="ctr">
              <a:buNone/>
            </a:pPr>
            <a:r>
              <a:rPr lang="fr-FR" sz="4800" b="1" dirty="0" smtClean="0">
                <a:latin typeface="Arial Rounded MT Bold" pitchFamily="34" charset="0"/>
              </a:rPr>
              <a:t>Grâce infinie, O quel beau don</a:t>
            </a:r>
            <a:endParaRPr lang="en-US" sz="4800" b="1" dirty="0" smtClean="0">
              <a:latin typeface="Arial Rounded MT Bold" pitchFamily="34" charset="0"/>
            </a:endParaRPr>
          </a:p>
          <a:p>
            <a:pPr algn="ctr">
              <a:buNone/>
            </a:pPr>
            <a:r>
              <a:rPr lang="fr-FR" sz="4800" b="1" dirty="0" smtClean="0">
                <a:latin typeface="Arial Rounded MT Bold" pitchFamily="34" charset="0"/>
              </a:rPr>
              <a:t>Pour moi pécheur, qui crois</a:t>
            </a:r>
            <a:endParaRPr lang="en-US" sz="4800" b="1" dirty="0" smtClean="0">
              <a:latin typeface="Arial Rounded MT Bold" pitchFamily="34" charset="0"/>
            </a:endParaRPr>
          </a:p>
          <a:p>
            <a:pPr algn="ctr">
              <a:buNone/>
            </a:pPr>
            <a:r>
              <a:rPr lang="fr-FR" sz="4800" b="1" dirty="0" smtClean="0">
                <a:latin typeface="Arial Rounded MT Bold" pitchFamily="34" charset="0"/>
              </a:rPr>
              <a:t>J'étais perdu, j'ai le pardon,</a:t>
            </a:r>
            <a:endParaRPr lang="en-US" sz="4800" b="1" dirty="0" smtClean="0">
              <a:latin typeface="Arial Rounded MT Bold" pitchFamily="34" charset="0"/>
            </a:endParaRPr>
          </a:p>
          <a:p>
            <a:pPr algn="ctr">
              <a:buNone/>
            </a:pPr>
            <a:r>
              <a:rPr lang="fr-FR" sz="4800" b="1" dirty="0" smtClean="0">
                <a:latin typeface="Arial Rounded MT Bold" pitchFamily="34" charset="0"/>
              </a:rPr>
              <a:t>Aveugle mais je vois</a:t>
            </a:r>
            <a:r>
              <a:rPr lang="fr-FR" sz="4800" b="1" dirty="0" smtClean="0">
                <a:latin typeface="Arial Rounded MT Bold" pitchFamily="34" charset="0"/>
              </a:rPr>
              <a:t>.</a:t>
            </a:r>
            <a:endParaRPr lang="en-US" sz="4800" b="1" dirty="0" smtClean="0">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FF00"/>
          </a:solidFill>
        </p:spPr>
        <p:txBody>
          <a:bodyPr/>
          <a:lstStyle/>
          <a:p>
            <a:pPr algn="ctr"/>
            <a:r>
              <a:rPr lang="en-US" b="1" dirty="0" smtClean="0">
                <a:latin typeface="Arial Rounded MT Bold" pitchFamily="34" charset="0"/>
              </a:rPr>
              <a:t>DOXOLOGIE</a:t>
            </a:r>
            <a:endParaRPr lang="en-US" b="1" dirty="0">
              <a:latin typeface="Arial Rounded MT Bold" pitchFamily="34" charset="0"/>
            </a:endParaRPr>
          </a:p>
        </p:txBody>
      </p:sp>
      <p:sp>
        <p:nvSpPr>
          <p:cNvPr id="3" name="Content Placeholder 2"/>
          <p:cNvSpPr>
            <a:spLocks noGrp="1"/>
          </p:cNvSpPr>
          <p:nvPr>
            <p:ph sz="quarter" idx="1"/>
          </p:nvPr>
        </p:nvSpPr>
        <p:spPr>
          <a:xfrm>
            <a:off x="0" y="838200"/>
            <a:ext cx="9144000" cy="6019800"/>
          </a:xfrm>
          <a:solidFill>
            <a:srgbClr val="00B0F0"/>
          </a:solidFill>
        </p:spPr>
        <p:txBody>
          <a:bodyPr>
            <a:normAutofit/>
          </a:bodyPr>
          <a:lstStyle/>
          <a:p>
            <a:pPr algn="ctr">
              <a:buNone/>
            </a:pPr>
            <a:r>
              <a:rPr lang="fr-FR" sz="4800" b="1" dirty="0" smtClean="0">
                <a:solidFill>
                  <a:srgbClr val="FDEDE7"/>
                </a:solidFill>
                <a:latin typeface="Arial Rounded MT Bold" pitchFamily="34" charset="0"/>
              </a:rPr>
              <a:t>2</a:t>
            </a:r>
            <a:r>
              <a:rPr lang="fr-FR" sz="4800" b="1" dirty="0" smtClean="0">
                <a:solidFill>
                  <a:srgbClr val="FDEDE7"/>
                </a:solidFill>
                <a:latin typeface="Arial Rounded MT Bold" pitchFamily="34" charset="0"/>
              </a:rPr>
              <a:t>.</a:t>
            </a:r>
            <a:endParaRPr lang="en-US" sz="4800" b="1" dirty="0" smtClean="0">
              <a:solidFill>
                <a:srgbClr val="FDEDE7"/>
              </a:solidFill>
              <a:latin typeface="Arial Rounded MT Bold" pitchFamily="34" charset="0"/>
            </a:endParaRPr>
          </a:p>
          <a:p>
            <a:pPr algn="ctr">
              <a:buNone/>
            </a:pPr>
            <a:r>
              <a:rPr lang="fr-FR" sz="4800" b="1" dirty="0" smtClean="0">
                <a:latin typeface="Arial Rounded MT Bold" pitchFamily="34" charset="0"/>
              </a:rPr>
              <a:t>La grâce a mis </a:t>
            </a:r>
            <a:endParaRPr lang="fr-FR" sz="4800" b="1" dirty="0" smtClean="0">
              <a:latin typeface="Arial Rounded MT Bold" pitchFamily="34" charset="0"/>
            </a:endParaRPr>
          </a:p>
          <a:p>
            <a:pPr algn="ctr">
              <a:buNone/>
            </a:pPr>
            <a:r>
              <a:rPr lang="fr-FR" sz="4800" b="1" dirty="0" smtClean="0">
                <a:latin typeface="Arial Rounded MT Bold" pitchFamily="34" charset="0"/>
              </a:rPr>
              <a:t>la </a:t>
            </a:r>
            <a:r>
              <a:rPr lang="fr-FR" sz="4800" b="1" dirty="0" smtClean="0">
                <a:latin typeface="Arial Rounded MT Bold" pitchFamily="34" charset="0"/>
              </a:rPr>
              <a:t>crainte en moi</a:t>
            </a:r>
            <a:endParaRPr lang="en-US" sz="4800" b="1" dirty="0" smtClean="0">
              <a:latin typeface="Arial Rounded MT Bold" pitchFamily="34" charset="0"/>
            </a:endParaRPr>
          </a:p>
          <a:p>
            <a:pPr algn="ctr">
              <a:buNone/>
            </a:pPr>
            <a:r>
              <a:rPr lang="fr-FR" sz="4800" b="1" dirty="0" smtClean="0">
                <a:latin typeface="Arial Rounded MT Bold" pitchFamily="34" charset="0"/>
              </a:rPr>
              <a:t>Et m'en a délivré</a:t>
            </a:r>
            <a:endParaRPr lang="en-US" sz="4800" b="1" dirty="0" smtClean="0">
              <a:latin typeface="Arial Rounded MT Bold" pitchFamily="34" charset="0"/>
            </a:endParaRPr>
          </a:p>
          <a:p>
            <a:pPr algn="ctr">
              <a:buNone/>
            </a:pPr>
            <a:r>
              <a:rPr lang="fr-FR" sz="4800" b="1" dirty="0" smtClean="0">
                <a:latin typeface="Arial Rounded MT Bold" pitchFamily="34" charset="0"/>
              </a:rPr>
              <a:t>O grâce précieuse à ma foi.</a:t>
            </a:r>
            <a:endParaRPr lang="en-US" sz="4800" b="1" dirty="0" smtClean="0">
              <a:latin typeface="Arial Rounded MT Bold" pitchFamily="34" charset="0"/>
            </a:endParaRPr>
          </a:p>
          <a:p>
            <a:pPr algn="ctr">
              <a:buNone/>
            </a:pPr>
            <a:r>
              <a:rPr lang="fr-FR" sz="4800" b="1" dirty="0" smtClean="0">
                <a:latin typeface="Arial Rounded MT Bold" pitchFamily="34" charset="0"/>
              </a:rPr>
              <a:t>Lorsque j'irai céder.</a:t>
            </a:r>
            <a:endParaRPr lang="en-US" sz="4800" b="1" dirty="0" smtClean="0">
              <a:latin typeface="Arial Rounded MT Bold" pitchFamily="34" charset="0"/>
            </a:endParaRPr>
          </a:p>
          <a:p>
            <a:pPr algn="ctr">
              <a:buNone/>
            </a:pPr>
            <a:endParaRPr lang="en-US" sz="4800" b="1" dirty="0">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FF00"/>
          </a:solidFill>
        </p:spPr>
        <p:txBody>
          <a:bodyPr/>
          <a:lstStyle/>
          <a:p>
            <a:pPr algn="ctr"/>
            <a:r>
              <a:rPr lang="en-US" b="1" dirty="0" smtClean="0">
                <a:latin typeface="Arial Rounded MT Bold" pitchFamily="34" charset="0"/>
              </a:rPr>
              <a:t>DOXOLOGIE</a:t>
            </a:r>
            <a:endParaRPr lang="en-US" b="1" dirty="0">
              <a:latin typeface="Arial Rounded MT Bold" pitchFamily="34" charset="0"/>
            </a:endParaRPr>
          </a:p>
        </p:txBody>
      </p:sp>
      <p:sp>
        <p:nvSpPr>
          <p:cNvPr id="3" name="Content Placeholder 2"/>
          <p:cNvSpPr>
            <a:spLocks noGrp="1"/>
          </p:cNvSpPr>
          <p:nvPr>
            <p:ph sz="quarter" idx="1"/>
          </p:nvPr>
        </p:nvSpPr>
        <p:spPr>
          <a:xfrm>
            <a:off x="0" y="838200"/>
            <a:ext cx="9144000" cy="6019800"/>
          </a:xfrm>
          <a:solidFill>
            <a:srgbClr val="00B0F0"/>
          </a:solidFill>
        </p:spPr>
        <p:txBody>
          <a:bodyPr>
            <a:normAutofit/>
          </a:bodyPr>
          <a:lstStyle/>
          <a:p>
            <a:pPr algn="ctr">
              <a:buNone/>
            </a:pPr>
            <a:r>
              <a:rPr lang="fr-FR" sz="4800" b="1" dirty="0" smtClean="0">
                <a:solidFill>
                  <a:srgbClr val="FDEDE7"/>
                </a:solidFill>
                <a:latin typeface="Arial Rounded MT Bold" pitchFamily="34" charset="0"/>
              </a:rPr>
              <a:t>3</a:t>
            </a:r>
            <a:r>
              <a:rPr lang="fr-FR" sz="4800" b="1" dirty="0" smtClean="0">
                <a:solidFill>
                  <a:srgbClr val="FDEDE7"/>
                </a:solidFill>
                <a:latin typeface="Arial Rounded MT Bold" pitchFamily="34" charset="0"/>
              </a:rPr>
              <a:t>.</a:t>
            </a:r>
            <a:endParaRPr lang="en-US" sz="4800" b="1" dirty="0" smtClean="0">
              <a:solidFill>
                <a:srgbClr val="FDEDE7"/>
              </a:solidFill>
              <a:latin typeface="Arial Rounded MT Bold" pitchFamily="34" charset="0"/>
            </a:endParaRPr>
          </a:p>
          <a:p>
            <a:pPr algn="ctr">
              <a:buNone/>
            </a:pPr>
            <a:r>
              <a:rPr lang="fr-FR" sz="4800" b="1" dirty="0" smtClean="0">
                <a:latin typeface="Arial Rounded MT Bold" pitchFamily="34" charset="0"/>
              </a:rPr>
              <a:t>Au travers des temps infinis</a:t>
            </a:r>
            <a:endParaRPr lang="en-US" sz="4800" b="1" dirty="0" smtClean="0">
              <a:latin typeface="Arial Rounded MT Bold" pitchFamily="34" charset="0"/>
            </a:endParaRPr>
          </a:p>
          <a:p>
            <a:pPr algn="ctr">
              <a:buNone/>
            </a:pPr>
            <a:r>
              <a:rPr lang="fr-FR" sz="4800" b="1" dirty="0" smtClean="0">
                <a:latin typeface="Arial Rounded MT Bold" pitchFamily="34" charset="0"/>
              </a:rPr>
              <a:t>Les chants de tes élus</a:t>
            </a:r>
            <a:endParaRPr lang="en-US" sz="4800" b="1" dirty="0" smtClean="0">
              <a:latin typeface="Arial Rounded MT Bold" pitchFamily="34" charset="0"/>
            </a:endParaRPr>
          </a:p>
          <a:p>
            <a:pPr algn="ctr">
              <a:buNone/>
            </a:pPr>
            <a:r>
              <a:rPr lang="fr-FR" sz="4800" b="1" dirty="0" smtClean="0">
                <a:latin typeface="Arial Rounded MT Bold" pitchFamily="34" charset="0"/>
              </a:rPr>
              <a:t>Seront toujours ta grâce, </a:t>
            </a:r>
            <a:endParaRPr lang="fr-FR" sz="4800" b="1" dirty="0" smtClean="0">
              <a:latin typeface="Arial Rounded MT Bold" pitchFamily="34" charset="0"/>
            </a:endParaRPr>
          </a:p>
          <a:p>
            <a:pPr algn="ctr">
              <a:buNone/>
            </a:pPr>
            <a:r>
              <a:rPr lang="fr-FR" sz="4800" b="1" dirty="0" smtClean="0">
                <a:latin typeface="Arial Rounded MT Bold" pitchFamily="34" charset="0"/>
              </a:rPr>
              <a:t>O </a:t>
            </a:r>
            <a:r>
              <a:rPr lang="fr-FR" sz="4800" b="1" dirty="0" smtClean="0">
                <a:latin typeface="Arial Rounded MT Bold" pitchFamily="34" charset="0"/>
              </a:rPr>
              <a:t>Christ</a:t>
            </a:r>
            <a:endParaRPr lang="en-US" sz="4800" b="1" dirty="0" smtClean="0">
              <a:latin typeface="Arial Rounded MT Bold" pitchFamily="34" charset="0"/>
            </a:endParaRPr>
          </a:p>
          <a:p>
            <a:pPr algn="ctr">
              <a:buNone/>
            </a:pPr>
            <a:r>
              <a:rPr lang="fr-FR" sz="4800" b="1" dirty="0" smtClean="0">
                <a:latin typeface="Arial Rounded MT Bold" pitchFamily="34" charset="0"/>
              </a:rPr>
              <a:t>Comme au temps où j'ai cru.</a:t>
            </a:r>
            <a:endParaRPr lang="en-US" sz="4800" b="1" dirty="0">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smtClean="0">
                <a:solidFill>
                  <a:srgbClr val="C00000"/>
                </a:solidFill>
              </a:rPr>
              <a:t>L'Éternel est dans son saint temple. Que toute la terre fasse silence devant lui! </a:t>
            </a:r>
            <a:r>
              <a:rPr lang="fr-FR" sz="2800" dirty="0" err="1" smtClean="0">
                <a:solidFill>
                  <a:srgbClr val="C00000"/>
                </a:solidFill>
              </a:rPr>
              <a:t>Habakuk</a:t>
            </a:r>
            <a:r>
              <a:rPr lang="fr-FR" sz="2800" dirty="0" smtClean="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smtClean="0">
                <a:solidFill>
                  <a:srgbClr val="C00000"/>
                </a:solidFill>
              </a:rPr>
              <a:t>Hab</a:t>
            </a:r>
            <a:r>
              <a:rPr lang="en-US" sz="2800" dirty="0" smtClean="0">
                <a:solidFill>
                  <a:srgbClr val="C00000"/>
                </a:solidFill>
              </a:rPr>
              <a:t> 2:20 But the LORD is in His holy temple. Let all the earth keep silence before Him</a:t>
            </a:r>
            <a:r>
              <a:rPr lang="en-US" dirty="0" smtClean="0"/>
              <a:t>."</a:t>
            </a:r>
            <a:endParaRPr lang="en-US" dirty="0"/>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3600" b="1" dirty="0" smtClean="0">
                <a:solidFill>
                  <a:srgbClr val="FF0000"/>
                </a:solidFill>
                <a:latin typeface="Agency FB" pitchFamily="34" charset="0"/>
              </a:rPr>
              <a:t>Espère en Dieu quand la nuit sombre # 133 CEF</a:t>
            </a:r>
            <a:endParaRPr lang="en-US" sz="3600" b="1" dirty="0" smtClean="0">
              <a:solidFill>
                <a:srgbClr val="FF0000"/>
              </a:solidFill>
              <a:latin typeface="Agency FB" pitchFamily="34" charset="0"/>
            </a:endParaRPr>
          </a:p>
          <a:p>
            <a:pPr algn="ctr">
              <a:buNone/>
            </a:pPr>
            <a:r>
              <a:rPr lang="fr-FR" sz="3600" b="1" dirty="0" smtClean="0">
                <a:solidFill>
                  <a:srgbClr val="FF0000"/>
                </a:solidFill>
                <a:latin typeface="Arial Rounded MT Bold" pitchFamily="34" charset="0"/>
              </a:rPr>
              <a:t>1.</a:t>
            </a:r>
            <a:endParaRPr lang="en-US" sz="3600" b="1" dirty="0" smtClean="0">
              <a:solidFill>
                <a:srgbClr val="FF0000"/>
              </a:solidFill>
              <a:latin typeface="Arial Rounded MT Bold" pitchFamily="34" charset="0"/>
            </a:endParaRPr>
          </a:p>
          <a:p>
            <a:pPr algn="ctr">
              <a:buNone/>
            </a:pPr>
            <a:r>
              <a:rPr lang="fr-FR" sz="3600" b="1" dirty="0" smtClean="0">
                <a:latin typeface="Arial Rounded MT Bold" pitchFamily="34" charset="0"/>
              </a:rPr>
              <a:t>Espère en Dieu quand la nuit sombre</a:t>
            </a:r>
            <a:endParaRPr lang="en-US" sz="3600" b="1" dirty="0" smtClean="0">
              <a:latin typeface="Arial Rounded MT Bold" pitchFamily="34" charset="0"/>
            </a:endParaRPr>
          </a:p>
          <a:p>
            <a:pPr algn="ctr">
              <a:buNone/>
            </a:pPr>
            <a:r>
              <a:rPr lang="fr-FR" sz="4000" b="1" dirty="0" smtClean="0">
                <a:latin typeface="Arial Rounded MT Bold" pitchFamily="34" charset="0"/>
              </a:rPr>
              <a:t>Voile le ciel et l’horizon.</a:t>
            </a:r>
            <a:endParaRPr lang="en-US" sz="4000" b="1" dirty="0" smtClean="0">
              <a:latin typeface="Arial Rounded MT Bold" pitchFamily="34" charset="0"/>
            </a:endParaRPr>
          </a:p>
          <a:p>
            <a:pPr algn="ctr">
              <a:buNone/>
            </a:pPr>
            <a:r>
              <a:rPr lang="fr-FR" sz="4000" b="1" dirty="0" smtClean="0">
                <a:latin typeface="Arial Rounded MT Bold" pitchFamily="34" charset="0"/>
              </a:rPr>
              <a:t>Jamais là-haut ne règne l’ombre,</a:t>
            </a:r>
            <a:endParaRPr lang="en-US" sz="4000" b="1" dirty="0" smtClean="0">
              <a:latin typeface="Arial Rounded MT Bold" pitchFamily="34" charset="0"/>
            </a:endParaRPr>
          </a:p>
          <a:p>
            <a:pPr algn="ctr">
              <a:buNone/>
            </a:pPr>
            <a:r>
              <a:rPr lang="fr-FR" sz="4000" b="1" dirty="0" smtClean="0">
                <a:latin typeface="Arial Rounded MT Bold" pitchFamily="34" charset="0"/>
              </a:rPr>
              <a:t>Là-haut t’attend une maison.</a:t>
            </a:r>
            <a:endParaRPr lang="en-US" sz="4000" b="1" dirty="0" smtClean="0">
              <a:latin typeface="Arial Rounded MT Bold" pitchFamily="34" charset="0"/>
            </a:endParaRPr>
          </a:p>
          <a:p>
            <a:pPr algn="ctr">
              <a:buNone/>
            </a:pPr>
            <a:r>
              <a:rPr lang="fr-FR" sz="4000" b="1" dirty="0" smtClean="0">
                <a:solidFill>
                  <a:srgbClr val="660066"/>
                </a:solidFill>
                <a:latin typeface="Arial Rounded MT Bold" pitchFamily="34" charset="0"/>
              </a:rPr>
              <a:t>Espère en Dieu quand la tempête</a:t>
            </a:r>
            <a:endParaRPr lang="en-US" sz="4000" b="1" dirty="0" smtClean="0">
              <a:solidFill>
                <a:srgbClr val="660066"/>
              </a:solidFill>
              <a:latin typeface="Arial Rounded MT Bold" pitchFamily="34" charset="0"/>
            </a:endParaRPr>
          </a:p>
          <a:p>
            <a:pPr algn="ctr">
              <a:buNone/>
            </a:pPr>
            <a:r>
              <a:rPr lang="fr-FR" sz="4000" b="1" dirty="0" smtClean="0">
                <a:solidFill>
                  <a:srgbClr val="660066"/>
                </a:solidFill>
                <a:latin typeface="Arial Rounded MT Bold" pitchFamily="34" charset="0"/>
              </a:rPr>
              <a:t>Contre la nef jette ses flots.</a:t>
            </a:r>
            <a:endParaRPr lang="en-US" sz="4000" b="1" dirty="0" smtClean="0">
              <a:solidFill>
                <a:srgbClr val="660066"/>
              </a:solidFill>
              <a:latin typeface="Arial Rounded MT Bold" pitchFamily="34" charset="0"/>
            </a:endParaRPr>
          </a:p>
          <a:p>
            <a:pPr algn="ctr">
              <a:buNone/>
            </a:pPr>
            <a:r>
              <a:rPr lang="fr-FR" sz="4000" b="1" dirty="0" smtClean="0">
                <a:solidFill>
                  <a:srgbClr val="660066"/>
                </a:solidFill>
                <a:latin typeface="Arial Rounded MT Bold" pitchFamily="34" charset="0"/>
              </a:rPr>
              <a:t>Un mot vainqueur déjà s’apprête</a:t>
            </a:r>
            <a:endParaRPr lang="en-US" sz="4000" b="1" dirty="0" smtClean="0">
              <a:solidFill>
                <a:srgbClr val="660066"/>
              </a:solidFill>
              <a:latin typeface="Arial Rounded MT Bold" pitchFamily="34" charset="0"/>
            </a:endParaRPr>
          </a:p>
          <a:p>
            <a:pPr algn="ctr">
              <a:buNone/>
            </a:pPr>
            <a:r>
              <a:rPr lang="fr-FR" sz="4000" b="1" dirty="0" smtClean="0">
                <a:solidFill>
                  <a:srgbClr val="660066"/>
                </a:solidFill>
                <a:latin typeface="Arial Rounded MT Bold" pitchFamily="34" charset="0"/>
              </a:rPr>
              <a:t>À commander paix et repos</a:t>
            </a:r>
            <a:r>
              <a:rPr lang="fr-FR" sz="4000" b="1" dirty="0" smtClean="0">
                <a:solidFill>
                  <a:srgbClr val="660066"/>
                </a:solidFill>
                <a:latin typeface="Arial Rounded MT Bold" pitchFamily="34" charset="0"/>
              </a:rPr>
              <a:t>.</a:t>
            </a:r>
            <a:endParaRPr lang="en-US" sz="4000" b="1" dirty="0" smtClean="0">
              <a:solidFill>
                <a:srgbClr val="660066"/>
              </a:solidFill>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3600" b="1" dirty="0" smtClean="0">
                <a:latin typeface="Arial Rounded MT Bold" pitchFamily="34" charset="0"/>
              </a:rPr>
              <a:t> </a:t>
            </a:r>
            <a:r>
              <a:rPr lang="fr-FR" sz="3600" b="1" i="1" dirty="0" smtClean="0">
                <a:solidFill>
                  <a:srgbClr val="FF0000"/>
                </a:solidFill>
                <a:latin typeface="Arial Rounded MT Bold" pitchFamily="34" charset="0"/>
              </a:rPr>
              <a:t>2</a:t>
            </a:r>
            <a:r>
              <a:rPr lang="fr-FR" sz="3600" b="1" i="1" dirty="0" smtClean="0">
                <a:solidFill>
                  <a:srgbClr val="FF0000"/>
                </a:solidFill>
                <a:latin typeface="Arial Rounded MT Bold" pitchFamily="34" charset="0"/>
              </a:rPr>
              <a:t>.</a:t>
            </a:r>
            <a:endParaRPr lang="en-US" sz="3600" b="1" dirty="0" smtClean="0">
              <a:solidFill>
                <a:srgbClr val="FF0000"/>
              </a:solidFill>
              <a:latin typeface="Arial Rounded MT Bold" pitchFamily="34" charset="0"/>
            </a:endParaRPr>
          </a:p>
          <a:p>
            <a:pPr algn="ctr">
              <a:buNone/>
            </a:pPr>
            <a:r>
              <a:rPr lang="fr-FR" sz="4000" b="1" dirty="0" smtClean="0">
                <a:latin typeface="Arial Rounded MT Bold" pitchFamily="34" charset="0"/>
              </a:rPr>
              <a:t>Espère en Dieu quand la souffrance,</a:t>
            </a:r>
            <a:endParaRPr lang="en-US" sz="4000" b="1" dirty="0" smtClean="0">
              <a:latin typeface="Arial Rounded MT Bold" pitchFamily="34" charset="0"/>
            </a:endParaRPr>
          </a:p>
          <a:p>
            <a:pPr algn="ctr">
              <a:buNone/>
            </a:pPr>
            <a:r>
              <a:rPr lang="fr-FR" sz="4000" b="1" dirty="0" smtClean="0">
                <a:latin typeface="Arial Rounded MT Bold" pitchFamily="34" charset="0"/>
              </a:rPr>
              <a:t>Brisant ton corps, trouble ton cœur,</a:t>
            </a:r>
            <a:endParaRPr lang="en-US" sz="4000" b="1" dirty="0" smtClean="0">
              <a:latin typeface="Arial Rounded MT Bold" pitchFamily="34" charset="0"/>
            </a:endParaRPr>
          </a:p>
          <a:p>
            <a:pPr algn="ctr">
              <a:buNone/>
            </a:pPr>
            <a:r>
              <a:rPr lang="fr-FR" sz="4000" b="1" dirty="0" smtClean="0">
                <a:latin typeface="Arial Rounded MT Bold" pitchFamily="34" charset="0"/>
              </a:rPr>
              <a:t>Chez lui jamais l’indifférence</a:t>
            </a:r>
            <a:endParaRPr lang="en-US" sz="4000" b="1" dirty="0" smtClean="0">
              <a:latin typeface="Arial Rounded MT Bold" pitchFamily="34" charset="0"/>
            </a:endParaRPr>
          </a:p>
          <a:p>
            <a:pPr algn="ctr">
              <a:buNone/>
            </a:pPr>
            <a:r>
              <a:rPr lang="fr-FR" sz="4000" b="1" dirty="0" smtClean="0">
                <a:latin typeface="Arial Rounded MT Bold" pitchFamily="34" charset="0"/>
              </a:rPr>
              <a:t>Ne le distrait de ton malheur.</a:t>
            </a:r>
            <a:endParaRPr lang="en-US" sz="4000" b="1" dirty="0" smtClean="0">
              <a:latin typeface="Arial Rounded MT Bold" pitchFamily="34" charset="0"/>
            </a:endParaRPr>
          </a:p>
          <a:p>
            <a:pPr algn="ctr">
              <a:buNone/>
            </a:pPr>
            <a:r>
              <a:rPr lang="fr-FR" sz="4000" b="1" dirty="0" smtClean="0">
                <a:solidFill>
                  <a:srgbClr val="660066"/>
                </a:solidFill>
                <a:latin typeface="Arial Rounded MT Bold" pitchFamily="34" charset="0"/>
              </a:rPr>
              <a:t>Espère en Dieu quand sonne l’heure</a:t>
            </a:r>
            <a:endParaRPr lang="en-US" sz="4000" b="1" dirty="0" smtClean="0">
              <a:solidFill>
                <a:srgbClr val="660066"/>
              </a:solidFill>
              <a:latin typeface="Arial Rounded MT Bold" pitchFamily="34" charset="0"/>
            </a:endParaRPr>
          </a:p>
          <a:p>
            <a:pPr algn="ctr">
              <a:buNone/>
            </a:pPr>
            <a:r>
              <a:rPr lang="fr-FR" sz="4000" b="1" dirty="0" smtClean="0">
                <a:solidFill>
                  <a:srgbClr val="660066"/>
                </a:solidFill>
                <a:latin typeface="Arial Rounded MT Bold" pitchFamily="34" charset="0"/>
              </a:rPr>
              <a:t>D’abandonner les biens d’en bas.</a:t>
            </a:r>
            <a:endParaRPr lang="en-US" sz="4000" b="1" dirty="0" smtClean="0">
              <a:solidFill>
                <a:srgbClr val="660066"/>
              </a:solidFill>
              <a:latin typeface="Arial Rounded MT Bold" pitchFamily="34" charset="0"/>
            </a:endParaRPr>
          </a:p>
          <a:p>
            <a:pPr algn="ctr">
              <a:buNone/>
            </a:pPr>
            <a:r>
              <a:rPr lang="fr-FR" sz="4000" b="1" dirty="0" smtClean="0">
                <a:solidFill>
                  <a:srgbClr val="660066"/>
                </a:solidFill>
                <a:latin typeface="Arial Rounded MT Bold" pitchFamily="34" charset="0"/>
              </a:rPr>
              <a:t>Crois aux trésors de sa demeure,</a:t>
            </a:r>
            <a:endParaRPr lang="en-US" sz="4000" b="1" dirty="0" smtClean="0">
              <a:solidFill>
                <a:srgbClr val="660066"/>
              </a:solidFill>
              <a:latin typeface="Arial Rounded MT Bold" pitchFamily="34" charset="0"/>
            </a:endParaRPr>
          </a:p>
          <a:p>
            <a:pPr algn="ctr">
              <a:buNone/>
            </a:pPr>
            <a:r>
              <a:rPr lang="fr-FR" sz="4000" b="1" dirty="0" smtClean="0">
                <a:solidFill>
                  <a:srgbClr val="660066"/>
                </a:solidFill>
                <a:latin typeface="Arial Rounded MT Bold" pitchFamily="34" charset="0"/>
              </a:rPr>
              <a:t>Car son amour t’ouvre ses bras</a:t>
            </a:r>
            <a:r>
              <a:rPr lang="fr-FR" sz="4000" b="1" dirty="0" smtClean="0">
                <a:solidFill>
                  <a:srgbClr val="660066"/>
                </a:solidFill>
                <a:latin typeface="Arial Rounded MT Bold" pitchFamily="34" charset="0"/>
              </a:rPr>
              <a:t>.</a:t>
            </a:r>
            <a:endParaRPr lang="en-US" sz="4000" b="1" dirty="0" smtClean="0">
              <a:solidFill>
                <a:srgbClr val="660066"/>
              </a:solidFill>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3600" b="1" dirty="0" smtClean="0">
                <a:latin typeface="Arial Rounded MT Bold" pitchFamily="34" charset="0"/>
              </a:rPr>
              <a:t> </a:t>
            </a:r>
            <a:r>
              <a:rPr lang="fr-FR" sz="3600" b="1" i="1" dirty="0" smtClean="0">
                <a:solidFill>
                  <a:srgbClr val="FF0000"/>
                </a:solidFill>
                <a:latin typeface="Arial Rounded MT Bold" pitchFamily="34" charset="0"/>
              </a:rPr>
              <a:t>3</a:t>
            </a:r>
            <a:r>
              <a:rPr lang="fr-FR" sz="3600" b="1" i="1" dirty="0" smtClean="0">
                <a:solidFill>
                  <a:srgbClr val="FF0000"/>
                </a:solidFill>
                <a:latin typeface="Arial Rounded MT Bold" pitchFamily="34" charset="0"/>
              </a:rPr>
              <a:t>.</a:t>
            </a:r>
            <a:endParaRPr lang="en-US" sz="3600" b="1" dirty="0" smtClean="0">
              <a:solidFill>
                <a:srgbClr val="FF0000"/>
              </a:solidFill>
              <a:latin typeface="Arial Rounded MT Bold" pitchFamily="34" charset="0"/>
            </a:endParaRPr>
          </a:p>
          <a:p>
            <a:pPr algn="ctr">
              <a:buNone/>
            </a:pPr>
            <a:r>
              <a:rPr lang="fr-FR" sz="4000" b="1" dirty="0" smtClean="0">
                <a:latin typeface="Arial Rounded MT Bold" pitchFamily="34" charset="0"/>
              </a:rPr>
              <a:t>Espère en Dieu quand on t’oublie</a:t>
            </a:r>
            <a:endParaRPr lang="en-US" sz="4000" b="1" dirty="0" smtClean="0">
              <a:latin typeface="Arial Rounded MT Bold" pitchFamily="34" charset="0"/>
            </a:endParaRPr>
          </a:p>
          <a:p>
            <a:pPr algn="ctr">
              <a:buNone/>
            </a:pPr>
            <a:r>
              <a:rPr lang="fr-FR" sz="4000" b="1" dirty="0" smtClean="0">
                <a:latin typeface="Arial Rounded MT Bold" pitchFamily="34" charset="0"/>
              </a:rPr>
              <a:t>Ou qu’on te raille avec dédain.</a:t>
            </a:r>
            <a:endParaRPr lang="en-US" sz="4000" b="1" dirty="0" smtClean="0">
              <a:latin typeface="Arial Rounded MT Bold" pitchFamily="34" charset="0"/>
            </a:endParaRPr>
          </a:p>
          <a:p>
            <a:pPr algn="ctr">
              <a:buNone/>
            </a:pPr>
            <a:r>
              <a:rPr lang="fr-FR" sz="4000" b="1" dirty="0" smtClean="0">
                <a:latin typeface="Arial Rounded MT Bold" pitchFamily="34" charset="0"/>
              </a:rPr>
              <a:t>Pour te sauver, jamais ne  plie,</a:t>
            </a:r>
            <a:endParaRPr lang="en-US" sz="4000" b="1" dirty="0" smtClean="0">
              <a:latin typeface="Arial Rounded MT Bold" pitchFamily="34" charset="0"/>
            </a:endParaRPr>
          </a:p>
          <a:p>
            <a:pPr algn="ctr">
              <a:buNone/>
            </a:pPr>
            <a:r>
              <a:rPr lang="fr-FR" sz="4000" b="1" dirty="0" smtClean="0">
                <a:latin typeface="Arial Rounded MT Bold" pitchFamily="34" charset="0"/>
              </a:rPr>
              <a:t>Va plutôt seul sur ton chemin.</a:t>
            </a:r>
            <a:endParaRPr lang="en-US" sz="4000" b="1" dirty="0" smtClean="0">
              <a:latin typeface="Arial Rounded MT Bold" pitchFamily="34" charset="0"/>
            </a:endParaRPr>
          </a:p>
          <a:p>
            <a:pPr algn="ctr">
              <a:buNone/>
            </a:pPr>
            <a:r>
              <a:rPr lang="fr-FR" sz="4000" b="1" dirty="0" smtClean="0">
                <a:solidFill>
                  <a:srgbClr val="660066"/>
                </a:solidFill>
                <a:latin typeface="Arial Rounded MT Bold" pitchFamily="34" charset="0"/>
              </a:rPr>
              <a:t>Espère en Dieu </a:t>
            </a:r>
            <a:r>
              <a:rPr lang="fr-FR" sz="3800" b="1" dirty="0" smtClean="0">
                <a:solidFill>
                  <a:srgbClr val="660066"/>
                </a:solidFill>
                <a:latin typeface="Arial Rounded MT Bold" pitchFamily="34" charset="0"/>
              </a:rPr>
              <a:t>quand ton pied glisse</a:t>
            </a:r>
            <a:endParaRPr lang="en-US" sz="3800" b="1" dirty="0" smtClean="0">
              <a:solidFill>
                <a:srgbClr val="660066"/>
              </a:solidFill>
              <a:latin typeface="Arial Rounded MT Bold" pitchFamily="34" charset="0"/>
            </a:endParaRPr>
          </a:p>
          <a:p>
            <a:pPr algn="ctr">
              <a:buNone/>
            </a:pPr>
            <a:r>
              <a:rPr lang="fr-FR" sz="4000" b="1" dirty="0" smtClean="0">
                <a:solidFill>
                  <a:srgbClr val="660066"/>
                </a:solidFill>
                <a:latin typeface="Arial Rounded MT Bold" pitchFamily="34" charset="0"/>
              </a:rPr>
              <a:t>Sous les efforts du tentateur.</a:t>
            </a:r>
            <a:endParaRPr lang="en-US" sz="4000" b="1" dirty="0" smtClean="0">
              <a:solidFill>
                <a:srgbClr val="660066"/>
              </a:solidFill>
              <a:latin typeface="Arial Rounded MT Bold" pitchFamily="34" charset="0"/>
            </a:endParaRPr>
          </a:p>
          <a:p>
            <a:pPr algn="ctr">
              <a:buNone/>
            </a:pPr>
            <a:r>
              <a:rPr lang="fr-FR" sz="4000" b="1" dirty="0" smtClean="0">
                <a:solidFill>
                  <a:srgbClr val="660066"/>
                </a:solidFill>
                <a:latin typeface="Arial Rounded MT Bold" pitchFamily="34" charset="0"/>
              </a:rPr>
              <a:t>Saisis la main libératrice</a:t>
            </a:r>
            <a:endParaRPr lang="en-US" sz="4000" b="1" dirty="0" smtClean="0">
              <a:solidFill>
                <a:srgbClr val="660066"/>
              </a:solidFill>
              <a:latin typeface="Arial Rounded MT Bold" pitchFamily="34" charset="0"/>
            </a:endParaRPr>
          </a:p>
          <a:p>
            <a:pPr algn="ctr">
              <a:buNone/>
            </a:pPr>
            <a:r>
              <a:rPr lang="fr-FR" sz="4000" b="1" dirty="0" smtClean="0">
                <a:solidFill>
                  <a:srgbClr val="660066"/>
                </a:solidFill>
                <a:latin typeface="Arial Rounded MT Bold" pitchFamily="34" charset="0"/>
              </a:rPr>
              <a:t>Qui te rendra toujours vainqueur.</a:t>
            </a:r>
            <a:endParaRPr lang="en-US" sz="4000" b="1" dirty="0">
              <a:solidFill>
                <a:srgbClr val="660066"/>
              </a:solidFill>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F00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smtClean="0"/>
              <a:t>GRANDE  PRIÈRE</a:t>
            </a:r>
            <a:endParaRPr lang="en-US" sz="6600" dirty="0" smtClean="0"/>
          </a:p>
          <a:p>
            <a:r>
              <a:rPr lang="fr-FR" sz="4400" dirty="0" smtClean="0"/>
              <a:t> </a:t>
            </a:r>
            <a:endParaRPr lang="en-US" sz="4400" dirty="0" smtClean="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371600"/>
            <a:ext cx="9144000" cy="548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THE UNIVERSE picture"/>
          <p:cNvPicPr/>
          <p:nvPr/>
        </p:nvPicPr>
        <p:blipFill>
          <a:blip r:embed="rId2"/>
          <a:srcRect/>
          <a:stretch>
            <a:fillRect/>
          </a:stretch>
        </p:blipFill>
        <p:spPr bwMode="auto">
          <a:xfrm>
            <a:off x="0" y="1676400"/>
            <a:ext cx="9144000" cy="5181600"/>
          </a:xfrm>
          <a:prstGeom prst="rect">
            <a:avLst/>
          </a:prstGeom>
          <a:noFill/>
          <a:ln w="9525">
            <a:noFill/>
            <a:miter lim="800000"/>
            <a:headEnd/>
            <a:tailEnd/>
          </a:ln>
        </p:spPr>
      </p:pic>
      <p:sp>
        <p:nvSpPr>
          <p:cNvPr id="2" name="Title 1"/>
          <p:cNvSpPr>
            <a:spLocks noGrp="1"/>
          </p:cNvSpPr>
          <p:nvPr>
            <p:ph type="title"/>
          </p:nvPr>
        </p:nvSpPr>
        <p:spPr>
          <a:xfrm>
            <a:off x="0" y="0"/>
            <a:ext cx="9144000" cy="1676400"/>
          </a:xfrm>
          <a:blipFill>
            <a:blip r:embed="rId3"/>
            <a:tile tx="0" ty="0" sx="100000" sy="100000" flip="none" algn="tl"/>
          </a:blipFill>
        </p:spPr>
        <p:txBody>
          <a:bodyPr>
            <a:normAutofit/>
          </a:bodyPr>
          <a:lstStyle/>
          <a:p>
            <a:pPr algn="ctr"/>
            <a:r>
              <a:rPr lang="en-US" sz="6600" b="1" dirty="0" smtClean="0">
                <a:solidFill>
                  <a:schemeClr val="bg1"/>
                </a:solidFill>
              </a:rPr>
              <a:t>VISITORS WELCOME</a:t>
            </a:r>
            <a:endParaRPr lang="en-US" sz="6600" b="1" dirty="0">
              <a:solidFill>
                <a:schemeClr val="bg1"/>
              </a:solidFill>
            </a:endParaRPr>
          </a:p>
        </p:txBody>
      </p:sp>
      <p:sp>
        <p:nvSpPr>
          <p:cNvPr id="3" name="Content Placeholder 2"/>
          <p:cNvSpPr>
            <a:spLocks noGrp="1"/>
          </p:cNvSpPr>
          <p:nvPr>
            <p:ph sz="quarter" idx="1"/>
          </p:nvPr>
        </p:nvSpPr>
        <p:spPr>
          <a:xfrm>
            <a:off x="0" y="1676400"/>
            <a:ext cx="9144000" cy="5181600"/>
          </a:xfrm>
        </p:spPr>
        <p:txBody>
          <a:bodyPr/>
          <a:lstStyle/>
          <a:p>
            <a:r>
              <a:rPr lang="en-US" sz="6000" dirty="0" smtClean="0">
                <a:solidFill>
                  <a:srgbClr val="FFFF00"/>
                </a:solidFill>
              </a:rPr>
              <a:t>ANNOUNCEMENT</a:t>
            </a:r>
          </a:p>
          <a:p>
            <a:endParaRPr lang="en-US" sz="6000" dirty="0" smtClean="0">
              <a:solidFill>
                <a:srgbClr val="FFFF00"/>
              </a:solidFill>
            </a:endParaRPr>
          </a:p>
          <a:p>
            <a:r>
              <a:rPr lang="en-US" sz="6000" dirty="0" smtClean="0">
                <a:solidFill>
                  <a:srgbClr val="FFFF00"/>
                </a:solidFill>
              </a:rPr>
              <a:t>MUSICAL PROGRAM</a:t>
            </a:r>
          </a:p>
          <a:p>
            <a:pPr lvl="1"/>
            <a:r>
              <a:rPr lang="en-US" sz="5800" dirty="0" err="1" smtClean="0">
                <a:solidFill>
                  <a:srgbClr val="FFFF00"/>
                </a:solidFill>
              </a:rPr>
              <a:t>Groupe</a:t>
            </a:r>
            <a:r>
              <a:rPr lang="en-US" sz="5800" dirty="0" smtClean="0">
                <a:solidFill>
                  <a:srgbClr val="FFFF00"/>
                </a:solidFill>
              </a:rPr>
              <a:t> Des </a:t>
            </a:r>
            <a:r>
              <a:rPr lang="en-US" sz="5800" dirty="0" err="1" smtClean="0">
                <a:solidFill>
                  <a:srgbClr val="FFFF00"/>
                </a:solidFill>
              </a:rPr>
              <a:t>Hommes</a:t>
            </a:r>
            <a:endParaRPr lang="en-US" sz="5800" dirty="0" smtClean="0">
              <a:solidFill>
                <a:srgbClr val="FFFF00"/>
              </a:solidFill>
            </a:endParaRP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FF00"/>
          </a:solidFill>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2400" b="1" dirty="0" smtClean="0">
                <a:solidFill>
                  <a:srgbClr val="C00000"/>
                </a:solidFill>
              </a:rPr>
              <a:t>ANNOUNCEMENTS FOR </a:t>
            </a:r>
            <a:r>
              <a:rPr lang="en-US" sz="2400" b="1" dirty="0" smtClean="0">
                <a:solidFill>
                  <a:srgbClr val="C00000"/>
                </a:solidFill>
              </a:rPr>
              <a:t>APRIL</a:t>
            </a:r>
            <a:r>
              <a:rPr lang="en-US" sz="2400" b="1" dirty="0" smtClean="0">
                <a:solidFill>
                  <a:srgbClr val="C00000"/>
                </a:solidFill>
              </a:rPr>
              <a:t> </a:t>
            </a:r>
            <a:r>
              <a:rPr lang="en-US" sz="2400" b="1" dirty="0" smtClean="0">
                <a:solidFill>
                  <a:srgbClr val="C00000"/>
                </a:solidFill>
              </a:rPr>
              <a:t>2023</a:t>
            </a:r>
          </a:p>
          <a:p>
            <a:pPr marL="346075" lvl="1" indent="-290513"/>
            <a:r>
              <a:rPr lang="en-US" b="1" dirty="0" smtClean="0"/>
              <a:t>(Mon, Wed) 7:30-9:30PM     PRAYER MEETING LINE # </a:t>
            </a:r>
            <a:r>
              <a:rPr lang="en-US" b="1" u="sng" dirty="0" smtClean="0">
                <a:solidFill>
                  <a:srgbClr val="0000CC"/>
                </a:solidFill>
              </a:rPr>
              <a:t>(774) 217 6502</a:t>
            </a:r>
          </a:p>
          <a:p>
            <a:pPr marL="290513" lvl="1" indent="-290513"/>
            <a:r>
              <a:rPr lang="en-US" b="1" dirty="0" smtClean="0">
                <a:solidFill>
                  <a:srgbClr val="003300"/>
                </a:solidFill>
              </a:rPr>
              <a:t>FRIDAY</a:t>
            </a:r>
            <a:r>
              <a:rPr lang="en-US" b="1" dirty="0" smtClean="0"/>
              <a:t>: 7:30-9:00pm-----Bible Study (</a:t>
            </a:r>
            <a:r>
              <a:rPr lang="en-US" b="1" dirty="0" smtClean="0">
                <a:solidFill>
                  <a:srgbClr val="002060"/>
                </a:solidFill>
              </a:rPr>
              <a:t>YOU TUBE</a:t>
            </a:r>
            <a:r>
              <a:rPr lang="en-US" b="1" dirty="0" smtClean="0"/>
              <a:t>)</a:t>
            </a:r>
            <a:endParaRPr lang="en-US" b="1" dirty="0" smtClean="0">
              <a:solidFill>
                <a:srgbClr val="003300"/>
              </a:solidFill>
            </a:endParaRPr>
          </a:p>
          <a:p>
            <a:pPr algn="ctr"/>
            <a:r>
              <a:rPr lang="en-US" sz="2400" b="1" dirty="0" smtClean="0">
                <a:solidFill>
                  <a:srgbClr val="C00000"/>
                </a:solidFill>
              </a:rPr>
              <a:t>SATURDAY IN CHURCH</a:t>
            </a:r>
          </a:p>
          <a:p>
            <a:r>
              <a:rPr lang="en-US" sz="2400" b="1" dirty="0" smtClean="0"/>
              <a:t>10:00—11:00 PREACHING CLASS</a:t>
            </a:r>
          </a:p>
          <a:p>
            <a:r>
              <a:rPr lang="en-US" sz="2400" b="1" dirty="0" smtClean="0">
                <a:solidFill>
                  <a:srgbClr val="FF0000"/>
                </a:solidFill>
              </a:rPr>
              <a:t>11:00AM—1:00PM  . . COMPUTER CLASS</a:t>
            </a:r>
          </a:p>
          <a:p>
            <a:r>
              <a:rPr lang="en-US" sz="2400" b="1" dirty="0" smtClean="0"/>
              <a:t>11:00—12:30 PM CTRC ENGLISH (REHEARSAL)</a:t>
            </a:r>
          </a:p>
          <a:p>
            <a:pPr lvl="1">
              <a:buNone/>
            </a:pPr>
            <a:r>
              <a:rPr lang="en-US" b="1" dirty="0" smtClean="0">
                <a:solidFill>
                  <a:srgbClr val="0000CC"/>
                </a:solidFill>
              </a:rPr>
              <a:t>1:30—3;00 PM </a:t>
            </a:r>
            <a:r>
              <a:rPr lang="en-US" b="1" dirty="0" smtClean="0">
                <a:solidFill>
                  <a:srgbClr val="C00000"/>
                </a:solidFill>
              </a:rPr>
              <a:t>CTRC  YOUTH MINISTRY</a:t>
            </a:r>
          </a:p>
          <a:p>
            <a:pPr lvl="1">
              <a:buNone/>
            </a:pPr>
            <a:r>
              <a:rPr lang="en-US" b="1" dirty="0" smtClean="0">
                <a:solidFill>
                  <a:srgbClr val="0000CC"/>
                </a:solidFill>
              </a:rPr>
              <a:t>3:00—4:30PM </a:t>
            </a:r>
            <a:r>
              <a:rPr lang="en-US" b="1" dirty="0" smtClean="0">
                <a:solidFill>
                  <a:srgbClr val="C00000"/>
                </a:solidFill>
              </a:rPr>
              <a:t>CTRC  CHILDREN MINISTRY</a:t>
            </a:r>
          </a:p>
          <a:p>
            <a:pPr lvl="1">
              <a:buNone/>
            </a:pPr>
            <a:r>
              <a:rPr lang="en-US" b="1" dirty="0" smtClean="0">
                <a:solidFill>
                  <a:srgbClr val="0000CC"/>
                </a:solidFill>
              </a:rPr>
              <a:t>7:00—9:PM </a:t>
            </a:r>
            <a:r>
              <a:rPr lang="en-US" b="1" dirty="0" smtClean="0">
                <a:solidFill>
                  <a:srgbClr val="C00000"/>
                </a:solidFill>
              </a:rPr>
              <a:t>CTRC  WOMEN MINISTRY</a:t>
            </a:r>
            <a:r>
              <a:rPr lang="en-US" b="1" dirty="0" smtClean="0"/>
              <a:t> LINE # </a:t>
            </a:r>
            <a:r>
              <a:rPr lang="en-US" b="1" u="sng" dirty="0" smtClean="0">
                <a:solidFill>
                  <a:srgbClr val="0000CC"/>
                </a:solidFill>
              </a:rPr>
              <a:t>(774) 217 6502</a:t>
            </a:r>
          </a:p>
          <a:p>
            <a:pPr lvl="1" algn="ctr">
              <a:buNone/>
            </a:pPr>
            <a:r>
              <a:rPr lang="en-US" b="1" dirty="0" smtClean="0">
                <a:solidFill>
                  <a:srgbClr val="0000CC"/>
                </a:solidFill>
              </a:rPr>
              <a:t>SUNDAY</a:t>
            </a:r>
          </a:p>
          <a:p>
            <a:pPr lvl="1">
              <a:buNone/>
            </a:pPr>
            <a:r>
              <a:rPr lang="en-US" b="1" dirty="0" smtClean="0">
                <a:solidFill>
                  <a:srgbClr val="0000CC"/>
                </a:solidFill>
              </a:rPr>
              <a:t>9:00—11:00AM </a:t>
            </a:r>
            <a:r>
              <a:rPr lang="en-US" b="1" dirty="0" smtClean="0">
                <a:solidFill>
                  <a:srgbClr val="C00000"/>
                </a:solidFill>
              </a:rPr>
              <a:t> (MORNING WORSHIP)</a:t>
            </a:r>
          </a:p>
          <a:p>
            <a:pPr lvl="1">
              <a:buNone/>
            </a:pPr>
            <a:r>
              <a:rPr lang="en-US" b="1" dirty="0" smtClean="0">
                <a:solidFill>
                  <a:srgbClr val="0000CC"/>
                </a:solidFill>
              </a:rPr>
              <a:t>11:OO-12:00</a:t>
            </a:r>
            <a:r>
              <a:rPr lang="en-US" b="1" dirty="0" smtClean="0">
                <a:solidFill>
                  <a:srgbClr val="C00000"/>
                </a:solidFill>
              </a:rPr>
              <a:t> (LADIES REHEARSAL) MEN’S MEETING</a:t>
            </a:r>
          </a:p>
          <a:p>
            <a:pPr lvl="1">
              <a:buNone/>
            </a:pPr>
            <a:r>
              <a:rPr lang="en-US" b="1" dirty="0" smtClean="0">
                <a:solidFill>
                  <a:srgbClr val="0000CC"/>
                </a:solidFill>
              </a:rPr>
              <a:t>12:00PM -2:00PM</a:t>
            </a:r>
            <a:r>
              <a:rPr lang="en-US" b="1" dirty="0" smtClean="0">
                <a:solidFill>
                  <a:srgbClr val="C00000"/>
                </a:solidFill>
              </a:rPr>
              <a:t> (CTRC ENGLISH WORSHIP)</a:t>
            </a: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smtClean="0"/>
              <a:t>OFFRANDE</a:t>
            </a:r>
            <a:endParaRPr lang="en-US" dirty="0"/>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smtClean="0">
                <a:solidFill>
                  <a:srgbClr val="FF0000"/>
                </a:solidFill>
              </a:rPr>
              <a:t>Malachie 3:10 </a:t>
            </a:r>
          </a:p>
          <a:p>
            <a:pPr algn="just"/>
            <a:r>
              <a:rPr lang="fr-FR" sz="2800" b="1" i="1" dirty="0" smtClean="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smtClean="0"/>
              <a:t>.</a:t>
            </a:r>
            <a:endParaRPr lang="en-US" i="1"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NEW ONES 2013 2014 215.JPG"/>
          <p:cNvPicPr>
            <a:picLocks noGrp="1" noChangeAspect="1"/>
          </p:cNvPicPr>
          <p:nvPr>
            <p:ph sz="quarter" idx="1"/>
          </p:nvPr>
        </p:nvPicPr>
        <p:blipFill>
          <a:blip r:embed="rId2" cstate="print"/>
          <a:stretch>
            <a:fillRect/>
          </a:stretch>
        </p:blipFill>
        <p:spPr>
          <a:xfrm>
            <a:off x="-386292" y="-5556"/>
            <a:ext cx="9530292" cy="6863556"/>
          </a:xfr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DEDE7"/>
          </a:solidFill>
        </p:spPr>
        <p:txBody>
          <a:bodyPr>
            <a:normAutofit/>
          </a:bodyPr>
          <a:lstStyle/>
          <a:p>
            <a:pPr algn="ctr">
              <a:buNone/>
            </a:pPr>
            <a:r>
              <a:rPr lang="fr-FR" sz="4000" b="1" dirty="0" smtClean="0">
                <a:solidFill>
                  <a:srgbClr val="C00000"/>
                </a:solidFill>
                <a:latin typeface="Arial Rounded MT Bold" pitchFamily="34" charset="0"/>
              </a:rPr>
              <a:t>Le la vi </a:t>
            </a:r>
            <a:r>
              <a:rPr lang="fr-FR" sz="4000" b="1" dirty="0" err="1" smtClean="0">
                <a:solidFill>
                  <a:srgbClr val="C00000"/>
                </a:solidFill>
                <a:latin typeface="Arial Rounded MT Bold" pitchFamily="34" charset="0"/>
              </a:rPr>
              <a:t>mouin</a:t>
            </a:r>
            <a:r>
              <a:rPr lang="fr-FR" sz="4000" b="1" dirty="0" smtClean="0">
                <a:solidFill>
                  <a:srgbClr val="C00000"/>
                </a:solidFill>
                <a:latin typeface="Arial Rounded MT Bold" pitchFamily="34" charset="0"/>
              </a:rPr>
              <a:t> va fini # 2 CMJ</a:t>
            </a:r>
            <a:endParaRPr lang="en-US" sz="4000" b="1" dirty="0" smtClean="0">
              <a:solidFill>
                <a:srgbClr val="C00000"/>
              </a:solidFill>
              <a:latin typeface="Arial Rounded MT Bold" pitchFamily="34" charset="0"/>
            </a:endParaRPr>
          </a:p>
          <a:p>
            <a:pPr algn="ctr">
              <a:buNone/>
            </a:pPr>
            <a:r>
              <a:rPr lang="fr-FR" sz="4000" b="1" dirty="0" smtClean="0">
                <a:solidFill>
                  <a:srgbClr val="C00000"/>
                </a:solidFill>
                <a:latin typeface="Arial Rounded MT Bold" pitchFamily="34" charset="0"/>
              </a:rPr>
              <a:t>1</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a:p>
            <a:pPr algn="ctr">
              <a:buNone/>
            </a:pPr>
            <a:r>
              <a:rPr lang="fr-FR" sz="4000" b="1" dirty="0" smtClean="0">
                <a:latin typeface="Arial Rounded MT Bold" pitchFamily="34" charset="0"/>
              </a:rPr>
              <a:t>Le la vi </a:t>
            </a:r>
            <a:r>
              <a:rPr lang="fr-FR" sz="4000" b="1" dirty="0" err="1" smtClean="0">
                <a:latin typeface="Arial Rounded MT Bold" pitchFamily="34" charset="0"/>
              </a:rPr>
              <a:t>mouin</a:t>
            </a:r>
            <a:r>
              <a:rPr lang="fr-FR" sz="4000" b="1" dirty="0" smtClean="0">
                <a:latin typeface="Arial Rounded MT Bold" pitchFamily="34" charset="0"/>
              </a:rPr>
              <a:t> va fini</a:t>
            </a:r>
            <a:endParaRPr lang="en-US" sz="4000" b="1" dirty="0" smtClean="0">
              <a:latin typeface="Arial Rounded MT Bold" pitchFamily="34" charset="0"/>
            </a:endParaRPr>
          </a:p>
          <a:p>
            <a:pPr algn="ctr">
              <a:buNone/>
            </a:pPr>
            <a:r>
              <a:rPr lang="fr-FR" sz="4000" b="1" dirty="0" smtClean="0">
                <a:latin typeface="Arial Rounded MT Bold" pitchFamily="34" charset="0"/>
              </a:rPr>
              <a:t>E </a:t>
            </a:r>
            <a:r>
              <a:rPr lang="fr-FR" sz="4000" b="1" dirty="0" err="1" smtClean="0">
                <a:latin typeface="Arial Rounded MT Bold" pitchFamily="34" charset="0"/>
              </a:rPr>
              <a:t>moiun</a:t>
            </a:r>
            <a:r>
              <a:rPr lang="fr-FR" sz="4000" b="1" dirty="0" smtClean="0">
                <a:latin typeface="Arial Rounded MT Bold" pitchFamily="34" charset="0"/>
              </a:rPr>
              <a:t> jambe </a:t>
            </a:r>
            <a:r>
              <a:rPr lang="fr-FR" sz="4000" b="1" dirty="0" err="1" smtClean="0">
                <a:latin typeface="Arial Rounded MT Bold" pitchFamily="34" charset="0"/>
              </a:rPr>
              <a:t>rivie</a:t>
            </a:r>
            <a:r>
              <a:rPr lang="fr-FR" sz="4000" b="1" dirty="0" smtClean="0">
                <a:latin typeface="Arial Rounded MT Bold" pitchFamily="34" charset="0"/>
              </a:rPr>
              <a:t>-a</a:t>
            </a:r>
            <a:endParaRPr lang="en-US" sz="4000" b="1" dirty="0" smtClean="0">
              <a:latin typeface="Arial Rounded MT Bold" pitchFamily="34" charset="0"/>
            </a:endParaRPr>
          </a:p>
          <a:p>
            <a:pPr algn="ctr">
              <a:buNone/>
            </a:pPr>
            <a:r>
              <a:rPr lang="fr-FR" sz="4000" b="1" dirty="0" smtClean="0">
                <a:latin typeface="Arial Rounded MT Bold" pitchFamily="34" charset="0"/>
              </a:rPr>
              <a:t>le </a:t>
            </a:r>
            <a:r>
              <a:rPr lang="fr-FR" sz="4000" b="1" dirty="0" err="1" smtClean="0">
                <a:latin typeface="Arial Rounded MT Bold" pitchFamily="34" charset="0"/>
              </a:rPr>
              <a:t>mouin</a:t>
            </a:r>
            <a:r>
              <a:rPr lang="fr-FR" sz="4000" b="1" dirty="0" smtClean="0">
                <a:latin typeface="Arial Rounded MT Bold" pitchFamily="34" charset="0"/>
              </a:rPr>
              <a:t> </a:t>
            </a:r>
            <a:r>
              <a:rPr lang="fr-FR" sz="4000" b="1" dirty="0" err="1" smtClean="0">
                <a:latin typeface="Arial Rounded MT Bold" pitchFamily="34" charset="0"/>
              </a:rPr>
              <a:t>oue</a:t>
            </a:r>
            <a:r>
              <a:rPr lang="fr-FR" sz="4000" b="1" dirty="0" smtClean="0">
                <a:latin typeface="Arial Rounded MT Bold" pitchFamily="34" charset="0"/>
              </a:rPr>
              <a:t> </a:t>
            </a:r>
            <a:r>
              <a:rPr lang="fr-FR" sz="4000" b="1" dirty="0" err="1" smtClean="0">
                <a:latin typeface="Arial Rounded MT Bold" pitchFamily="34" charset="0"/>
              </a:rPr>
              <a:t>briye</a:t>
            </a:r>
            <a:endParaRPr lang="en-US" sz="4000" b="1" dirty="0" smtClean="0">
              <a:latin typeface="Arial Rounded MT Bold" pitchFamily="34" charset="0"/>
            </a:endParaRPr>
          </a:p>
          <a:p>
            <a:pPr algn="ctr">
              <a:buNone/>
            </a:pPr>
            <a:r>
              <a:rPr lang="fr-FR" sz="4000" b="1" dirty="0" smtClean="0">
                <a:latin typeface="Arial Rounded MT Bold" pitchFamily="34" charset="0"/>
              </a:rPr>
              <a:t>gnou matin </a:t>
            </a:r>
            <a:r>
              <a:rPr lang="fr-FR" sz="4000" b="1" dirty="0" err="1" smtClean="0">
                <a:latin typeface="Arial Rounded MT Bold" pitchFamily="34" charset="0"/>
              </a:rPr>
              <a:t>glorie</a:t>
            </a:r>
            <a:endParaRPr lang="en-US" sz="4000" b="1" dirty="0" smtClean="0">
              <a:latin typeface="Arial Rounded MT Bold" pitchFamily="34" charset="0"/>
            </a:endParaRPr>
          </a:p>
          <a:p>
            <a:pPr algn="ctr">
              <a:buNone/>
            </a:pPr>
            <a:r>
              <a:rPr lang="fr-FR" sz="4000" b="1" dirty="0" smtClean="0">
                <a:latin typeface="Arial Rounded MT Bold" pitchFamily="34" charset="0"/>
              </a:rPr>
              <a:t>ma va </a:t>
            </a:r>
            <a:r>
              <a:rPr lang="fr-FR" sz="4000" b="1" dirty="0" err="1" smtClean="0">
                <a:latin typeface="Arial Rounded MT Bold" pitchFamily="34" charset="0"/>
              </a:rPr>
              <a:t>konnin</a:t>
            </a:r>
            <a:r>
              <a:rPr lang="fr-FR" sz="4000" b="1" dirty="0" smtClean="0">
                <a:latin typeface="Arial Rounded MT Bold" pitchFamily="34" charset="0"/>
              </a:rPr>
              <a:t> </a:t>
            </a:r>
            <a:r>
              <a:rPr lang="fr-FR" sz="4000" b="1" dirty="0" err="1" smtClean="0">
                <a:latin typeface="Arial Rounded MT Bold" pitchFamily="34" charset="0"/>
              </a:rPr>
              <a:t>redampte</a:t>
            </a:r>
            <a:r>
              <a:rPr lang="fr-FR" sz="4000" b="1" dirty="0" smtClean="0">
                <a:latin typeface="Arial Rounded MT Bold" pitchFamily="34" charset="0"/>
              </a:rPr>
              <a:t> </a:t>
            </a:r>
            <a:r>
              <a:rPr lang="fr-FR" sz="4000" b="1" dirty="0" err="1" smtClean="0">
                <a:latin typeface="Arial Rounded MT Bold" pitchFamily="34" charset="0"/>
              </a:rPr>
              <a:t>mouin</a:t>
            </a:r>
            <a:endParaRPr lang="en-US" sz="4000" b="1" dirty="0" smtClean="0">
              <a:latin typeface="Arial Rounded MT Bold" pitchFamily="34" charset="0"/>
            </a:endParaRPr>
          </a:p>
          <a:p>
            <a:pPr algn="ctr">
              <a:buNone/>
            </a:pPr>
            <a:r>
              <a:rPr lang="fr-FR" sz="4000" b="1" dirty="0" smtClean="0">
                <a:latin typeface="Arial Rounded MT Bold" pitchFamily="34" charset="0"/>
              </a:rPr>
              <a:t>le-m rive nan </a:t>
            </a:r>
            <a:r>
              <a:rPr lang="fr-FR" sz="4000" b="1" dirty="0" err="1" smtClean="0">
                <a:latin typeface="Arial Rounded MT Bold" pitchFamily="34" charset="0"/>
              </a:rPr>
              <a:t>siel</a:t>
            </a:r>
            <a:r>
              <a:rPr lang="fr-FR" sz="4000" b="1" dirty="0" smtClean="0">
                <a:latin typeface="Arial Rounded MT Bold" pitchFamily="34" charset="0"/>
              </a:rPr>
              <a:t> la</a:t>
            </a:r>
            <a:endParaRPr lang="en-US" sz="4000" b="1" dirty="0" smtClean="0">
              <a:latin typeface="Arial Rounded MT Bold" pitchFamily="34" charset="0"/>
            </a:endParaRPr>
          </a:p>
          <a:p>
            <a:pPr algn="ctr">
              <a:buNone/>
            </a:pPr>
            <a:r>
              <a:rPr lang="fr-FR" sz="4000" b="1" dirty="0" smtClean="0">
                <a:latin typeface="Arial Rounded MT Bold" pitchFamily="34" charset="0"/>
              </a:rPr>
              <a:t>E souri li va pou </a:t>
            </a:r>
            <a:r>
              <a:rPr lang="fr-FR" sz="4000" b="1" dirty="0" err="1" smtClean="0">
                <a:latin typeface="Arial Rounded MT Bold" pitchFamily="34" charset="0"/>
              </a:rPr>
              <a:t>mouin</a:t>
            </a:r>
            <a:r>
              <a:rPr lang="fr-FR" sz="4000" b="1" dirty="0" smtClean="0">
                <a:latin typeface="Arial Rounded MT Bold" pitchFamily="34" charset="0"/>
              </a:rPr>
              <a:t> gnou </a:t>
            </a:r>
            <a:r>
              <a:rPr lang="fr-FR" sz="4000" b="1" dirty="0" err="1" smtClean="0">
                <a:latin typeface="Arial Rounded MT Bold" pitchFamily="34" charset="0"/>
              </a:rPr>
              <a:t>byinvenu</a:t>
            </a:r>
            <a:endParaRPr lang="en-US" sz="4000" b="1" dirty="0" smtClean="0">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9C7B5"/>
          </a:solidFill>
        </p:spPr>
        <p:txBody>
          <a:bodyPr>
            <a:normAutofit/>
          </a:bodyPr>
          <a:lstStyle/>
          <a:p>
            <a:pPr algn="ctr">
              <a:buNone/>
            </a:pPr>
            <a:r>
              <a:rPr lang="fr-FR" sz="4800" b="1" dirty="0" err="1" smtClean="0">
                <a:latin typeface="Arial Rounded MT Bold" pitchFamily="34" charset="0"/>
              </a:rPr>
              <a:t>Ke</a:t>
            </a:r>
            <a:endParaRPr lang="en-US" sz="4800" b="1" dirty="0" smtClean="0">
              <a:latin typeface="Arial Rounded MT Bold" pitchFamily="34" charset="0"/>
            </a:endParaRPr>
          </a:p>
          <a:p>
            <a:pPr algn="ctr">
              <a:buNone/>
            </a:pPr>
            <a:r>
              <a:rPr lang="fr-FR" sz="4800" b="1" dirty="0" smtClean="0">
                <a:solidFill>
                  <a:srgbClr val="C00000"/>
                </a:solidFill>
                <a:latin typeface="Arial Rounded MT Bold" pitchFamily="34" charset="0"/>
              </a:rPr>
              <a:t>ma va </a:t>
            </a:r>
            <a:r>
              <a:rPr lang="fr-FR" sz="4800" b="1" dirty="0" err="1" smtClean="0">
                <a:solidFill>
                  <a:srgbClr val="C00000"/>
                </a:solidFill>
                <a:latin typeface="Arial Rounded MT Bold" pitchFamily="34" charset="0"/>
              </a:rPr>
              <a:t>oue</a:t>
            </a:r>
            <a:r>
              <a:rPr lang="fr-FR" sz="4800" b="1" dirty="0" smtClean="0">
                <a:solidFill>
                  <a:srgbClr val="C00000"/>
                </a:solidFill>
                <a:latin typeface="Arial Rounded MT Bold" pitchFamily="34" charset="0"/>
              </a:rPr>
              <a:t> li, ma </a:t>
            </a:r>
            <a:r>
              <a:rPr lang="fr-FR" sz="4800" b="1" dirty="0" err="1" smtClean="0">
                <a:solidFill>
                  <a:srgbClr val="C00000"/>
                </a:solidFill>
                <a:latin typeface="Arial Rounded MT Bold" pitchFamily="34" charset="0"/>
              </a:rPr>
              <a:t>konnin</a:t>
            </a:r>
            <a:r>
              <a:rPr lang="fr-FR" sz="4800" b="1" dirty="0" smtClean="0">
                <a:solidFill>
                  <a:srgbClr val="C00000"/>
                </a:solidFill>
                <a:latin typeface="Arial Rounded MT Bold" pitchFamily="34" charset="0"/>
              </a:rPr>
              <a:t> li,</a:t>
            </a:r>
            <a:endParaRPr lang="en-US" sz="4800" b="1" dirty="0" smtClean="0">
              <a:solidFill>
                <a:srgbClr val="C00000"/>
              </a:solidFill>
              <a:latin typeface="Arial Rounded MT Bold" pitchFamily="34" charset="0"/>
            </a:endParaRPr>
          </a:p>
          <a:p>
            <a:pPr algn="ctr">
              <a:buNone/>
            </a:pPr>
            <a:r>
              <a:rPr lang="fr-FR" sz="4800" b="1" dirty="0" smtClean="0">
                <a:solidFill>
                  <a:srgbClr val="C00000"/>
                </a:solidFill>
                <a:latin typeface="Arial Rounded MT Bold" pitchFamily="34" charset="0"/>
              </a:rPr>
              <a:t>le ma </a:t>
            </a:r>
            <a:r>
              <a:rPr lang="fr-FR" sz="4800" b="1" dirty="0" err="1" smtClean="0">
                <a:solidFill>
                  <a:srgbClr val="C00000"/>
                </a:solidFill>
                <a:latin typeface="Arial Rounded MT Bold" pitchFamily="34" charset="0"/>
              </a:rPr>
              <a:t>kanpe</a:t>
            </a:r>
            <a:r>
              <a:rPr lang="fr-FR" sz="4800" b="1" dirty="0" smtClean="0">
                <a:solidFill>
                  <a:srgbClr val="C00000"/>
                </a:solidFill>
                <a:latin typeface="Arial Rounded MT Bold" pitchFamily="34" charset="0"/>
              </a:rPr>
              <a:t> </a:t>
            </a:r>
            <a:r>
              <a:rPr lang="fr-FR" sz="4800" b="1" dirty="0" err="1" smtClean="0">
                <a:solidFill>
                  <a:srgbClr val="C00000"/>
                </a:solidFill>
                <a:latin typeface="Arial Rounded MT Bold" pitchFamily="34" charset="0"/>
              </a:rPr>
              <a:t>bo</a:t>
            </a:r>
            <a:r>
              <a:rPr lang="fr-FR" sz="4800" b="1" dirty="0" smtClean="0">
                <a:solidFill>
                  <a:srgbClr val="C00000"/>
                </a:solidFill>
                <a:latin typeface="Arial Rounded MT Bold" pitchFamily="34" charset="0"/>
              </a:rPr>
              <a:t> </a:t>
            </a:r>
            <a:r>
              <a:rPr lang="fr-FR" sz="4800" b="1" dirty="0" err="1" smtClean="0">
                <a:solidFill>
                  <a:srgbClr val="C00000"/>
                </a:solidFill>
                <a:latin typeface="Arial Rounded MT Bold" pitchFamily="34" charset="0"/>
              </a:rPr>
              <a:t>kote</a:t>
            </a:r>
            <a:r>
              <a:rPr lang="fr-FR" sz="4800" b="1" dirty="0" smtClean="0">
                <a:solidFill>
                  <a:srgbClr val="C00000"/>
                </a:solidFill>
                <a:latin typeface="Arial Rounded MT Bold" pitchFamily="34" charset="0"/>
              </a:rPr>
              <a:t> </a:t>
            </a:r>
            <a:r>
              <a:rPr lang="fr-FR" sz="4800" b="1" dirty="0" err="1" smtClean="0">
                <a:solidFill>
                  <a:srgbClr val="C00000"/>
                </a:solidFill>
                <a:latin typeface="Arial Rounded MT Bold" pitchFamily="34" charset="0"/>
              </a:rPr>
              <a:t>jezu</a:t>
            </a:r>
            <a:r>
              <a:rPr lang="fr-FR" sz="4800" b="1" dirty="0" smtClean="0">
                <a:solidFill>
                  <a:srgbClr val="C00000"/>
                </a:solidFill>
                <a:latin typeface="Arial Rounded MT Bold" pitchFamily="34" charset="0"/>
              </a:rPr>
              <a:t> –</a:t>
            </a:r>
            <a:r>
              <a:rPr lang="fr-FR" sz="4800" b="1" dirty="0" err="1" smtClean="0">
                <a:solidFill>
                  <a:srgbClr val="C00000"/>
                </a:solidFill>
                <a:latin typeface="Arial Rounded MT Bold" pitchFamily="34" charset="0"/>
              </a:rPr>
              <a:t>kri</a:t>
            </a:r>
            <a:endParaRPr lang="en-US" sz="4800" b="1" dirty="0" smtClean="0">
              <a:solidFill>
                <a:srgbClr val="C00000"/>
              </a:solidFill>
              <a:latin typeface="Arial Rounded MT Bold" pitchFamily="34" charset="0"/>
            </a:endParaRPr>
          </a:p>
          <a:p>
            <a:pPr algn="ctr">
              <a:buNone/>
            </a:pPr>
            <a:r>
              <a:rPr lang="fr-FR" sz="4800" b="1" dirty="0" smtClean="0">
                <a:solidFill>
                  <a:srgbClr val="C00000"/>
                </a:solidFill>
                <a:latin typeface="Arial Rounded MT Bold" pitchFamily="34" charset="0"/>
              </a:rPr>
              <a:t>ma va </a:t>
            </a:r>
            <a:r>
              <a:rPr lang="fr-FR" sz="4800" b="1" dirty="0" err="1" smtClean="0">
                <a:solidFill>
                  <a:srgbClr val="C00000"/>
                </a:solidFill>
                <a:latin typeface="Arial Rounded MT Bold" pitchFamily="34" charset="0"/>
              </a:rPr>
              <a:t>oue</a:t>
            </a:r>
            <a:r>
              <a:rPr lang="fr-FR" sz="4800" b="1" dirty="0" smtClean="0">
                <a:solidFill>
                  <a:srgbClr val="C00000"/>
                </a:solidFill>
                <a:latin typeface="Arial Rounded MT Bold" pitchFamily="34" charset="0"/>
              </a:rPr>
              <a:t> li, ma </a:t>
            </a:r>
            <a:r>
              <a:rPr lang="fr-FR" sz="4800" b="1" dirty="0" err="1" smtClean="0">
                <a:solidFill>
                  <a:srgbClr val="C00000"/>
                </a:solidFill>
                <a:latin typeface="Arial Rounded MT Bold" pitchFamily="34" charset="0"/>
              </a:rPr>
              <a:t>konnin</a:t>
            </a:r>
            <a:r>
              <a:rPr lang="fr-FR" sz="4800" b="1" dirty="0" smtClean="0">
                <a:solidFill>
                  <a:srgbClr val="C00000"/>
                </a:solidFill>
                <a:latin typeface="Arial Rounded MT Bold" pitchFamily="34" charset="0"/>
              </a:rPr>
              <a:t> li</a:t>
            </a:r>
            <a:endParaRPr lang="en-US" sz="4800" b="1" dirty="0" smtClean="0">
              <a:solidFill>
                <a:srgbClr val="C00000"/>
              </a:solidFill>
              <a:latin typeface="Arial Rounded MT Bold" pitchFamily="34" charset="0"/>
            </a:endParaRPr>
          </a:p>
          <a:p>
            <a:pPr algn="ctr">
              <a:buNone/>
            </a:pPr>
            <a:r>
              <a:rPr lang="en-US" sz="4800" b="1" dirty="0" smtClean="0">
                <a:solidFill>
                  <a:srgbClr val="C00000"/>
                </a:solidFill>
                <a:latin typeface="Arial Rounded MT Bold" pitchFamily="34" charset="0"/>
              </a:rPr>
              <a:t>pa </a:t>
            </a:r>
            <a:r>
              <a:rPr lang="en-US" sz="4800" b="1" dirty="0" err="1" smtClean="0">
                <a:solidFill>
                  <a:srgbClr val="C00000"/>
                </a:solidFill>
                <a:latin typeface="Arial Rounded MT Bold" pitchFamily="34" charset="0"/>
              </a:rPr>
              <a:t>mak</a:t>
            </a:r>
            <a:r>
              <a:rPr lang="en-US" sz="4800" b="1" dirty="0" smtClean="0">
                <a:solidFill>
                  <a:srgbClr val="C00000"/>
                </a:solidFill>
                <a:latin typeface="Arial Rounded MT Bold" pitchFamily="34" charset="0"/>
              </a:rPr>
              <a:t> </a:t>
            </a:r>
            <a:r>
              <a:rPr lang="en-US" sz="4800" b="1" dirty="0" err="1" smtClean="0">
                <a:solidFill>
                  <a:srgbClr val="C00000"/>
                </a:solidFill>
                <a:latin typeface="Arial Rounded MT Bold" pitchFamily="34" charset="0"/>
              </a:rPr>
              <a:t>klou</a:t>
            </a:r>
            <a:r>
              <a:rPr lang="en-US" sz="4800" b="1" dirty="0" smtClean="0">
                <a:solidFill>
                  <a:srgbClr val="C00000"/>
                </a:solidFill>
                <a:latin typeface="Arial Rounded MT Bold" pitchFamily="34" charset="0"/>
              </a:rPr>
              <a:t> </a:t>
            </a:r>
            <a:r>
              <a:rPr lang="en-US" sz="4800" b="1" dirty="0" err="1" smtClean="0">
                <a:solidFill>
                  <a:srgbClr val="C00000"/>
                </a:solidFill>
                <a:latin typeface="Arial Rounded MT Bold" pitchFamily="34" charset="0"/>
              </a:rPr>
              <a:t>yo</a:t>
            </a:r>
            <a:r>
              <a:rPr lang="en-US" sz="4800" b="1" dirty="0" smtClean="0">
                <a:solidFill>
                  <a:srgbClr val="C00000"/>
                </a:solidFill>
                <a:latin typeface="Arial Rounded MT Bold" pitchFamily="34" charset="0"/>
              </a:rPr>
              <a:t> </a:t>
            </a:r>
            <a:endParaRPr lang="en-US" sz="4800" b="1" dirty="0" smtClean="0">
              <a:solidFill>
                <a:srgbClr val="C00000"/>
              </a:solidFill>
              <a:latin typeface="Arial Rounded MT Bold" pitchFamily="34" charset="0"/>
            </a:endParaRPr>
          </a:p>
          <a:p>
            <a:pPr algn="ctr">
              <a:buNone/>
            </a:pPr>
            <a:r>
              <a:rPr lang="en-US" sz="4800" b="1" dirty="0" err="1" smtClean="0">
                <a:solidFill>
                  <a:srgbClr val="C00000"/>
                </a:solidFill>
                <a:latin typeface="Arial Rounded MT Bold" pitchFamily="34" charset="0"/>
              </a:rPr>
              <a:t>li</a:t>
            </a:r>
            <a:r>
              <a:rPr lang="en-US" sz="4800" b="1" dirty="0" smtClean="0">
                <a:solidFill>
                  <a:srgbClr val="C00000"/>
                </a:solidFill>
                <a:latin typeface="Arial Rounded MT Bold" pitchFamily="34" charset="0"/>
              </a:rPr>
              <a:t> </a:t>
            </a:r>
            <a:r>
              <a:rPr lang="en-US" sz="4800" b="1" dirty="0" err="1" smtClean="0">
                <a:solidFill>
                  <a:srgbClr val="C00000"/>
                </a:solidFill>
                <a:latin typeface="Arial Rounded MT Bold" pitchFamily="34" charset="0"/>
              </a:rPr>
              <a:t>gingnin</a:t>
            </a:r>
            <a:r>
              <a:rPr lang="en-US" sz="4800" b="1" dirty="0" smtClean="0">
                <a:solidFill>
                  <a:srgbClr val="C00000"/>
                </a:solidFill>
                <a:latin typeface="Arial Rounded MT Bold" pitchFamily="34" charset="0"/>
              </a:rPr>
              <a:t> </a:t>
            </a:r>
            <a:r>
              <a:rPr lang="en-US" sz="4800" b="1" dirty="0" err="1" smtClean="0">
                <a:solidFill>
                  <a:srgbClr val="C00000"/>
                </a:solidFill>
                <a:latin typeface="Arial Rounded MT Bold" pitchFamily="34" charset="0"/>
              </a:rPr>
              <a:t>nan</a:t>
            </a:r>
            <a:r>
              <a:rPr lang="en-US" sz="4800" b="1" dirty="0" smtClean="0">
                <a:solidFill>
                  <a:srgbClr val="C00000"/>
                </a:solidFill>
                <a:latin typeface="Arial Rounded MT Bold" pitchFamily="34" charset="0"/>
              </a:rPr>
              <a:t> min li</a:t>
            </a:r>
            <a:r>
              <a:rPr lang="en-US" sz="4800" b="1" dirty="0" smtClean="0">
                <a:solidFill>
                  <a:srgbClr val="C00000"/>
                </a:solidFill>
                <a:latin typeface="Arial Rounded MT Bold" pitchFamily="34" charset="0"/>
              </a:rPr>
              <a:t>.</a:t>
            </a:r>
            <a:endParaRPr lang="en-US" sz="4800" b="1" dirty="0" smtClean="0">
              <a:solidFill>
                <a:srgbClr val="C00000"/>
              </a:solidFill>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DEDE7"/>
          </a:solidFill>
        </p:spPr>
        <p:txBody>
          <a:bodyPr>
            <a:normAutofit/>
          </a:bodyPr>
          <a:lstStyle/>
          <a:p>
            <a:pPr algn="ctr">
              <a:buNone/>
            </a:pPr>
            <a:r>
              <a:rPr lang="fr-FR" sz="4400" b="1" dirty="0" smtClean="0">
                <a:solidFill>
                  <a:srgbClr val="C00000"/>
                </a:solidFill>
                <a:latin typeface="Arial Rounded MT Bold" pitchFamily="34" charset="0"/>
              </a:rPr>
              <a:t>2</a:t>
            </a:r>
            <a:r>
              <a:rPr lang="fr-FR" sz="4400" b="1" dirty="0" smtClean="0">
                <a:solidFill>
                  <a:srgbClr val="C00000"/>
                </a:solidFill>
                <a:latin typeface="Arial Rounded MT Bold" pitchFamily="34" charset="0"/>
              </a:rPr>
              <a:t>.</a:t>
            </a:r>
            <a:endParaRPr lang="en-US" sz="4400" b="1" dirty="0" smtClean="0">
              <a:solidFill>
                <a:srgbClr val="C00000"/>
              </a:solidFill>
              <a:latin typeface="Arial Rounded MT Bold" pitchFamily="34" charset="0"/>
            </a:endParaRPr>
          </a:p>
          <a:p>
            <a:pPr algn="ctr">
              <a:buNone/>
            </a:pPr>
            <a:r>
              <a:rPr lang="fr-FR" sz="4400" b="1" dirty="0" err="1" smtClean="0">
                <a:latin typeface="Arial Rounded MT Bold" pitchFamily="34" charset="0"/>
              </a:rPr>
              <a:t>Ki</a:t>
            </a:r>
            <a:r>
              <a:rPr lang="fr-FR" sz="4400" b="1" dirty="0" smtClean="0">
                <a:latin typeface="Arial Rounded MT Bold" pitchFamily="34" charset="0"/>
              </a:rPr>
              <a:t> </a:t>
            </a:r>
            <a:r>
              <a:rPr lang="fr-FR" sz="4400" b="1" dirty="0" err="1" smtClean="0">
                <a:latin typeface="Arial Rounded MT Bold" pitchFamily="34" charset="0"/>
              </a:rPr>
              <a:t>transpo</a:t>
            </a:r>
            <a:r>
              <a:rPr lang="fr-FR" sz="4400" b="1" dirty="0" smtClean="0">
                <a:latin typeface="Arial Rounded MT Bold" pitchFamily="34" charset="0"/>
              </a:rPr>
              <a:t> </a:t>
            </a:r>
            <a:r>
              <a:rPr lang="fr-FR" sz="4400" b="1" dirty="0" err="1" smtClean="0">
                <a:latin typeface="Arial Rounded MT Bold" pitchFamily="34" charset="0"/>
              </a:rPr>
              <a:t>dalegres</a:t>
            </a:r>
            <a:endParaRPr lang="en-US" sz="4400" b="1" dirty="0" smtClean="0">
              <a:latin typeface="Arial Rounded MT Bold" pitchFamily="34" charset="0"/>
            </a:endParaRPr>
          </a:p>
          <a:p>
            <a:pPr algn="ctr">
              <a:buNone/>
            </a:pPr>
            <a:r>
              <a:rPr lang="fr-FR" sz="4400" b="1" dirty="0" smtClean="0">
                <a:latin typeface="Arial Rounded MT Bold" pitchFamily="34" charset="0"/>
              </a:rPr>
              <a:t>le </a:t>
            </a:r>
            <a:r>
              <a:rPr lang="fr-FR" sz="4400" b="1" dirty="0" err="1" smtClean="0">
                <a:latin typeface="Arial Rounded MT Bold" pitchFamily="34" charset="0"/>
              </a:rPr>
              <a:t>mouin</a:t>
            </a:r>
            <a:r>
              <a:rPr lang="fr-FR" sz="4400" b="1" dirty="0" smtClean="0">
                <a:latin typeface="Arial Rounded MT Bold" pitchFamily="34" charset="0"/>
              </a:rPr>
              <a:t> va </a:t>
            </a:r>
            <a:r>
              <a:rPr lang="fr-FR" sz="4400" b="1" dirty="0" err="1" smtClean="0">
                <a:latin typeface="Arial Rounded MT Bold" pitchFamily="34" charset="0"/>
              </a:rPr>
              <a:t>oue</a:t>
            </a:r>
            <a:r>
              <a:rPr lang="fr-FR" sz="4400" b="1" dirty="0" smtClean="0">
                <a:latin typeface="Arial Rounded MT Bold" pitchFamily="34" charset="0"/>
              </a:rPr>
              <a:t> li </a:t>
            </a:r>
            <a:r>
              <a:rPr lang="fr-FR" sz="4400" b="1" dirty="0" err="1" smtClean="0">
                <a:latin typeface="Arial Rounded MT Bold" pitchFamily="34" charset="0"/>
              </a:rPr>
              <a:t>fas</a:t>
            </a:r>
            <a:r>
              <a:rPr lang="fr-FR" sz="4400" b="1" dirty="0" smtClean="0">
                <a:latin typeface="Arial Rounded MT Bold" pitchFamily="34" charset="0"/>
              </a:rPr>
              <a:t> a </a:t>
            </a:r>
            <a:r>
              <a:rPr lang="fr-FR" sz="4400" b="1" dirty="0" err="1" smtClean="0">
                <a:latin typeface="Arial Rounded MT Bold" pitchFamily="34" charset="0"/>
              </a:rPr>
              <a:t>fas</a:t>
            </a:r>
            <a:endParaRPr lang="en-US" sz="4400" b="1" dirty="0" smtClean="0">
              <a:latin typeface="Arial Rounded MT Bold" pitchFamily="34" charset="0"/>
            </a:endParaRPr>
          </a:p>
          <a:p>
            <a:pPr algn="ctr">
              <a:buNone/>
            </a:pPr>
            <a:r>
              <a:rPr lang="fr-FR" sz="4400" b="1" dirty="0" smtClean="0">
                <a:latin typeface="Arial Rounded MT Bold" pitchFamily="34" charset="0"/>
              </a:rPr>
              <a:t>E tout </a:t>
            </a:r>
            <a:r>
              <a:rPr lang="fr-FR" sz="4400" b="1" dirty="0" err="1" smtClean="0">
                <a:latin typeface="Arial Rounded MT Bold" pitchFamily="34" charset="0"/>
              </a:rPr>
              <a:t>gran</a:t>
            </a:r>
            <a:r>
              <a:rPr lang="fr-FR" sz="4400" b="1" dirty="0" smtClean="0">
                <a:latin typeface="Arial Rounded MT Bold" pitchFamily="34" charset="0"/>
              </a:rPr>
              <a:t> a mou </a:t>
            </a:r>
            <a:r>
              <a:rPr lang="fr-FR" sz="4400" b="1" dirty="0" err="1" smtClean="0">
                <a:latin typeface="Arial Rounded MT Bold" pitchFamily="34" charset="0"/>
              </a:rPr>
              <a:t>kap</a:t>
            </a:r>
            <a:endParaRPr lang="en-US" sz="4400" b="1" dirty="0" smtClean="0">
              <a:latin typeface="Arial Rounded MT Bold" pitchFamily="34" charset="0"/>
            </a:endParaRPr>
          </a:p>
          <a:p>
            <a:pPr algn="ctr">
              <a:buNone/>
            </a:pPr>
            <a:r>
              <a:rPr lang="fr-FR" sz="4400" b="1" dirty="0" err="1" smtClean="0">
                <a:latin typeface="Arial Rounded MT Bold" pitchFamily="34" charset="0"/>
              </a:rPr>
              <a:t>briye</a:t>
            </a:r>
            <a:r>
              <a:rPr lang="fr-FR" sz="4400" b="1" dirty="0" smtClean="0">
                <a:latin typeface="Arial Rounded MT Bold" pitchFamily="34" charset="0"/>
              </a:rPr>
              <a:t> nan je li;</a:t>
            </a:r>
            <a:endParaRPr lang="en-US" sz="4400" b="1" dirty="0" smtClean="0">
              <a:latin typeface="Arial Rounded MT Bold" pitchFamily="34" charset="0"/>
            </a:endParaRPr>
          </a:p>
          <a:p>
            <a:pPr algn="ctr">
              <a:buNone/>
            </a:pPr>
            <a:r>
              <a:rPr lang="fr-FR" sz="4400" b="1" dirty="0" smtClean="0">
                <a:latin typeface="Arial Rounded MT Bold" pitchFamily="34" charset="0"/>
              </a:rPr>
              <a:t>o </a:t>
            </a:r>
            <a:r>
              <a:rPr lang="fr-FR" sz="4400" b="1" dirty="0" err="1" smtClean="0">
                <a:latin typeface="Arial Rounded MT Bold" pitchFamily="34" charset="0"/>
              </a:rPr>
              <a:t>ke</a:t>
            </a:r>
            <a:r>
              <a:rPr lang="fr-FR" sz="4400" b="1" dirty="0" smtClean="0">
                <a:latin typeface="Arial Rounded MT Bold" pitchFamily="34" charset="0"/>
              </a:rPr>
              <a:t> </a:t>
            </a:r>
            <a:r>
              <a:rPr lang="fr-FR" sz="4400" b="1" dirty="0" err="1" smtClean="0">
                <a:latin typeface="Arial Rounded MT Bold" pitchFamily="34" charset="0"/>
              </a:rPr>
              <a:t>mouin</a:t>
            </a:r>
            <a:r>
              <a:rPr lang="fr-FR" sz="4400" b="1" dirty="0" smtClean="0">
                <a:latin typeface="Arial Rounded MT Bold" pitchFamily="34" charset="0"/>
              </a:rPr>
              <a:t> va loue li</a:t>
            </a:r>
            <a:endParaRPr lang="en-US" sz="4400" b="1" dirty="0" smtClean="0">
              <a:latin typeface="Arial Rounded MT Bold" pitchFamily="34" charset="0"/>
            </a:endParaRPr>
          </a:p>
          <a:p>
            <a:pPr algn="ctr">
              <a:buNone/>
            </a:pPr>
            <a:r>
              <a:rPr lang="fr-FR" sz="4400" b="1" dirty="0" smtClean="0">
                <a:latin typeface="Arial Rounded MT Bold" pitchFamily="34" charset="0"/>
              </a:rPr>
              <a:t>pou </a:t>
            </a:r>
            <a:r>
              <a:rPr lang="fr-FR" sz="4400" b="1" dirty="0" err="1" smtClean="0">
                <a:latin typeface="Arial Rounded MT Bold" pitchFamily="34" charset="0"/>
              </a:rPr>
              <a:t>mizerikod</a:t>
            </a:r>
            <a:r>
              <a:rPr lang="fr-FR" sz="4400" b="1" dirty="0" smtClean="0">
                <a:latin typeface="Arial Rounded MT Bold" pitchFamily="34" charset="0"/>
              </a:rPr>
              <a:t> </a:t>
            </a:r>
            <a:r>
              <a:rPr lang="fr-FR" sz="4400" b="1" dirty="0" err="1" smtClean="0">
                <a:latin typeface="Arial Rounded MT Bold" pitchFamily="34" charset="0"/>
              </a:rPr>
              <a:t>ak</a:t>
            </a:r>
            <a:r>
              <a:rPr lang="fr-FR" sz="4400" b="1" dirty="0" smtClean="0">
                <a:latin typeface="Arial Rounded MT Bold" pitchFamily="34" charset="0"/>
              </a:rPr>
              <a:t> gras,</a:t>
            </a:r>
            <a:endParaRPr lang="en-US" sz="4400" b="1" dirty="0" smtClean="0">
              <a:latin typeface="Arial Rounded MT Bold" pitchFamily="34" charset="0"/>
            </a:endParaRPr>
          </a:p>
          <a:p>
            <a:pPr algn="ctr">
              <a:buNone/>
            </a:pPr>
            <a:r>
              <a:rPr lang="fr-FR" sz="4400" b="1" dirty="0" err="1" smtClean="0">
                <a:latin typeface="Arial Rounded MT Bold" pitchFamily="34" charset="0"/>
              </a:rPr>
              <a:t>ki</a:t>
            </a:r>
            <a:r>
              <a:rPr lang="fr-FR" sz="4400" b="1" dirty="0" smtClean="0">
                <a:latin typeface="Arial Rounded MT Bold" pitchFamily="34" charset="0"/>
              </a:rPr>
              <a:t> pare pou </a:t>
            </a:r>
            <a:r>
              <a:rPr lang="fr-FR" sz="4400" b="1" dirty="0" err="1" smtClean="0">
                <a:latin typeface="Arial Rounded MT Bold" pitchFamily="34" charset="0"/>
              </a:rPr>
              <a:t>mouin</a:t>
            </a:r>
            <a:endParaRPr lang="en-US" sz="4400" b="1" dirty="0" smtClean="0">
              <a:latin typeface="Arial Rounded MT Bold" pitchFamily="34" charset="0"/>
            </a:endParaRPr>
          </a:p>
          <a:p>
            <a:pPr algn="ctr">
              <a:buNone/>
            </a:pPr>
            <a:r>
              <a:rPr lang="en-US" sz="4400" b="1" dirty="0" err="1" smtClean="0">
                <a:latin typeface="Arial Rounded MT Bold" pitchFamily="34" charset="0"/>
              </a:rPr>
              <a:t>gnou</a:t>
            </a:r>
            <a:r>
              <a:rPr lang="en-US" sz="4400" b="1" dirty="0" smtClean="0">
                <a:latin typeface="Arial Rounded MT Bold" pitchFamily="34" charset="0"/>
              </a:rPr>
              <a:t> </a:t>
            </a:r>
            <a:r>
              <a:rPr lang="en-US" sz="4400" b="1" dirty="0" err="1" smtClean="0">
                <a:latin typeface="Arial Rounded MT Bold" pitchFamily="34" charset="0"/>
              </a:rPr>
              <a:t>bel</a:t>
            </a:r>
            <a:r>
              <a:rPr lang="en-US" sz="4400" b="1" dirty="0" smtClean="0">
                <a:latin typeface="Arial Rounded MT Bold" pitchFamily="34" charset="0"/>
              </a:rPr>
              <a:t> </a:t>
            </a:r>
            <a:r>
              <a:rPr lang="en-US" sz="4400" b="1" dirty="0" err="1" smtClean="0">
                <a:latin typeface="Arial Rounded MT Bold" pitchFamily="34" charset="0"/>
              </a:rPr>
              <a:t>plas</a:t>
            </a:r>
            <a:r>
              <a:rPr lang="en-US" sz="4400" b="1" dirty="0" smtClean="0">
                <a:latin typeface="Arial Rounded MT Bold" pitchFamily="34" charset="0"/>
              </a:rPr>
              <a:t> </a:t>
            </a:r>
            <a:r>
              <a:rPr lang="en-US" sz="4400" b="1" dirty="0" err="1" smtClean="0">
                <a:latin typeface="Arial Rounded MT Bold" pitchFamily="34" charset="0"/>
              </a:rPr>
              <a:t>nan</a:t>
            </a:r>
            <a:r>
              <a:rPr lang="en-US" sz="4400" b="1" dirty="0" smtClean="0">
                <a:latin typeface="Arial Rounded MT Bold" pitchFamily="34" charset="0"/>
              </a:rPr>
              <a:t> </a:t>
            </a:r>
            <a:r>
              <a:rPr lang="en-US" sz="4400" b="1" dirty="0" err="1" smtClean="0">
                <a:latin typeface="Arial Rounded MT Bold" pitchFamily="34" charset="0"/>
              </a:rPr>
              <a:t>kay</a:t>
            </a:r>
            <a:r>
              <a:rPr lang="en-US" sz="4400" b="1" dirty="0" smtClean="0">
                <a:latin typeface="Arial Rounded MT Bold" pitchFamily="34" charset="0"/>
              </a:rPr>
              <a:t> li</a:t>
            </a:r>
            <a:r>
              <a:rPr lang="en-US" sz="4400" b="1" dirty="0" smtClean="0">
                <a:latin typeface="Arial Rounded MT Bold" pitchFamily="34" charset="0"/>
              </a:rPr>
              <a:t>.</a:t>
            </a:r>
            <a:endParaRPr lang="en-US" sz="4400" b="1" dirty="0" smtClean="0">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9C7B5"/>
          </a:solidFill>
        </p:spPr>
        <p:txBody>
          <a:bodyPr>
            <a:normAutofit/>
          </a:bodyPr>
          <a:lstStyle/>
          <a:p>
            <a:pPr algn="ctr">
              <a:buNone/>
            </a:pPr>
            <a:r>
              <a:rPr lang="fr-FR" sz="4800" b="1" dirty="0" err="1" smtClean="0">
                <a:latin typeface="Arial Rounded MT Bold" pitchFamily="34" charset="0"/>
              </a:rPr>
              <a:t>Ke</a:t>
            </a:r>
            <a:endParaRPr lang="en-US" sz="4800" b="1" dirty="0" smtClean="0">
              <a:latin typeface="Arial Rounded MT Bold" pitchFamily="34" charset="0"/>
            </a:endParaRPr>
          </a:p>
          <a:p>
            <a:pPr algn="ctr">
              <a:buNone/>
            </a:pPr>
            <a:r>
              <a:rPr lang="fr-FR" sz="4800" b="1" dirty="0" smtClean="0">
                <a:solidFill>
                  <a:srgbClr val="C00000"/>
                </a:solidFill>
                <a:latin typeface="Arial Rounded MT Bold" pitchFamily="34" charset="0"/>
              </a:rPr>
              <a:t>ma va </a:t>
            </a:r>
            <a:r>
              <a:rPr lang="fr-FR" sz="4800" b="1" dirty="0" err="1" smtClean="0">
                <a:solidFill>
                  <a:srgbClr val="C00000"/>
                </a:solidFill>
                <a:latin typeface="Arial Rounded MT Bold" pitchFamily="34" charset="0"/>
              </a:rPr>
              <a:t>oue</a:t>
            </a:r>
            <a:r>
              <a:rPr lang="fr-FR" sz="4800" b="1" dirty="0" smtClean="0">
                <a:solidFill>
                  <a:srgbClr val="C00000"/>
                </a:solidFill>
                <a:latin typeface="Arial Rounded MT Bold" pitchFamily="34" charset="0"/>
              </a:rPr>
              <a:t> li, ma </a:t>
            </a:r>
            <a:r>
              <a:rPr lang="fr-FR" sz="4800" b="1" dirty="0" err="1" smtClean="0">
                <a:solidFill>
                  <a:srgbClr val="C00000"/>
                </a:solidFill>
                <a:latin typeface="Arial Rounded MT Bold" pitchFamily="34" charset="0"/>
              </a:rPr>
              <a:t>konnin</a:t>
            </a:r>
            <a:r>
              <a:rPr lang="fr-FR" sz="4800" b="1" dirty="0" smtClean="0">
                <a:solidFill>
                  <a:srgbClr val="C00000"/>
                </a:solidFill>
                <a:latin typeface="Arial Rounded MT Bold" pitchFamily="34" charset="0"/>
              </a:rPr>
              <a:t> li,</a:t>
            </a:r>
            <a:endParaRPr lang="en-US" sz="4800" b="1" dirty="0" smtClean="0">
              <a:solidFill>
                <a:srgbClr val="C00000"/>
              </a:solidFill>
              <a:latin typeface="Arial Rounded MT Bold" pitchFamily="34" charset="0"/>
            </a:endParaRPr>
          </a:p>
          <a:p>
            <a:pPr algn="ctr">
              <a:buNone/>
            </a:pPr>
            <a:r>
              <a:rPr lang="fr-FR" sz="4800" b="1" dirty="0" smtClean="0">
                <a:solidFill>
                  <a:srgbClr val="C00000"/>
                </a:solidFill>
                <a:latin typeface="Arial Rounded MT Bold" pitchFamily="34" charset="0"/>
              </a:rPr>
              <a:t>le ma </a:t>
            </a:r>
            <a:r>
              <a:rPr lang="fr-FR" sz="4800" b="1" dirty="0" err="1" smtClean="0">
                <a:solidFill>
                  <a:srgbClr val="C00000"/>
                </a:solidFill>
                <a:latin typeface="Arial Rounded MT Bold" pitchFamily="34" charset="0"/>
              </a:rPr>
              <a:t>kanpe</a:t>
            </a:r>
            <a:r>
              <a:rPr lang="fr-FR" sz="4800" b="1" dirty="0" smtClean="0">
                <a:solidFill>
                  <a:srgbClr val="C00000"/>
                </a:solidFill>
                <a:latin typeface="Arial Rounded MT Bold" pitchFamily="34" charset="0"/>
              </a:rPr>
              <a:t> </a:t>
            </a:r>
            <a:r>
              <a:rPr lang="fr-FR" sz="4800" b="1" dirty="0" err="1" smtClean="0">
                <a:solidFill>
                  <a:srgbClr val="C00000"/>
                </a:solidFill>
                <a:latin typeface="Arial Rounded MT Bold" pitchFamily="34" charset="0"/>
              </a:rPr>
              <a:t>bo</a:t>
            </a:r>
            <a:r>
              <a:rPr lang="fr-FR" sz="4800" b="1" dirty="0" smtClean="0">
                <a:solidFill>
                  <a:srgbClr val="C00000"/>
                </a:solidFill>
                <a:latin typeface="Arial Rounded MT Bold" pitchFamily="34" charset="0"/>
              </a:rPr>
              <a:t> </a:t>
            </a:r>
            <a:r>
              <a:rPr lang="fr-FR" sz="4800" b="1" dirty="0" err="1" smtClean="0">
                <a:solidFill>
                  <a:srgbClr val="C00000"/>
                </a:solidFill>
                <a:latin typeface="Arial Rounded MT Bold" pitchFamily="34" charset="0"/>
              </a:rPr>
              <a:t>kote</a:t>
            </a:r>
            <a:r>
              <a:rPr lang="fr-FR" sz="4800" b="1" dirty="0" smtClean="0">
                <a:solidFill>
                  <a:srgbClr val="C00000"/>
                </a:solidFill>
                <a:latin typeface="Arial Rounded MT Bold" pitchFamily="34" charset="0"/>
              </a:rPr>
              <a:t> </a:t>
            </a:r>
            <a:r>
              <a:rPr lang="fr-FR" sz="4800" b="1" dirty="0" err="1" smtClean="0">
                <a:solidFill>
                  <a:srgbClr val="C00000"/>
                </a:solidFill>
                <a:latin typeface="Arial Rounded MT Bold" pitchFamily="34" charset="0"/>
              </a:rPr>
              <a:t>jezu</a:t>
            </a:r>
            <a:r>
              <a:rPr lang="fr-FR" sz="4800" b="1" dirty="0" smtClean="0">
                <a:solidFill>
                  <a:srgbClr val="C00000"/>
                </a:solidFill>
                <a:latin typeface="Arial Rounded MT Bold" pitchFamily="34" charset="0"/>
              </a:rPr>
              <a:t> –</a:t>
            </a:r>
            <a:r>
              <a:rPr lang="fr-FR" sz="4800" b="1" dirty="0" err="1" smtClean="0">
                <a:solidFill>
                  <a:srgbClr val="C00000"/>
                </a:solidFill>
                <a:latin typeface="Arial Rounded MT Bold" pitchFamily="34" charset="0"/>
              </a:rPr>
              <a:t>kri</a:t>
            </a:r>
            <a:endParaRPr lang="en-US" sz="4800" b="1" dirty="0" smtClean="0">
              <a:solidFill>
                <a:srgbClr val="C00000"/>
              </a:solidFill>
              <a:latin typeface="Arial Rounded MT Bold" pitchFamily="34" charset="0"/>
            </a:endParaRPr>
          </a:p>
          <a:p>
            <a:pPr algn="ctr">
              <a:buNone/>
            </a:pPr>
            <a:r>
              <a:rPr lang="fr-FR" sz="4800" b="1" dirty="0" smtClean="0">
                <a:solidFill>
                  <a:srgbClr val="C00000"/>
                </a:solidFill>
                <a:latin typeface="Arial Rounded MT Bold" pitchFamily="34" charset="0"/>
              </a:rPr>
              <a:t>ma va </a:t>
            </a:r>
            <a:r>
              <a:rPr lang="fr-FR" sz="4800" b="1" dirty="0" err="1" smtClean="0">
                <a:solidFill>
                  <a:srgbClr val="C00000"/>
                </a:solidFill>
                <a:latin typeface="Arial Rounded MT Bold" pitchFamily="34" charset="0"/>
              </a:rPr>
              <a:t>oue</a:t>
            </a:r>
            <a:r>
              <a:rPr lang="fr-FR" sz="4800" b="1" dirty="0" smtClean="0">
                <a:solidFill>
                  <a:srgbClr val="C00000"/>
                </a:solidFill>
                <a:latin typeface="Arial Rounded MT Bold" pitchFamily="34" charset="0"/>
              </a:rPr>
              <a:t> li, ma </a:t>
            </a:r>
            <a:r>
              <a:rPr lang="fr-FR" sz="4800" b="1" dirty="0" err="1" smtClean="0">
                <a:solidFill>
                  <a:srgbClr val="C00000"/>
                </a:solidFill>
                <a:latin typeface="Arial Rounded MT Bold" pitchFamily="34" charset="0"/>
              </a:rPr>
              <a:t>konnin</a:t>
            </a:r>
            <a:r>
              <a:rPr lang="fr-FR" sz="4800" b="1" dirty="0" smtClean="0">
                <a:solidFill>
                  <a:srgbClr val="C00000"/>
                </a:solidFill>
                <a:latin typeface="Arial Rounded MT Bold" pitchFamily="34" charset="0"/>
              </a:rPr>
              <a:t> li</a:t>
            </a:r>
            <a:endParaRPr lang="en-US" sz="4800" b="1" dirty="0" smtClean="0">
              <a:solidFill>
                <a:srgbClr val="C00000"/>
              </a:solidFill>
              <a:latin typeface="Arial Rounded MT Bold" pitchFamily="34" charset="0"/>
            </a:endParaRPr>
          </a:p>
          <a:p>
            <a:pPr algn="ctr">
              <a:buNone/>
            </a:pPr>
            <a:r>
              <a:rPr lang="en-US" sz="4800" b="1" dirty="0" smtClean="0">
                <a:solidFill>
                  <a:srgbClr val="C00000"/>
                </a:solidFill>
                <a:latin typeface="Arial Rounded MT Bold" pitchFamily="34" charset="0"/>
              </a:rPr>
              <a:t>pa </a:t>
            </a:r>
            <a:r>
              <a:rPr lang="en-US" sz="4800" b="1" dirty="0" err="1" smtClean="0">
                <a:solidFill>
                  <a:srgbClr val="C00000"/>
                </a:solidFill>
                <a:latin typeface="Arial Rounded MT Bold" pitchFamily="34" charset="0"/>
              </a:rPr>
              <a:t>mak</a:t>
            </a:r>
            <a:r>
              <a:rPr lang="en-US" sz="4800" b="1" dirty="0" smtClean="0">
                <a:solidFill>
                  <a:srgbClr val="C00000"/>
                </a:solidFill>
                <a:latin typeface="Arial Rounded MT Bold" pitchFamily="34" charset="0"/>
              </a:rPr>
              <a:t> </a:t>
            </a:r>
            <a:r>
              <a:rPr lang="en-US" sz="4800" b="1" dirty="0" err="1" smtClean="0">
                <a:solidFill>
                  <a:srgbClr val="C00000"/>
                </a:solidFill>
                <a:latin typeface="Arial Rounded MT Bold" pitchFamily="34" charset="0"/>
              </a:rPr>
              <a:t>klou</a:t>
            </a:r>
            <a:r>
              <a:rPr lang="en-US" sz="4800" b="1" dirty="0" smtClean="0">
                <a:solidFill>
                  <a:srgbClr val="C00000"/>
                </a:solidFill>
                <a:latin typeface="Arial Rounded MT Bold" pitchFamily="34" charset="0"/>
              </a:rPr>
              <a:t> </a:t>
            </a:r>
            <a:r>
              <a:rPr lang="en-US" sz="4800" b="1" dirty="0" err="1" smtClean="0">
                <a:solidFill>
                  <a:srgbClr val="C00000"/>
                </a:solidFill>
                <a:latin typeface="Arial Rounded MT Bold" pitchFamily="34" charset="0"/>
              </a:rPr>
              <a:t>yo</a:t>
            </a:r>
            <a:r>
              <a:rPr lang="en-US" sz="4800" b="1" dirty="0" smtClean="0">
                <a:solidFill>
                  <a:srgbClr val="C00000"/>
                </a:solidFill>
                <a:latin typeface="Arial Rounded MT Bold" pitchFamily="34" charset="0"/>
              </a:rPr>
              <a:t> </a:t>
            </a:r>
            <a:endParaRPr lang="en-US" sz="4800" b="1" dirty="0" smtClean="0">
              <a:solidFill>
                <a:srgbClr val="C00000"/>
              </a:solidFill>
              <a:latin typeface="Arial Rounded MT Bold" pitchFamily="34" charset="0"/>
            </a:endParaRPr>
          </a:p>
          <a:p>
            <a:pPr algn="ctr">
              <a:buNone/>
            </a:pPr>
            <a:r>
              <a:rPr lang="en-US" sz="4800" b="1" dirty="0" err="1" smtClean="0">
                <a:solidFill>
                  <a:srgbClr val="C00000"/>
                </a:solidFill>
                <a:latin typeface="Arial Rounded MT Bold" pitchFamily="34" charset="0"/>
              </a:rPr>
              <a:t>li</a:t>
            </a:r>
            <a:r>
              <a:rPr lang="en-US" sz="4800" b="1" dirty="0" smtClean="0">
                <a:solidFill>
                  <a:srgbClr val="C00000"/>
                </a:solidFill>
                <a:latin typeface="Arial Rounded MT Bold" pitchFamily="34" charset="0"/>
              </a:rPr>
              <a:t> </a:t>
            </a:r>
            <a:r>
              <a:rPr lang="en-US" sz="4800" b="1" dirty="0" err="1" smtClean="0">
                <a:solidFill>
                  <a:srgbClr val="C00000"/>
                </a:solidFill>
                <a:latin typeface="Arial Rounded MT Bold" pitchFamily="34" charset="0"/>
              </a:rPr>
              <a:t>gingnin</a:t>
            </a:r>
            <a:r>
              <a:rPr lang="en-US" sz="4800" b="1" dirty="0" smtClean="0">
                <a:solidFill>
                  <a:srgbClr val="C00000"/>
                </a:solidFill>
                <a:latin typeface="Arial Rounded MT Bold" pitchFamily="34" charset="0"/>
              </a:rPr>
              <a:t> </a:t>
            </a:r>
            <a:r>
              <a:rPr lang="en-US" sz="4800" b="1" dirty="0" err="1" smtClean="0">
                <a:solidFill>
                  <a:srgbClr val="C00000"/>
                </a:solidFill>
                <a:latin typeface="Arial Rounded MT Bold" pitchFamily="34" charset="0"/>
              </a:rPr>
              <a:t>nan</a:t>
            </a:r>
            <a:r>
              <a:rPr lang="en-US" sz="4800" b="1" dirty="0" smtClean="0">
                <a:solidFill>
                  <a:srgbClr val="C00000"/>
                </a:solidFill>
                <a:latin typeface="Arial Rounded MT Bold" pitchFamily="34" charset="0"/>
              </a:rPr>
              <a:t> min li</a:t>
            </a:r>
            <a:r>
              <a:rPr lang="en-US" sz="4800" b="1" dirty="0" smtClean="0">
                <a:solidFill>
                  <a:srgbClr val="C00000"/>
                </a:solidFill>
                <a:latin typeface="Arial Rounded MT Bold" pitchFamily="34" charset="0"/>
              </a:rPr>
              <a:t>.</a:t>
            </a:r>
            <a:endParaRPr lang="en-US" sz="4800" b="1" dirty="0" smtClean="0">
              <a:solidFill>
                <a:srgbClr val="C00000"/>
              </a:solidFill>
              <a:latin typeface="Arial Rounded MT Bold"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DEDE7"/>
          </a:solidFill>
        </p:spPr>
        <p:txBody>
          <a:bodyPr>
            <a:normAutofit/>
          </a:bodyPr>
          <a:lstStyle/>
          <a:p>
            <a:pPr marL="0" indent="0" algn="ctr">
              <a:buNone/>
            </a:pPr>
            <a:r>
              <a:rPr lang="en-US" sz="4400" b="1" dirty="0" smtClean="0">
                <a:solidFill>
                  <a:srgbClr val="C00000"/>
                </a:solidFill>
                <a:latin typeface="Arial Rounded MT Bold" pitchFamily="34" charset="0"/>
              </a:rPr>
              <a:t>3</a:t>
            </a:r>
            <a:r>
              <a:rPr lang="en-US" sz="4400" b="1" dirty="0" smtClean="0">
                <a:solidFill>
                  <a:srgbClr val="C00000"/>
                </a:solidFill>
                <a:latin typeface="Arial Rounded MT Bold" pitchFamily="34" charset="0"/>
              </a:rPr>
              <a:t>.</a:t>
            </a:r>
          </a:p>
          <a:p>
            <a:pPr marL="0" indent="0" algn="ctr">
              <a:buNone/>
            </a:pPr>
            <a:r>
              <a:rPr lang="en-US" sz="4400" b="1" dirty="0" smtClean="0">
                <a:latin typeface="Arial Rounded MT Bold" pitchFamily="34" charset="0"/>
              </a:rPr>
              <a:t>Nan </a:t>
            </a:r>
            <a:r>
              <a:rPr lang="en-US" sz="4400" b="1" dirty="0" err="1" smtClean="0">
                <a:latin typeface="Arial Rounded MT Bold" pitchFamily="34" charset="0"/>
              </a:rPr>
              <a:t>bel</a:t>
            </a:r>
            <a:r>
              <a:rPr lang="en-US" sz="4400" b="1" dirty="0" smtClean="0">
                <a:latin typeface="Arial Rounded MT Bold" pitchFamily="34" charset="0"/>
              </a:rPr>
              <a:t> </a:t>
            </a:r>
            <a:r>
              <a:rPr lang="en-US" sz="4400" b="1" dirty="0" err="1" smtClean="0">
                <a:latin typeface="Arial Rounded MT Bold" pitchFamily="34" charset="0"/>
              </a:rPr>
              <a:t>peyi</a:t>
            </a:r>
            <a:r>
              <a:rPr lang="en-US" sz="4400" b="1" dirty="0" smtClean="0">
                <a:latin typeface="Arial Rounded MT Bold" pitchFamily="34" charset="0"/>
              </a:rPr>
              <a:t> </a:t>
            </a:r>
            <a:r>
              <a:rPr lang="en-US" sz="4400" b="1" dirty="0" err="1" smtClean="0">
                <a:latin typeface="Arial Rounded MT Bold" pitchFamily="34" charset="0"/>
              </a:rPr>
              <a:t>anro</a:t>
            </a:r>
            <a:r>
              <a:rPr lang="en-US" sz="4400" b="1" dirty="0" smtClean="0">
                <a:latin typeface="Arial Rounded MT Bold" pitchFamily="34" charset="0"/>
              </a:rPr>
              <a:t> –a</a:t>
            </a:r>
          </a:p>
          <a:p>
            <a:pPr marL="0" indent="0" algn="ctr">
              <a:buNone/>
            </a:pPr>
            <a:r>
              <a:rPr lang="fr-FR" sz="4400" b="1" dirty="0" err="1" smtClean="0">
                <a:latin typeface="Arial Rounded MT Bold" pitchFamily="34" charset="0"/>
              </a:rPr>
              <a:t>mouin</a:t>
            </a:r>
            <a:r>
              <a:rPr lang="fr-FR" sz="4400" b="1" dirty="0" smtClean="0">
                <a:latin typeface="Arial Rounded MT Bold" pitchFamily="34" charset="0"/>
              </a:rPr>
              <a:t> </a:t>
            </a:r>
            <a:r>
              <a:rPr lang="fr-FR" sz="4400" b="1" dirty="0" err="1" smtClean="0">
                <a:latin typeface="Arial Rounded MT Bold" pitchFamily="34" charset="0"/>
              </a:rPr>
              <a:t>gingnin</a:t>
            </a:r>
            <a:r>
              <a:rPr lang="fr-FR" sz="4400" b="1" dirty="0" smtClean="0">
                <a:latin typeface="Arial Rounded MT Bold" pitchFamily="34" charset="0"/>
              </a:rPr>
              <a:t> </a:t>
            </a:r>
            <a:r>
              <a:rPr lang="fr-FR" sz="4400" b="1" dirty="0" err="1" smtClean="0">
                <a:latin typeface="Arial Rounded MT Bold" pitchFamily="34" charset="0"/>
              </a:rPr>
              <a:t>kek</a:t>
            </a:r>
            <a:r>
              <a:rPr lang="fr-FR" sz="4400" b="1" dirty="0" smtClean="0">
                <a:latin typeface="Arial Rounded MT Bold" pitchFamily="34" charset="0"/>
              </a:rPr>
              <a:t> </a:t>
            </a:r>
            <a:r>
              <a:rPr lang="fr-FR" sz="4400" b="1" dirty="0" err="1" smtClean="0">
                <a:latin typeface="Arial Rounded MT Bold" pitchFamily="34" charset="0"/>
              </a:rPr>
              <a:t>byinn</a:t>
            </a:r>
            <a:r>
              <a:rPr lang="fr-FR" sz="4400" b="1" dirty="0" smtClean="0">
                <a:latin typeface="Arial Rounded MT Bold" pitchFamily="34" charset="0"/>
              </a:rPr>
              <a:t>-</a:t>
            </a:r>
            <a:r>
              <a:rPr lang="fr-FR" sz="4400" b="1" dirty="0" err="1" smtClean="0">
                <a:latin typeface="Arial Rounded MT Bold" pitchFamily="34" charset="0"/>
              </a:rPr>
              <a:t>eme</a:t>
            </a:r>
            <a:endParaRPr lang="en-US" sz="4400" b="1" dirty="0" smtClean="0">
              <a:latin typeface="Arial Rounded MT Bold" pitchFamily="34" charset="0"/>
            </a:endParaRPr>
          </a:p>
          <a:p>
            <a:pPr marL="0" indent="0" algn="ctr">
              <a:buNone/>
            </a:pPr>
            <a:r>
              <a:rPr lang="fr-FR" sz="4400" b="1" dirty="0" err="1" smtClean="0">
                <a:latin typeface="Arial Rounded MT Bold" pitchFamily="34" charset="0"/>
              </a:rPr>
              <a:t>moin</a:t>
            </a:r>
            <a:r>
              <a:rPr lang="fr-FR" sz="4400" b="1" dirty="0" smtClean="0">
                <a:latin typeface="Arial Rounded MT Bold" pitchFamily="34" charset="0"/>
              </a:rPr>
              <a:t> </a:t>
            </a:r>
            <a:r>
              <a:rPr lang="fr-FR" sz="4400" b="1" dirty="0" err="1" smtClean="0">
                <a:latin typeface="Arial Rounded MT Bold" pitchFamily="34" charset="0"/>
              </a:rPr>
              <a:t>sonje</a:t>
            </a:r>
            <a:r>
              <a:rPr lang="fr-FR" sz="4400" b="1" dirty="0" smtClean="0">
                <a:latin typeface="Arial Rounded MT Bold" pitchFamily="34" charset="0"/>
              </a:rPr>
              <a:t> le </a:t>
            </a:r>
            <a:r>
              <a:rPr lang="fr-FR" sz="4400" b="1" dirty="0" err="1" smtClean="0">
                <a:latin typeface="Arial Rounded MT Bold" pitchFamily="34" charset="0"/>
              </a:rPr>
              <a:t>yo</a:t>
            </a:r>
            <a:r>
              <a:rPr lang="fr-FR" sz="4400" b="1" dirty="0" smtClean="0">
                <a:latin typeface="Arial Rounded MT Bold" pitchFamily="34" charset="0"/>
              </a:rPr>
              <a:t> te di </a:t>
            </a:r>
            <a:r>
              <a:rPr lang="fr-FR" sz="4400" b="1" dirty="0" err="1" smtClean="0">
                <a:latin typeface="Arial Rounded MT Bold" pitchFamily="34" charset="0"/>
              </a:rPr>
              <a:t>mouin</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o </a:t>
            </a:r>
            <a:r>
              <a:rPr lang="fr-FR" sz="4400" b="1" dirty="0" err="1" smtClean="0">
                <a:latin typeface="Arial Rounded MT Bold" pitchFamily="34" charset="0"/>
              </a:rPr>
              <a:t>revoua</a:t>
            </a:r>
            <a:endParaRPr lang="en-US" sz="4400" b="1" dirty="0" smtClean="0">
              <a:latin typeface="Arial Rounded MT Bold" pitchFamily="34" charset="0"/>
            </a:endParaRPr>
          </a:p>
          <a:p>
            <a:pPr marL="0" indent="0" algn="ctr">
              <a:buNone/>
            </a:pPr>
            <a:r>
              <a:rPr lang="fr-FR" sz="4400" b="1" dirty="0" err="1" smtClean="0">
                <a:latin typeface="Arial Rounded MT Bold" pitchFamily="34" charset="0"/>
              </a:rPr>
              <a:t>ak</a:t>
            </a:r>
            <a:r>
              <a:rPr lang="fr-FR" sz="4400" b="1" dirty="0" smtClean="0">
                <a:latin typeface="Arial Rounded MT Bold" pitchFamily="34" charset="0"/>
              </a:rPr>
              <a:t> </a:t>
            </a:r>
            <a:r>
              <a:rPr lang="fr-FR" sz="4400" b="1" dirty="0" err="1" smtClean="0">
                <a:latin typeface="Arial Rounded MT Bold" pitchFamily="34" charset="0"/>
              </a:rPr>
              <a:t>gran</a:t>
            </a:r>
            <a:r>
              <a:rPr lang="fr-FR" sz="4400" b="1" dirty="0" smtClean="0">
                <a:latin typeface="Arial Rounded MT Bold" pitchFamily="34" charset="0"/>
              </a:rPr>
              <a:t> joua </a:t>
            </a:r>
            <a:r>
              <a:rPr lang="fr-FR" sz="4400" b="1" dirty="0" err="1" smtClean="0">
                <a:latin typeface="Arial Rounded MT Bold" pitchFamily="34" charset="0"/>
              </a:rPr>
              <a:t>yo</a:t>
            </a:r>
            <a:r>
              <a:rPr lang="fr-FR" sz="4400" b="1" dirty="0" smtClean="0">
                <a:latin typeface="Arial Rounded MT Bold" pitchFamily="34" charset="0"/>
              </a:rPr>
              <a:t> va</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chante le </a:t>
            </a:r>
            <a:r>
              <a:rPr lang="fr-FR" sz="4400" b="1" dirty="0" err="1" smtClean="0">
                <a:latin typeface="Arial Rounded MT Bold" pitchFamily="34" charset="0"/>
              </a:rPr>
              <a:t>yo</a:t>
            </a:r>
            <a:r>
              <a:rPr lang="fr-FR" sz="4400" b="1" dirty="0" smtClean="0">
                <a:latin typeface="Arial Rounded MT Bold" pitchFamily="34" charset="0"/>
              </a:rPr>
              <a:t> </a:t>
            </a:r>
            <a:r>
              <a:rPr lang="fr-FR" sz="4400" b="1" dirty="0" err="1" smtClean="0">
                <a:latin typeface="Arial Rounded MT Bold" pitchFamily="34" charset="0"/>
              </a:rPr>
              <a:t>oue</a:t>
            </a:r>
            <a:r>
              <a:rPr lang="fr-FR" sz="4400" b="1" dirty="0" smtClean="0">
                <a:latin typeface="Arial Rounded MT Bold" pitchFamily="34" charset="0"/>
              </a:rPr>
              <a:t> </a:t>
            </a:r>
            <a:r>
              <a:rPr lang="fr-FR" sz="4400" b="1" dirty="0" err="1" smtClean="0">
                <a:latin typeface="Arial Rounded MT Bold" pitchFamily="34" charset="0"/>
              </a:rPr>
              <a:t>mape</a:t>
            </a:r>
            <a:r>
              <a:rPr lang="fr-FR" sz="4400" b="1" dirty="0" smtClean="0">
                <a:latin typeface="Arial Rounded MT Bold" pitchFamily="34" charset="0"/>
              </a:rPr>
              <a:t> rive,</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min </a:t>
            </a:r>
            <a:r>
              <a:rPr lang="fr-FR" sz="4400" b="1" dirty="0" err="1" smtClean="0">
                <a:latin typeface="Arial Rounded MT Bold" pitchFamily="34" charset="0"/>
              </a:rPr>
              <a:t>mouin</a:t>
            </a:r>
            <a:r>
              <a:rPr lang="fr-FR" sz="4400" b="1" dirty="0" smtClean="0">
                <a:latin typeface="Arial Rounded MT Bold" pitchFamily="34" charset="0"/>
              </a:rPr>
              <a:t> ta </a:t>
            </a:r>
            <a:r>
              <a:rPr lang="fr-FR" sz="4400" b="1" dirty="0" err="1" smtClean="0">
                <a:latin typeface="Arial Rounded MT Bold" pitchFamily="34" charset="0"/>
              </a:rPr>
              <a:t>vle</a:t>
            </a:r>
            <a:endParaRPr lang="en-US" sz="4400" b="1" dirty="0" smtClean="0">
              <a:latin typeface="Arial Rounded MT Bold" pitchFamily="34" charset="0"/>
            </a:endParaRPr>
          </a:p>
          <a:p>
            <a:pPr marL="0" indent="0" algn="ctr">
              <a:buNone/>
            </a:pPr>
            <a:r>
              <a:rPr lang="fr-FR" sz="4400" b="1" dirty="0" err="1" smtClean="0">
                <a:latin typeface="Arial Rounded MT Bold" pitchFamily="34" charset="0"/>
              </a:rPr>
              <a:t>sove</a:t>
            </a:r>
            <a:r>
              <a:rPr lang="fr-FR" sz="4400" b="1" dirty="0" smtClean="0">
                <a:latin typeface="Arial Rounded MT Bold" pitchFamily="34" charset="0"/>
              </a:rPr>
              <a:t> </a:t>
            </a:r>
            <a:r>
              <a:rPr lang="fr-FR" sz="4400" b="1" dirty="0" err="1" smtClean="0">
                <a:latin typeface="Arial Rounded MT Bold" pitchFamily="34" charset="0"/>
              </a:rPr>
              <a:t>mouin</a:t>
            </a:r>
            <a:r>
              <a:rPr lang="fr-FR" sz="4400" b="1" dirty="0" smtClean="0">
                <a:latin typeface="Arial Rounded MT Bold" pitchFamily="34" charset="0"/>
              </a:rPr>
              <a:t> </a:t>
            </a:r>
            <a:r>
              <a:rPr lang="fr-FR" sz="4400" b="1" dirty="0" err="1" smtClean="0">
                <a:latin typeface="Arial Rounded MT Bold" pitchFamily="34" charset="0"/>
              </a:rPr>
              <a:t>premieman</a:t>
            </a:r>
            <a:r>
              <a:rPr lang="fr-FR" sz="4400" b="1" dirty="0" smtClean="0">
                <a:latin typeface="Arial Rounded MT Bold" pitchFamily="34" charset="0"/>
              </a:rPr>
              <a:t>.</a:t>
            </a:r>
            <a:endParaRPr lang="en-US" sz="4400" b="1" dirty="0" smtClean="0">
              <a:latin typeface="Arial Rounded MT Bold"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9C7B5"/>
          </a:solidFill>
        </p:spPr>
        <p:txBody>
          <a:bodyPr>
            <a:normAutofit/>
          </a:bodyPr>
          <a:lstStyle/>
          <a:p>
            <a:pPr algn="ctr">
              <a:buNone/>
            </a:pPr>
            <a:r>
              <a:rPr lang="fr-FR" sz="4800" b="1" dirty="0" err="1" smtClean="0">
                <a:latin typeface="Arial Rounded MT Bold" pitchFamily="34" charset="0"/>
              </a:rPr>
              <a:t>Ke</a:t>
            </a:r>
            <a:endParaRPr lang="en-US" sz="4800" b="1" dirty="0" smtClean="0">
              <a:latin typeface="Arial Rounded MT Bold" pitchFamily="34" charset="0"/>
            </a:endParaRPr>
          </a:p>
          <a:p>
            <a:pPr algn="ctr">
              <a:buNone/>
            </a:pPr>
            <a:r>
              <a:rPr lang="fr-FR" sz="4800" b="1" dirty="0" smtClean="0">
                <a:solidFill>
                  <a:srgbClr val="C00000"/>
                </a:solidFill>
                <a:latin typeface="Arial Rounded MT Bold" pitchFamily="34" charset="0"/>
              </a:rPr>
              <a:t>ma va </a:t>
            </a:r>
            <a:r>
              <a:rPr lang="fr-FR" sz="4800" b="1" dirty="0" err="1" smtClean="0">
                <a:solidFill>
                  <a:srgbClr val="C00000"/>
                </a:solidFill>
                <a:latin typeface="Arial Rounded MT Bold" pitchFamily="34" charset="0"/>
              </a:rPr>
              <a:t>oue</a:t>
            </a:r>
            <a:r>
              <a:rPr lang="fr-FR" sz="4800" b="1" dirty="0" smtClean="0">
                <a:solidFill>
                  <a:srgbClr val="C00000"/>
                </a:solidFill>
                <a:latin typeface="Arial Rounded MT Bold" pitchFamily="34" charset="0"/>
              </a:rPr>
              <a:t> li, ma </a:t>
            </a:r>
            <a:r>
              <a:rPr lang="fr-FR" sz="4800" b="1" dirty="0" err="1" smtClean="0">
                <a:solidFill>
                  <a:srgbClr val="C00000"/>
                </a:solidFill>
                <a:latin typeface="Arial Rounded MT Bold" pitchFamily="34" charset="0"/>
              </a:rPr>
              <a:t>konnin</a:t>
            </a:r>
            <a:r>
              <a:rPr lang="fr-FR" sz="4800" b="1" dirty="0" smtClean="0">
                <a:solidFill>
                  <a:srgbClr val="C00000"/>
                </a:solidFill>
                <a:latin typeface="Arial Rounded MT Bold" pitchFamily="34" charset="0"/>
              </a:rPr>
              <a:t> li,</a:t>
            </a:r>
            <a:endParaRPr lang="en-US" sz="4800" b="1" dirty="0" smtClean="0">
              <a:solidFill>
                <a:srgbClr val="C00000"/>
              </a:solidFill>
              <a:latin typeface="Arial Rounded MT Bold" pitchFamily="34" charset="0"/>
            </a:endParaRPr>
          </a:p>
          <a:p>
            <a:pPr algn="ctr">
              <a:buNone/>
            </a:pPr>
            <a:r>
              <a:rPr lang="fr-FR" sz="4800" b="1" dirty="0" smtClean="0">
                <a:solidFill>
                  <a:srgbClr val="C00000"/>
                </a:solidFill>
                <a:latin typeface="Arial Rounded MT Bold" pitchFamily="34" charset="0"/>
              </a:rPr>
              <a:t>le ma </a:t>
            </a:r>
            <a:r>
              <a:rPr lang="fr-FR" sz="4800" b="1" dirty="0" err="1" smtClean="0">
                <a:solidFill>
                  <a:srgbClr val="C00000"/>
                </a:solidFill>
                <a:latin typeface="Arial Rounded MT Bold" pitchFamily="34" charset="0"/>
              </a:rPr>
              <a:t>kanpe</a:t>
            </a:r>
            <a:r>
              <a:rPr lang="fr-FR" sz="4800" b="1" dirty="0" smtClean="0">
                <a:solidFill>
                  <a:srgbClr val="C00000"/>
                </a:solidFill>
                <a:latin typeface="Arial Rounded MT Bold" pitchFamily="34" charset="0"/>
              </a:rPr>
              <a:t> </a:t>
            </a:r>
            <a:r>
              <a:rPr lang="fr-FR" sz="4800" b="1" dirty="0" err="1" smtClean="0">
                <a:solidFill>
                  <a:srgbClr val="C00000"/>
                </a:solidFill>
                <a:latin typeface="Arial Rounded MT Bold" pitchFamily="34" charset="0"/>
              </a:rPr>
              <a:t>bo</a:t>
            </a:r>
            <a:r>
              <a:rPr lang="fr-FR" sz="4800" b="1" dirty="0" smtClean="0">
                <a:solidFill>
                  <a:srgbClr val="C00000"/>
                </a:solidFill>
                <a:latin typeface="Arial Rounded MT Bold" pitchFamily="34" charset="0"/>
              </a:rPr>
              <a:t> </a:t>
            </a:r>
            <a:r>
              <a:rPr lang="fr-FR" sz="4800" b="1" dirty="0" err="1" smtClean="0">
                <a:solidFill>
                  <a:srgbClr val="C00000"/>
                </a:solidFill>
                <a:latin typeface="Arial Rounded MT Bold" pitchFamily="34" charset="0"/>
              </a:rPr>
              <a:t>kote</a:t>
            </a:r>
            <a:r>
              <a:rPr lang="fr-FR" sz="4800" b="1" dirty="0" smtClean="0">
                <a:solidFill>
                  <a:srgbClr val="C00000"/>
                </a:solidFill>
                <a:latin typeface="Arial Rounded MT Bold" pitchFamily="34" charset="0"/>
              </a:rPr>
              <a:t> </a:t>
            </a:r>
            <a:r>
              <a:rPr lang="fr-FR" sz="4800" b="1" dirty="0" err="1" smtClean="0">
                <a:solidFill>
                  <a:srgbClr val="C00000"/>
                </a:solidFill>
                <a:latin typeface="Arial Rounded MT Bold" pitchFamily="34" charset="0"/>
              </a:rPr>
              <a:t>jezu</a:t>
            </a:r>
            <a:r>
              <a:rPr lang="fr-FR" sz="4800" b="1" dirty="0" smtClean="0">
                <a:solidFill>
                  <a:srgbClr val="C00000"/>
                </a:solidFill>
                <a:latin typeface="Arial Rounded MT Bold" pitchFamily="34" charset="0"/>
              </a:rPr>
              <a:t> –</a:t>
            </a:r>
            <a:r>
              <a:rPr lang="fr-FR" sz="4800" b="1" dirty="0" err="1" smtClean="0">
                <a:solidFill>
                  <a:srgbClr val="C00000"/>
                </a:solidFill>
                <a:latin typeface="Arial Rounded MT Bold" pitchFamily="34" charset="0"/>
              </a:rPr>
              <a:t>kri</a:t>
            </a:r>
            <a:endParaRPr lang="en-US" sz="4800" b="1" dirty="0" smtClean="0">
              <a:solidFill>
                <a:srgbClr val="C00000"/>
              </a:solidFill>
              <a:latin typeface="Arial Rounded MT Bold" pitchFamily="34" charset="0"/>
            </a:endParaRPr>
          </a:p>
          <a:p>
            <a:pPr algn="ctr">
              <a:buNone/>
            </a:pPr>
            <a:r>
              <a:rPr lang="fr-FR" sz="4800" b="1" dirty="0" smtClean="0">
                <a:solidFill>
                  <a:srgbClr val="C00000"/>
                </a:solidFill>
                <a:latin typeface="Arial Rounded MT Bold" pitchFamily="34" charset="0"/>
              </a:rPr>
              <a:t>ma va </a:t>
            </a:r>
            <a:r>
              <a:rPr lang="fr-FR" sz="4800" b="1" dirty="0" err="1" smtClean="0">
                <a:solidFill>
                  <a:srgbClr val="C00000"/>
                </a:solidFill>
                <a:latin typeface="Arial Rounded MT Bold" pitchFamily="34" charset="0"/>
              </a:rPr>
              <a:t>oue</a:t>
            </a:r>
            <a:r>
              <a:rPr lang="fr-FR" sz="4800" b="1" dirty="0" smtClean="0">
                <a:solidFill>
                  <a:srgbClr val="C00000"/>
                </a:solidFill>
                <a:latin typeface="Arial Rounded MT Bold" pitchFamily="34" charset="0"/>
              </a:rPr>
              <a:t> li, ma </a:t>
            </a:r>
            <a:r>
              <a:rPr lang="fr-FR" sz="4800" b="1" dirty="0" err="1" smtClean="0">
                <a:solidFill>
                  <a:srgbClr val="C00000"/>
                </a:solidFill>
                <a:latin typeface="Arial Rounded MT Bold" pitchFamily="34" charset="0"/>
              </a:rPr>
              <a:t>konnin</a:t>
            </a:r>
            <a:r>
              <a:rPr lang="fr-FR" sz="4800" b="1" dirty="0" smtClean="0">
                <a:solidFill>
                  <a:srgbClr val="C00000"/>
                </a:solidFill>
                <a:latin typeface="Arial Rounded MT Bold" pitchFamily="34" charset="0"/>
              </a:rPr>
              <a:t> li</a:t>
            </a:r>
            <a:endParaRPr lang="en-US" sz="4800" b="1" dirty="0" smtClean="0">
              <a:solidFill>
                <a:srgbClr val="C00000"/>
              </a:solidFill>
              <a:latin typeface="Arial Rounded MT Bold" pitchFamily="34" charset="0"/>
            </a:endParaRPr>
          </a:p>
          <a:p>
            <a:pPr algn="ctr">
              <a:buNone/>
            </a:pPr>
            <a:r>
              <a:rPr lang="en-US" sz="4800" b="1" dirty="0" smtClean="0">
                <a:solidFill>
                  <a:srgbClr val="C00000"/>
                </a:solidFill>
                <a:latin typeface="Arial Rounded MT Bold" pitchFamily="34" charset="0"/>
              </a:rPr>
              <a:t>pa </a:t>
            </a:r>
            <a:r>
              <a:rPr lang="en-US" sz="4800" b="1" dirty="0" err="1" smtClean="0">
                <a:solidFill>
                  <a:srgbClr val="C00000"/>
                </a:solidFill>
                <a:latin typeface="Arial Rounded MT Bold" pitchFamily="34" charset="0"/>
              </a:rPr>
              <a:t>mak</a:t>
            </a:r>
            <a:r>
              <a:rPr lang="en-US" sz="4800" b="1" dirty="0" smtClean="0">
                <a:solidFill>
                  <a:srgbClr val="C00000"/>
                </a:solidFill>
                <a:latin typeface="Arial Rounded MT Bold" pitchFamily="34" charset="0"/>
              </a:rPr>
              <a:t> </a:t>
            </a:r>
            <a:r>
              <a:rPr lang="en-US" sz="4800" b="1" dirty="0" err="1" smtClean="0">
                <a:solidFill>
                  <a:srgbClr val="C00000"/>
                </a:solidFill>
                <a:latin typeface="Arial Rounded MT Bold" pitchFamily="34" charset="0"/>
              </a:rPr>
              <a:t>klou</a:t>
            </a:r>
            <a:r>
              <a:rPr lang="en-US" sz="4800" b="1" dirty="0" smtClean="0">
                <a:solidFill>
                  <a:srgbClr val="C00000"/>
                </a:solidFill>
                <a:latin typeface="Arial Rounded MT Bold" pitchFamily="34" charset="0"/>
              </a:rPr>
              <a:t> </a:t>
            </a:r>
            <a:r>
              <a:rPr lang="en-US" sz="4800" b="1" dirty="0" err="1" smtClean="0">
                <a:solidFill>
                  <a:srgbClr val="C00000"/>
                </a:solidFill>
                <a:latin typeface="Arial Rounded MT Bold" pitchFamily="34" charset="0"/>
              </a:rPr>
              <a:t>yo</a:t>
            </a:r>
            <a:r>
              <a:rPr lang="en-US" sz="4800" b="1" dirty="0" smtClean="0">
                <a:solidFill>
                  <a:srgbClr val="C00000"/>
                </a:solidFill>
                <a:latin typeface="Arial Rounded MT Bold" pitchFamily="34" charset="0"/>
              </a:rPr>
              <a:t> </a:t>
            </a:r>
            <a:endParaRPr lang="en-US" sz="4800" b="1" dirty="0" smtClean="0">
              <a:solidFill>
                <a:srgbClr val="C00000"/>
              </a:solidFill>
              <a:latin typeface="Arial Rounded MT Bold" pitchFamily="34" charset="0"/>
            </a:endParaRPr>
          </a:p>
          <a:p>
            <a:pPr algn="ctr">
              <a:buNone/>
            </a:pPr>
            <a:r>
              <a:rPr lang="en-US" sz="4800" b="1" dirty="0" err="1" smtClean="0">
                <a:solidFill>
                  <a:srgbClr val="C00000"/>
                </a:solidFill>
                <a:latin typeface="Arial Rounded MT Bold" pitchFamily="34" charset="0"/>
              </a:rPr>
              <a:t>li</a:t>
            </a:r>
            <a:r>
              <a:rPr lang="en-US" sz="4800" b="1" dirty="0" smtClean="0">
                <a:solidFill>
                  <a:srgbClr val="C00000"/>
                </a:solidFill>
                <a:latin typeface="Arial Rounded MT Bold" pitchFamily="34" charset="0"/>
              </a:rPr>
              <a:t> </a:t>
            </a:r>
            <a:r>
              <a:rPr lang="en-US" sz="4800" b="1" dirty="0" err="1" smtClean="0">
                <a:solidFill>
                  <a:srgbClr val="C00000"/>
                </a:solidFill>
                <a:latin typeface="Arial Rounded MT Bold" pitchFamily="34" charset="0"/>
              </a:rPr>
              <a:t>gingnin</a:t>
            </a:r>
            <a:r>
              <a:rPr lang="en-US" sz="4800" b="1" dirty="0" smtClean="0">
                <a:solidFill>
                  <a:srgbClr val="C00000"/>
                </a:solidFill>
                <a:latin typeface="Arial Rounded MT Bold" pitchFamily="34" charset="0"/>
              </a:rPr>
              <a:t> </a:t>
            </a:r>
            <a:r>
              <a:rPr lang="en-US" sz="4800" b="1" dirty="0" err="1" smtClean="0">
                <a:solidFill>
                  <a:srgbClr val="C00000"/>
                </a:solidFill>
                <a:latin typeface="Arial Rounded MT Bold" pitchFamily="34" charset="0"/>
              </a:rPr>
              <a:t>nan</a:t>
            </a:r>
            <a:r>
              <a:rPr lang="en-US" sz="4800" b="1" dirty="0" smtClean="0">
                <a:solidFill>
                  <a:srgbClr val="C00000"/>
                </a:solidFill>
                <a:latin typeface="Arial Rounded MT Bold" pitchFamily="34" charset="0"/>
              </a:rPr>
              <a:t> min li</a:t>
            </a:r>
            <a:r>
              <a:rPr lang="en-US" sz="4800" b="1" dirty="0" smtClean="0">
                <a:solidFill>
                  <a:srgbClr val="C00000"/>
                </a:solidFill>
                <a:latin typeface="Arial Rounded MT Bold" pitchFamily="34" charset="0"/>
              </a:rPr>
              <a:t>.</a:t>
            </a:r>
            <a:endParaRPr lang="en-US" sz="4800" b="1" dirty="0" smtClean="0">
              <a:solidFill>
                <a:srgbClr val="C00000"/>
              </a:solidFill>
              <a:latin typeface="Arial Rounded MT Bold"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DEDE7"/>
          </a:solidFill>
        </p:spPr>
        <p:txBody>
          <a:bodyPr>
            <a:normAutofit/>
          </a:bodyPr>
          <a:lstStyle/>
          <a:p>
            <a:pPr algn="ctr">
              <a:buNone/>
            </a:pPr>
            <a:r>
              <a:rPr lang="fr-FR" sz="4400" b="1" dirty="0" smtClean="0">
                <a:solidFill>
                  <a:srgbClr val="C00000"/>
                </a:solidFill>
                <a:latin typeface="Arial Rounded MT Bold" pitchFamily="34" charset="0"/>
              </a:rPr>
              <a:t>4</a:t>
            </a:r>
            <a:r>
              <a:rPr lang="fr-FR" sz="4400" b="1" dirty="0" smtClean="0">
                <a:solidFill>
                  <a:srgbClr val="C00000"/>
                </a:solidFill>
                <a:latin typeface="Arial Rounded MT Bold" pitchFamily="34" charset="0"/>
              </a:rPr>
              <a:t>.</a:t>
            </a:r>
            <a:endParaRPr lang="en-US" sz="4400" b="1" dirty="0" smtClean="0">
              <a:solidFill>
                <a:srgbClr val="C00000"/>
              </a:solidFill>
              <a:latin typeface="Arial Rounded MT Bold" pitchFamily="34" charset="0"/>
            </a:endParaRPr>
          </a:p>
          <a:p>
            <a:pPr algn="ctr">
              <a:buNone/>
            </a:pPr>
            <a:r>
              <a:rPr lang="fr-FR" sz="4400" b="1" dirty="0" err="1" smtClean="0">
                <a:latin typeface="Arial Rounded MT Bold" pitchFamily="34" charset="0"/>
              </a:rPr>
              <a:t>Mape</a:t>
            </a:r>
            <a:r>
              <a:rPr lang="fr-FR" sz="4400" b="1" dirty="0" smtClean="0">
                <a:latin typeface="Arial Rounded MT Bold" pitchFamily="34" charset="0"/>
              </a:rPr>
              <a:t> antre nan vil la</a:t>
            </a:r>
            <a:endParaRPr lang="en-US" sz="4400" b="1" dirty="0" smtClean="0">
              <a:latin typeface="Arial Rounded MT Bold" pitchFamily="34" charset="0"/>
            </a:endParaRPr>
          </a:p>
          <a:p>
            <a:pPr algn="ctr">
              <a:buNone/>
            </a:pPr>
            <a:r>
              <a:rPr lang="fr-FR" sz="4400" b="1" dirty="0" smtClean="0">
                <a:latin typeface="Arial Rounded MT Bold" pitchFamily="34" charset="0"/>
              </a:rPr>
              <a:t>nan gnou rob </a:t>
            </a:r>
            <a:r>
              <a:rPr lang="fr-FR" sz="4400" b="1" dirty="0" err="1" smtClean="0">
                <a:latin typeface="Arial Rounded MT Bold" pitchFamily="34" charset="0"/>
              </a:rPr>
              <a:t>ki</a:t>
            </a:r>
            <a:r>
              <a:rPr lang="fr-FR" sz="4400" b="1" dirty="0" smtClean="0">
                <a:latin typeface="Arial Rounded MT Bold" pitchFamily="34" charset="0"/>
              </a:rPr>
              <a:t> </a:t>
            </a:r>
            <a:r>
              <a:rPr lang="fr-FR" sz="4400" b="1" dirty="0" err="1" smtClean="0">
                <a:latin typeface="Arial Rounded MT Bold" pitchFamily="34" charset="0"/>
              </a:rPr>
              <a:t>blan</a:t>
            </a:r>
            <a:r>
              <a:rPr lang="fr-FR" sz="4400" b="1" dirty="0" smtClean="0">
                <a:latin typeface="Arial Rounded MT Bold" pitchFamily="34" charset="0"/>
              </a:rPr>
              <a:t> e pu,</a:t>
            </a:r>
            <a:endParaRPr lang="en-US" sz="4400" b="1" dirty="0" smtClean="0">
              <a:latin typeface="Arial Rounded MT Bold" pitchFamily="34" charset="0"/>
            </a:endParaRPr>
          </a:p>
          <a:p>
            <a:pPr algn="ctr">
              <a:buNone/>
            </a:pPr>
            <a:r>
              <a:rPr lang="fr-FR" sz="4400" b="1" dirty="0" err="1" smtClean="0">
                <a:latin typeface="Arial Rounded MT Bold" pitchFamily="34" charset="0"/>
              </a:rPr>
              <a:t>kote</a:t>
            </a:r>
            <a:r>
              <a:rPr lang="fr-FR" sz="4400" b="1" dirty="0" smtClean="0">
                <a:latin typeface="Arial Rounded MT Bold" pitchFamily="34" charset="0"/>
              </a:rPr>
              <a:t> </a:t>
            </a:r>
            <a:r>
              <a:rPr lang="fr-FR" sz="4400" b="1" dirty="0" err="1" smtClean="0">
                <a:latin typeface="Arial Rounded MT Bold" pitchFamily="34" charset="0"/>
              </a:rPr>
              <a:t>pap</a:t>
            </a:r>
            <a:r>
              <a:rPr lang="fr-FR" sz="4400" b="1" dirty="0" smtClean="0">
                <a:latin typeface="Arial Rounded MT Bold" pitchFamily="34" charset="0"/>
              </a:rPr>
              <a:t> gin </a:t>
            </a:r>
            <a:r>
              <a:rPr lang="fr-FR" sz="4400" b="1" dirty="0" err="1" smtClean="0">
                <a:latin typeface="Arial Rounded MT Bold" pitchFamily="34" charset="0"/>
              </a:rPr>
              <a:t>soufrans</a:t>
            </a:r>
            <a:r>
              <a:rPr lang="fr-FR" sz="4400" b="1" dirty="0" smtClean="0">
                <a:latin typeface="Arial Rounded MT Bold" pitchFamily="34" charset="0"/>
              </a:rPr>
              <a:t> </a:t>
            </a:r>
            <a:endParaRPr lang="fr-FR" sz="4400" b="1" dirty="0" smtClean="0">
              <a:latin typeface="Arial Rounded MT Bold" pitchFamily="34" charset="0"/>
            </a:endParaRPr>
          </a:p>
          <a:p>
            <a:pPr algn="ctr">
              <a:buNone/>
            </a:pPr>
            <a:r>
              <a:rPr lang="fr-FR" sz="4400" b="1" dirty="0" smtClean="0">
                <a:latin typeface="Arial Rounded MT Bold" pitchFamily="34" charset="0"/>
              </a:rPr>
              <a:t>ni </a:t>
            </a:r>
            <a:r>
              <a:rPr lang="fr-FR" sz="4400" b="1" dirty="0" smtClean="0">
                <a:latin typeface="Arial Rounded MT Bold" pitchFamily="34" charset="0"/>
              </a:rPr>
              <a:t>tristes </a:t>
            </a:r>
            <a:r>
              <a:rPr lang="fr-FR" sz="4400" b="1" dirty="0" err="1" smtClean="0">
                <a:latin typeface="Arial Rounded MT Bold" pitchFamily="34" charset="0"/>
              </a:rPr>
              <a:t>anko</a:t>
            </a:r>
            <a:endParaRPr lang="en-US" sz="4400" b="1" dirty="0" smtClean="0">
              <a:latin typeface="Arial Rounded MT Bold" pitchFamily="34" charset="0"/>
            </a:endParaRPr>
          </a:p>
          <a:p>
            <a:pPr algn="ctr">
              <a:buNone/>
            </a:pPr>
            <a:r>
              <a:rPr lang="fr-FR" sz="4400" b="1" dirty="0" err="1" smtClean="0">
                <a:latin typeface="Arial Rounded MT Bold" pitchFamily="34" charset="0"/>
              </a:rPr>
              <a:t>mape</a:t>
            </a:r>
            <a:r>
              <a:rPr lang="fr-FR" sz="4400" b="1" dirty="0" smtClean="0">
                <a:latin typeface="Arial Rounded MT Bold" pitchFamily="34" charset="0"/>
              </a:rPr>
              <a:t> chante </a:t>
            </a:r>
            <a:r>
              <a:rPr lang="fr-FR" sz="4400" b="1" dirty="0" err="1" smtClean="0">
                <a:latin typeface="Arial Rounded MT Bold" pitchFamily="34" charset="0"/>
              </a:rPr>
              <a:t>ak</a:t>
            </a:r>
            <a:r>
              <a:rPr lang="fr-FR" sz="4400" b="1" dirty="0" smtClean="0">
                <a:latin typeface="Arial Rounded MT Bold" pitchFamily="34" charset="0"/>
              </a:rPr>
              <a:t> </a:t>
            </a:r>
            <a:r>
              <a:rPr lang="fr-FR" sz="4400" b="1" dirty="0" err="1" smtClean="0">
                <a:latin typeface="Arial Rounded MT Bold" pitchFamily="34" charset="0"/>
              </a:rPr>
              <a:t>zanj</a:t>
            </a:r>
            <a:r>
              <a:rPr lang="fr-FR" sz="4400" b="1" dirty="0" smtClean="0">
                <a:latin typeface="Arial Rounded MT Bold" pitchFamily="34" charset="0"/>
              </a:rPr>
              <a:t> </a:t>
            </a:r>
            <a:r>
              <a:rPr lang="fr-FR" sz="4400" b="1" dirty="0" err="1" smtClean="0">
                <a:latin typeface="Arial Rounded MT Bold" pitchFamily="34" charset="0"/>
              </a:rPr>
              <a:t>yo</a:t>
            </a:r>
            <a:endParaRPr lang="en-US" sz="4400" b="1" dirty="0" smtClean="0">
              <a:latin typeface="Arial Rounded MT Bold" pitchFamily="34" charset="0"/>
            </a:endParaRPr>
          </a:p>
          <a:p>
            <a:pPr algn="ctr">
              <a:buNone/>
            </a:pPr>
            <a:r>
              <a:rPr lang="fr-FR" sz="4400" b="1" dirty="0" smtClean="0">
                <a:latin typeface="Arial Rounded MT Bold" pitchFamily="34" charset="0"/>
              </a:rPr>
              <a:t>Nan </a:t>
            </a:r>
            <a:r>
              <a:rPr lang="fr-FR" sz="4400" b="1" dirty="0" err="1" smtClean="0">
                <a:latin typeface="Arial Rounded MT Bold" pitchFamily="34" charset="0"/>
              </a:rPr>
              <a:t>yon</a:t>
            </a:r>
            <a:r>
              <a:rPr lang="fr-FR" sz="4400" b="1" dirty="0" smtClean="0">
                <a:latin typeface="Arial Rounded MT Bold" pitchFamily="34" charset="0"/>
              </a:rPr>
              <a:t> </a:t>
            </a:r>
            <a:r>
              <a:rPr lang="fr-FR" sz="4400" b="1" dirty="0" err="1" smtClean="0">
                <a:latin typeface="Arial Rounded MT Bold" pitchFamily="34" charset="0"/>
              </a:rPr>
              <a:t>seles</a:t>
            </a:r>
            <a:r>
              <a:rPr lang="fr-FR" sz="4400" b="1" dirty="0" smtClean="0">
                <a:latin typeface="Arial Rounded MT Bold" pitchFamily="34" charset="0"/>
              </a:rPr>
              <a:t> </a:t>
            </a:r>
            <a:r>
              <a:rPr lang="fr-FR" sz="4400" b="1" dirty="0" err="1" smtClean="0">
                <a:latin typeface="Arial Rounded MT Bold" pitchFamily="34" charset="0"/>
              </a:rPr>
              <a:t>amoni</a:t>
            </a:r>
            <a:endParaRPr lang="en-US" sz="4400" b="1" dirty="0" smtClean="0">
              <a:latin typeface="Arial Rounded MT Bold" pitchFamily="34" charset="0"/>
            </a:endParaRPr>
          </a:p>
          <a:p>
            <a:pPr algn="ctr">
              <a:buNone/>
            </a:pPr>
            <a:r>
              <a:rPr lang="fr-FR" sz="4400" b="1" dirty="0" smtClean="0">
                <a:latin typeface="Arial Rounded MT Bold" pitchFamily="34" charset="0"/>
              </a:rPr>
              <a:t>min </a:t>
            </a:r>
            <a:r>
              <a:rPr lang="fr-FR" sz="4400" b="1" dirty="0" err="1" smtClean="0">
                <a:latin typeface="Arial Rounded MT Bold" pitchFamily="34" charset="0"/>
              </a:rPr>
              <a:t>mouin</a:t>
            </a:r>
            <a:r>
              <a:rPr lang="fr-FR" sz="4400" b="1" dirty="0" smtClean="0">
                <a:latin typeface="Arial Rounded MT Bold" pitchFamily="34" charset="0"/>
              </a:rPr>
              <a:t> ta </a:t>
            </a:r>
            <a:r>
              <a:rPr lang="fr-FR" sz="4400" b="1" dirty="0" err="1" smtClean="0">
                <a:latin typeface="Arial Rounded MT Bold" pitchFamily="34" charset="0"/>
              </a:rPr>
              <a:t>vle</a:t>
            </a:r>
            <a:r>
              <a:rPr lang="fr-FR" sz="4400" b="1" dirty="0" smtClean="0">
                <a:latin typeface="Arial Rounded MT Bold" pitchFamily="34" charset="0"/>
              </a:rPr>
              <a:t> </a:t>
            </a:r>
            <a:r>
              <a:rPr lang="fr-FR" sz="4400" b="1" dirty="0" err="1" smtClean="0">
                <a:latin typeface="Arial Rounded MT Bold" pitchFamily="34" charset="0"/>
              </a:rPr>
              <a:t>oue</a:t>
            </a:r>
            <a:endParaRPr lang="en-US" sz="4400" b="1" dirty="0" smtClean="0">
              <a:latin typeface="Arial Rounded MT Bold" pitchFamily="34" charset="0"/>
            </a:endParaRPr>
          </a:p>
          <a:p>
            <a:pPr algn="ctr">
              <a:buNone/>
            </a:pPr>
            <a:r>
              <a:rPr lang="fr-FR" sz="4400" b="1" dirty="0" err="1" smtClean="0">
                <a:latin typeface="Arial Rounded MT Bold" pitchFamily="34" charset="0"/>
              </a:rPr>
              <a:t>sove</a:t>
            </a:r>
            <a:r>
              <a:rPr lang="fr-FR" sz="4400" b="1" dirty="0" smtClean="0">
                <a:latin typeface="Arial Rounded MT Bold" pitchFamily="34" charset="0"/>
              </a:rPr>
              <a:t> </a:t>
            </a:r>
            <a:r>
              <a:rPr lang="fr-FR" sz="4400" b="1" dirty="0" err="1" smtClean="0">
                <a:latin typeface="Arial Rounded MT Bold" pitchFamily="34" charset="0"/>
              </a:rPr>
              <a:t>mouin</a:t>
            </a:r>
            <a:r>
              <a:rPr lang="fr-FR" sz="4400" b="1" dirty="0" smtClean="0">
                <a:latin typeface="Arial Rounded MT Bold" pitchFamily="34" charset="0"/>
              </a:rPr>
              <a:t> </a:t>
            </a:r>
            <a:r>
              <a:rPr lang="fr-FR" sz="4400" b="1" dirty="0" err="1" smtClean="0">
                <a:latin typeface="Arial Rounded MT Bold" pitchFamily="34" charset="0"/>
              </a:rPr>
              <a:t>premieman</a:t>
            </a:r>
            <a:r>
              <a:rPr lang="fr-FR" sz="4400" b="1" dirty="0" smtClean="0">
                <a:latin typeface="Arial Rounded MT Bold" pitchFamily="34" charset="0"/>
              </a:rPr>
              <a:t>.</a:t>
            </a:r>
            <a:endParaRPr lang="en-US" sz="4400" b="1" dirty="0">
              <a:latin typeface="Arial Rounded MT Bold"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9C7B5"/>
          </a:solidFill>
        </p:spPr>
        <p:txBody>
          <a:bodyPr>
            <a:normAutofit/>
          </a:bodyPr>
          <a:lstStyle/>
          <a:p>
            <a:pPr algn="ctr">
              <a:buNone/>
            </a:pPr>
            <a:r>
              <a:rPr lang="fr-FR" sz="4800" b="1" dirty="0" err="1" smtClean="0">
                <a:latin typeface="Arial Rounded MT Bold" pitchFamily="34" charset="0"/>
              </a:rPr>
              <a:t>Ke</a:t>
            </a:r>
            <a:endParaRPr lang="en-US" sz="4800" b="1" dirty="0" smtClean="0">
              <a:latin typeface="Arial Rounded MT Bold" pitchFamily="34" charset="0"/>
            </a:endParaRPr>
          </a:p>
          <a:p>
            <a:pPr algn="ctr">
              <a:buNone/>
            </a:pPr>
            <a:r>
              <a:rPr lang="fr-FR" sz="4800" b="1" dirty="0" smtClean="0">
                <a:solidFill>
                  <a:srgbClr val="C00000"/>
                </a:solidFill>
                <a:latin typeface="Arial Rounded MT Bold" pitchFamily="34" charset="0"/>
              </a:rPr>
              <a:t>ma va </a:t>
            </a:r>
            <a:r>
              <a:rPr lang="fr-FR" sz="4800" b="1" dirty="0" err="1" smtClean="0">
                <a:solidFill>
                  <a:srgbClr val="C00000"/>
                </a:solidFill>
                <a:latin typeface="Arial Rounded MT Bold" pitchFamily="34" charset="0"/>
              </a:rPr>
              <a:t>oue</a:t>
            </a:r>
            <a:r>
              <a:rPr lang="fr-FR" sz="4800" b="1" dirty="0" smtClean="0">
                <a:solidFill>
                  <a:srgbClr val="C00000"/>
                </a:solidFill>
                <a:latin typeface="Arial Rounded MT Bold" pitchFamily="34" charset="0"/>
              </a:rPr>
              <a:t> li, ma </a:t>
            </a:r>
            <a:r>
              <a:rPr lang="fr-FR" sz="4800" b="1" dirty="0" err="1" smtClean="0">
                <a:solidFill>
                  <a:srgbClr val="C00000"/>
                </a:solidFill>
                <a:latin typeface="Arial Rounded MT Bold" pitchFamily="34" charset="0"/>
              </a:rPr>
              <a:t>konnin</a:t>
            </a:r>
            <a:r>
              <a:rPr lang="fr-FR" sz="4800" b="1" dirty="0" smtClean="0">
                <a:solidFill>
                  <a:srgbClr val="C00000"/>
                </a:solidFill>
                <a:latin typeface="Arial Rounded MT Bold" pitchFamily="34" charset="0"/>
              </a:rPr>
              <a:t> li,</a:t>
            </a:r>
            <a:endParaRPr lang="en-US" sz="4800" b="1" dirty="0" smtClean="0">
              <a:solidFill>
                <a:srgbClr val="C00000"/>
              </a:solidFill>
              <a:latin typeface="Arial Rounded MT Bold" pitchFamily="34" charset="0"/>
            </a:endParaRPr>
          </a:p>
          <a:p>
            <a:pPr algn="ctr">
              <a:buNone/>
            </a:pPr>
            <a:r>
              <a:rPr lang="fr-FR" sz="4800" b="1" dirty="0" smtClean="0">
                <a:solidFill>
                  <a:srgbClr val="C00000"/>
                </a:solidFill>
                <a:latin typeface="Arial Rounded MT Bold" pitchFamily="34" charset="0"/>
              </a:rPr>
              <a:t>le ma </a:t>
            </a:r>
            <a:r>
              <a:rPr lang="fr-FR" sz="4800" b="1" dirty="0" err="1" smtClean="0">
                <a:solidFill>
                  <a:srgbClr val="C00000"/>
                </a:solidFill>
                <a:latin typeface="Arial Rounded MT Bold" pitchFamily="34" charset="0"/>
              </a:rPr>
              <a:t>kanpe</a:t>
            </a:r>
            <a:r>
              <a:rPr lang="fr-FR" sz="4800" b="1" dirty="0" smtClean="0">
                <a:solidFill>
                  <a:srgbClr val="C00000"/>
                </a:solidFill>
                <a:latin typeface="Arial Rounded MT Bold" pitchFamily="34" charset="0"/>
              </a:rPr>
              <a:t> </a:t>
            </a:r>
            <a:r>
              <a:rPr lang="fr-FR" sz="4800" b="1" dirty="0" err="1" smtClean="0">
                <a:solidFill>
                  <a:srgbClr val="C00000"/>
                </a:solidFill>
                <a:latin typeface="Arial Rounded MT Bold" pitchFamily="34" charset="0"/>
              </a:rPr>
              <a:t>bo</a:t>
            </a:r>
            <a:r>
              <a:rPr lang="fr-FR" sz="4800" b="1" dirty="0" smtClean="0">
                <a:solidFill>
                  <a:srgbClr val="C00000"/>
                </a:solidFill>
                <a:latin typeface="Arial Rounded MT Bold" pitchFamily="34" charset="0"/>
              </a:rPr>
              <a:t> </a:t>
            </a:r>
            <a:r>
              <a:rPr lang="fr-FR" sz="4800" b="1" dirty="0" err="1" smtClean="0">
                <a:solidFill>
                  <a:srgbClr val="C00000"/>
                </a:solidFill>
                <a:latin typeface="Arial Rounded MT Bold" pitchFamily="34" charset="0"/>
              </a:rPr>
              <a:t>kote</a:t>
            </a:r>
            <a:r>
              <a:rPr lang="fr-FR" sz="4800" b="1" dirty="0" smtClean="0">
                <a:solidFill>
                  <a:srgbClr val="C00000"/>
                </a:solidFill>
                <a:latin typeface="Arial Rounded MT Bold" pitchFamily="34" charset="0"/>
              </a:rPr>
              <a:t> </a:t>
            </a:r>
            <a:r>
              <a:rPr lang="fr-FR" sz="4800" b="1" dirty="0" err="1" smtClean="0">
                <a:solidFill>
                  <a:srgbClr val="C00000"/>
                </a:solidFill>
                <a:latin typeface="Arial Rounded MT Bold" pitchFamily="34" charset="0"/>
              </a:rPr>
              <a:t>jezu</a:t>
            </a:r>
            <a:r>
              <a:rPr lang="fr-FR" sz="4800" b="1" dirty="0" smtClean="0">
                <a:solidFill>
                  <a:srgbClr val="C00000"/>
                </a:solidFill>
                <a:latin typeface="Arial Rounded MT Bold" pitchFamily="34" charset="0"/>
              </a:rPr>
              <a:t> –</a:t>
            </a:r>
            <a:r>
              <a:rPr lang="fr-FR" sz="4800" b="1" dirty="0" err="1" smtClean="0">
                <a:solidFill>
                  <a:srgbClr val="C00000"/>
                </a:solidFill>
                <a:latin typeface="Arial Rounded MT Bold" pitchFamily="34" charset="0"/>
              </a:rPr>
              <a:t>kri</a:t>
            </a:r>
            <a:endParaRPr lang="en-US" sz="4800" b="1" dirty="0" smtClean="0">
              <a:solidFill>
                <a:srgbClr val="C00000"/>
              </a:solidFill>
              <a:latin typeface="Arial Rounded MT Bold" pitchFamily="34" charset="0"/>
            </a:endParaRPr>
          </a:p>
          <a:p>
            <a:pPr algn="ctr">
              <a:buNone/>
            </a:pPr>
            <a:r>
              <a:rPr lang="fr-FR" sz="4800" b="1" dirty="0" smtClean="0">
                <a:solidFill>
                  <a:srgbClr val="C00000"/>
                </a:solidFill>
                <a:latin typeface="Arial Rounded MT Bold" pitchFamily="34" charset="0"/>
              </a:rPr>
              <a:t>ma va </a:t>
            </a:r>
            <a:r>
              <a:rPr lang="fr-FR" sz="4800" b="1" dirty="0" err="1" smtClean="0">
                <a:solidFill>
                  <a:srgbClr val="C00000"/>
                </a:solidFill>
                <a:latin typeface="Arial Rounded MT Bold" pitchFamily="34" charset="0"/>
              </a:rPr>
              <a:t>oue</a:t>
            </a:r>
            <a:r>
              <a:rPr lang="fr-FR" sz="4800" b="1" dirty="0" smtClean="0">
                <a:solidFill>
                  <a:srgbClr val="C00000"/>
                </a:solidFill>
                <a:latin typeface="Arial Rounded MT Bold" pitchFamily="34" charset="0"/>
              </a:rPr>
              <a:t> li, ma </a:t>
            </a:r>
            <a:r>
              <a:rPr lang="fr-FR" sz="4800" b="1" dirty="0" err="1" smtClean="0">
                <a:solidFill>
                  <a:srgbClr val="C00000"/>
                </a:solidFill>
                <a:latin typeface="Arial Rounded MT Bold" pitchFamily="34" charset="0"/>
              </a:rPr>
              <a:t>konnin</a:t>
            </a:r>
            <a:r>
              <a:rPr lang="fr-FR" sz="4800" b="1" dirty="0" smtClean="0">
                <a:solidFill>
                  <a:srgbClr val="C00000"/>
                </a:solidFill>
                <a:latin typeface="Arial Rounded MT Bold" pitchFamily="34" charset="0"/>
              </a:rPr>
              <a:t> li</a:t>
            </a:r>
            <a:endParaRPr lang="en-US" sz="4800" b="1" dirty="0" smtClean="0">
              <a:solidFill>
                <a:srgbClr val="C00000"/>
              </a:solidFill>
              <a:latin typeface="Arial Rounded MT Bold" pitchFamily="34" charset="0"/>
            </a:endParaRPr>
          </a:p>
          <a:p>
            <a:pPr algn="ctr">
              <a:buNone/>
            </a:pPr>
            <a:r>
              <a:rPr lang="en-US" sz="4800" b="1" dirty="0" smtClean="0">
                <a:solidFill>
                  <a:srgbClr val="C00000"/>
                </a:solidFill>
                <a:latin typeface="Arial Rounded MT Bold" pitchFamily="34" charset="0"/>
              </a:rPr>
              <a:t>pa </a:t>
            </a:r>
            <a:r>
              <a:rPr lang="en-US" sz="4800" b="1" dirty="0" err="1" smtClean="0">
                <a:solidFill>
                  <a:srgbClr val="C00000"/>
                </a:solidFill>
                <a:latin typeface="Arial Rounded MT Bold" pitchFamily="34" charset="0"/>
              </a:rPr>
              <a:t>mak</a:t>
            </a:r>
            <a:r>
              <a:rPr lang="en-US" sz="4800" b="1" dirty="0" smtClean="0">
                <a:solidFill>
                  <a:srgbClr val="C00000"/>
                </a:solidFill>
                <a:latin typeface="Arial Rounded MT Bold" pitchFamily="34" charset="0"/>
              </a:rPr>
              <a:t> </a:t>
            </a:r>
            <a:r>
              <a:rPr lang="en-US" sz="4800" b="1" dirty="0" err="1" smtClean="0">
                <a:solidFill>
                  <a:srgbClr val="C00000"/>
                </a:solidFill>
                <a:latin typeface="Arial Rounded MT Bold" pitchFamily="34" charset="0"/>
              </a:rPr>
              <a:t>klou</a:t>
            </a:r>
            <a:r>
              <a:rPr lang="en-US" sz="4800" b="1" dirty="0" smtClean="0">
                <a:solidFill>
                  <a:srgbClr val="C00000"/>
                </a:solidFill>
                <a:latin typeface="Arial Rounded MT Bold" pitchFamily="34" charset="0"/>
              </a:rPr>
              <a:t> </a:t>
            </a:r>
            <a:r>
              <a:rPr lang="en-US" sz="4800" b="1" dirty="0" err="1" smtClean="0">
                <a:solidFill>
                  <a:srgbClr val="C00000"/>
                </a:solidFill>
                <a:latin typeface="Arial Rounded MT Bold" pitchFamily="34" charset="0"/>
              </a:rPr>
              <a:t>yo</a:t>
            </a:r>
            <a:r>
              <a:rPr lang="en-US" sz="4800" b="1" dirty="0" smtClean="0">
                <a:solidFill>
                  <a:srgbClr val="C00000"/>
                </a:solidFill>
                <a:latin typeface="Arial Rounded MT Bold" pitchFamily="34" charset="0"/>
              </a:rPr>
              <a:t> </a:t>
            </a:r>
            <a:endParaRPr lang="en-US" sz="4800" b="1" dirty="0" smtClean="0">
              <a:solidFill>
                <a:srgbClr val="C00000"/>
              </a:solidFill>
              <a:latin typeface="Arial Rounded MT Bold" pitchFamily="34" charset="0"/>
            </a:endParaRPr>
          </a:p>
          <a:p>
            <a:pPr algn="ctr">
              <a:buNone/>
            </a:pPr>
            <a:r>
              <a:rPr lang="en-US" sz="4800" b="1" dirty="0" err="1" smtClean="0">
                <a:solidFill>
                  <a:srgbClr val="C00000"/>
                </a:solidFill>
                <a:latin typeface="Arial Rounded MT Bold" pitchFamily="34" charset="0"/>
              </a:rPr>
              <a:t>li</a:t>
            </a:r>
            <a:r>
              <a:rPr lang="en-US" sz="4800" b="1" dirty="0" smtClean="0">
                <a:solidFill>
                  <a:srgbClr val="C00000"/>
                </a:solidFill>
                <a:latin typeface="Arial Rounded MT Bold" pitchFamily="34" charset="0"/>
              </a:rPr>
              <a:t> </a:t>
            </a:r>
            <a:r>
              <a:rPr lang="en-US" sz="4800" b="1" dirty="0" err="1" smtClean="0">
                <a:solidFill>
                  <a:srgbClr val="C00000"/>
                </a:solidFill>
                <a:latin typeface="Arial Rounded MT Bold" pitchFamily="34" charset="0"/>
              </a:rPr>
              <a:t>gingnin</a:t>
            </a:r>
            <a:r>
              <a:rPr lang="en-US" sz="4800" b="1" dirty="0" smtClean="0">
                <a:solidFill>
                  <a:srgbClr val="C00000"/>
                </a:solidFill>
                <a:latin typeface="Arial Rounded MT Bold" pitchFamily="34" charset="0"/>
              </a:rPr>
              <a:t> </a:t>
            </a:r>
            <a:r>
              <a:rPr lang="en-US" sz="4800" b="1" dirty="0" err="1" smtClean="0">
                <a:solidFill>
                  <a:srgbClr val="C00000"/>
                </a:solidFill>
                <a:latin typeface="Arial Rounded MT Bold" pitchFamily="34" charset="0"/>
              </a:rPr>
              <a:t>nan</a:t>
            </a:r>
            <a:r>
              <a:rPr lang="en-US" sz="4800" b="1" dirty="0" smtClean="0">
                <a:solidFill>
                  <a:srgbClr val="C00000"/>
                </a:solidFill>
                <a:latin typeface="Arial Rounded MT Bold" pitchFamily="34" charset="0"/>
              </a:rPr>
              <a:t> min li</a:t>
            </a:r>
            <a:r>
              <a:rPr lang="en-US" sz="4800" b="1" dirty="0" smtClean="0">
                <a:solidFill>
                  <a:srgbClr val="C00000"/>
                </a:solidFill>
                <a:latin typeface="Arial Rounded MT Bold" pitchFamily="34" charset="0"/>
              </a:rPr>
              <a:t>.</a:t>
            </a:r>
            <a:endParaRPr lang="en-US" sz="4800" b="1" dirty="0" smtClean="0">
              <a:solidFill>
                <a:srgbClr val="C00000"/>
              </a:solidFill>
              <a:latin typeface="Arial Rounded MT Bold"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2.JPG"/>
          <p:cNvPicPr>
            <a:picLocks noGrp="1" noChangeAspect="1"/>
          </p:cNvPicPr>
          <p:nvPr>
            <p:ph sz="quarter" idx="1"/>
          </p:nvPr>
        </p:nvPicPr>
        <p:blipFill>
          <a:blip r:embed="rId2" cstate="print"/>
          <a:stretch>
            <a:fillRect/>
          </a:stretch>
        </p:blipFill>
        <p:spPr>
          <a:xfrm>
            <a:off x="0" y="0"/>
            <a:ext cx="9372600" cy="7029450"/>
          </a:xfr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err="1" smtClean="0"/>
              <a:t>Priere</a:t>
            </a:r>
            <a:r>
              <a:rPr lang="en-US" dirty="0" smtClean="0"/>
              <a:t> pour </a:t>
            </a:r>
            <a:r>
              <a:rPr lang="en-US" dirty="0" err="1" smtClean="0"/>
              <a:t>l’OFFRANDE</a:t>
            </a:r>
            <a:r>
              <a:rPr lang="en-US" dirty="0" smtClean="0"/>
              <a:t> </a:t>
            </a:r>
            <a:br>
              <a:rPr lang="en-US" dirty="0" smtClean="0"/>
            </a:br>
            <a:r>
              <a:rPr lang="en-US" dirty="0" smtClean="0"/>
              <a:t>ET LE SERMON</a:t>
            </a:r>
            <a:endParaRPr lang="en-US" dirty="0"/>
          </a:p>
        </p:txBody>
      </p:sp>
      <p:sp>
        <p:nvSpPr>
          <p:cNvPr id="3" name="Content Placeholder 2"/>
          <p:cNvSpPr>
            <a:spLocks noGrp="1"/>
          </p:cNvSpPr>
          <p:nvPr>
            <p:ph sz="quarter" idx="1"/>
          </p:nvPr>
        </p:nvSpPr>
        <p:spPr>
          <a:xfrm>
            <a:off x="0" y="1447800"/>
            <a:ext cx="9144000" cy="4572000"/>
          </a:xfrm>
        </p:spPr>
        <p:txBody>
          <a:bodyPr/>
          <a:lstStyle/>
          <a:p>
            <a:pPr algn="ctr">
              <a:buNone/>
            </a:pPr>
            <a:endParaRPr lang="en-US" b="1" dirty="0" smtClean="0"/>
          </a:p>
          <a:p>
            <a:pPr algn="ctr">
              <a:buNone/>
            </a:pPr>
            <a:r>
              <a:rPr lang="en-US" b="1" dirty="0" smtClean="0"/>
              <a:t>SERMON</a:t>
            </a:r>
          </a:p>
          <a:p>
            <a:pPr algn="ctr">
              <a:buNone/>
            </a:pPr>
            <a:r>
              <a:rPr lang="en-US" b="1" dirty="0" smtClean="0"/>
              <a:t> </a:t>
            </a:r>
          </a:p>
          <a:p>
            <a:pPr algn="ctr">
              <a:buNone/>
            </a:pPr>
            <a:r>
              <a:rPr lang="en-US" b="1" dirty="0" smtClean="0">
                <a:solidFill>
                  <a:srgbClr val="FF0000"/>
                </a:solidFill>
              </a:rPr>
              <a:t>PAR</a:t>
            </a:r>
          </a:p>
          <a:p>
            <a:pPr algn="ctr">
              <a:buNone/>
            </a:pPr>
            <a:endParaRPr lang="en-US" b="1" dirty="0" smtClean="0">
              <a:solidFill>
                <a:srgbClr val="FF0000"/>
              </a:solidFill>
            </a:endParaRPr>
          </a:p>
          <a:p>
            <a:pPr algn="ctr">
              <a:buNone/>
            </a:pPr>
            <a:r>
              <a:rPr lang="en-US" b="1" dirty="0" smtClean="0"/>
              <a:t>PASTOR</a:t>
            </a:r>
          </a:p>
          <a:p>
            <a:pPr algn="ctr">
              <a:buNone/>
            </a:pPr>
            <a:endParaRPr lang="en-US" b="1" dirty="0" smtClean="0"/>
          </a:p>
          <a:p>
            <a:pPr algn="ctr">
              <a:buNone/>
            </a:pPr>
            <a:r>
              <a:rPr lang="en-US" b="1" dirty="0" smtClean="0">
                <a:solidFill>
                  <a:srgbClr val="FF0000"/>
                </a:solidFill>
              </a:rPr>
              <a:t>MARC EDOUARD SIMEON</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66FFFF"/>
          </a:solidFill>
          <a:ln/>
        </p:spPr>
        <p:style>
          <a:lnRef idx="3">
            <a:schemeClr val="lt1"/>
          </a:lnRef>
          <a:fillRef idx="1">
            <a:schemeClr val="dk1"/>
          </a:fillRef>
          <a:effectRef idx="1">
            <a:schemeClr val="dk1"/>
          </a:effectRef>
          <a:fontRef idx="minor">
            <a:schemeClr val="lt1"/>
          </a:fontRef>
        </p:style>
        <p:txBody>
          <a:bodyPr>
            <a:normAutofit/>
          </a:bodyPr>
          <a:lstStyle/>
          <a:p>
            <a:r>
              <a:rPr lang="en-US" b="1" dirty="0" smtClean="0">
                <a:solidFill>
                  <a:schemeClr val="tx1"/>
                </a:solidFill>
              </a:rPr>
              <a:t>CHRIST THE ROCK CONGREGATION</a:t>
            </a:r>
            <a:r>
              <a:rPr lang="en-US" b="1" dirty="0" smtClean="0">
                <a:solidFill>
                  <a:schemeClr val="bg1"/>
                </a:solidFill>
              </a:rPr>
              <a:t/>
            </a:r>
            <a:br>
              <a:rPr lang="en-US" b="1" dirty="0" smtClean="0">
                <a:solidFill>
                  <a:schemeClr val="bg1"/>
                </a:solidFill>
              </a:rPr>
            </a:br>
            <a:r>
              <a:rPr lang="en-US" b="1" dirty="0" smtClean="0">
                <a:solidFill>
                  <a:srgbClr val="0D069A"/>
                </a:solidFill>
              </a:rPr>
              <a:t>DIMANCHE </a:t>
            </a:r>
            <a:r>
              <a:rPr lang="en-US" b="1" dirty="0" smtClean="0">
                <a:solidFill>
                  <a:srgbClr val="0D069A"/>
                </a:solidFill>
              </a:rPr>
              <a:t>2 AVRIL 2023 </a:t>
            </a:r>
            <a:r>
              <a:rPr lang="en-US" b="1" dirty="0" smtClean="0">
                <a:solidFill>
                  <a:schemeClr val="bg1"/>
                </a:solidFill>
              </a:rPr>
              <a:t/>
            </a:r>
            <a:br>
              <a:rPr lang="en-US" b="1" dirty="0" smtClean="0">
                <a:solidFill>
                  <a:schemeClr val="bg1"/>
                </a:solidFill>
              </a:rPr>
            </a:br>
            <a:r>
              <a:rPr lang="en-US" b="1" dirty="0" smtClean="0">
                <a:solidFill>
                  <a:srgbClr val="FF0000"/>
                </a:solidFill>
              </a:rPr>
              <a:t>Sermon par Pasteur</a:t>
            </a:r>
            <a:r>
              <a:rPr lang="en-US" b="1" dirty="0" smtClean="0">
                <a:solidFill>
                  <a:schemeClr val="bg1"/>
                </a:solidFill>
              </a:rPr>
              <a:t/>
            </a:r>
            <a:br>
              <a:rPr lang="en-US" b="1" dirty="0" smtClean="0">
                <a:solidFill>
                  <a:schemeClr val="bg1"/>
                </a:solidFill>
              </a:rPr>
            </a:br>
            <a:r>
              <a:rPr lang="en-US" b="1" dirty="0" smtClean="0">
                <a:solidFill>
                  <a:srgbClr val="0D069A"/>
                </a:solidFill>
              </a:rPr>
              <a:t>MARC E SIMEON</a:t>
            </a:r>
            <a:endParaRPr lang="en-US" dirty="0">
              <a:solidFill>
                <a:srgbClr val="0D069A"/>
              </a:solidFill>
            </a:endParaRPr>
          </a:p>
        </p:txBody>
      </p:sp>
      <p:sp>
        <p:nvSpPr>
          <p:cNvPr id="39937" name="Rectangle 1"/>
          <p:cNvSpPr>
            <a:spLocks noChangeArrowheads="1"/>
          </p:cNvSpPr>
          <p:nvPr/>
        </p:nvSpPr>
        <p:spPr bwMode="auto">
          <a:xfrm>
            <a:off x="0" y="2819400"/>
            <a:ext cx="9144000" cy="4708981"/>
          </a:xfrm>
          <a:prstGeom prst="rect">
            <a:avLst/>
          </a:prstGeom>
          <a:solidFill>
            <a:schemeClr val="accent2">
              <a:lumMod val="60000"/>
              <a:lumOff val="40000"/>
            </a:schemeClr>
          </a:solidFill>
          <a:ln>
            <a:headEnd/>
            <a:tailEnd/>
          </a:ln>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numCol="1" anchor="ctr" anchorCtr="0" compatLnSpc="1">
            <a:prstTxWarp prst="textNoShape">
              <a:avLst/>
            </a:prstTxWarp>
            <a:spAutoFit/>
          </a:bodyPr>
          <a:lstStyle/>
          <a:p>
            <a:pPr algn="ctr"/>
            <a:r>
              <a:rPr lang="fr-FR" sz="6000" b="1" dirty="0" smtClean="0"/>
              <a:t>L’ENTRÉE </a:t>
            </a:r>
            <a:r>
              <a:rPr lang="fr-FR" sz="6000" b="1" dirty="0" smtClean="0"/>
              <a:t>TRIOMPHALE DE JESUS A JERUSALEM: </a:t>
            </a:r>
            <a:endParaRPr lang="fr-FR" sz="6000" b="1" dirty="0" smtClean="0"/>
          </a:p>
          <a:p>
            <a:pPr algn="ctr"/>
            <a:r>
              <a:rPr lang="fr-FR" sz="6000" b="1" dirty="0" smtClean="0">
                <a:solidFill>
                  <a:schemeClr val="tx1"/>
                </a:solidFill>
              </a:rPr>
              <a:t>UNE </a:t>
            </a:r>
            <a:r>
              <a:rPr lang="fr-FR" sz="6000" b="1" dirty="0" smtClean="0">
                <a:solidFill>
                  <a:schemeClr val="tx1"/>
                </a:solidFill>
              </a:rPr>
              <a:t>ECLIPSE DE GLOIRE AVANT LA </a:t>
            </a:r>
            <a:r>
              <a:rPr lang="fr-FR" sz="6000" b="1" dirty="0" smtClean="0">
                <a:solidFill>
                  <a:schemeClr val="tx1"/>
                </a:solidFill>
              </a:rPr>
              <a:t>CROIX </a:t>
            </a:r>
            <a:endParaRPr lang="en-US" sz="6000" b="1" dirty="0" smtClean="0">
              <a:solidFill>
                <a:schemeClr val="tx1"/>
              </a:solidFill>
            </a:endParaRPr>
          </a:p>
          <a:p>
            <a:pPr algn="ctr"/>
            <a:endParaRPr lang="en-US" sz="60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70000" lnSpcReduction="20000"/>
          </a:bodyPr>
          <a:lstStyle/>
          <a:p>
            <a:pPr algn="ctr"/>
            <a:r>
              <a:rPr lang="fr-FR" sz="5400" b="1" dirty="0" smtClean="0">
                <a:solidFill>
                  <a:srgbClr val="0000CC"/>
                </a:solidFill>
                <a:latin typeface="Arial Rounded MT Bold" pitchFamily="34" charset="0"/>
              </a:rPr>
              <a:t>L’ENTRÉE TRIOMPHALE DE JESUS A JERUSALEM: UNE ECLIPSE DE GLOIRE AVANT LA CROIX. </a:t>
            </a:r>
            <a:endParaRPr lang="en-US" sz="5400" b="1" dirty="0" smtClean="0">
              <a:solidFill>
                <a:srgbClr val="0000CC"/>
              </a:solidFill>
              <a:latin typeface="Arial Rounded MT Bold" pitchFamily="34" charset="0"/>
            </a:endParaRPr>
          </a:p>
          <a:p>
            <a:pPr algn="just"/>
            <a:r>
              <a:rPr lang="fr-FR" sz="6300" b="1" dirty="0" smtClean="0">
                <a:solidFill>
                  <a:srgbClr val="FF0000"/>
                </a:solidFill>
                <a:latin typeface="Arial Rounded MT Bold" pitchFamily="34" charset="0"/>
              </a:rPr>
              <a:t>Luc 19:28-44 </a:t>
            </a:r>
            <a:endParaRPr lang="en-US" sz="6300" b="1" dirty="0" smtClean="0">
              <a:solidFill>
                <a:srgbClr val="FF0000"/>
              </a:solidFill>
              <a:latin typeface="Arial Rounded MT Bold" pitchFamily="34" charset="0"/>
            </a:endParaRPr>
          </a:p>
          <a:p>
            <a:pPr algn="just"/>
            <a:r>
              <a:rPr lang="fr-FR" sz="6300" b="1" dirty="0" smtClean="0">
                <a:latin typeface="Arial Rounded MT Bold" pitchFamily="34" charset="0"/>
              </a:rPr>
              <a:t>Lu 19:28 ¶ Après avoir ainsi parlé, Jésus marcha devant la foule, pour monter à Jérusalem.</a:t>
            </a:r>
            <a:endParaRPr lang="en-US" sz="6300" b="1" dirty="0" smtClean="0">
              <a:latin typeface="Arial Rounded MT Bold" pitchFamily="34" charset="0"/>
            </a:endParaRPr>
          </a:p>
          <a:p>
            <a:pPr algn="just"/>
            <a:r>
              <a:rPr lang="fr-FR" sz="6300" b="1" dirty="0" smtClean="0">
                <a:solidFill>
                  <a:srgbClr val="FF0000"/>
                </a:solidFill>
                <a:latin typeface="Arial Rounded MT Bold" pitchFamily="34" charset="0"/>
              </a:rPr>
              <a:t> 29 Lorsqu'il approcha de </a:t>
            </a:r>
            <a:r>
              <a:rPr lang="fr-FR" sz="6300" b="1" dirty="0" err="1" smtClean="0">
                <a:solidFill>
                  <a:srgbClr val="FF0000"/>
                </a:solidFill>
                <a:latin typeface="Arial Rounded MT Bold" pitchFamily="34" charset="0"/>
              </a:rPr>
              <a:t>Bethphagé</a:t>
            </a:r>
            <a:r>
              <a:rPr lang="fr-FR" sz="6300" b="1" dirty="0" smtClean="0">
                <a:solidFill>
                  <a:srgbClr val="FF0000"/>
                </a:solidFill>
                <a:latin typeface="Arial Rounded MT Bold" pitchFamily="34" charset="0"/>
              </a:rPr>
              <a:t> et de Béthanie, vers la montagne appelée montagne des oliviers, Jésus envoya deux de ses disciples</a:t>
            </a:r>
            <a:r>
              <a:rPr lang="fr-FR" sz="6300" b="1" dirty="0" smtClean="0">
                <a:solidFill>
                  <a:srgbClr val="FF0000"/>
                </a:solidFill>
                <a:latin typeface="Arial Rounded MT Bold" pitchFamily="34" charset="0"/>
              </a:rPr>
              <a:t>,</a:t>
            </a:r>
            <a:endParaRPr lang="en-US" sz="6300" b="1"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70000" lnSpcReduction="20000"/>
          </a:bodyPr>
          <a:lstStyle/>
          <a:p>
            <a:pPr algn="just"/>
            <a:r>
              <a:rPr lang="fr-FR" sz="5400" b="1" dirty="0" smtClean="0">
                <a:latin typeface="Arial Rounded MT Bold" pitchFamily="34" charset="0"/>
              </a:rPr>
              <a:t>30 </a:t>
            </a:r>
            <a:r>
              <a:rPr lang="fr-FR" sz="5400" b="1" dirty="0" smtClean="0">
                <a:latin typeface="Arial Rounded MT Bold" pitchFamily="34" charset="0"/>
              </a:rPr>
              <a:t>en disant: Allez au village qui est en face; quand vous y serez entrés, vous trouverez un ânon attaché, sur lequel aucun homme ne s'est jamais assis; détachez-le, et amenez-le.</a:t>
            </a:r>
            <a:endParaRPr lang="en-US" sz="5400" b="1" dirty="0" smtClean="0">
              <a:latin typeface="Arial Rounded MT Bold" pitchFamily="34" charset="0"/>
            </a:endParaRPr>
          </a:p>
          <a:p>
            <a:pPr algn="just"/>
            <a:r>
              <a:rPr lang="fr-FR" sz="5700" b="1" dirty="0" smtClean="0">
                <a:latin typeface="Arial Rounded MT Bold" pitchFamily="34" charset="0"/>
              </a:rPr>
              <a:t> </a:t>
            </a:r>
            <a:r>
              <a:rPr lang="fr-FR" sz="5700" b="1" dirty="0" smtClean="0">
                <a:solidFill>
                  <a:srgbClr val="FF0000"/>
                </a:solidFill>
                <a:latin typeface="Arial Rounded MT Bold" pitchFamily="34" charset="0"/>
              </a:rPr>
              <a:t>31 Si quelqu'un vous demande: Pourquoi le détachez-vous? vous lui répondrez: Le Seigneur en a besoin.</a:t>
            </a:r>
            <a:endParaRPr lang="en-US" sz="5700" b="1" dirty="0" smtClean="0">
              <a:solidFill>
                <a:srgbClr val="FF0000"/>
              </a:solidFill>
              <a:latin typeface="Arial Rounded MT Bold" pitchFamily="34" charset="0"/>
            </a:endParaRPr>
          </a:p>
          <a:p>
            <a:pPr algn="just"/>
            <a:r>
              <a:rPr lang="fr-FR" sz="5700" b="1" dirty="0" smtClean="0">
                <a:latin typeface="Arial Rounded MT Bold" pitchFamily="34" charset="0"/>
              </a:rPr>
              <a:t> 32 Ceux qui étaient envoyés allèrent, et trouvèrent les choses comme Jésus leur avait dit.</a:t>
            </a:r>
            <a:endParaRPr lang="en-US" sz="5700" b="1" dirty="0" smtClean="0">
              <a:latin typeface="Arial Rounded MT Bold" pitchFamily="34" charset="0"/>
            </a:endParaRPr>
          </a:p>
          <a:p>
            <a:pPr>
              <a:buNone/>
            </a:pPr>
            <a:endParaRPr lang="en-US" sz="5400" b="1" dirty="0">
              <a:latin typeface="Arial Rounded MT Bold"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77500" lnSpcReduction="20000"/>
          </a:bodyPr>
          <a:lstStyle/>
          <a:p>
            <a:pPr algn="just"/>
            <a:r>
              <a:rPr lang="fr-FR" sz="5400" b="1" dirty="0" smtClean="0">
                <a:latin typeface="Arial Rounded MT Bold" pitchFamily="34" charset="0"/>
              </a:rPr>
              <a:t>33 </a:t>
            </a:r>
            <a:r>
              <a:rPr lang="fr-FR" sz="5400" b="1" dirty="0" smtClean="0">
                <a:latin typeface="Arial Rounded MT Bold" pitchFamily="34" charset="0"/>
              </a:rPr>
              <a:t>Comme ils détachaient l'ânon, ses maîtres leur dirent: Pourquoi détachez-vous l'ânon?</a:t>
            </a:r>
            <a:endParaRPr lang="en-US" sz="5400" b="1" dirty="0" smtClean="0">
              <a:latin typeface="Arial Rounded MT Bold" pitchFamily="34" charset="0"/>
            </a:endParaRPr>
          </a:p>
          <a:p>
            <a:pPr algn="just"/>
            <a:r>
              <a:rPr lang="fr-FR" sz="5400" b="1" dirty="0" smtClean="0">
                <a:solidFill>
                  <a:srgbClr val="FF0000"/>
                </a:solidFill>
                <a:latin typeface="Arial Rounded MT Bold" pitchFamily="34" charset="0"/>
              </a:rPr>
              <a:t> 34 Ils répondirent: Le Seigneur en a besoin.</a:t>
            </a:r>
            <a:endParaRPr lang="en-US" sz="5400" b="1" dirty="0" smtClean="0">
              <a:solidFill>
                <a:srgbClr val="FF0000"/>
              </a:solidFill>
              <a:latin typeface="Arial Rounded MT Bold" pitchFamily="34" charset="0"/>
            </a:endParaRPr>
          </a:p>
          <a:p>
            <a:pPr algn="just"/>
            <a:r>
              <a:rPr lang="fr-FR" sz="5400" b="1" dirty="0" smtClean="0">
                <a:latin typeface="Arial Rounded MT Bold" pitchFamily="34" charset="0"/>
              </a:rPr>
              <a:t> 35 Et ils amenèrent à Jésus l'ânon, sur lequel ils jetèrent leurs vêtements, et firent monter Jésus.</a:t>
            </a:r>
            <a:endParaRPr lang="en-US" sz="5400" b="1" dirty="0" smtClean="0">
              <a:latin typeface="Arial Rounded MT Bold" pitchFamily="34" charset="0"/>
            </a:endParaRPr>
          </a:p>
          <a:p>
            <a:pPr algn="just"/>
            <a:r>
              <a:rPr lang="fr-FR" sz="5400" b="1" dirty="0" smtClean="0">
                <a:solidFill>
                  <a:srgbClr val="FF0000"/>
                </a:solidFill>
                <a:latin typeface="Arial Rounded MT Bold" pitchFamily="34" charset="0"/>
              </a:rPr>
              <a:t> </a:t>
            </a:r>
            <a:r>
              <a:rPr lang="fr-FR" sz="5400" b="1" dirty="0" smtClean="0">
                <a:solidFill>
                  <a:srgbClr val="FF0000"/>
                </a:solidFill>
                <a:latin typeface="Arial Rounded MT Bold" pitchFamily="34" charset="0"/>
              </a:rPr>
              <a:t>36 Quand il fut en marche, les gens étendirent leurs vêtements sur le chemin.</a:t>
            </a:r>
            <a:endParaRPr lang="en-US" sz="5400" b="1" dirty="0" smtClean="0">
              <a:solidFill>
                <a:srgbClr val="FF0000"/>
              </a:solidFill>
              <a:latin typeface="Arial Rounded MT Bold" pitchFamily="34" charset="0"/>
            </a:endParaRPr>
          </a:p>
          <a:p>
            <a:endParaRPr lang="en-US" sz="5400" b="1" dirty="0">
              <a:latin typeface="Arial Rounded MT Bold"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77500" lnSpcReduction="20000"/>
          </a:bodyPr>
          <a:lstStyle/>
          <a:p>
            <a:pPr algn="just"/>
            <a:r>
              <a:rPr lang="fr-FR" sz="5400" b="1" dirty="0" smtClean="0">
                <a:latin typeface="Arial Rounded MT Bold" pitchFamily="34" charset="0"/>
              </a:rPr>
              <a:t>37 </a:t>
            </a:r>
            <a:r>
              <a:rPr lang="fr-FR" sz="5400" b="1" dirty="0" smtClean="0">
                <a:latin typeface="Arial Rounded MT Bold" pitchFamily="34" charset="0"/>
              </a:rPr>
              <a:t>Et lorsque déjà il approchait de Jérusalem, vers la descente de la montagne des oliviers, toute la multitude des disciples, saisie de joie, se mit à louer Dieu à haute voix pour tous les miracles qu'ils avaient vus.</a:t>
            </a:r>
            <a:endParaRPr lang="en-US" sz="5400" b="1" dirty="0" smtClean="0">
              <a:latin typeface="Arial Rounded MT Bold" pitchFamily="34" charset="0"/>
            </a:endParaRPr>
          </a:p>
          <a:p>
            <a:pPr algn="just"/>
            <a:r>
              <a:rPr lang="fr-FR" sz="5400" b="1" dirty="0" smtClean="0">
                <a:solidFill>
                  <a:srgbClr val="FF0000"/>
                </a:solidFill>
                <a:latin typeface="Arial Rounded MT Bold" pitchFamily="34" charset="0"/>
              </a:rPr>
              <a:t> 38 Ils disaient: Béni soit le roi qui vient au nom du Seigneur! Paix dans le ciel, et gloire dans les lieux très hauts!</a:t>
            </a:r>
            <a:endParaRPr lang="en-US" sz="5400" b="1" dirty="0" smtClean="0">
              <a:solidFill>
                <a:srgbClr val="FF0000"/>
              </a:solidFill>
              <a:latin typeface="Arial Rounded MT Bold" pitchFamily="34" charset="0"/>
            </a:endParaRPr>
          </a:p>
          <a:p>
            <a:pPr>
              <a:buNone/>
            </a:pPr>
            <a:endParaRPr lang="en-US" sz="5400" b="1" dirty="0">
              <a:latin typeface="Arial Rounded MT Bold"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fr-FR" sz="5400" b="1" dirty="0" smtClean="0">
                <a:latin typeface="Arial Rounded MT Bold" pitchFamily="34" charset="0"/>
              </a:rPr>
              <a:t>39 </a:t>
            </a:r>
            <a:r>
              <a:rPr lang="fr-FR" sz="5400" b="1" dirty="0" smtClean="0">
                <a:latin typeface="Arial Rounded MT Bold" pitchFamily="34" charset="0"/>
              </a:rPr>
              <a:t>Quelques pharisiens, du milieu de la foule, dirent à Jésus: Maître, reprends tes disciples.</a:t>
            </a:r>
            <a:endParaRPr lang="en-US" sz="5400" b="1" dirty="0" smtClean="0">
              <a:latin typeface="Arial Rounded MT Bold" pitchFamily="34" charset="0"/>
            </a:endParaRPr>
          </a:p>
          <a:p>
            <a:pPr algn="just"/>
            <a:r>
              <a:rPr lang="fr-FR" sz="5400" b="1" dirty="0" smtClean="0">
                <a:latin typeface="Arial Rounded MT Bold" pitchFamily="34" charset="0"/>
              </a:rPr>
              <a:t> </a:t>
            </a:r>
            <a:r>
              <a:rPr lang="fr-FR" sz="5400" b="1" dirty="0" smtClean="0">
                <a:solidFill>
                  <a:srgbClr val="FF0000"/>
                </a:solidFill>
                <a:latin typeface="Arial Rounded MT Bold" pitchFamily="34" charset="0"/>
              </a:rPr>
              <a:t>40 Et il répondit: Je vous le dis, s'ils se taisent, les pierres crieront!</a:t>
            </a:r>
            <a:endParaRPr lang="en-US" sz="5400" b="1" dirty="0" smtClean="0">
              <a:solidFill>
                <a:srgbClr val="FF0000"/>
              </a:solidFill>
              <a:latin typeface="Arial Rounded MT Bold" pitchFamily="34" charset="0"/>
            </a:endParaRPr>
          </a:p>
          <a:p>
            <a:pPr algn="just"/>
            <a:r>
              <a:rPr lang="fr-FR" sz="5400" b="1" dirty="0" smtClean="0">
                <a:latin typeface="Arial Rounded MT Bold" pitchFamily="34" charset="0"/>
              </a:rPr>
              <a:t> 41 ¶ Comme il approchait de la ville, Jésus, en la voyant, pleura sur elle,</a:t>
            </a:r>
            <a:endParaRPr lang="en-US" sz="5400" b="1" dirty="0" smtClean="0">
              <a:latin typeface="Arial Rounded MT Bold" pitchFamily="34" charset="0"/>
            </a:endParaRPr>
          </a:p>
          <a:p>
            <a:endParaRPr lang="en-US" sz="5400" b="1" dirty="0">
              <a:latin typeface="Arial Rounded MT Bold"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85000" lnSpcReduction="20000"/>
          </a:bodyPr>
          <a:lstStyle/>
          <a:p>
            <a:pPr algn="just"/>
            <a:r>
              <a:rPr lang="fr-FR" sz="5400" b="1" dirty="0" smtClean="0">
                <a:latin typeface="Arial Rounded MT Bold" pitchFamily="34" charset="0"/>
              </a:rPr>
              <a:t>42 </a:t>
            </a:r>
            <a:r>
              <a:rPr lang="fr-FR" sz="5400" b="1" dirty="0" smtClean="0">
                <a:latin typeface="Arial Rounded MT Bold" pitchFamily="34" charset="0"/>
              </a:rPr>
              <a:t>(19:41) et dit: (19:42) Si toi aussi, au moins en ce jour qui t'est donné, tu connaissais les choses qui appartiennent à ta paix! Mais maintenant elles sont cachées à tes yeux.</a:t>
            </a:r>
            <a:endParaRPr lang="en-US" sz="5400" b="1" dirty="0" smtClean="0">
              <a:latin typeface="Arial Rounded MT Bold" pitchFamily="34" charset="0"/>
            </a:endParaRPr>
          </a:p>
          <a:p>
            <a:pPr algn="just"/>
            <a:r>
              <a:rPr lang="fr-FR" sz="5400" b="1" dirty="0" smtClean="0">
                <a:latin typeface="Arial Rounded MT Bold" pitchFamily="34" charset="0"/>
              </a:rPr>
              <a:t> </a:t>
            </a:r>
            <a:r>
              <a:rPr lang="fr-FR" sz="5400" b="1" dirty="0" smtClean="0">
                <a:solidFill>
                  <a:srgbClr val="FF0000"/>
                </a:solidFill>
                <a:latin typeface="Arial Rounded MT Bold" pitchFamily="34" charset="0"/>
              </a:rPr>
              <a:t>43 Il viendra sur toi des jours où tes ennemis t'environneront de tranchées, t'enfermeront, et te serreront de toutes parts</a:t>
            </a:r>
            <a:r>
              <a:rPr lang="fr-FR" sz="5400" b="1" dirty="0" smtClean="0">
                <a:solidFill>
                  <a:srgbClr val="FF0000"/>
                </a:solidFill>
                <a:latin typeface="Arial Rounded MT Bold" pitchFamily="34" charset="0"/>
              </a:rPr>
              <a:t>;</a:t>
            </a:r>
            <a:endParaRPr lang="en-US" sz="5400" b="1"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5400" b="1" dirty="0" smtClean="0">
                <a:solidFill>
                  <a:srgbClr val="FF0000"/>
                </a:solidFill>
                <a:latin typeface="Arial Rounded MT Bold" pitchFamily="34" charset="0"/>
              </a:rPr>
              <a:t>44</a:t>
            </a:r>
            <a:r>
              <a:rPr lang="fr-FR" sz="5400" b="1" dirty="0" smtClean="0">
                <a:latin typeface="Arial Rounded MT Bold" pitchFamily="34" charset="0"/>
              </a:rPr>
              <a:t> </a:t>
            </a:r>
            <a:r>
              <a:rPr lang="fr-FR" sz="5400" b="1" dirty="0" smtClean="0">
                <a:latin typeface="Arial Rounded MT Bold" pitchFamily="34" charset="0"/>
              </a:rPr>
              <a:t>ils te détruiront, toi et tes enfants au milieu de toi, et ils ne laisseront pas en toi pierre sur pierre, parce que tu n'as pas connu le temps où tu as été visitée.</a:t>
            </a:r>
            <a:endParaRPr lang="en-US" sz="5400" b="1" dirty="0">
              <a:latin typeface="Arial Rounded MT Bold"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ctr">
              <a:buNone/>
            </a:pPr>
            <a:r>
              <a:rPr lang="fr-FR" sz="4400" dirty="0" smtClean="0">
                <a:solidFill>
                  <a:srgbClr val="FF0000"/>
                </a:solidFill>
                <a:latin typeface="Copperplate Gothic Bold" pitchFamily="34" charset="0"/>
              </a:rPr>
              <a:t>INTRODUCTION</a:t>
            </a:r>
            <a:endParaRPr lang="en-US" sz="4400" dirty="0" smtClean="0">
              <a:solidFill>
                <a:srgbClr val="FF0000"/>
              </a:solidFill>
              <a:latin typeface="Copperplate Gothic Bold" pitchFamily="34" charset="0"/>
            </a:endParaRPr>
          </a:p>
          <a:p>
            <a:pPr lvl="0" algn="just"/>
            <a:r>
              <a:rPr lang="fr-FR" sz="4400" dirty="0" smtClean="0">
                <a:latin typeface="Arial Rounded MT Bold" pitchFamily="34" charset="0"/>
              </a:rPr>
              <a:t>La majorité des gens de ce monde se fatiguent à longueur de journée à la recherche de la gloire sans le savoir.</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Les athlètes font toutes sortes d’abstinences sur leur corps pour devenir les meilleurs du monde dans leurs sports.</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Tout le monde veut être au centre d’attention</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fr-FR" sz="4400" dirty="0" smtClean="0">
                <a:latin typeface="Arial Rounded MT Bold" pitchFamily="34" charset="0"/>
              </a:rPr>
              <a:t>Beaucoup </a:t>
            </a:r>
            <a:r>
              <a:rPr lang="fr-FR" sz="4400" dirty="0" smtClean="0">
                <a:latin typeface="Arial Rounded MT Bold" pitchFamily="34" charset="0"/>
              </a:rPr>
              <a:t>cherchent à occuper des postes publiques en vêtu de l’honneur qui s’attache à la poste.</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Dans les films, tout le monde aimerait jouer le rôle de héro ou acteur principal.</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Aujourd’hui le Dimanche des Rameaux est observé à travers le monde entier.</a:t>
            </a:r>
            <a:endParaRPr lang="en-US" sz="4400" dirty="0" smtClean="0">
              <a:latin typeface="Arial Rounded MT Bold" pitchFamily="34" charset="0"/>
            </a:endParaRPr>
          </a:p>
          <a:p>
            <a:pPr lvl="0" algn="just">
              <a:buNone/>
            </a:pP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85000" lnSpcReduction="10000"/>
          </a:bodyPr>
          <a:lstStyle/>
          <a:p>
            <a:pPr lvl="0" algn="just"/>
            <a:r>
              <a:rPr lang="fr-FR" sz="4400" dirty="0" smtClean="0">
                <a:latin typeface="Arial Rounded MT Bold" pitchFamily="34" charset="0"/>
              </a:rPr>
              <a:t>Le </a:t>
            </a:r>
            <a:r>
              <a:rPr lang="fr-FR" sz="4400" dirty="0" smtClean="0">
                <a:latin typeface="Arial Rounded MT Bold" pitchFamily="34" charset="0"/>
              </a:rPr>
              <a:t>Dimanche des Rameaux est le jour où Jésus rentra triomphalement à Jérusalem au milieu des louanges et des acclamations de ses disciples.</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Ces genres d’entrées étaient réservés aux rois, aux dignitaires, et aux grands Héros de guerre en retour dans leur patrie. </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Pour les rois, c’était une occasion pour exhiber leurs richesses et leur gloire au devant de ses sujets entourés de fanfares et des danses</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just"/>
            <a:r>
              <a:rPr lang="fr-FR" sz="4400" dirty="0" smtClean="0">
                <a:latin typeface="Arial Rounded MT Bold" pitchFamily="34" charset="0"/>
              </a:rPr>
              <a:t>Pour </a:t>
            </a:r>
            <a:r>
              <a:rPr lang="fr-FR" sz="4400" dirty="0" smtClean="0">
                <a:latin typeface="Arial Rounded MT Bold" pitchFamily="34" charset="0"/>
              </a:rPr>
              <a:t>les héros de guerre, l’entrance triomphale dans leur patrie était autant extravagante que celle d’un roi.</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Ces derniers auraient été accompagnés par des rois et des soldats enchaînés qu’ils ont vaincus dans leurs conquêtes.</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Des fois, c’était nécessaire d’écraser les portes d’entrances pour faciliter  la rentrée des butins</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85000" lnSpcReduction="10000"/>
          </a:bodyPr>
          <a:lstStyle/>
          <a:p>
            <a:pPr lvl="0" algn="just"/>
            <a:r>
              <a:rPr lang="fr-FR" sz="4400" dirty="0" smtClean="0">
                <a:latin typeface="Arial Rounded MT Bold" pitchFamily="34" charset="0"/>
              </a:rPr>
              <a:t>En </a:t>
            </a:r>
            <a:r>
              <a:rPr lang="fr-FR" sz="4400" dirty="0" smtClean="0">
                <a:latin typeface="Arial Rounded MT Bold" pitchFamily="34" charset="0"/>
              </a:rPr>
              <a:t>toutes éventualités, ce sont toujours les gens de la ville qui renforcent l’ampleur de l’occasion par leurs gestes de bienvenue, les chants et les danses et les jubilations.</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Ils avaient la coutume de mettre des feuilles de palmier et des habits sur la route de la défilée.</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Nous faisons pareilles pour accueillir les équipes sportives nationales ou locales qui ont gagné le championnat ou la coupe du monde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algn="just"/>
            <a:r>
              <a:rPr lang="fr-FR" sz="4400" dirty="0" smtClean="0">
                <a:solidFill>
                  <a:schemeClr val="bg1"/>
                </a:solidFill>
                <a:latin typeface="Arial Rounded MT Bold" pitchFamily="34" charset="0"/>
              </a:rPr>
              <a:t>Ce </a:t>
            </a:r>
            <a:r>
              <a:rPr lang="fr-FR" sz="4400" dirty="0" smtClean="0">
                <a:solidFill>
                  <a:schemeClr val="bg1"/>
                </a:solidFill>
                <a:latin typeface="Arial Rounded MT Bold" pitchFamily="34" charset="0"/>
              </a:rPr>
              <a:t>que nous appelons, « L’Entrée Triomphale de Jésus à Jérusalem», est bien plutôt une entrée d’humilité de Jésus.</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Remarquons les composants de la foule qui criait hosanna à Jésus.</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C’était les enfants, les gens ordinaires de la société, et les disciples de Jésus</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lvl="0" algn="just"/>
            <a:r>
              <a:rPr lang="fr-FR" sz="4400" dirty="0" smtClean="0">
                <a:solidFill>
                  <a:schemeClr val="bg1"/>
                </a:solidFill>
                <a:latin typeface="Arial Rounded MT Bold" pitchFamily="34" charset="0"/>
              </a:rPr>
              <a:t>Remarquons </a:t>
            </a:r>
            <a:r>
              <a:rPr lang="fr-FR" sz="4400" dirty="0" smtClean="0">
                <a:solidFill>
                  <a:schemeClr val="bg1"/>
                </a:solidFill>
                <a:latin typeface="Arial Rounded MT Bold" pitchFamily="34" charset="0"/>
              </a:rPr>
              <a:t>l’absence des dignitaires, du sanhédrin, des corps ecclésiastiques et des nobles dans la foule qui louait Jésus.</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Remarquons l’animal choisi pour l’occasion : le petit d’un ânon.</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Les pharisiens réprimandaient Jésus de faire taire la foule qui l’acclamait</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fr-FR" sz="4400" dirty="0" smtClean="0">
                <a:solidFill>
                  <a:schemeClr val="bg1"/>
                </a:solidFill>
                <a:latin typeface="Arial Rounded MT Bold" pitchFamily="34" charset="0"/>
              </a:rPr>
              <a:t>Est-ce </a:t>
            </a:r>
            <a:r>
              <a:rPr lang="fr-FR" sz="4400" dirty="0" smtClean="0">
                <a:solidFill>
                  <a:schemeClr val="bg1"/>
                </a:solidFill>
                <a:latin typeface="Arial Rounded MT Bold" pitchFamily="34" charset="0"/>
              </a:rPr>
              <a:t>que la bienvenue que Jésus avait reçue égalait à son statut de Roi des rois? Non !</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Au lieu de l’appeler l’Entrée Triomphale de Jésus, on pourrait l’appeler « l’Entrée la plus modeste d’un grand roi ».</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Jérusalem avait raté pour une seconde fois au jour de sa visitation</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fr-FR" sz="4400" dirty="0" smtClean="0">
                <a:solidFill>
                  <a:schemeClr val="bg1"/>
                </a:solidFill>
                <a:latin typeface="Arial Rounded MT Bold" pitchFamily="34" charset="0"/>
              </a:rPr>
              <a:t>Dans </a:t>
            </a:r>
            <a:r>
              <a:rPr lang="fr-FR" sz="4400" dirty="0" smtClean="0">
                <a:solidFill>
                  <a:schemeClr val="bg1"/>
                </a:solidFill>
                <a:latin typeface="Arial Rounded MT Bold" pitchFamily="34" charset="0"/>
              </a:rPr>
              <a:t>sa venue sur terre à sa naissance, il n’y avait pas de place pour lui à l’hôtellerie.</a:t>
            </a:r>
            <a:endParaRPr lang="en-US" sz="4400" dirty="0" smtClean="0">
              <a:solidFill>
                <a:schemeClr val="bg1"/>
              </a:solidFill>
              <a:latin typeface="Arial Rounded MT Bold" pitchFamily="34" charset="0"/>
            </a:endParaRPr>
          </a:p>
          <a:p>
            <a:pPr lvl="0" algn="just"/>
            <a:r>
              <a:rPr lang="fr-FR" sz="4400" dirty="0" smtClean="0">
                <a:solidFill>
                  <a:schemeClr val="bg1"/>
                </a:solidFill>
                <a:latin typeface="Arial Rounded MT Bold" pitchFamily="34" charset="0"/>
              </a:rPr>
              <a:t>Il était né dans une étable au milieu des animaux.</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A l’exception des Mages de l’Orient qui lui présentaient l’honneur de roi, quant à ses concitoyens, c’était plutôt l’épée d’Hérode qui était lancée contre Lui pour l’accueillir au monde</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smtClean="0">
                <a:solidFill>
                  <a:schemeClr val="bg1"/>
                </a:solidFill>
                <a:latin typeface="Arial Rounded MT Bold" pitchFamily="34" charset="0"/>
              </a:rPr>
              <a:t>Des </a:t>
            </a:r>
            <a:r>
              <a:rPr lang="fr-FR" sz="4400" dirty="0" smtClean="0">
                <a:solidFill>
                  <a:schemeClr val="bg1"/>
                </a:solidFill>
                <a:latin typeface="Arial Rounded MT Bold" pitchFamily="34" charset="0"/>
              </a:rPr>
              <a:t>flots de sang coulaient à Bethleem pour mettre fin à son existence à et sa mission sur terre.</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Une fois de plus, approchant au seuil de son ministère terrestre, sa bienvenue à Jérusalem était encore vague et ordinaire. </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smtClean="0">
                <a:solidFill>
                  <a:schemeClr val="bg1"/>
                </a:solidFill>
                <a:latin typeface="Arial Rounded MT Bold" pitchFamily="34" charset="0"/>
              </a:rPr>
              <a:t>Au </a:t>
            </a:r>
            <a:r>
              <a:rPr lang="fr-FR" sz="4400" dirty="0" smtClean="0">
                <a:solidFill>
                  <a:schemeClr val="bg1"/>
                </a:solidFill>
                <a:latin typeface="Arial Rounded MT Bold" pitchFamily="34" charset="0"/>
              </a:rPr>
              <a:t>cours de la semaine qui alla se dérouler, Jésus alla trouver toute l’attention des dignitaires, des religieux, des représentants du peuple et d’une foule encore plus dense.</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La plus grande masse criera à l’unisson « Crucifiez-le ! Crucifiez-le ! Crucifiez-le !</a:t>
            </a:r>
            <a:endParaRPr lang="en-US" sz="4400" dirty="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a:bodyPr>
          <a:lstStyle/>
          <a:p>
            <a:pPr algn="ctr">
              <a:buNone/>
            </a:pPr>
            <a:r>
              <a:rPr lang="fr-FR" sz="4400" dirty="0" smtClean="0">
                <a:solidFill>
                  <a:srgbClr val="0000CC"/>
                </a:solidFill>
                <a:latin typeface="Arial Rounded MT Bold" pitchFamily="34" charset="0"/>
              </a:rPr>
              <a:t>L’HUMBLE ENTRÉE DU ROI JESUS</a:t>
            </a:r>
            <a:endParaRPr lang="en-US" sz="4400" dirty="0" smtClean="0">
              <a:solidFill>
                <a:srgbClr val="0000CC"/>
              </a:solidFill>
              <a:latin typeface="Arial Rounded MT Bold" pitchFamily="34" charset="0"/>
            </a:endParaRPr>
          </a:p>
          <a:p>
            <a:pPr lvl="0" algn="just"/>
            <a:r>
              <a:rPr lang="fr-FR" sz="4400" dirty="0" smtClean="0">
                <a:latin typeface="Arial Rounded MT Bold" pitchFamily="34" charset="0"/>
              </a:rPr>
              <a:t>Jésus n’était jamais en quête de gloire et de triomphe au cours de son ministère terrestre.</a:t>
            </a:r>
            <a:endParaRPr lang="en-US" sz="4400" dirty="0" smtClean="0">
              <a:latin typeface="Arial Rounded MT Bold" pitchFamily="34" charset="0"/>
            </a:endParaRPr>
          </a:p>
          <a:p>
            <a:pPr lvl="0" algn="just"/>
            <a:r>
              <a:rPr lang="fr-FR" sz="4400" dirty="0" smtClean="0">
                <a:solidFill>
                  <a:srgbClr val="0000CC"/>
                </a:solidFill>
                <a:latin typeface="Arial Rounded MT Bold" pitchFamily="34" charset="0"/>
              </a:rPr>
              <a:t>Jésus s’abstenait de toutes expositions prématurées au monde, en vue de protéger l’intégrité de son ministère terrestre jusqu'à la fin</a:t>
            </a:r>
            <a:r>
              <a:rPr lang="fr-FR" sz="4400" dirty="0" smtClean="0">
                <a:solidFill>
                  <a:srgbClr val="0000CC"/>
                </a:solidFill>
                <a:latin typeface="Arial Rounded MT Bold" pitchFamily="34" charset="0"/>
              </a:rPr>
              <a:t>.</a:t>
            </a:r>
            <a:endParaRPr lang="en-US" sz="44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r>
              <a:rPr lang="fr-FR" sz="4400" dirty="0" smtClean="0">
                <a:latin typeface="Arial Rounded MT Bold" pitchFamily="34" charset="0"/>
              </a:rPr>
              <a:t>Sa </a:t>
            </a:r>
            <a:r>
              <a:rPr lang="fr-FR" sz="4400" dirty="0" smtClean="0">
                <a:latin typeface="Arial Rounded MT Bold" pitchFamily="34" charset="0"/>
              </a:rPr>
              <a:t>rentrée triomphale a eut lieu simplement à cause de l’accomplissement des Saintes Ecritures.</a:t>
            </a:r>
            <a:endParaRPr lang="en-US" sz="4400" dirty="0" smtClean="0">
              <a:latin typeface="Arial Rounded MT Bold" pitchFamily="34" charset="0"/>
            </a:endParaRPr>
          </a:p>
          <a:p>
            <a:pPr lvl="0" algn="just"/>
            <a:r>
              <a:rPr lang="fr-FR" sz="4400" dirty="0" smtClean="0">
                <a:solidFill>
                  <a:srgbClr val="0000CC"/>
                </a:solidFill>
                <a:latin typeface="Arial Rounded MT Bold" pitchFamily="34" charset="0"/>
              </a:rPr>
              <a:t>C’était plutôt un signe palpable de son statut de Messie programmé par le Père et annoncé depuis des centaines d’années par le prophète Zacharie</a:t>
            </a:r>
            <a:r>
              <a:rPr lang="fr-FR" sz="4400" dirty="0" smtClean="0">
                <a:solidFill>
                  <a:srgbClr val="0000CC"/>
                </a:solidFill>
                <a:latin typeface="Arial Rounded MT Bold" pitchFamily="34" charset="0"/>
              </a:rPr>
              <a:t>.</a:t>
            </a:r>
            <a:endParaRPr lang="en-US" sz="44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400" dirty="0" err="1" smtClean="0">
                <a:solidFill>
                  <a:srgbClr val="0000CC"/>
                </a:solidFill>
                <a:latin typeface="Arial Rounded MT Bold" pitchFamily="34" charset="0"/>
              </a:rPr>
              <a:t>Zac</a:t>
            </a:r>
            <a:r>
              <a:rPr lang="fr-FR" sz="4400" dirty="0" smtClean="0">
                <a:solidFill>
                  <a:srgbClr val="0000CC"/>
                </a:solidFill>
                <a:latin typeface="Arial Rounded MT Bold" pitchFamily="34" charset="0"/>
              </a:rPr>
              <a:t> </a:t>
            </a:r>
            <a:r>
              <a:rPr lang="fr-FR" sz="4400" dirty="0" smtClean="0">
                <a:solidFill>
                  <a:srgbClr val="0000CC"/>
                </a:solidFill>
                <a:latin typeface="Arial Rounded MT Bold" pitchFamily="34" charset="0"/>
              </a:rPr>
              <a:t>9:9 </a:t>
            </a:r>
            <a:r>
              <a:rPr lang="fr-FR" sz="4400" dirty="0" smtClean="0">
                <a:latin typeface="Arial Rounded MT Bold" pitchFamily="34" charset="0"/>
              </a:rPr>
              <a:t>¶ Sois transportée d'allégresse, fille de Sion! Pousse des cris de joie, fille de Jérusalem! Voici, ton roi vient à toi; Il est juste et victorieux, Il est humble et monté sur un âne, Sur un âne, le petit d'une ânesse.</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ctr">
              <a:buNone/>
            </a:pPr>
            <a:r>
              <a:rPr lang="fr-FR" sz="4400" dirty="0" smtClean="0">
                <a:solidFill>
                  <a:srgbClr val="FF0000"/>
                </a:solidFill>
                <a:latin typeface="Arial Rounded MT Bold" pitchFamily="34" charset="0"/>
              </a:rPr>
              <a:t>POURQUOI LE CHOIX D’UN ANON</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Le choix d’un ânon a l’endroit des autres animaux beaucoup plus musculaires et intrépides illustre d’avantage l’humilité de Jésus. </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L’ânon en question était encore très jeune, docile et inexpérimenté.</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L’ânon ne pourrait pas s’attribuer de l’honneur qu’il recevait grâce à son agilité parce qu’il n’en avait aucune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buNone/>
            </a:pPr>
            <a:r>
              <a:rPr lang="fr-FR" sz="4400" dirty="0" smtClean="0">
                <a:latin typeface="Arial Rounded MT Bold" pitchFamily="34" charset="0"/>
              </a:rPr>
              <a:t>L’ânon </a:t>
            </a:r>
            <a:r>
              <a:rPr lang="fr-FR" sz="4400" dirty="0" smtClean="0">
                <a:latin typeface="Arial Rounded MT Bold" pitchFamily="34" charset="0"/>
              </a:rPr>
              <a:t>pourrait dire c’est le roi qui par sa grâce a fait choix de moi.</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Je n’avais que mon humilité et ma disponibilité à lui offrir. </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Les gens qui sont humbles et effacés sont souvent les candidats préférés de Dieu dans le service de son Royaume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smtClean="0">
                <a:latin typeface="Arial Rounded MT Bold" pitchFamily="34" charset="0"/>
              </a:rPr>
              <a:t>Nous </a:t>
            </a:r>
            <a:r>
              <a:rPr lang="fr-FR" sz="4400" dirty="0" smtClean="0">
                <a:latin typeface="Arial Rounded MT Bold" pitchFamily="34" charset="0"/>
              </a:rPr>
              <a:t>autres serviteurs de Dieu sommes les ânons sur qui le Seigneur s’assit dans ce monde.</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N’aspirons pas à-ce-que tous nos jours seront de service a Dieu soient des entrées triomphales. </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smtClean="0">
                <a:latin typeface="Arial Rounded MT Bold" pitchFamily="34" charset="0"/>
              </a:rPr>
              <a:t>Le </a:t>
            </a:r>
            <a:r>
              <a:rPr lang="fr-FR" sz="4400" dirty="0" smtClean="0">
                <a:latin typeface="Arial Rounded MT Bold" pitchFamily="34" charset="0"/>
              </a:rPr>
              <a:t>Christ duquel nous nous sommes chargés est bien plus souvent calomnié au lieu d’être honoré.</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Si nous partageons ses jours de gloire avec Lui, attendons aussi à partager les pierres qui seront lancées sur Lui.</a:t>
            </a:r>
            <a:endParaRPr lang="en-US" sz="44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algn="ctr"/>
            <a:r>
              <a:rPr lang="fr-FR" sz="4400" dirty="0" smtClean="0">
                <a:solidFill>
                  <a:srgbClr val="0000CC"/>
                </a:solidFill>
                <a:latin typeface="Copperplate Gothic Bold" pitchFamily="34" charset="0"/>
              </a:rPr>
              <a:t>L’ENTREE TRIOMPHALE DE JESUS ET SES RISQUES </a:t>
            </a:r>
            <a:r>
              <a:rPr lang="fr-FR" sz="4400" dirty="0" smtClean="0">
                <a:solidFill>
                  <a:srgbClr val="0000CC"/>
                </a:solidFill>
                <a:latin typeface="Copperplate Gothic Bold" pitchFamily="34" charset="0"/>
              </a:rPr>
              <a:t>ASSOCIÉS</a:t>
            </a:r>
            <a:endParaRPr lang="en-US" sz="4400" dirty="0" smtClean="0">
              <a:solidFill>
                <a:srgbClr val="0000CC"/>
              </a:solidFill>
              <a:latin typeface="Copperplate Gothic Bold" pitchFamily="34" charset="0"/>
            </a:endParaRPr>
          </a:p>
          <a:p>
            <a:pPr lvl="0" algn="just"/>
            <a:r>
              <a:rPr lang="fr-FR" sz="4400" dirty="0" smtClean="0">
                <a:latin typeface="Arial Rounded MT Bold" pitchFamily="34" charset="0"/>
              </a:rPr>
              <a:t>Jésus savait ce que serait la suite d’une telle entrée si magistrale à Jérusalem.</a:t>
            </a:r>
            <a:endParaRPr lang="en-US" sz="4400" dirty="0" smtClean="0">
              <a:latin typeface="Arial Rounded MT Bold" pitchFamily="34" charset="0"/>
            </a:endParaRPr>
          </a:p>
          <a:p>
            <a:pPr lvl="0" algn="just"/>
            <a:r>
              <a:rPr lang="fr-FR" sz="4400" dirty="0" smtClean="0">
                <a:solidFill>
                  <a:srgbClr val="0000CC"/>
                </a:solidFill>
                <a:latin typeface="Arial Rounded MT Bold" pitchFamily="34" charset="0"/>
              </a:rPr>
              <a:t>Jésus savait qu’il était en train de mettre ses pieds dans l’embuche en acceptant l’honneur de Messie  au devant de toute la foule</a:t>
            </a:r>
            <a:r>
              <a:rPr lang="fr-FR" sz="4400" dirty="0" smtClean="0">
                <a:solidFill>
                  <a:srgbClr val="0000CC"/>
                </a:solidFill>
                <a:latin typeface="Arial Rounded MT Bold" pitchFamily="34" charset="0"/>
              </a:rPr>
              <a:t>.</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fr-FR" sz="4400" dirty="0" smtClean="0">
                <a:latin typeface="Arial Rounded MT Bold" pitchFamily="34" charset="0"/>
              </a:rPr>
              <a:t>Jésus savait que tous ces événements aboutiraient à son meurtre.</a:t>
            </a:r>
            <a:endParaRPr lang="en-US" sz="4400" dirty="0" smtClean="0">
              <a:latin typeface="Arial Rounded MT Bold" pitchFamily="34" charset="0"/>
            </a:endParaRPr>
          </a:p>
          <a:p>
            <a:pPr lvl="0" algn="just"/>
            <a:r>
              <a:rPr lang="fr-FR" sz="4400" dirty="0" smtClean="0">
                <a:solidFill>
                  <a:srgbClr val="0000CC"/>
                </a:solidFill>
                <a:latin typeface="Arial Rounded MT Bold" pitchFamily="34" charset="0"/>
              </a:rPr>
              <a:t>Autre que le choc provenant de sa rentrée triomphale, le nettoyage que Jésus allait faire dans le temple au lendemain suffirait pour causer sa crucifixion.</a:t>
            </a:r>
            <a:endParaRPr lang="en-US" sz="4400" dirty="0" smtClean="0">
              <a:solidFill>
                <a:srgbClr val="0000CC"/>
              </a:solidFill>
              <a:latin typeface="Arial Rounded MT Bold" pitchFamily="34" charset="0"/>
            </a:endParaRPr>
          </a:p>
          <a:p>
            <a:pPr lvl="0" algn="just"/>
            <a:r>
              <a:rPr lang="fr-FR" sz="4400" dirty="0" smtClean="0">
                <a:latin typeface="Arial Rounded MT Bold" pitchFamily="34" charset="0"/>
              </a:rPr>
              <a:t>Jésus marchait vers Golgotha la tête haute sans aucun signe de relâche.  </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ctr">
              <a:buNone/>
            </a:pPr>
            <a:r>
              <a:rPr lang="fr-FR" sz="4400" dirty="0" smtClean="0">
                <a:solidFill>
                  <a:srgbClr val="66FFFF"/>
                </a:solidFill>
                <a:latin typeface="Arial Rounded MT Bold" pitchFamily="34" charset="0"/>
              </a:rPr>
              <a:t>HOSANNA DANS LES LIEUX TRES HAUTS</a:t>
            </a:r>
            <a:endParaRPr lang="en-US" sz="4400" dirty="0" smtClean="0">
              <a:solidFill>
                <a:srgbClr val="66FFFF"/>
              </a:solidFill>
              <a:latin typeface="Arial Rounded MT Bold" pitchFamily="34" charset="0"/>
            </a:endParaRPr>
          </a:p>
          <a:p>
            <a:pPr lvl="0" algn="just"/>
            <a:r>
              <a:rPr lang="fr-FR" sz="4400" dirty="0" smtClean="0">
                <a:latin typeface="Arial Rounded MT Bold" pitchFamily="34" charset="0"/>
              </a:rPr>
              <a:t>Mt 21:9 Ceux qui précédaient et ceux qui suivaient Jésus criaient: Hosanna au Fils de David! Béni soit celui qui vient au nom du Seigneur! Hosanna dans les lieux très hauts!</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La foule qui criait « Béni soit celui qui vient au nom du Seigneur! Hosanna dans les lieux très hauts! » pourrait être mince en quantité</a:t>
            </a:r>
            <a:r>
              <a:rPr lang="fr-FR" sz="4400" dirty="0" smtClean="0">
                <a:solidFill>
                  <a:srgbClr val="66FFFF"/>
                </a:solidFill>
                <a:latin typeface="Arial Rounded MT Bold" pitchFamily="34" charset="0"/>
              </a:rPr>
              <a:t>.</a:t>
            </a:r>
            <a:endParaRPr lang="en-US" sz="4400" dirty="0" smtClean="0">
              <a:solidFill>
                <a:srgbClr val="66FFFF"/>
              </a:solidFill>
              <a:latin typeface="Arial Rounded MT Bold" pitchFamily="34"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400" dirty="0" smtClean="0">
                <a:latin typeface="Arial Rounded MT Bold" pitchFamily="34" charset="0"/>
              </a:rPr>
              <a:t>Dans </a:t>
            </a:r>
            <a:r>
              <a:rPr lang="fr-FR" sz="4400" dirty="0" smtClean="0">
                <a:latin typeface="Arial Rounded MT Bold" pitchFamily="34" charset="0"/>
              </a:rPr>
              <a:t>peut de Jours une foule beaucoup plus nombreuse composée du sanhédrin et de toutes les couches ecclésiastiques et politiques, et une masse de foule crieront a l’unisson : « crucifiez-le ! »</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Cela se passa ainsi parce qu’ils avaient raté le jour de leur visitation</a:t>
            </a:r>
            <a:r>
              <a:rPr lang="fr-FR" sz="4400" dirty="0" smtClean="0">
                <a:solidFill>
                  <a:srgbClr val="66FFFF"/>
                </a:solidFill>
                <a:latin typeface="Arial Rounded MT Bold" pitchFamily="34" charset="0"/>
              </a:rPr>
              <a:t>.</a:t>
            </a:r>
            <a:endParaRPr lang="en-US" sz="4400" dirty="0" smtClean="0">
              <a:solidFill>
                <a:srgbClr val="66FFFF"/>
              </a:solidFill>
              <a:latin typeface="Arial Rounded MT Bold" pitchFamily="34"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latin typeface="Arial Rounded MT Bold" pitchFamily="34" charset="0"/>
              </a:rPr>
              <a:t>Le </a:t>
            </a:r>
            <a:r>
              <a:rPr lang="fr-FR" sz="4400" dirty="0" smtClean="0">
                <a:latin typeface="Arial Rounded MT Bold" pitchFamily="34" charset="0"/>
              </a:rPr>
              <a:t>jour viendra quand la nation Juive pendra connaissance de sa faute.</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Ils vont se peiner pour </a:t>
            </a:r>
            <a:r>
              <a:rPr lang="fr-FR" sz="4400" dirty="0" smtClean="0">
                <a:solidFill>
                  <a:srgbClr val="66FFFF"/>
                </a:solidFill>
                <a:latin typeface="Arial Rounded MT Bold" pitchFamily="34" charset="0"/>
              </a:rPr>
              <a:t>implorer </a:t>
            </a:r>
            <a:r>
              <a:rPr lang="fr-FR" sz="4400" dirty="0" smtClean="0">
                <a:solidFill>
                  <a:srgbClr val="66FFFF"/>
                </a:solidFill>
                <a:latin typeface="Arial Rounded MT Bold" pitchFamily="34" charset="0"/>
              </a:rPr>
              <a:t>à Dieu pour un autre jour de visitation.</a:t>
            </a:r>
            <a:endParaRPr lang="en-US" sz="4400" dirty="0" smtClean="0">
              <a:solidFill>
                <a:srgbClr val="66FFFF"/>
              </a:solidFill>
              <a:latin typeface="Arial Rounded MT Bold" pitchFamily="34" charset="0"/>
            </a:endParaRPr>
          </a:p>
          <a:p>
            <a:pPr lvl="0" algn="just"/>
            <a:r>
              <a:rPr lang="fr-FR" sz="4400" dirty="0" smtClean="0">
                <a:latin typeface="Arial Rounded MT Bold" pitchFamily="34" charset="0"/>
              </a:rPr>
              <a:t>Jésus fit cette déclaration dans Mathieu 23 :37-39  </a:t>
            </a:r>
            <a:endParaRPr lang="en-US" sz="4400" dirty="0" smtClean="0">
              <a:latin typeface="Arial Rounded MT Bold" pitchFamily="34" charset="0"/>
            </a:endParaRPr>
          </a:p>
          <a:p>
            <a:pPr algn="just">
              <a:buNone/>
            </a:pP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400" dirty="0" smtClean="0">
                <a:latin typeface="Arial Rounded MT Bold" pitchFamily="34" charset="0"/>
              </a:rPr>
              <a:t>Mt 23:37 </a:t>
            </a:r>
            <a:r>
              <a:rPr lang="fr-FR" sz="4400" dirty="0" smtClean="0">
                <a:latin typeface="Arial Rounded MT Bold" pitchFamily="34" charset="0"/>
              </a:rPr>
              <a:t>Jérusalem, Jérusalem, qui tues les prophètes et qui lapides ceux qui te sont envoyés, combien de fois ai-je voulu rassembler tes enfants, comme une poule rassemble ses poussins sous ses ailes, et vous ne l'avez pas voulu!</a:t>
            </a:r>
            <a:endParaRPr lang="en-US" sz="4400" dirty="0" smtClean="0">
              <a:latin typeface="Arial Rounded MT Bold" pitchFamily="34" charset="0"/>
            </a:endParaRPr>
          </a:p>
          <a:p>
            <a:pPr algn="just"/>
            <a:r>
              <a:rPr lang="fr-FR" sz="4400" dirty="0" smtClean="0">
                <a:solidFill>
                  <a:srgbClr val="66FFFF"/>
                </a:solidFill>
                <a:latin typeface="Arial Rounded MT Bold" pitchFamily="34" charset="0"/>
              </a:rPr>
              <a:t> 38 Voici, votre maison vous sera laissée déserte;</a:t>
            </a:r>
            <a:endParaRPr lang="en-US" sz="4400" dirty="0" smtClean="0">
              <a:solidFill>
                <a:srgbClr val="66FFFF"/>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dirty="0" smtClean="0">
                <a:latin typeface="Arial Rounded MT Bold" pitchFamily="34" charset="0"/>
              </a:rPr>
              <a:t>39 </a:t>
            </a:r>
            <a:r>
              <a:rPr lang="fr-FR" sz="4400" dirty="0" smtClean="0">
                <a:latin typeface="Arial Rounded MT Bold" pitchFamily="34" charset="0"/>
              </a:rPr>
              <a:t>car, je vous le dis, vous ne me verrez plus désormais, jusqu'à ce que vous disiez: Béni soit celui qui vient au nom du Seigneur!</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La bonne nouvelle c’est que Dieu n’a pas rejeté a toujours les Enfants d’Israël.</a:t>
            </a:r>
            <a:endParaRPr lang="en-US" sz="4400" dirty="0" smtClean="0">
              <a:solidFill>
                <a:srgbClr val="66FFFF"/>
              </a:solidFill>
              <a:latin typeface="Arial Rounded MT Bold" pitchFamily="34" charset="0"/>
            </a:endParaRPr>
          </a:p>
          <a:p>
            <a:pPr lvl="0" algn="just"/>
            <a:r>
              <a:rPr lang="fr-FR" sz="4400" dirty="0" smtClean="0">
                <a:latin typeface="Arial Rounded MT Bold" pitchFamily="34" charset="0"/>
              </a:rPr>
              <a:t>Après l’enlèvement de l’Eglise, Israël se retrouvera à nouveau en tète de liste dans les annales de Dieu.</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2"/>
          </a:lnRef>
          <a:fillRef idx="2">
            <a:schemeClr val="accent2"/>
          </a:fillRef>
          <a:effectRef idx="1">
            <a:schemeClr val="accent2"/>
          </a:effectRef>
          <a:fontRef idx="minor">
            <a:schemeClr val="dk1"/>
          </a:fontRef>
        </p:style>
        <p:txBody>
          <a:bodyPr>
            <a:normAutofit fontScale="85000" lnSpcReduction="20000"/>
          </a:bodyPr>
          <a:lstStyle/>
          <a:p>
            <a:pPr algn="ctr"/>
            <a:r>
              <a:rPr lang="en-US" sz="4400" dirty="0" smtClean="0">
                <a:solidFill>
                  <a:srgbClr val="C00000"/>
                </a:solidFill>
                <a:latin typeface="Arial Rounded MT Bold" pitchFamily="34" charset="0"/>
              </a:rPr>
              <a:t>CONCLUSION</a:t>
            </a:r>
          </a:p>
          <a:p>
            <a:pPr lvl="0" algn="just"/>
            <a:r>
              <a:rPr lang="fr-FR" sz="4400" dirty="0" smtClean="0">
                <a:latin typeface="Arial Rounded MT Bold" pitchFamily="34" charset="0"/>
              </a:rPr>
              <a:t>En conclusion, rappelons-nous que nous sommes l’ânon sur qui s’assit le Maitre.</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Devenons aussi humbles et simples comme l’était ce petit ânon.</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En nous rappelant de l’entrée triomphale de Jésus, asseyons de voir que ce n’était pas Jésus qui foulait les branches des palmiers et les tissues qui étaient allongés sur la route, mais le petit ânon sur qui Jésus montait</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lvl="0" algn="just"/>
            <a:r>
              <a:rPr lang="fr-FR" sz="4400" dirty="0" smtClean="0">
                <a:latin typeface="Arial Rounded MT Bold" pitchFamily="34" charset="0"/>
              </a:rPr>
              <a:t>Pensons </a:t>
            </a:r>
            <a:r>
              <a:rPr lang="fr-FR" sz="4400" dirty="0" smtClean="0">
                <a:latin typeface="Arial Rounded MT Bold" pitchFamily="34" charset="0"/>
              </a:rPr>
              <a:t>toujours au Maitre et non à l’ânon dans nos libéralités envers Dieu.</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Jésus cherche encore des ânons dociles, soyons du nombre qu’il choisisse pour son service.</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Si Dieu te demande d’être son ânon ne te présente pas comme un cheval de guerre ou de course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smtClean="0">
                <a:latin typeface="Arial Rounded MT Bold" pitchFamily="34" charset="0"/>
              </a:rPr>
              <a:t>Dieu </a:t>
            </a:r>
            <a:r>
              <a:rPr lang="fr-FR" sz="4400" dirty="0" smtClean="0">
                <a:latin typeface="Arial Rounded MT Bold" pitchFamily="34" charset="0"/>
              </a:rPr>
              <a:t>résiste aux orgueilleux, mais il fait grâce aux humbles.</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Hosanna au Fils de David! Béni soit celui qui vient au nom du Seigneur! Hosanna dans les lieux très hauts!</a:t>
            </a:r>
            <a:endParaRPr lang="en-US" sz="4400" dirty="0" smtClean="0">
              <a:solidFill>
                <a:srgbClr val="C00000"/>
              </a:solidFill>
              <a:latin typeface="Arial Rounded MT Bold" pitchFamily="34" charset="0"/>
            </a:endParaRPr>
          </a:p>
          <a:p>
            <a:pPr lvl="0" algn="just"/>
            <a:endParaRPr lang="en-US" sz="4400" dirty="0" smtClean="0">
              <a:latin typeface="Arial Rounded MT Bold" pitchFamily="34" charset="0"/>
            </a:endParaRPr>
          </a:p>
          <a:p>
            <a:pPr lvl="0" algn="r"/>
            <a:r>
              <a:rPr lang="en-US" sz="4400" dirty="0" smtClean="0">
                <a:latin typeface="Arial Rounded MT Bold" pitchFamily="34" charset="0"/>
              </a:rPr>
              <a:t>AMEN</a:t>
            </a:r>
            <a:r>
              <a:rPr lang="en-US" sz="4400" dirty="0" smtClean="0">
                <a:latin typeface="Arial Rounded MT Bold" pitchFamily="34" charset="0"/>
              </a:rPr>
              <a:t>!</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rmAutofit/>
          </a:bodyPr>
          <a:lstStyle/>
          <a:p>
            <a:pPr algn="ctr"/>
            <a:r>
              <a:rPr lang="en-US" sz="6600" dirty="0" smtClean="0"/>
              <a:t>LA SAINTE CÈNE</a:t>
            </a:r>
            <a:endParaRPr lang="en-US" sz="6600" dirty="0"/>
          </a:p>
        </p:txBody>
      </p:sp>
      <p:pic>
        <p:nvPicPr>
          <p:cNvPr id="4" name="Content Placeholder 3" descr="How to Take Communion for Your Healing | Kenneth Copeland Ministries"/>
          <p:cNvPicPr>
            <a:picLocks noGrp="1"/>
          </p:cNvPicPr>
          <p:nvPr>
            <p:ph sz="quarter" idx="1"/>
          </p:nvPr>
        </p:nvPicPr>
        <p:blipFill>
          <a:blip r:embed="rId2"/>
          <a:srcRect/>
          <a:stretch>
            <a:fillRect/>
          </a:stretch>
        </p:blipFill>
        <p:spPr bwMode="auto">
          <a:xfrm>
            <a:off x="0" y="1447800"/>
            <a:ext cx="9144000" cy="5410200"/>
          </a:xfrm>
          <a:prstGeom prst="rect">
            <a:avLst/>
          </a:prstGeom>
          <a:noFill/>
          <a:ln w="9525">
            <a:noFill/>
            <a:miter lim="800000"/>
            <a:headEnd/>
            <a:tailEnd/>
          </a:ln>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3">
            <a:schemeClr val="lt1"/>
          </a:lnRef>
          <a:fillRef idx="1">
            <a:schemeClr val="accent2"/>
          </a:fillRef>
          <a:effectRef idx="1">
            <a:schemeClr val="accent2"/>
          </a:effectRef>
          <a:fontRef idx="minor">
            <a:schemeClr val="lt1"/>
          </a:fontRef>
        </p:style>
        <p:txBody>
          <a:bodyPr>
            <a:normAutofit/>
          </a:bodyPr>
          <a:lstStyle/>
          <a:p>
            <a:pPr marL="0" indent="0" algn="ctr">
              <a:buNone/>
            </a:pPr>
            <a:r>
              <a:rPr lang="fr-FR" sz="2800" b="1" dirty="0" smtClean="0">
                <a:solidFill>
                  <a:srgbClr val="FFFF00"/>
                </a:solidFill>
                <a:latin typeface="Arial Rounded MT Bold" pitchFamily="34" charset="0"/>
              </a:rPr>
              <a:t>Christ, immolé sur la colline # 55 CEF</a:t>
            </a:r>
            <a:endParaRPr lang="en-US" sz="2800" b="1" dirty="0" smtClean="0">
              <a:solidFill>
                <a:srgbClr val="FFFF00"/>
              </a:solidFill>
              <a:latin typeface="Arial Rounded MT Bold" pitchFamily="34" charset="0"/>
            </a:endParaRPr>
          </a:p>
          <a:p>
            <a:pPr marL="0" indent="0" algn="ctr">
              <a:buNone/>
            </a:pPr>
            <a:r>
              <a:rPr lang="fr-FR" sz="2800" b="1" dirty="0" smtClean="0">
                <a:solidFill>
                  <a:srgbClr val="FFFF00"/>
                </a:solidFill>
                <a:latin typeface="Arial Rounded MT Bold" pitchFamily="34" charset="0"/>
              </a:rPr>
              <a:t>1</a:t>
            </a:r>
            <a:r>
              <a:rPr lang="fr-FR" sz="2800" b="1" dirty="0" smtClean="0">
                <a:latin typeface="Arial Rounded MT Bold" pitchFamily="34" charset="0"/>
              </a:rPr>
              <a:t/>
            </a:r>
            <a:br>
              <a:rPr lang="fr-FR" sz="2800" b="1" dirty="0" smtClean="0">
                <a:latin typeface="Arial Rounded MT Bold" pitchFamily="34" charset="0"/>
              </a:rPr>
            </a:br>
            <a:r>
              <a:rPr lang="fr-FR" sz="4000" b="1" dirty="0" smtClean="0">
                <a:latin typeface="Arial Rounded MT Bold" pitchFamily="34" charset="0"/>
              </a:rPr>
              <a:t>Christ, immolé sur la colline</a:t>
            </a:r>
            <a:br>
              <a:rPr lang="fr-FR" sz="4000" b="1" dirty="0" smtClean="0">
                <a:latin typeface="Arial Rounded MT Bold" pitchFamily="34" charset="0"/>
              </a:rPr>
            </a:br>
            <a:r>
              <a:rPr lang="fr-FR" sz="4000" b="1" dirty="0" smtClean="0">
                <a:latin typeface="Arial Rounded MT Bold" pitchFamily="34" charset="0"/>
              </a:rPr>
              <a:t>Et cloué sur la croix, </a:t>
            </a:r>
            <a:br>
              <a:rPr lang="fr-FR" sz="4000" b="1" dirty="0" smtClean="0">
                <a:latin typeface="Arial Rounded MT Bold" pitchFamily="34" charset="0"/>
              </a:rPr>
            </a:br>
            <a:r>
              <a:rPr lang="fr-FR" sz="4000" b="1" dirty="0" smtClean="0">
                <a:latin typeface="Arial Rounded MT Bold" pitchFamily="34" charset="0"/>
              </a:rPr>
              <a:t>Méprisé, couronné d’épines</a:t>
            </a:r>
            <a:br>
              <a:rPr lang="fr-FR" sz="4000" b="1" dirty="0" smtClean="0">
                <a:latin typeface="Arial Rounded MT Bold" pitchFamily="34" charset="0"/>
              </a:rPr>
            </a:br>
            <a:r>
              <a:rPr lang="fr-FR" sz="4000" b="1" dirty="0" smtClean="0">
                <a:latin typeface="Arial Rounded MT Bold" pitchFamily="34" charset="0"/>
              </a:rPr>
              <a:t>Je te couronne Roi.</a:t>
            </a:r>
            <a:endParaRPr lang="en-US" sz="4000" b="1" dirty="0" smtClean="0">
              <a:latin typeface="Arial Rounded MT Bold" pitchFamily="34" charset="0"/>
            </a:endParaRPr>
          </a:p>
          <a:p>
            <a:pPr marL="0" indent="0" algn="ctr">
              <a:buNone/>
            </a:pPr>
            <a:r>
              <a:rPr lang="fr-FR" sz="4000" b="1" dirty="0" smtClean="0">
                <a:solidFill>
                  <a:srgbClr val="FFFF00"/>
                </a:solidFill>
                <a:latin typeface="Arial Rounded MT Bold" pitchFamily="34" charset="0"/>
              </a:rPr>
              <a:t>[Refrain]</a:t>
            </a:r>
            <a:r>
              <a:rPr lang="fr-FR" sz="4000" b="1" dirty="0" smtClean="0">
                <a:latin typeface="Arial Rounded MT Bold" pitchFamily="34" charset="0"/>
              </a:rPr>
              <a:t/>
            </a:r>
            <a:br>
              <a:rPr lang="fr-FR" sz="4000" b="1" dirty="0" smtClean="0">
                <a:latin typeface="Arial Rounded MT Bold" pitchFamily="34" charset="0"/>
              </a:rPr>
            </a:br>
            <a:r>
              <a:rPr lang="fr-FR" sz="4000" b="1" dirty="0" smtClean="0">
                <a:solidFill>
                  <a:srgbClr val="66FFFF"/>
                </a:solidFill>
                <a:latin typeface="Arial Rounded MT Bold" pitchFamily="34" charset="0"/>
              </a:rPr>
              <a:t>Pour me rappeler Gethsémani, </a:t>
            </a:r>
            <a:br>
              <a:rPr lang="fr-FR" sz="4000" b="1" dirty="0" smtClean="0">
                <a:solidFill>
                  <a:srgbClr val="66FFFF"/>
                </a:solidFill>
                <a:latin typeface="Arial Rounded MT Bold" pitchFamily="34" charset="0"/>
              </a:rPr>
            </a:br>
            <a:r>
              <a:rPr lang="fr-FR" sz="4000" b="1" dirty="0" smtClean="0">
                <a:solidFill>
                  <a:srgbClr val="66FFFF"/>
                </a:solidFill>
                <a:latin typeface="Arial Rounded MT Bold" pitchFamily="34" charset="0"/>
              </a:rPr>
              <a:t>Pour me rappeler ton agonie,</a:t>
            </a:r>
            <a:br>
              <a:rPr lang="fr-FR" sz="4000" b="1" dirty="0" smtClean="0">
                <a:solidFill>
                  <a:srgbClr val="66FFFF"/>
                </a:solidFill>
                <a:latin typeface="Arial Rounded MT Bold" pitchFamily="34" charset="0"/>
              </a:rPr>
            </a:br>
            <a:r>
              <a:rPr lang="fr-FR" sz="4000" b="1" dirty="0" smtClean="0">
                <a:solidFill>
                  <a:srgbClr val="66FFFF"/>
                </a:solidFill>
                <a:latin typeface="Arial Rounded MT Bold" pitchFamily="34" charset="0"/>
              </a:rPr>
              <a:t>pour me rappeler ton corps meurtri</a:t>
            </a:r>
            <a:br>
              <a:rPr lang="fr-FR" sz="4000" b="1" dirty="0" smtClean="0">
                <a:solidFill>
                  <a:srgbClr val="66FFFF"/>
                </a:solidFill>
                <a:latin typeface="Arial Rounded MT Bold" pitchFamily="34" charset="0"/>
              </a:rPr>
            </a:br>
            <a:r>
              <a:rPr lang="fr-FR" sz="4000" b="1" dirty="0" smtClean="0">
                <a:solidFill>
                  <a:srgbClr val="66FFFF"/>
                </a:solidFill>
                <a:latin typeface="Arial Rounded MT Bold" pitchFamily="34" charset="0"/>
              </a:rPr>
              <a:t>Conduis-moi vers la </a:t>
            </a:r>
            <a:r>
              <a:rPr lang="fr-FR" sz="4000" b="1" dirty="0" smtClean="0">
                <a:solidFill>
                  <a:srgbClr val="66FFFF"/>
                </a:solidFill>
                <a:latin typeface="Arial Rounded MT Bold" pitchFamily="34" charset="0"/>
              </a:rPr>
              <a:t>croix</a:t>
            </a:r>
            <a:endParaRPr lang="en-US" sz="4000" b="1" dirty="0" smtClean="0">
              <a:solidFill>
                <a:srgbClr val="66FFFF"/>
              </a:solidFill>
              <a:latin typeface="Arial Rounded MT Bold" pitchFamily="34" charset="0"/>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3">
            <a:schemeClr val="lt1"/>
          </a:lnRef>
          <a:fillRef idx="1">
            <a:schemeClr val="accent2"/>
          </a:fillRef>
          <a:effectRef idx="1">
            <a:schemeClr val="accent2"/>
          </a:effectRef>
          <a:fontRef idx="minor">
            <a:schemeClr val="lt1"/>
          </a:fontRef>
        </p:style>
        <p:txBody>
          <a:bodyPr>
            <a:normAutofit/>
          </a:bodyPr>
          <a:lstStyle/>
          <a:p>
            <a:pPr marL="0" indent="0" algn="ctr">
              <a:buNone/>
            </a:pPr>
            <a:r>
              <a:rPr lang="fr-FR" sz="2800" b="1" dirty="0" smtClean="0">
                <a:solidFill>
                  <a:srgbClr val="FFFF00"/>
                </a:solidFill>
                <a:latin typeface="Arial Rounded MT Bold" pitchFamily="34" charset="0"/>
              </a:rPr>
              <a:t>2</a:t>
            </a:r>
            <a:r>
              <a:rPr lang="fr-FR" sz="2800" b="1" dirty="0" smtClean="0">
                <a:latin typeface="Arial Rounded MT Bold" pitchFamily="34" charset="0"/>
              </a:rPr>
              <a:t/>
            </a:r>
            <a:br>
              <a:rPr lang="fr-FR" sz="2800" b="1" dirty="0" smtClean="0">
                <a:latin typeface="Arial Rounded MT Bold" pitchFamily="34" charset="0"/>
              </a:rPr>
            </a:br>
            <a:r>
              <a:rPr lang="fr-FR" sz="4000" b="1" dirty="0" smtClean="0">
                <a:latin typeface="Arial Rounded MT Bold" pitchFamily="34" charset="0"/>
              </a:rPr>
              <a:t>Montre- moi ton tombeau si sombre</a:t>
            </a:r>
            <a:br>
              <a:rPr lang="fr-FR" sz="4000" b="1" dirty="0" smtClean="0">
                <a:latin typeface="Arial Rounded MT Bold" pitchFamily="34" charset="0"/>
              </a:rPr>
            </a:br>
            <a:r>
              <a:rPr lang="fr-FR" sz="4000" b="1" dirty="0" smtClean="0">
                <a:latin typeface="Arial Rounded MT Bold" pitchFamily="34" charset="0"/>
              </a:rPr>
              <a:t>Où les femmes pleuraient, </a:t>
            </a:r>
            <a:br>
              <a:rPr lang="fr-FR" sz="4000" b="1" dirty="0" smtClean="0">
                <a:latin typeface="Arial Rounded MT Bold" pitchFamily="34" charset="0"/>
              </a:rPr>
            </a:br>
            <a:r>
              <a:rPr lang="fr-FR" sz="4000" b="1" dirty="0" smtClean="0">
                <a:latin typeface="Arial Rounded MT Bold" pitchFamily="34" charset="0"/>
              </a:rPr>
              <a:t>Où les anges de Dieu, sans nombre, </a:t>
            </a:r>
            <a:br>
              <a:rPr lang="fr-FR" sz="4000" b="1" dirty="0" smtClean="0">
                <a:latin typeface="Arial Rounded MT Bold" pitchFamily="34" charset="0"/>
              </a:rPr>
            </a:br>
            <a:r>
              <a:rPr lang="fr-FR" sz="4000" b="1" dirty="0" smtClean="0">
                <a:latin typeface="Arial Rounded MT Bold" pitchFamily="34" charset="0"/>
              </a:rPr>
              <a:t>Veillaient et te gardaient.</a:t>
            </a:r>
            <a:endParaRPr lang="en-US" sz="4000" b="1" dirty="0" smtClean="0">
              <a:latin typeface="Arial Rounded MT Bold" pitchFamily="34" charset="0"/>
            </a:endParaRPr>
          </a:p>
          <a:p>
            <a:pPr marL="0" indent="0" algn="ctr">
              <a:buNone/>
            </a:pPr>
            <a:r>
              <a:rPr lang="fr-FR" sz="4000" b="1" dirty="0" smtClean="0">
                <a:solidFill>
                  <a:srgbClr val="FFFF00"/>
                </a:solidFill>
                <a:latin typeface="Arial Rounded MT Bold" pitchFamily="34" charset="0"/>
              </a:rPr>
              <a:t>[Refrain]</a:t>
            </a:r>
            <a:r>
              <a:rPr lang="fr-FR" sz="4000" b="1" dirty="0" smtClean="0">
                <a:latin typeface="Arial Rounded MT Bold" pitchFamily="34" charset="0"/>
              </a:rPr>
              <a:t/>
            </a:r>
            <a:br>
              <a:rPr lang="fr-FR" sz="4000" b="1" dirty="0" smtClean="0">
                <a:latin typeface="Arial Rounded MT Bold" pitchFamily="34" charset="0"/>
              </a:rPr>
            </a:br>
            <a:r>
              <a:rPr lang="fr-FR" sz="4000" b="1" dirty="0" smtClean="0">
                <a:solidFill>
                  <a:srgbClr val="66FFFF"/>
                </a:solidFill>
                <a:latin typeface="Arial Rounded MT Bold" pitchFamily="34" charset="0"/>
              </a:rPr>
              <a:t>Pour me rappeler Gethsémani, </a:t>
            </a:r>
            <a:br>
              <a:rPr lang="fr-FR" sz="4000" b="1" dirty="0" smtClean="0">
                <a:solidFill>
                  <a:srgbClr val="66FFFF"/>
                </a:solidFill>
                <a:latin typeface="Arial Rounded MT Bold" pitchFamily="34" charset="0"/>
              </a:rPr>
            </a:br>
            <a:r>
              <a:rPr lang="fr-FR" sz="4000" b="1" dirty="0" smtClean="0">
                <a:solidFill>
                  <a:srgbClr val="66FFFF"/>
                </a:solidFill>
                <a:latin typeface="Arial Rounded MT Bold" pitchFamily="34" charset="0"/>
              </a:rPr>
              <a:t>Pour me rappeler ton agonie,</a:t>
            </a:r>
            <a:br>
              <a:rPr lang="fr-FR" sz="4000" b="1" dirty="0" smtClean="0">
                <a:solidFill>
                  <a:srgbClr val="66FFFF"/>
                </a:solidFill>
                <a:latin typeface="Arial Rounded MT Bold" pitchFamily="34" charset="0"/>
              </a:rPr>
            </a:br>
            <a:r>
              <a:rPr lang="fr-FR" sz="4000" b="1" dirty="0" smtClean="0">
                <a:solidFill>
                  <a:srgbClr val="66FFFF"/>
                </a:solidFill>
                <a:latin typeface="Arial Rounded MT Bold" pitchFamily="34" charset="0"/>
              </a:rPr>
              <a:t>pour me rappeler ton corps meurtri</a:t>
            </a:r>
            <a:br>
              <a:rPr lang="fr-FR" sz="4000" b="1" dirty="0" smtClean="0">
                <a:solidFill>
                  <a:srgbClr val="66FFFF"/>
                </a:solidFill>
                <a:latin typeface="Arial Rounded MT Bold" pitchFamily="34" charset="0"/>
              </a:rPr>
            </a:br>
            <a:r>
              <a:rPr lang="fr-FR" sz="4000" b="1" dirty="0" smtClean="0">
                <a:solidFill>
                  <a:srgbClr val="66FFFF"/>
                </a:solidFill>
                <a:latin typeface="Arial Rounded MT Bold" pitchFamily="34" charset="0"/>
              </a:rPr>
              <a:t>Conduis-moi vers la croix</a:t>
            </a:r>
            <a:endParaRPr lang="en-US" sz="4000" b="1" dirty="0" smtClean="0">
              <a:solidFill>
                <a:srgbClr val="66FFFF"/>
              </a:solidFill>
              <a:latin typeface="Arial Rounded MT Bold" pitchFamily="34"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3">
            <a:schemeClr val="lt1"/>
          </a:lnRef>
          <a:fillRef idx="1">
            <a:schemeClr val="accent2"/>
          </a:fillRef>
          <a:effectRef idx="1">
            <a:schemeClr val="accent2"/>
          </a:effectRef>
          <a:fontRef idx="minor">
            <a:schemeClr val="lt1"/>
          </a:fontRef>
        </p:style>
        <p:txBody>
          <a:bodyPr>
            <a:normAutofit/>
          </a:bodyPr>
          <a:lstStyle/>
          <a:p>
            <a:pPr marL="0" indent="0" algn="ctr">
              <a:buNone/>
            </a:pPr>
            <a:r>
              <a:rPr lang="fr-FR" sz="2800" b="1" dirty="0" smtClean="0">
                <a:solidFill>
                  <a:srgbClr val="FFFF00"/>
                </a:solidFill>
                <a:latin typeface="Arial Rounded MT Bold" pitchFamily="34" charset="0"/>
              </a:rPr>
              <a:t>3</a:t>
            </a:r>
            <a:r>
              <a:rPr lang="fr-FR" sz="2800" b="1" dirty="0" smtClean="0">
                <a:latin typeface="Arial Rounded MT Bold" pitchFamily="34" charset="0"/>
              </a:rPr>
              <a:t/>
            </a:r>
            <a:br>
              <a:rPr lang="fr-FR" sz="2800" b="1" dirty="0" smtClean="0">
                <a:latin typeface="Arial Rounded MT Bold" pitchFamily="34" charset="0"/>
              </a:rPr>
            </a:br>
            <a:r>
              <a:rPr lang="fr-FR" sz="4000" b="1" dirty="0" smtClean="0">
                <a:latin typeface="Arial Rounded MT Bold" pitchFamily="34" charset="0"/>
              </a:rPr>
              <a:t>Quand au jardin, toujours humide,</a:t>
            </a:r>
            <a:br>
              <a:rPr lang="fr-FR" sz="4000" b="1" dirty="0" smtClean="0">
                <a:latin typeface="Arial Rounded MT Bold" pitchFamily="34" charset="0"/>
              </a:rPr>
            </a:br>
            <a:r>
              <a:rPr lang="fr-FR" sz="4000" b="1" dirty="0" smtClean="0">
                <a:latin typeface="Arial Rounded MT Bold" pitchFamily="34" charset="0"/>
              </a:rPr>
              <a:t>j’entre en portant mon don,</a:t>
            </a:r>
            <a:br>
              <a:rPr lang="fr-FR" sz="4000" b="1" dirty="0" smtClean="0">
                <a:latin typeface="Arial Rounded MT Bold" pitchFamily="34" charset="0"/>
              </a:rPr>
            </a:br>
            <a:r>
              <a:rPr lang="fr-FR" sz="4000" b="1" dirty="0" smtClean="0">
                <a:latin typeface="Arial Rounded MT Bold" pitchFamily="34" charset="0"/>
              </a:rPr>
              <a:t>Oh, montre-moi le tombeau vide</a:t>
            </a:r>
            <a:br>
              <a:rPr lang="fr-FR" sz="4000" b="1" dirty="0" smtClean="0">
                <a:latin typeface="Arial Rounded MT Bold" pitchFamily="34" charset="0"/>
              </a:rPr>
            </a:br>
            <a:r>
              <a:rPr lang="fr-FR" sz="4000" b="1" dirty="0" smtClean="0">
                <a:latin typeface="Arial Rounded MT Bold" pitchFamily="34" charset="0"/>
              </a:rPr>
              <a:t>M’assurant le pardon.</a:t>
            </a:r>
            <a:endParaRPr lang="en-US" sz="4000" b="1" dirty="0" smtClean="0">
              <a:latin typeface="Arial Rounded MT Bold" pitchFamily="34" charset="0"/>
            </a:endParaRPr>
          </a:p>
          <a:p>
            <a:pPr marL="0" indent="0" algn="ctr">
              <a:buNone/>
            </a:pPr>
            <a:r>
              <a:rPr lang="fr-FR" sz="4000" b="1" dirty="0" smtClean="0">
                <a:solidFill>
                  <a:srgbClr val="FFFF00"/>
                </a:solidFill>
                <a:latin typeface="Arial Rounded MT Bold" pitchFamily="34" charset="0"/>
              </a:rPr>
              <a:t>[Refrain]</a:t>
            </a:r>
            <a:r>
              <a:rPr lang="fr-FR" sz="4000" b="1" dirty="0" smtClean="0">
                <a:latin typeface="Arial Rounded MT Bold" pitchFamily="34" charset="0"/>
              </a:rPr>
              <a:t/>
            </a:r>
            <a:br>
              <a:rPr lang="fr-FR" sz="4000" b="1" dirty="0" smtClean="0">
                <a:latin typeface="Arial Rounded MT Bold" pitchFamily="34" charset="0"/>
              </a:rPr>
            </a:br>
            <a:r>
              <a:rPr lang="fr-FR" sz="4000" b="1" dirty="0" smtClean="0">
                <a:solidFill>
                  <a:srgbClr val="66FFFF"/>
                </a:solidFill>
                <a:latin typeface="Arial Rounded MT Bold" pitchFamily="34" charset="0"/>
              </a:rPr>
              <a:t>Pour me rappeler Gethsémani, </a:t>
            </a:r>
            <a:br>
              <a:rPr lang="fr-FR" sz="4000" b="1" dirty="0" smtClean="0">
                <a:solidFill>
                  <a:srgbClr val="66FFFF"/>
                </a:solidFill>
                <a:latin typeface="Arial Rounded MT Bold" pitchFamily="34" charset="0"/>
              </a:rPr>
            </a:br>
            <a:r>
              <a:rPr lang="fr-FR" sz="4000" b="1" dirty="0" smtClean="0">
                <a:solidFill>
                  <a:srgbClr val="66FFFF"/>
                </a:solidFill>
                <a:latin typeface="Arial Rounded MT Bold" pitchFamily="34" charset="0"/>
              </a:rPr>
              <a:t>Pour me rappeler ton agonie,</a:t>
            </a:r>
            <a:br>
              <a:rPr lang="fr-FR" sz="4000" b="1" dirty="0" smtClean="0">
                <a:solidFill>
                  <a:srgbClr val="66FFFF"/>
                </a:solidFill>
                <a:latin typeface="Arial Rounded MT Bold" pitchFamily="34" charset="0"/>
              </a:rPr>
            </a:br>
            <a:r>
              <a:rPr lang="fr-FR" sz="4000" b="1" dirty="0" smtClean="0">
                <a:solidFill>
                  <a:srgbClr val="66FFFF"/>
                </a:solidFill>
                <a:latin typeface="Arial Rounded MT Bold" pitchFamily="34" charset="0"/>
              </a:rPr>
              <a:t>pour me rappeler ton corps meurtri</a:t>
            </a:r>
            <a:br>
              <a:rPr lang="fr-FR" sz="4000" b="1" dirty="0" smtClean="0">
                <a:solidFill>
                  <a:srgbClr val="66FFFF"/>
                </a:solidFill>
                <a:latin typeface="Arial Rounded MT Bold" pitchFamily="34" charset="0"/>
              </a:rPr>
            </a:br>
            <a:r>
              <a:rPr lang="fr-FR" sz="4000" b="1" dirty="0" smtClean="0">
                <a:solidFill>
                  <a:srgbClr val="66FFFF"/>
                </a:solidFill>
                <a:latin typeface="Arial Rounded MT Bold" pitchFamily="34" charset="0"/>
              </a:rPr>
              <a:t>Conduis-moi vers la croix</a:t>
            </a:r>
            <a:endParaRPr lang="en-US" sz="4000" b="1" dirty="0" smtClean="0">
              <a:solidFill>
                <a:srgbClr val="66FFFF"/>
              </a:solidFill>
              <a:latin typeface="Arial Rounded MT Bold" pitchFamily="34" charset="0"/>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3">
            <a:schemeClr val="lt1"/>
          </a:lnRef>
          <a:fillRef idx="1">
            <a:schemeClr val="accent2"/>
          </a:fillRef>
          <a:effectRef idx="1">
            <a:schemeClr val="accent2"/>
          </a:effectRef>
          <a:fontRef idx="minor">
            <a:schemeClr val="lt1"/>
          </a:fontRef>
        </p:style>
        <p:txBody>
          <a:bodyPr>
            <a:normAutofit/>
          </a:bodyPr>
          <a:lstStyle/>
          <a:p>
            <a:pPr marL="0" indent="0" algn="ctr">
              <a:buNone/>
            </a:pPr>
            <a:r>
              <a:rPr lang="fr-FR" sz="2800" b="1" dirty="0" smtClean="0">
                <a:solidFill>
                  <a:srgbClr val="FFFF00"/>
                </a:solidFill>
                <a:latin typeface="Arial Rounded MT Bold" pitchFamily="34" charset="0"/>
              </a:rPr>
              <a:t>4</a:t>
            </a:r>
            <a:r>
              <a:rPr lang="fr-FR" sz="2800" b="1" dirty="0" smtClean="0">
                <a:latin typeface="Arial Rounded MT Bold" pitchFamily="34" charset="0"/>
              </a:rPr>
              <a:t/>
            </a:r>
            <a:br>
              <a:rPr lang="fr-FR" sz="2800" b="1" dirty="0" smtClean="0">
                <a:latin typeface="Arial Rounded MT Bold" pitchFamily="34" charset="0"/>
              </a:rPr>
            </a:br>
            <a:r>
              <a:rPr lang="fr-FR" sz="4000" b="1" dirty="0" smtClean="0">
                <a:latin typeface="Arial Rounded MT Bold" pitchFamily="34" charset="0"/>
              </a:rPr>
              <a:t>Porter ma croix! Seigneur, que j’aime</a:t>
            </a:r>
            <a:br>
              <a:rPr lang="fr-FR" sz="4000" b="1" dirty="0" smtClean="0">
                <a:latin typeface="Arial Rounded MT Bold" pitchFamily="34" charset="0"/>
              </a:rPr>
            </a:br>
            <a:r>
              <a:rPr lang="fr-FR" sz="4000" b="1" dirty="0" smtClean="0">
                <a:latin typeface="Arial Rounded MT Bold" pitchFamily="34" charset="0"/>
              </a:rPr>
              <a:t>A le faire pour toi.</a:t>
            </a:r>
            <a:br>
              <a:rPr lang="fr-FR" sz="4000" b="1" dirty="0" smtClean="0">
                <a:latin typeface="Arial Rounded MT Bold" pitchFamily="34" charset="0"/>
              </a:rPr>
            </a:br>
            <a:r>
              <a:rPr lang="fr-FR" sz="4000" b="1" dirty="0" smtClean="0">
                <a:latin typeface="Arial Rounded MT Bold" pitchFamily="34" charset="0"/>
              </a:rPr>
              <a:t>Je veux gouter la coupe même</a:t>
            </a:r>
            <a:br>
              <a:rPr lang="fr-FR" sz="4000" b="1" dirty="0" smtClean="0">
                <a:latin typeface="Arial Rounded MT Bold" pitchFamily="34" charset="0"/>
              </a:rPr>
            </a:br>
            <a:r>
              <a:rPr lang="fr-FR" sz="4000" b="1" dirty="0" smtClean="0">
                <a:latin typeface="Arial Rounded MT Bold" pitchFamily="34" charset="0"/>
              </a:rPr>
              <a:t>Que tu vidas pour moi</a:t>
            </a:r>
            <a:r>
              <a:rPr lang="fr-FR" sz="4000" b="1" dirty="0" smtClean="0">
                <a:latin typeface="Arial Rounded MT Bold" pitchFamily="34" charset="0"/>
              </a:rPr>
              <a:t>.</a:t>
            </a:r>
          </a:p>
          <a:p>
            <a:pPr marL="0" indent="0" algn="ctr">
              <a:buNone/>
            </a:pPr>
            <a:r>
              <a:rPr lang="fr-FR" sz="4000" b="1" dirty="0" smtClean="0">
                <a:solidFill>
                  <a:srgbClr val="FFFF00"/>
                </a:solidFill>
                <a:latin typeface="Arial Rounded MT Bold" pitchFamily="34" charset="0"/>
              </a:rPr>
              <a:t>[Refrain]</a:t>
            </a:r>
            <a:r>
              <a:rPr lang="fr-FR" sz="4000" b="1" dirty="0" smtClean="0">
                <a:latin typeface="Arial Rounded MT Bold" pitchFamily="34" charset="0"/>
              </a:rPr>
              <a:t/>
            </a:r>
            <a:br>
              <a:rPr lang="fr-FR" sz="4000" b="1" dirty="0" smtClean="0">
                <a:latin typeface="Arial Rounded MT Bold" pitchFamily="34" charset="0"/>
              </a:rPr>
            </a:br>
            <a:r>
              <a:rPr lang="fr-FR" sz="4000" b="1" dirty="0" smtClean="0">
                <a:solidFill>
                  <a:srgbClr val="66FFFF"/>
                </a:solidFill>
                <a:latin typeface="Arial Rounded MT Bold" pitchFamily="34" charset="0"/>
              </a:rPr>
              <a:t>Pour me rappeler Gethsémani, </a:t>
            </a:r>
            <a:br>
              <a:rPr lang="fr-FR" sz="4000" b="1" dirty="0" smtClean="0">
                <a:solidFill>
                  <a:srgbClr val="66FFFF"/>
                </a:solidFill>
                <a:latin typeface="Arial Rounded MT Bold" pitchFamily="34" charset="0"/>
              </a:rPr>
            </a:br>
            <a:r>
              <a:rPr lang="fr-FR" sz="4000" b="1" dirty="0" smtClean="0">
                <a:solidFill>
                  <a:srgbClr val="66FFFF"/>
                </a:solidFill>
                <a:latin typeface="Arial Rounded MT Bold" pitchFamily="34" charset="0"/>
              </a:rPr>
              <a:t>Pour me rappeler ton agonie,</a:t>
            </a:r>
            <a:br>
              <a:rPr lang="fr-FR" sz="4000" b="1" dirty="0" smtClean="0">
                <a:solidFill>
                  <a:srgbClr val="66FFFF"/>
                </a:solidFill>
                <a:latin typeface="Arial Rounded MT Bold" pitchFamily="34" charset="0"/>
              </a:rPr>
            </a:br>
            <a:r>
              <a:rPr lang="fr-FR" sz="4000" b="1" dirty="0" smtClean="0">
                <a:solidFill>
                  <a:srgbClr val="66FFFF"/>
                </a:solidFill>
                <a:latin typeface="Arial Rounded MT Bold" pitchFamily="34" charset="0"/>
              </a:rPr>
              <a:t>pour me rappeler ton corps meurtri</a:t>
            </a:r>
            <a:br>
              <a:rPr lang="fr-FR" sz="4000" b="1" dirty="0" smtClean="0">
                <a:solidFill>
                  <a:srgbClr val="66FFFF"/>
                </a:solidFill>
                <a:latin typeface="Arial Rounded MT Bold" pitchFamily="34" charset="0"/>
              </a:rPr>
            </a:br>
            <a:r>
              <a:rPr lang="fr-FR" sz="4000" b="1" dirty="0" smtClean="0">
                <a:solidFill>
                  <a:srgbClr val="66FFFF"/>
                </a:solidFill>
                <a:latin typeface="Arial Rounded MT Bold" pitchFamily="34" charset="0"/>
              </a:rPr>
              <a:t>Conduis-moi vers la croix</a:t>
            </a:r>
            <a:endParaRPr lang="en-US" sz="4000" b="1" dirty="0" smtClean="0">
              <a:solidFill>
                <a:srgbClr val="66FFFF"/>
              </a:solidFill>
              <a:latin typeface="Arial Rounded MT Bold" pitchFamily="34" charset="0"/>
            </a:endParaRPr>
          </a:p>
          <a:p>
            <a:pPr marL="0" indent="0" algn="ctr">
              <a:buNone/>
            </a:pPr>
            <a:endParaRPr lang="en-US" sz="2800" b="1" dirty="0">
              <a:latin typeface="Arial Rounded MT Bold" pitchFamily="34" charset="0"/>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ctr"/>
            <a:r>
              <a:rPr lang="fr-FR" sz="3200" b="1" dirty="0" smtClean="0"/>
              <a:t>1 Corinthiens 11: 23-34</a:t>
            </a:r>
            <a:endParaRPr lang="en-US" sz="3200" dirty="0" smtClean="0"/>
          </a:p>
          <a:p>
            <a:pPr algn="just">
              <a:buNone/>
            </a:pPr>
            <a:r>
              <a:rPr lang="fr-FR" sz="3600" b="1" dirty="0" smtClean="0">
                <a:solidFill>
                  <a:srgbClr val="660066"/>
                </a:solidFill>
                <a:latin typeface="Arial Unicode MS" pitchFamily="34" charset="-128"/>
                <a:ea typeface="Arial Unicode MS" pitchFamily="34" charset="-128"/>
                <a:cs typeface="Arial Unicode MS" pitchFamily="34" charset="-128"/>
              </a:rPr>
              <a:t>23 ¶ Car j'ai reçu du Seigneur ce que je vous ai enseigné; c'est que le Seigneur Jésus, dans la nuit où il fut livré, prit du pain,</a:t>
            </a:r>
            <a:endParaRPr lang="en-US" sz="3600" dirty="0" smtClean="0">
              <a:solidFill>
                <a:srgbClr val="660066"/>
              </a:solidFill>
              <a:latin typeface="Arial Unicode MS" pitchFamily="34" charset="-128"/>
              <a:ea typeface="Arial Unicode MS" pitchFamily="34" charset="-128"/>
              <a:cs typeface="Arial Unicode MS" pitchFamily="34" charset="-128"/>
            </a:endParaRPr>
          </a:p>
          <a:p>
            <a:pPr algn="just">
              <a:buNone/>
            </a:pPr>
            <a:r>
              <a:rPr lang="fr-FR" sz="3600" b="1" dirty="0" smtClean="0">
                <a:latin typeface="Arial Unicode MS" pitchFamily="34" charset="-128"/>
                <a:ea typeface="Arial Unicode MS" pitchFamily="34" charset="-128"/>
                <a:cs typeface="Arial Unicode MS" pitchFamily="34" charset="-128"/>
              </a:rPr>
              <a:t> 24 et, après avoir rendu grâces, le rompit, et dit: Ceci est mon corps, qui est rompu pour vous; faites ceci en mémoire de moi.</a:t>
            </a:r>
            <a:endParaRPr lang="en-US" sz="3600" dirty="0" smtClean="0">
              <a:latin typeface="Arial Unicode MS" pitchFamily="34" charset="-128"/>
              <a:ea typeface="Arial Unicode MS" pitchFamily="34" charset="-128"/>
              <a:cs typeface="Arial Unicode MS" pitchFamily="34" charset="-128"/>
            </a:endParaRPr>
          </a:p>
          <a:p>
            <a:pPr algn="just">
              <a:buNone/>
            </a:pPr>
            <a:r>
              <a:rPr lang="fr-FR" sz="3600" b="1" dirty="0" smtClean="0">
                <a:solidFill>
                  <a:srgbClr val="660066"/>
                </a:solidFill>
                <a:latin typeface="Arial Unicode MS" pitchFamily="34" charset="-128"/>
                <a:ea typeface="Arial Unicode MS" pitchFamily="34" charset="-128"/>
                <a:cs typeface="Arial Unicode MS" pitchFamily="34" charset="-128"/>
              </a:rPr>
              <a:t> 25 De même, après avoir soupé, il prit la coupe, et dit: Cette coupe est la nouvelle alliance en mon sang; faites ceci en mémoire de moi toutes les fois que vous en boirez.</a:t>
            </a:r>
            <a:endParaRPr lang="en-US" sz="3600" dirty="0" smtClean="0">
              <a:solidFill>
                <a:srgbClr val="660066"/>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400" b="1" dirty="0" smtClean="0">
                <a:solidFill>
                  <a:srgbClr val="660066"/>
                </a:solidFill>
                <a:latin typeface="Arial Rounded MT Bold" pitchFamily="34" charset="0"/>
              </a:rPr>
              <a:t>26 Car toutes les fois que vous mangez ce pain et que vous buvez cette coupe, vous annoncez la mort du Seigneur, jusqu'à ce qu'il vienne.</a:t>
            </a:r>
            <a:endParaRPr lang="en-US" sz="4400" dirty="0" smtClean="0">
              <a:solidFill>
                <a:srgbClr val="660066"/>
              </a:solidFill>
              <a:latin typeface="Arial Rounded MT Bold" pitchFamily="34" charset="0"/>
            </a:endParaRPr>
          </a:p>
          <a:p>
            <a:pPr algn="just"/>
            <a:r>
              <a:rPr lang="fr-FR" sz="4400" b="1" dirty="0" smtClean="0">
                <a:latin typeface="Arial Rounded MT Bold" pitchFamily="34" charset="0"/>
              </a:rPr>
              <a:t> 27 C'est pourquoi celui qui mangera le pain ou boira la coupe du Seigneur indignement, sera coupable envers le corps et le sang du Seigneur.</a:t>
            </a:r>
            <a:endParaRPr lang="en-US" sz="4400" dirty="0" smtClean="0">
              <a:latin typeface="Arial Rounded MT Bold" pitchFamily="34" charset="0"/>
            </a:endParaRPr>
          </a:p>
          <a:p>
            <a:pPr algn="just"/>
            <a:endParaRPr lang="en-US"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just"/>
            <a:r>
              <a:rPr lang="fr-FR" sz="4400" b="1" dirty="0" smtClean="0">
                <a:solidFill>
                  <a:srgbClr val="660066"/>
                </a:solidFill>
                <a:latin typeface="Arial Rounded MT Bold" pitchFamily="34" charset="0"/>
              </a:rPr>
              <a:t>28 Que chacun donc s'éprouve soi-même, et qu'ainsi il mange du pain et boive de la coupe;</a:t>
            </a:r>
            <a:endParaRPr lang="en-US" sz="4400" dirty="0" smtClean="0">
              <a:solidFill>
                <a:srgbClr val="660066"/>
              </a:solidFill>
              <a:latin typeface="Arial Rounded MT Bold" pitchFamily="34" charset="0"/>
            </a:endParaRPr>
          </a:p>
          <a:p>
            <a:pPr algn="just"/>
            <a:r>
              <a:rPr lang="fr-FR" sz="4400" b="1" dirty="0" smtClean="0">
                <a:latin typeface="Arial Rounded MT Bold" pitchFamily="34" charset="0"/>
              </a:rPr>
              <a:t> 29 car celui qui mange et boit sans discerner le corps du Seigneur, mange et boit un jugement contre lui-même.</a:t>
            </a:r>
            <a:endParaRPr lang="en-US" sz="4400" dirty="0" smtClean="0">
              <a:latin typeface="Arial Rounded MT Bold" pitchFamily="34" charset="0"/>
            </a:endParaRPr>
          </a:p>
          <a:p>
            <a:endParaRPr lang="en-US"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000" b="1" dirty="0" smtClean="0">
                <a:solidFill>
                  <a:srgbClr val="660066"/>
                </a:solidFill>
                <a:latin typeface="Arial Rounded MT Bold" pitchFamily="34" charset="0"/>
                <a:ea typeface="Arial Unicode MS" pitchFamily="34" charset="-128"/>
                <a:cs typeface="Arial Unicode MS" pitchFamily="34" charset="-128"/>
              </a:rPr>
              <a:t>30 C'est pour cela qu'il y a parmi vous beaucoup d'infirmes et de malades, et qu'un grand nombre sont morts.</a:t>
            </a:r>
            <a:endParaRPr lang="en-US" sz="4000" dirty="0" smtClean="0">
              <a:solidFill>
                <a:srgbClr val="660066"/>
              </a:solidFill>
              <a:latin typeface="Arial Rounded MT Bold" pitchFamily="34" charset="0"/>
              <a:ea typeface="Arial Unicode MS" pitchFamily="34" charset="-128"/>
              <a:cs typeface="Arial Unicode MS" pitchFamily="34" charset="-128"/>
            </a:endParaRPr>
          </a:p>
          <a:p>
            <a:pPr algn="just"/>
            <a:r>
              <a:rPr lang="fr-FR" sz="4000" b="1" dirty="0" smtClean="0">
                <a:latin typeface="Arial Rounded MT Bold" pitchFamily="34" charset="0"/>
                <a:ea typeface="Arial Unicode MS" pitchFamily="34" charset="-128"/>
                <a:cs typeface="Arial Unicode MS" pitchFamily="34" charset="-128"/>
              </a:rPr>
              <a:t> 31 Si nous nous jugions nous-mêmes, nous ne serions pas jugés.</a:t>
            </a:r>
            <a:endParaRPr lang="en-US" sz="4000" dirty="0" smtClean="0">
              <a:latin typeface="Arial Rounded MT Bold" pitchFamily="34" charset="0"/>
              <a:ea typeface="Arial Unicode MS" pitchFamily="34" charset="-128"/>
              <a:cs typeface="Arial Unicode MS" pitchFamily="34" charset="-128"/>
            </a:endParaRPr>
          </a:p>
          <a:p>
            <a:pPr algn="just"/>
            <a:r>
              <a:rPr lang="fr-FR" sz="4000" b="1" dirty="0" smtClean="0">
                <a:solidFill>
                  <a:srgbClr val="660066"/>
                </a:solidFill>
                <a:latin typeface="Arial Rounded MT Bold" pitchFamily="34" charset="0"/>
                <a:ea typeface="Arial Unicode MS" pitchFamily="34" charset="-128"/>
                <a:cs typeface="Arial Unicode MS" pitchFamily="34" charset="-128"/>
              </a:rPr>
              <a:t> 32 Mais quand nous sommes jugés, nous sommes châtiés par le Seigneur, afin que nous ne soyons pas condamnés avec le monde.</a:t>
            </a:r>
            <a:endParaRPr lang="en-US" sz="4000" dirty="0" smtClean="0">
              <a:solidFill>
                <a:srgbClr val="660066"/>
              </a:solidFill>
              <a:latin typeface="Arial Rounded MT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lnSpcReduction="10000"/>
          </a:bodyPr>
          <a:lstStyle/>
          <a:p>
            <a:pPr algn="just"/>
            <a:r>
              <a:rPr lang="fr-FR" sz="4400" b="1" dirty="0" smtClean="0">
                <a:solidFill>
                  <a:srgbClr val="660066"/>
                </a:solidFill>
                <a:latin typeface="Arial Unicode MS" pitchFamily="34" charset="-128"/>
                <a:ea typeface="Arial Unicode MS" pitchFamily="34" charset="-128"/>
                <a:cs typeface="Arial Unicode MS" pitchFamily="34" charset="-128"/>
              </a:rPr>
              <a:t>33 Ainsi, mes frères, lorsque vous vous réunissez pour le repas, attendez-vous les uns les autres.</a:t>
            </a:r>
            <a:endParaRPr lang="en-US" sz="4400" b="1" dirty="0" smtClean="0">
              <a:solidFill>
                <a:srgbClr val="660066"/>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34 Si quelqu'un a faim, qu'il mange chez lui, afin que vous ne vous réunissiez pas pour attirer un jugement sur vous. Je réglerai les autres choses quand je serai arrivé.</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0066"/>
          </a:solidFill>
        </p:spPr>
        <p:style>
          <a:lnRef idx="3">
            <a:schemeClr val="lt1"/>
          </a:lnRef>
          <a:fillRef idx="1">
            <a:schemeClr val="accent2"/>
          </a:fillRef>
          <a:effectRef idx="1">
            <a:schemeClr val="accent2"/>
          </a:effectRef>
          <a:fontRef idx="minor">
            <a:schemeClr val="lt1"/>
          </a:fontRef>
        </p:style>
        <p:txBody>
          <a:bodyPr>
            <a:normAutofit/>
          </a:bodyPr>
          <a:lstStyle/>
          <a:p>
            <a:pPr marL="55563" indent="-55563" algn="ctr">
              <a:buNone/>
            </a:pPr>
            <a:r>
              <a:rPr lang="fr-FR" sz="4000" b="1" dirty="0" smtClean="0">
                <a:solidFill>
                  <a:srgbClr val="66FFFF"/>
                </a:solidFill>
                <a:latin typeface="Arial Rounded MT Bold" pitchFamily="34" charset="0"/>
              </a:rPr>
              <a:t>51 Chant d'Espérance | CEC, </a:t>
            </a:r>
            <a:br>
              <a:rPr lang="fr-FR" sz="4000" b="1" dirty="0" smtClean="0">
                <a:solidFill>
                  <a:srgbClr val="66FFFF"/>
                </a:solidFill>
                <a:latin typeface="Arial Rounded MT Bold" pitchFamily="34" charset="0"/>
              </a:rPr>
            </a:br>
            <a:r>
              <a:rPr lang="en-US" sz="4000" b="1" dirty="0" smtClean="0">
                <a:solidFill>
                  <a:srgbClr val="66FFFF"/>
                </a:solidFill>
                <a:latin typeface="Arial Rounded MT Bold" pitchFamily="34" charset="0"/>
              </a:rPr>
              <a:t>1</a:t>
            </a:r>
            <a:r>
              <a:rPr lang="en-US" sz="4000" b="1" dirty="0" smtClean="0">
                <a:latin typeface="Arial Rounded MT Bold" pitchFamily="34" charset="0"/>
              </a:rPr>
              <a:t/>
            </a:r>
            <a:br>
              <a:rPr lang="en-US" sz="4000" b="1" dirty="0" smtClean="0">
                <a:latin typeface="Arial Rounded MT Bold" pitchFamily="34" charset="0"/>
              </a:rPr>
            </a:br>
            <a:r>
              <a:rPr lang="en-US" sz="4000" b="1" dirty="0" err="1" smtClean="0">
                <a:latin typeface="Arial Rounded MT Bold" pitchFamily="34" charset="0"/>
              </a:rPr>
              <a:t>Genyen</a:t>
            </a:r>
            <a:r>
              <a:rPr lang="en-US" sz="4000" b="1" dirty="0" smtClean="0">
                <a:latin typeface="Arial Rounded MT Bold" pitchFamily="34" charset="0"/>
              </a:rPr>
              <a:t> yon </a:t>
            </a:r>
            <a:r>
              <a:rPr lang="en-US" sz="4000" b="1" dirty="0" err="1" smtClean="0">
                <a:latin typeface="Arial Rounded MT Bold" pitchFamily="34" charset="0"/>
              </a:rPr>
              <a:t>sous</a:t>
            </a:r>
            <a:r>
              <a:rPr lang="en-US" sz="4000" b="1" dirty="0" smtClean="0">
                <a:latin typeface="Arial Rounded MT Bold" pitchFamily="34" charset="0"/>
              </a:rPr>
              <a:t> </a:t>
            </a:r>
            <a:r>
              <a:rPr lang="en-US" sz="4000" b="1" dirty="0" err="1" smtClean="0">
                <a:latin typeface="Arial Rounded MT Bold" pitchFamily="34" charset="0"/>
              </a:rPr>
              <a:t>tou</a:t>
            </a:r>
            <a:r>
              <a:rPr lang="en-US" sz="4000" b="1" dirty="0" smtClean="0">
                <a:latin typeface="Arial Rounded MT Bold" pitchFamily="34" charset="0"/>
              </a:rPr>
              <a:t> </a:t>
            </a:r>
            <a:r>
              <a:rPr lang="en-US" sz="4000" b="1" dirty="0" err="1" smtClean="0">
                <a:latin typeface="Arial Rounded MT Bold" pitchFamily="34" charset="0"/>
              </a:rPr>
              <a:t>plen</a:t>
            </a:r>
            <a:r>
              <a:rPr lang="en-US" sz="4000" b="1" dirty="0" smtClean="0">
                <a:latin typeface="Arial Rounded MT Bold" pitchFamily="34" charset="0"/>
              </a:rPr>
              <a:t> </a:t>
            </a:r>
            <a:r>
              <a:rPr lang="en-US" sz="4000" b="1" dirty="0" err="1" smtClean="0">
                <a:latin typeface="Arial Rounded MT Bold" pitchFamily="34" charset="0"/>
              </a:rPr>
              <a:t>ak</a:t>
            </a:r>
            <a:r>
              <a:rPr lang="en-US" sz="4000" b="1" dirty="0" smtClean="0">
                <a:latin typeface="Arial Rounded MT Bold" pitchFamily="34" charset="0"/>
              </a:rPr>
              <a:t> san,</a:t>
            </a:r>
            <a:br>
              <a:rPr lang="en-US" sz="4000" b="1" dirty="0" smtClean="0">
                <a:latin typeface="Arial Rounded MT Bold" pitchFamily="34" charset="0"/>
              </a:rPr>
            </a:br>
            <a:r>
              <a:rPr lang="en-US" sz="4000" b="1" dirty="0" smtClean="0">
                <a:latin typeface="Arial Rounded MT Bold" pitchFamily="34" charset="0"/>
              </a:rPr>
              <a:t>Se san </a:t>
            </a:r>
            <a:r>
              <a:rPr lang="en-US" sz="4000" b="1" dirty="0" err="1" smtClean="0">
                <a:latin typeface="Arial Rounded MT Bold" pitchFamily="34" charset="0"/>
              </a:rPr>
              <a:t>sovè</a:t>
            </a:r>
            <a:r>
              <a:rPr lang="en-US" sz="4000" b="1" dirty="0" smtClean="0">
                <a:latin typeface="Arial Rounded MT Bold" pitchFamily="34" charset="0"/>
              </a:rPr>
              <a:t> </a:t>
            </a:r>
            <a:r>
              <a:rPr lang="en-US" sz="4000" b="1" dirty="0" err="1" smtClean="0">
                <a:latin typeface="Arial Rounded MT Bold" pitchFamily="34" charset="0"/>
              </a:rPr>
              <a:t>Jezi-kri</a:t>
            </a:r>
            <a:r>
              <a:rPr lang="en-US" sz="4000" b="1" dirty="0" smtClean="0">
                <a:latin typeface="Arial Rounded MT Bold" pitchFamily="34" charset="0"/>
              </a:rPr>
              <a:t/>
            </a:r>
            <a:br>
              <a:rPr lang="en-US" sz="4000" b="1" dirty="0" smtClean="0">
                <a:latin typeface="Arial Rounded MT Bold" pitchFamily="34" charset="0"/>
              </a:rPr>
            </a:br>
            <a:r>
              <a:rPr lang="en-US" sz="4000" b="1" dirty="0" err="1" smtClean="0">
                <a:latin typeface="Arial Rounded MT Bold" pitchFamily="34" charset="0"/>
              </a:rPr>
              <a:t>Pechè</a:t>
            </a:r>
            <a:r>
              <a:rPr lang="en-US" sz="4000" b="1" dirty="0" smtClean="0">
                <a:latin typeface="Arial Rounded MT Bold" pitchFamily="34" charset="0"/>
              </a:rPr>
              <a:t> </a:t>
            </a:r>
            <a:r>
              <a:rPr lang="en-US" sz="4000" b="1" dirty="0" err="1" smtClean="0">
                <a:latin typeface="Arial Rounded MT Bold" pitchFamily="34" charset="0"/>
              </a:rPr>
              <a:t>yo</a:t>
            </a:r>
            <a:r>
              <a:rPr lang="en-US" sz="4000" b="1" dirty="0" smtClean="0">
                <a:latin typeface="Arial Rounded MT Bold" pitchFamily="34" charset="0"/>
              </a:rPr>
              <a:t> </a:t>
            </a:r>
            <a:r>
              <a:rPr lang="en-US" sz="4000" b="1" dirty="0" err="1" smtClean="0">
                <a:latin typeface="Arial Rounded MT Bold" pitchFamily="34" charset="0"/>
              </a:rPr>
              <a:t>ki</a:t>
            </a:r>
            <a:r>
              <a:rPr lang="en-US" sz="4000" b="1" dirty="0" smtClean="0">
                <a:latin typeface="Arial Rounded MT Bold" pitchFamily="34" charset="0"/>
              </a:rPr>
              <a:t> </a:t>
            </a:r>
            <a:r>
              <a:rPr lang="en-US" sz="4000" b="1" dirty="0" err="1" smtClean="0">
                <a:latin typeface="Arial Rounded MT Bold" pitchFamily="34" charset="0"/>
              </a:rPr>
              <a:t>benyen</a:t>
            </a:r>
            <a:r>
              <a:rPr lang="en-US" sz="4000" b="1" dirty="0" smtClean="0">
                <a:latin typeface="Arial Rounded MT Bold" pitchFamily="34" charset="0"/>
              </a:rPr>
              <a:t> </a:t>
            </a:r>
            <a:r>
              <a:rPr lang="en-US" sz="4000" b="1" dirty="0" err="1" smtClean="0">
                <a:latin typeface="Arial Rounded MT Bold" pitchFamily="34" charset="0"/>
              </a:rPr>
              <a:t>ladan</a:t>
            </a:r>
            <a:r>
              <a:rPr lang="en-US" sz="4000" b="1" dirty="0" smtClean="0">
                <a:latin typeface="Arial Rounded MT Bold" pitchFamily="34" charset="0"/>
              </a:rPr>
              <a:t> l</a:t>
            </a:r>
            <a:br>
              <a:rPr lang="en-US" sz="4000" b="1" dirty="0" smtClean="0">
                <a:latin typeface="Arial Rounded MT Bold" pitchFamily="34" charset="0"/>
              </a:rPr>
            </a:br>
            <a:r>
              <a:rPr lang="en-US" sz="4000" b="1" dirty="0" err="1" smtClean="0">
                <a:latin typeface="Arial Rounded MT Bold" pitchFamily="34" charset="0"/>
              </a:rPr>
              <a:t>Soti</a:t>
            </a:r>
            <a:r>
              <a:rPr lang="en-US" sz="4000" b="1" dirty="0" smtClean="0">
                <a:latin typeface="Arial Rounded MT Bold" pitchFamily="34" charset="0"/>
              </a:rPr>
              <a:t> san </a:t>
            </a:r>
            <a:r>
              <a:rPr lang="en-US" sz="4000" b="1" dirty="0" err="1" smtClean="0">
                <a:latin typeface="Arial Rounded MT Bold" pitchFamily="34" charset="0"/>
              </a:rPr>
              <a:t>tach</a:t>
            </a:r>
            <a:r>
              <a:rPr lang="en-US" sz="4000" b="1" dirty="0" smtClean="0">
                <a:latin typeface="Arial Rounded MT Bold" pitchFamily="34" charset="0"/>
              </a:rPr>
              <a:t> e pi.</a:t>
            </a:r>
            <a:r>
              <a:rPr lang="en-US" sz="4000" b="1" i="1" dirty="0" smtClean="0">
                <a:latin typeface="Arial Rounded MT Bold" pitchFamily="34" charset="0"/>
              </a:rPr>
              <a:t> (3 </a:t>
            </a:r>
            <a:r>
              <a:rPr lang="en-US" sz="4000" b="1" i="1" dirty="0" err="1" smtClean="0">
                <a:latin typeface="Arial Rounded MT Bold" pitchFamily="34" charset="0"/>
              </a:rPr>
              <a:t>fwa</a:t>
            </a:r>
            <a:r>
              <a:rPr lang="en-US" sz="4000" b="1" i="1" dirty="0" smtClean="0">
                <a:latin typeface="Arial Rounded MT Bold" pitchFamily="34" charset="0"/>
              </a:rPr>
              <a:t>)</a:t>
            </a:r>
            <a:r>
              <a:rPr lang="en-US" sz="4000" b="1" dirty="0" smtClean="0">
                <a:latin typeface="Arial Rounded MT Bold" pitchFamily="34" charset="0"/>
              </a:rPr>
              <a:t/>
            </a:r>
            <a:br>
              <a:rPr lang="en-US" sz="4000" b="1" dirty="0" smtClean="0">
                <a:latin typeface="Arial Rounded MT Bold" pitchFamily="34" charset="0"/>
              </a:rPr>
            </a:br>
            <a:r>
              <a:rPr lang="en-US" sz="4000" b="1" dirty="0" err="1" smtClean="0">
                <a:latin typeface="Arial Rounded MT Bold" pitchFamily="34" charset="0"/>
              </a:rPr>
              <a:t>Pechè</a:t>
            </a:r>
            <a:r>
              <a:rPr lang="en-US" sz="4000" b="1" dirty="0" smtClean="0">
                <a:latin typeface="Arial Rounded MT Bold" pitchFamily="34" charset="0"/>
              </a:rPr>
              <a:t> </a:t>
            </a:r>
            <a:r>
              <a:rPr lang="en-US" sz="4000" b="1" dirty="0" err="1" smtClean="0">
                <a:latin typeface="Arial Rounded MT Bold" pitchFamily="34" charset="0"/>
              </a:rPr>
              <a:t>yo</a:t>
            </a:r>
            <a:r>
              <a:rPr lang="en-US" sz="4000" b="1" dirty="0" smtClean="0">
                <a:latin typeface="Arial Rounded MT Bold" pitchFamily="34" charset="0"/>
              </a:rPr>
              <a:t> </a:t>
            </a:r>
            <a:r>
              <a:rPr lang="en-US" sz="4000" b="1" dirty="0" err="1" smtClean="0">
                <a:latin typeface="Arial Rounded MT Bold" pitchFamily="34" charset="0"/>
              </a:rPr>
              <a:t>ki</a:t>
            </a:r>
            <a:r>
              <a:rPr lang="en-US" sz="4000" b="1" dirty="0" smtClean="0">
                <a:latin typeface="Arial Rounded MT Bold" pitchFamily="34" charset="0"/>
              </a:rPr>
              <a:t> </a:t>
            </a:r>
            <a:r>
              <a:rPr lang="en-US" sz="4000" b="1" dirty="0" err="1" smtClean="0">
                <a:latin typeface="Arial Rounded MT Bold" pitchFamily="34" charset="0"/>
              </a:rPr>
              <a:t>benyen</a:t>
            </a:r>
            <a:r>
              <a:rPr lang="en-US" sz="4000" b="1" dirty="0" smtClean="0">
                <a:latin typeface="Arial Rounded MT Bold" pitchFamily="34" charset="0"/>
              </a:rPr>
              <a:t> </a:t>
            </a:r>
            <a:r>
              <a:rPr lang="en-US" sz="4000" b="1" dirty="0" err="1" smtClean="0">
                <a:latin typeface="Arial Rounded MT Bold" pitchFamily="34" charset="0"/>
              </a:rPr>
              <a:t>ladan</a:t>
            </a:r>
            <a:r>
              <a:rPr lang="en-US" sz="4000" b="1" dirty="0" smtClean="0">
                <a:latin typeface="Arial Rounded MT Bold" pitchFamily="34" charset="0"/>
              </a:rPr>
              <a:t> l</a:t>
            </a:r>
            <a:br>
              <a:rPr lang="en-US" sz="4000" b="1" dirty="0" smtClean="0">
                <a:latin typeface="Arial Rounded MT Bold" pitchFamily="34" charset="0"/>
              </a:rPr>
            </a:br>
            <a:r>
              <a:rPr lang="en-US" sz="4000" b="1" dirty="0" err="1" smtClean="0">
                <a:latin typeface="Arial Rounded MT Bold" pitchFamily="34" charset="0"/>
              </a:rPr>
              <a:t>Soti</a:t>
            </a:r>
            <a:r>
              <a:rPr lang="en-US" sz="4000" b="1" dirty="0" smtClean="0">
                <a:latin typeface="Arial Rounded MT Bold" pitchFamily="34" charset="0"/>
              </a:rPr>
              <a:t> san </a:t>
            </a:r>
            <a:r>
              <a:rPr lang="en-US" sz="4000" b="1" dirty="0" err="1" smtClean="0">
                <a:latin typeface="Arial Rounded MT Bold" pitchFamily="34" charset="0"/>
              </a:rPr>
              <a:t>tach</a:t>
            </a:r>
            <a:r>
              <a:rPr lang="en-US" sz="4000" b="1" dirty="0" smtClean="0">
                <a:latin typeface="Arial Rounded MT Bold" pitchFamily="34" charset="0"/>
              </a:rPr>
              <a:t> e pi.</a:t>
            </a:r>
            <a:r>
              <a:rPr lang="en-US" sz="2800" b="1" dirty="0" smtClean="0">
                <a:latin typeface="Arial Rounded MT Bold" pitchFamily="34" charset="0"/>
              </a:rPr>
              <a:t/>
            </a:r>
            <a:br>
              <a:rPr lang="en-US" sz="2800" b="1" dirty="0" smtClean="0">
                <a:latin typeface="Arial Rounded MT Bold" pitchFamily="34" charset="0"/>
              </a:rPr>
            </a:br>
            <a:endParaRPr lang="en-US" sz="28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0066"/>
          </a:solidFill>
        </p:spPr>
        <p:style>
          <a:lnRef idx="3">
            <a:schemeClr val="lt1"/>
          </a:lnRef>
          <a:fillRef idx="1">
            <a:schemeClr val="accent2"/>
          </a:fillRef>
          <a:effectRef idx="1">
            <a:schemeClr val="accent2"/>
          </a:effectRef>
          <a:fontRef idx="minor">
            <a:schemeClr val="lt1"/>
          </a:fontRef>
        </p:style>
        <p:txBody>
          <a:bodyPr>
            <a:normAutofit/>
          </a:bodyPr>
          <a:lstStyle/>
          <a:p>
            <a:pPr marL="55563" indent="-55563" algn="ctr">
              <a:buNone/>
            </a:pPr>
            <a:r>
              <a:rPr lang="fr-FR" sz="4400" b="1" dirty="0" smtClean="0">
                <a:solidFill>
                  <a:srgbClr val="66FFFF"/>
                </a:solidFill>
                <a:latin typeface="Arial Rounded MT Bold" pitchFamily="34" charset="0"/>
              </a:rPr>
              <a:t>2</a:t>
            </a:r>
            <a:r>
              <a:rPr lang="fr-FR" sz="4400" b="1" dirty="0" smtClean="0">
                <a:latin typeface="Arial Rounded MT Bold" pitchFamily="34" charset="0"/>
              </a:rPr>
              <a:t/>
            </a:r>
            <a:br>
              <a:rPr lang="fr-FR" sz="4400" b="1" dirty="0" smtClean="0">
                <a:latin typeface="Arial Rounded MT Bold" pitchFamily="34" charset="0"/>
              </a:rPr>
            </a:br>
            <a:r>
              <a:rPr lang="fr-FR" sz="4400" b="1" dirty="0" err="1" smtClean="0">
                <a:latin typeface="Arial Rounded MT Bold" pitchFamily="34" charset="0"/>
              </a:rPr>
              <a:t>Volè</a:t>
            </a:r>
            <a:r>
              <a:rPr lang="fr-FR" sz="4400" b="1" dirty="0" smtClean="0">
                <a:latin typeface="Arial Rounded MT Bold" pitchFamily="34" charset="0"/>
              </a:rPr>
              <a:t> a </a:t>
            </a:r>
            <a:r>
              <a:rPr lang="fr-FR" sz="4400" b="1" dirty="0" err="1" smtClean="0">
                <a:latin typeface="Arial Rounded MT Bold" pitchFamily="34" charset="0"/>
              </a:rPr>
              <a:t>ki</a:t>
            </a:r>
            <a:r>
              <a:rPr lang="fr-FR" sz="4400" b="1" dirty="0" smtClean="0">
                <a:latin typeface="Arial Rounded MT Bold" pitchFamily="34" charset="0"/>
              </a:rPr>
              <a:t> t ape </a:t>
            </a:r>
            <a:r>
              <a:rPr lang="fr-FR" sz="4400" b="1" dirty="0" err="1" smtClean="0">
                <a:latin typeface="Arial Rounded MT Bold" pitchFamily="34" charset="0"/>
              </a:rPr>
              <a:t>mouri</a:t>
            </a:r>
            <a:r>
              <a:rPr lang="fr-FR" sz="4400" b="1" dirty="0" smtClean="0">
                <a:latin typeface="Arial Rounded MT Bold" pitchFamily="34" charset="0"/>
              </a:rPr>
              <a:t>,</a:t>
            </a:r>
            <a:br>
              <a:rPr lang="fr-FR" sz="4400" b="1" dirty="0" smtClean="0">
                <a:latin typeface="Arial Rounded MT Bold" pitchFamily="34" charset="0"/>
              </a:rPr>
            </a:br>
            <a:r>
              <a:rPr lang="fr-FR" sz="4400" b="1" dirty="0" smtClean="0">
                <a:latin typeface="Arial Rounded MT Bold" pitchFamily="34" charset="0"/>
              </a:rPr>
              <a:t>Li te </a:t>
            </a:r>
            <a:r>
              <a:rPr lang="fr-FR" sz="4400" b="1" dirty="0" err="1" smtClean="0">
                <a:latin typeface="Arial Rounded MT Bold" pitchFamily="34" charset="0"/>
              </a:rPr>
              <a:t>rejwi</a:t>
            </a:r>
            <a:r>
              <a:rPr lang="fr-FR" sz="4400" b="1" dirty="0" smtClean="0">
                <a:latin typeface="Arial Rounded MT Bold" pitchFamily="34" charset="0"/>
              </a:rPr>
              <a:t> </a:t>
            </a:r>
            <a:r>
              <a:rPr lang="fr-FR" sz="4400" b="1" dirty="0" err="1" smtClean="0">
                <a:latin typeface="Arial Rounded MT Bold" pitchFamily="34" charset="0"/>
              </a:rPr>
              <a:t>jou</a:t>
            </a:r>
            <a:r>
              <a:rPr lang="fr-FR" sz="4400" b="1" dirty="0" smtClean="0">
                <a:latin typeface="Arial Rounded MT Bold" pitchFamily="34" charset="0"/>
              </a:rPr>
              <a:t> sa.</a:t>
            </a:r>
            <a:br>
              <a:rPr lang="fr-FR" sz="4400" b="1" dirty="0" smtClean="0">
                <a:latin typeface="Arial Rounded MT Bold" pitchFamily="34" charset="0"/>
              </a:rPr>
            </a:br>
            <a:r>
              <a:rPr lang="fr-FR" sz="4400" b="1" dirty="0" smtClean="0">
                <a:latin typeface="Arial Rounded MT Bold" pitchFamily="34" charset="0"/>
              </a:rPr>
              <a:t>E </a:t>
            </a:r>
            <a:r>
              <a:rPr lang="fr-FR" sz="4400" b="1" dirty="0" err="1" smtClean="0">
                <a:latin typeface="Arial Rounded MT Bold" pitchFamily="34" charset="0"/>
              </a:rPr>
              <a:t>nanm</a:t>
            </a:r>
            <a:r>
              <a:rPr lang="fr-FR" sz="4400" b="1" dirty="0" smtClean="0">
                <a:latin typeface="Arial Rounded MT Bold" pitchFamily="34" charset="0"/>
              </a:rPr>
              <a:t> </a:t>
            </a:r>
            <a:r>
              <a:rPr lang="fr-FR" sz="4400" b="1" dirty="0" err="1" smtClean="0">
                <a:latin typeface="Arial Rounded MT Bold" pitchFamily="34" charset="0"/>
              </a:rPr>
              <a:t>mwen</a:t>
            </a:r>
            <a:r>
              <a:rPr lang="fr-FR" sz="4400" b="1" dirty="0" smtClean="0">
                <a:latin typeface="Arial Rounded MT Bold" pitchFamily="34" charset="0"/>
              </a:rPr>
              <a:t> </a:t>
            </a:r>
            <a:r>
              <a:rPr lang="fr-FR" sz="4400" b="1" dirty="0" err="1" smtClean="0">
                <a:latin typeface="Arial Rounded MT Bold" pitchFamily="34" charset="0"/>
              </a:rPr>
              <a:t>ki</a:t>
            </a:r>
            <a:r>
              <a:rPr lang="fr-FR" sz="4400" b="1" dirty="0" smtClean="0">
                <a:latin typeface="Arial Rounded MT Bold" pitchFamily="34" charset="0"/>
              </a:rPr>
              <a:t> </a:t>
            </a:r>
            <a:r>
              <a:rPr lang="fr-FR" sz="4400" b="1" dirty="0" err="1" smtClean="0">
                <a:latin typeface="Arial Rounded MT Bold" pitchFamily="34" charset="0"/>
              </a:rPr>
              <a:t>koupab</a:t>
            </a:r>
            <a:r>
              <a:rPr lang="fr-FR" sz="4400" b="1" dirty="0" smtClean="0">
                <a:latin typeface="Arial Rounded MT Bold" pitchFamily="34" charset="0"/>
              </a:rPr>
              <a:t> </a:t>
            </a:r>
            <a:r>
              <a:rPr lang="fr-FR" sz="4400" b="1" dirty="0" err="1" smtClean="0">
                <a:latin typeface="Arial Rounded MT Bold" pitchFamily="34" charset="0"/>
              </a:rPr>
              <a:t>kon</a:t>
            </a:r>
            <a:r>
              <a:rPr lang="fr-FR" sz="4400" b="1" dirty="0" smtClean="0">
                <a:latin typeface="Arial Rounded MT Bold" pitchFamily="34" charset="0"/>
              </a:rPr>
              <a:t> li</a:t>
            </a:r>
            <a:br>
              <a:rPr lang="fr-FR" sz="4400" b="1" dirty="0" smtClean="0">
                <a:latin typeface="Arial Rounded MT Bold" pitchFamily="34" charset="0"/>
              </a:rPr>
            </a:br>
            <a:r>
              <a:rPr lang="fr-FR" sz="4400" b="1" dirty="0" err="1" smtClean="0">
                <a:latin typeface="Arial Rounded MT Bold" pitchFamily="34" charset="0"/>
              </a:rPr>
              <a:t>Jwenn</a:t>
            </a:r>
            <a:r>
              <a:rPr lang="fr-FR" sz="4400" b="1" dirty="0" smtClean="0">
                <a:latin typeface="Arial Rounded MT Bold" pitchFamily="34" charset="0"/>
              </a:rPr>
              <a:t> </a:t>
            </a:r>
            <a:r>
              <a:rPr lang="fr-FR" sz="4400" b="1" dirty="0" err="1" smtClean="0">
                <a:latin typeface="Arial Rounded MT Bold" pitchFamily="34" charset="0"/>
              </a:rPr>
              <a:t>padon</a:t>
            </a:r>
            <a:r>
              <a:rPr lang="fr-FR" sz="4400" b="1" dirty="0" smtClean="0">
                <a:latin typeface="Arial Rounded MT Bold" pitchFamily="34" charset="0"/>
              </a:rPr>
              <a:t> nan sous la. </a:t>
            </a:r>
            <a:r>
              <a:rPr lang="fr-FR" sz="4400" b="1" i="1" dirty="0" smtClean="0">
                <a:latin typeface="Arial Rounded MT Bold" pitchFamily="34" charset="0"/>
              </a:rPr>
              <a:t>(3 </a:t>
            </a:r>
            <a:r>
              <a:rPr lang="fr-FR" sz="4400" b="1" i="1" dirty="0" err="1" smtClean="0">
                <a:latin typeface="Arial Rounded MT Bold" pitchFamily="34" charset="0"/>
              </a:rPr>
              <a:t>fwa</a:t>
            </a:r>
            <a:r>
              <a:rPr lang="fr-FR" sz="4400" b="1" i="1" dirty="0" smtClean="0">
                <a:latin typeface="Arial Rounded MT Bold" pitchFamily="34" charset="0"/>
              </a:rPr>
              <a:t>)</a:t>
            </a:r>
            <a:r>
              <a:rPr lang="fr-FR" sz="4400" b="1" dirty="0" smtClean="0">
                <a:latin typeface="Arial Rounded MT Bold" pitchFamily="34" charset="0"/>
              </a:rPr>
              <a:t/>
            </a:r>
            <a:br>
              <a:rPr lang="fr-FR" sz="4400" b="1" dirty="0" smtClean="0">
                <a:latin typeface="Arial Rounded MT Bold" pitchFamily="34" charset="0"/>
              </a:rPr>
            </a:br>
            <a:r>
              <a:rPr lang="fr-FR" sz="4400" b="1" dirty="0" smtClean="0">
                <a:latin typeface="Arial Rounded MT Bold" pitchFamily="34" charset="0"/>
              </a:rPr>
              <a:t>E </a:t>
            </a:r>
            <a:r>
              <a:rPr lang="fr-FR" sz="4400" b="1" dirty="0" err="1" smtClean="0">
                <a:latin typeface="Arial Rounded MT Bold" pitchFamily="34" charset="0"/>
              </a:rPr>
              <a:t>nanm</a:t>
            </a:r>
            <a:r>
              <a:rPr lang="fr-FR" sz="4400" b="1" dirty="0" smtClean="0">
                <a:latin typeface="Arial Rounded MT Bold" pitchFamily="34" charset="0"/>
              </a:rPr>
              <a:t> </a:t>
            </a:r>
            <a:r>
              <a:rPr lang="fr-FR" sz="4400" b="1" dirty="0" err="1" smtClean="0">
                <a:latin typeface="Arial Rounded MT Bold" pitchFamily="34" charset="0"/>
              </a:rPr>
              <a:t>mwen</a:t>
            </a:r>
            <a:r>
              <a:rPr lang="fr-FR" sz="4400" b="1" dirty="0" smtClean="0">
                <a:latin typeface="Arial Rounded MT Bold" pitchFamily="34" charset="0"/>
              </a:rPr>
              <a:t> </a:t>
            </a:r>
            <a:r>
              <a:rPr lang="fr-FR" sz="4400" b="1" dirty="0" err="1" smtClean="0">
                <a:latin typeface="Arial Rounded MT Bold" pitchFamily="34" charset="0"/>
              </a:rPr>
              <a:t>ki</a:t>
            </a:r>
            <a:r>
              <a:rPr lang="fr-FR" sz="4400" b="1" dirty="0" smtClean="0">
                <a:latin typeface="Arial Rounded MT Bold" pitchFamily="34" charset="0"/>
              </a:rPr>
              <a:t> </a:t>
            </a:r>
            <a:r>
              <a:rPr lang="fr-FR" sz="4400" b="1" dirty="0" err="1" smtClean="0">
                <a:latin typeface="Arial Rounded MT Bold" pitchFamily="34" charset="0"/>
              </a:rPr>
              <a:t>koupab</a:t>
            </a:r>
            <a:r>
              <a:rPr lang="fr-FR" sz="4400" b="1" dirty="0" smtClean="0">
                <a:latin typeface="Arial Rounded MT Bold" pitchFamily="34" charset="0"/>
              </a:rPr>
              <a:t> </a:t>
            </a:r>
            <a:r>
              <a:rPr lang="fr-FR" sz="4400" b="1" dirty="0" err="1" smtClean="0">
                <a:latin typeface="Arial Rounded MT Bold" pitchFamily="34" charset="0"/>
              </a:rPr>
              <a:t>kon</a:t>
            </a:r>
            <a:r>
              <a:rPr lang="fr-FR" sz="4400" b="1" dirty="0" smtClean="0">
                <a:latin typeface="Arial Rounded MT Bold" pitchFamily="34" charset="0"/>
              </a:rPr>
              <a:t> li</a:t>
            </a:r>
            <a:br>
              <a:rPr lang="fr-FR" sz="4400" b="1" dirty="0" smtClean="0">
                <a:latin typeface="Arial Rounded MT Bold" pitchFamily="34" charset="0"/>
              </a:rPr>
            </a:br>
            <a:r>
              <a:rPr lang="fr-FR" sz="4400" b="1" dirty="0" err="1" smtClean="0">
                <a:latin typeface="Arial Rounded MT Bold" pitchFamily="34" charset="0"/>
              </a:rPr>
              <a:t>Jwenn</a:t>
            </a:r>
            <a:r>
              <a:rPr lang="fr-FR" sz="4400" b="1" dirty="0" smtClean="0">
                <a:latin typeface="Arial Rounded MT Bold" pitchFamily="34" charset="0"/>
              </a:rPr>
              <a:t> </a:t>
            </a:r>
            <a:r>
              <a:rPr lang="fr-FR" sz="4400" b="1" dirty="0" err="1" smtClean="0">
                <a:latin typeface="Arial Rounded MT Bold" pitchFamily="34" charset="0"/>
              </a:rPr>
              <a:t>padon</a:t>
            </a:r>
            <a:r>
              <a:rPr lang="fr-FR" sz="4400" b="1" dirty="0" smtClean="0">
                <a:latin typeface="Arial Rounded MT Bold" pitchFamily="34" charset="0"/>
              </a:rPr>
              <a:t> nan sous la.</a:t>
            </a:r>
            <a:r>
              <a:rPr lang="fr-FR" sz="2800" b="1" dirty="0" smtClean="0">
                <a:latin typeface="Arial Rounded MT Bold" pitchFamily="34" charset="0"/>
              </a:rPr>
              <a:t/>
            </a:r>
            <a:br>
              <a:rPr lang="fr-FR" sz="2800" b="1" dirty="0" smtClean="0">
                <a:latin typeface="Arial Rounded MT Bold" pitchFamily="34" charset="0"/>
              </a:rPr>
            </a:br>
            <a:endParaRPr lang="en-US" sz="2800" b="1" dirty="0">
              <a:latin typeface="Arial Rounded MT Bold" pitchFamily="34" charset="0"/>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0066"/>
          </a:solidFill>
        </p:spPr>
        <p:style>
          <a:lnRef idx="3">
            <a:schemeClr val="lt1"/>
          </a:lnRef>
          <a:fillRef idx="1">
            <a:schemeClr val="accent2"/>
          </a:fillRef>
          <a:effectRef idx="1">
            <a:schemeClr val="accent2"/>
          </a:effectRef>
          <a:fontRef idx="minor">
            <a:schemeClr val="lt1"/>
          </a:fontRef>
        </p:style>
        <p:txBody>
          <a:bodyPr>
            <a:normAutofit/>
          </a:bodyPr>
          <a:lstStyle/>
          <a:p>
            <a:pPr marL="55563" indent="-55563" algn="ctr">
              <a:buNone/>
            </a:pPr>
            <a:r>
              <a:rPr lang="fr-FR" sz="4400" b="1" dirty="0" smtClean="0">
                <a:solidFill>
                  <a:srgbClr val="66FFFF"/>
                </a:solidFill>
                <a:latin typeface="Arial Rounded MT Bold" pitchFamily="34" charset="0"/>
              </a:rPr>
              <a:t>3</a:t>
            </a:r>
            <a:r>
              <a:rPr lang="fr-FR" sz="4400" b="1" dirty="0" smtClean="0">
                <a:latin typeface="Arial Rounded MT Bold" pitchFamily="34" charset="0"/>
              </a:rPr>
              <a:t/>
            </a:r>
            <a:br>
              <a:rPr lang="fr-FR" sz="4400" b="1" dirty="0" smtClean="0">
                <a:latin typeface="Arial Rounded MT Bold" pitchFamily="34" charset="0"/>
              </a:rPr>
            </a:br>
            <a:r>
              <a:rPr lang="fr-FR" sz="4400" b="1" dirty="0" err="1" smtClean="0">
                <a:latin typeface="Arial Rounded MT Bold" pitchFamily="34" charset="0"/>
              </a:rPr>
              <a:t>Sovè</a:t>
            </a:r>
            <a:r>
              <a:rPr lang="fr-FR" sz="4400" b="1" dirty="0" smtClean="0">
                <a:latin typeface="Arial Rounded MT Bold" pitchFamily="34" charset="0"/>
              </a:rPr>
              <a:t> m, </a:t>
            </a:r>
            <a:r>
              <a:rPr lang="fr-FR" sz="4400" b="1" dirty="0" err="1" smtClean="0">
                <a:latin typeface="Arial Rounded MT Bold" pitchFamily="34" charset="0"/>
              </a:rPr>
              <a:t>san</a:t>
            </a:r>
            <a:r>
              <a:rPr lang="fr-FR" sz="4400" b="1" dirty="0" smtClean="0">
                <a:latin typeface="Arial Rounded MT Bold" pitchFamily="34" charset="0"/>
              </a:rPr>
              <a:t> ou </a:t>
            </a:r>
            <a:r>
              <a:rPr lang="fr-FR" sz="4400" b="1" dirty="0" err="1" smtClean="0">
                <a:latin typeface="Arial Rounded MT Bold" pitchFamily="34" charset="0"/>
              </a:rPr>
              <a:t>ki</a:t>
            </a:r>
            <a:r>
              <a:rPr lang="fr-FR" sz="4400" b="1" dirty="0" smtClean="0">
                <a:latin typeface="Arial Rounded MT Bold" pitchFamily="34" charset="0"/>
              </a:rPr>
              <a:t> te </a:t>
            </a:r>
            <a:r>
              <a:rPr lang="fr-FR" sz="4400" b="1" dirty="0" err="1" smtClean="0">
                <a:latin typeface="Arial Rounded MT Bold" pitchFamily="34" charset="0"/>
              </a:rPr>
              <a:t>koule</a:t>
            </a:r>
            <a:r>
              <a:rPr lang="fr-FR" sz="4400" b="1" dirty="0" smtClean="0">
                <a:latin typeface="Arial Rounded MT Bold" pitchFamily="34" charset="0"/>
              </a:rPr>
              <a:t/>
            </a:r>
            <a:br>
              <a:rPr lang="fr-FR" sz="4400" b="1" dirty="0" smtClean="0">
                <a:latin typeface="Arial Rounded MT Bold" pitchFamily="34" charset="0"/>
              </a:rPr>
            </a:br>
            <a:r>
              <a:rPr lang="fr-FR" sz="4400" b="1" dirty="0" smtClean="0">
                <a:latin typeface="Arial Rounded MT Bold" pitchFamily="34" charset="0"/>
              </a:rPr>
              <a:t>Pa p </a:t>
            </a:r>
            <a:r>
              <a:rPr lang="fr-FR" sz="4400" b="1" dirty="0" err="1" smtClean="0">
                <a:latin typeface="Arial Rounded MT Bold" pitchFamily="34" charset="0"/>
              </a:rPr>
              <a:t>janm</a:t>
            </a:r>
            <a:r>
              <a:rPr lang="fr-FR" sz="4400" b="1" dirty="0" smtClean="0">
                <a:latin typeface="Arial Rounded MT Bold" pitchFamily="34" charset="0"/>
              </a:rPr>
              <a:t> </a:t>
            </a:r>
            <a:r>
              <a:rPr lang="fr-FR" sz="4400" b="1" dirty="0" err="1" smtClean="0">
                <a:latin typeface="Arial Rounded MT Bold" pitchFamily="34" charset="0"/>
              </a:rPr>
              <a:t>pèdi</a:t>
            </a:r>
            <a:r>
              <a:rPr lang="fr-FR" sz="4400" b="1" dirty="0" smtClean="0">
                <a:latin typeface="Arial Rounded MT Bold" pitchFamily="34" charset="0"/>
              </a:rPr>
              <a:t> pisans</a:t>
            </a:r>
            <a:br>
              <a:rPr lang="fr-FR" sz="4400" b="1" dirty="0" smtClean="0">
                <a:latin typeface="Arial Rounded MT Bold" pitchFamily="34" charset="0"/>
              </a:rPr>
            </a:br>
            <a:r>
              <a:rPr lang="fr-FR" sz="4400" b="1" dirty="0" err="1" smtClean="0">
                <a:latin typeface="Arial Rounded MT Bold" pitchFamily="34" charset="0"/>
              </a:rPr>
              <a:t>Jouk</a:t>
            </a:r>
            <a:r>
              <a:rPr lang="fr-FR" sz="4400" b="1" dirty="0" smtClean="0">
                <a:latin typeface="Arial Rounded MT Bold" pitchFamily="34" charset="0"/>
              </a:rPr>
              <a:t> </a:t>
            </a:r>
            <a:r>
              <a:rPr lang="fr-FR" sz="4400" b="1" dirty="0" err="1" smtClean="0">
                <a:latin typeface="Arial Rounded MT Bold" pitchFamily="34" charset="0"/>
              </a:rPr>
              <a:t>lè</a:t>
            </a:r>
            <a:r>
              <a:rPr lang="fr-FR" sz="4400" b="1" dirty="0" smtClean="0">
                <a:latin typeface="Arial Rounded MT Bold" pitchFamily="34" charset="0"/>
              </a:rPr>
              <a:t> pou tout </a:t>
            </a:r>
            <a:r>
              <a:rPr lang="fr-FR" sz="4400" b="1" dirty="0" err="1" smtClean="0">
                <a:latin typeface="Arial Rounded MT Bold" pitchFamily="34" charset="0"/>
              </a:rPr>
              <a:t>legliz</a:t>
            </a:r>
            <a:r>
              <a:rPr lang="fr-FR" sz="4400" b="1" dirty="0" smtClean="0">
                <a:latin typeface="Arial Rounded MT Bold" pitchFamily="34" charset="0"/>
              </a:rPr>
              <a:t> </a:t>
            </a:r>
            <a:r>
              <a:rPr lang="fr-FR" sz="4400" b="1" dirty="0" err="1" smtClean="0">
                <a:latin typeface="Arial Rounded MT Bold" pitchFamily="34" charset="0"/>
              </a:rPr>
              <a:t>Bondye</a:t>
            </a:r>
            <a:r>
              <a:rPr lang="fr-FR" sz="4400" b="1" dirty="0" smtClean="0">
                <a:latin typeface="Arial Rounded MT Bold" pitchFamily="34" charset="0"/>
              </a:rPr>
              <a:t/>
            </a:r>
            <a:br>
              <a:rPr lang="fr-FR" sz="4400" b="1" dirty="0" smtClean="0">
                <a:latin typeface="Arial Rounded MT Bold" pitchFamily="34" charset="0"/>
              </a:rPr>
            </a:br>
            <a:r>
              <a:rPr lang="fr-FR" sz="4400" b="1" dirty="0" err="1" smtClean="0">
                <a:latin typeface="Arial Rounded MT Bold" pitchFamily="34" charset="0"/>
              </a:rPr>
              <a:t>Rejwi</a:t>
            </a:r>
            <a:r>
              <a:rPr lang="fr-FR" sz="4400" b="1" dirty="0" smtClean="0">
                <a:latin typeface="Arial Rounded MT Bold" pitchFamily="34" charset="0"/>
              </a:rPr>
              <a:t> nan </a:t>
            </a:r>
            <a:r>
              <a:rPr lang="fr-FR" sz="4400" b="1" dirty="0" err="1" smtClean="0">
                <a:latin typeface="Arial Rounded MT Bold" pitchFamily="34" charset="0"/>
              </a:rPr>
              <a:t>delivrans</a:t>
            </a:r>
            <a:r>
              <a:rPr lang="fr-FR" sz="4400" b="1" dirty="0" smtClean="0">
                <a:latin typeface="Arial Rounded MT Bold" pitchFamily="34" charset="0"/>
              </a:rPr>
              <a:t>.</a:t>
            </a:r>
            <a:r>
              <a:rPr lang="fr-FR" sz="4400" b="1" i="1" dirty="0" smtClean="0">
                <a:latin typeface="Arial Rounded MT Bold" pitchFamily="34" charset="0"/>
              </a:rPr>
              <a:t> (3 </a:t>
            </a:r>
            <a:r>
              <a:rPr lang="fr-FR" sz="4400" b="1" i="1" dirty="0" err="1" smtClean="0">
                <a:latin typeface="Arial Rounded MT Bold" pitchFamily="34" charset="0"/>
              </a:rPr>
              <a:t>fwa</a:t>
            </a:r>
            <a:r>
              <a:rPr lang="fr-FR" sz="4400" b="1" i="1" dirty="0" smtClean="0">
                <a:latin typeface="Arial Rounded MT Bold" pitchFamily="34" charset="0"/>
              </a:rPr>
              <a:t>)</a:t>
            </a:r>
            <a:r>
              <a:rPr lang="fr-FR" sz="4400" b="1" dirty="0" smtClean="0">
                <a:latin typeface="Arial Rounded MT Bold" pitchFamily="34" charset="0"/>
              </a:rPr>
              <a:t/>
            </a:r>
            <a:br>
              <a:rPr lang="fr-FR" sz="4400" b="1" dirty="0" smtClean="0">
                <a:latin typeface="Arial Rounded MT Bold" pitchFamily="34" charset="0"/>
              </a:rPr>
            </a:br>
            <a:r>
              <a:rPr lang="fr-FR" sz="4400" b="1" dirty="0" err="1" smtClean="0">
                <a:latin typeface="Arial Rounded MT Bold" pitchFamily="34" charset="0"/>
              </a:rPr>
              <a:t>Jouk</a:t>
            </a:r>
            <a:r>
              <a:rPr lang="fr-FR" sz="4400" b="1" dirty="0" smtClean="0">
                <a:latin typeface="Arial Rounded MT Bold" pitchFamily="34" charset="0"/>
              </a:rPr>
              <a:t> </a:t>
            </a:r>
            <a:r>
              <a:rPr lang="fr-FR" sz="4400" b="1" dirty="0" err="1" smtClean="0">
                <a:latin typeface="Arial Rounded MT Bold" pitchFamily="34" charset="0"/>
              </a:rPr>
              <a:t>lè</a:t>
            </a:r>
            <a:r>
              <a:rPr lang="fr-FR" sz="4400" b="1" dirty="0" smtClean="0">
                <a:latin typeface="Arial Rounded MT Bold" pitchFamily="34" charset="0"/>
              </a:rPr>
              <a:t> pou tout </a:t>
            </a:r>
            <a:r>
              <a:rPr lang="fr-FR" sz="4400" b="1" dirty="0" err="1" smtClean="0">
                <a:latin typeface="Arial Rounded MT Bold" pitchFamily="34" charset="0"/>
              </a:rPr>
              <a:t>legliz</a:t>
            </a:r>
            <a:r>
              <a:rPr lang="fr-FR" sz="4400" b="1" dirty="0" smtClean="0">
                <a:latin typeface="Arial Rounded MT Bold" pitchFamily="34" charset="0"/>
              </a:rPr>
              <a:t> </a:t>
            </a:r>
            <a:r>
              <a:rPr lang="fr-FR" sz="4400" b="1" dirty="0" err="1" smtClean="0">
                <a:latin typeface="Arial Rounded MT Bold" pitchFamily="34" charset="0"/>
              </a:rPr>
              <a:t>Bondye</a:t>
            </a:r>
            <a:r>
              <a:rPr lang="fr-FR" sz="4400" b="1" dirty="0" smtClean="0">
                <a:latin typeface="Arial Rounded MT Bold" pitchFamily="34" charset="0"/>
              </a:rPr>
              <a:t/>
            </a:r>
            <a:br>
              <a:rPr lang="fr-FR" sz="4400" b="1" dirty="0" smtClean="0">
                <a:latin typeface="Arial Rounded MT Bold" pitchFamily="34" charset="0"/>
              </a:rPr>
            </a:br>
            <a:r>
              <a:rPr lang="fr-FR" sz="4400" b="1" dirty="0" err="1" smtClean="0">
                <a:latin typeface="Arial Rounded MT Bold" pitchFamily="34" charset="0"/>
              </a:rPr>
              <a:t>Rejwi</a:t>
            </a:r>
            <a:r>
              <a:rPr lang="fr-FR" sz="4400" b="1" dirty="0" smtClean="0">
                <a:latin typeface="Arial Rounded MT Bold" pitchFamily="34" charset="0"/>
              </a:rPr>
              <a:t> nan </a:t>
            </a:r>
            <a:r>
              <a:rPr lang="fr-FR" sz="4400" b="1" dirty="0" err="1" smtClean="0">
                <a:latin typeface="Arial Rounded MT Bold" pitchFamily="34" charset="0"/>
              </a:rPr>
              <a:t>delivrans</a:t>
            </a:r>
            <a:r>
              <a:rPr lang="fr-FR" sz="4400" b="1" dirty="0" smtClean="0">
                <a:latin typeface="Arial Rounded MT Bold" pitchFamily="34" charset="0"/>
              </a:rPr>
              <a:t>.</a:t>
            </a:r>
            <a:br>
              <a:rPr lang="fr-FR" sz="4400" b="1" dirty="0" smtClean="0">
                <a:latin typeface="Arial Rounded MT Bold" pitchFamily="34" charset="0"/>
              </a:rPr>
            </a:br>
            <a:endParaRPr lang="en-US" sz="4400" b="1" dirty="0">
              <a:latin typeface="Arial Rounded MT Bold" pitchFamily="34" charset="0"/>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0066"/>
          </a:solidFill>
        </p:spPr>
        <p:style>
          <a:lnRef idx="3">
            <a:schemeClr val="lt1"/>
          </a:lnRef>
          <a:fillRef idx="1">
            <a:schemeClr val="accent2"/>
          </a:fillRef>
          <a:effectRef idx="1">
            <a:schemeClr val="accent2"/>
          </a:effectRef>
          <a:fontRef idx="minor">
            <a:schemeClr val="lt1"/>
          </a:fontRef>
        </p:style>
        <p:txBody>
          <a:bodyPr>
            <a:normAutofit/>
          </a:bodyPr>
          <a:lstStyle/>
          <a:p>
            <a:pPr marL="55563" indent="-55563" algn="ctr">
              <a:buNone/>
            </a:pPr>
            <a:r>
              <a:rPr lang="fr-FR" sz="4400" b="1" dirty="0" smtClean="0">
                <a:solidFill>
                  <a:srgbClr val="66FFFF"/>
                </a:solidFill>
                <a:latin typeface="Arial Rounded MT Bold" pitchFamily="34" charset="0"/>
              </a:rPr>
              <a:t>4</a:t>
            </a:r>
            <a:r>
              <a:rPr lang="fr-FR" sz="4400" b="1" dirty="0" smtClean="0">
                <a:latin typeface="Arial Rounded MT Bold" pitchFamily="34" charset="0"/>
              </a:rPr>
              <a:t/>
            </a:r>
            <a:br>
              <a:rPr lang="fr-FR" sz="4400" b="1" dirty="0" smtClean="0">
                <a:latin typeface="Arial Rounded MT Bold" pitchFamily="34" charset="0"/>
              </a:rPr>
            </a:br>
            <a:r>
              <a:rPr lang="fr-FR" sz="4400" b="1" dirty="0" err="1" smtClean="0">
                <a:latin typeface="Arial Rounded MT Bold" pitchFamily="34" charset="0"/>
              </a:rPr>
              <a:t>Depi</a:t>
            </a:r>
            <a:r>
              <a:rPr lang="fr-FR" sz="4400" b="1" dirty="0" smtClean="0">
                <a:latin typeface="Arial Rounded MT Bold" pitchFamily="34" charset="0"/>
              </a:rPr>
              <a:t> </a:t>
            </a:r>
            <a:r>
              <a:rPr lang="fr-FR" sz="4400" b="1" dirty="0" err="1" smtClean="0">
                <a:latin typeface="Arial Rounded MT Bold" pitchFamily="34" charset="0"/>
              </a:rPr>
              <a:t>mwen</a:t>
            </a:r>
            <a:r>
              <a:rPr lang="fr-FR" sz="4400" b="1" dirty="0" smtClean="0">
                <a:latin typeface="Arial Rounded MT Bold" pitchFamily="34" charset="0"/>
              </a:rPr>
              <a:t> te </a:t>
            </a:r>
            <a:r>
              <a:rPr lang="fr-FR" sz="4400" b="1" dirty="0" err="1" smtClean="0">
                <a:latin typeface="Arial Rounded MT Bold" pitchFamily="34" charset="0"/>
              </a:rPr>
              <a:t>wè</a:t>
            </a:r>
            <a:r>
              <a:rPr lang="fr-FR" sz="4400" b="1" dirty="0" smtClean="0">
                <a:latin typeface="Arial Rounded MT Bold" pitchFamily="34" charset="0"/>
              </a:rPr>
              <a:t> tout </a:t>
            </a:r>
            <a:r>
              <a:rPr lang="fr-FR" sz="4400" b="1" dirty="0" err="1" smtClean="0">
                <a:latin typeface="Arial Rounded MT Bold" pitchFamily="34" charset="0"/>
              </a:rPr>
              <a:t>bonte</a:t>
            </a:r>
            <a:r>
              <a:rPr lang="fr-FR" sz="4400" b="1" dirty="0" smtClean="0">
                <a:latin typeface="Arial Rounded MT Bold" pitchFamily="34" charset="0"/>
              </a:rPr>
              <a:t/>
            </a:r>
            <a:br>
              <a:rPr lang="fr-FR" sz="4400" b="1" dirty="0" smtClean="0">
                <a:latin typeface="Arial Rounded MT Bold" pitchFamily="34" charset="0"/>
              </a:rPr>
            </a:br>
            <a:r>
              <a:rPr lang="fr-FR" sz="4400" b="1" dirty="0" smtClean="0">
                <a:latin typeface="Arial Rounded MT Bold" pitchFamily="34" charset="0"/>
              </a:rPr>
              <a:t>Ou montre m nan </a:t>
            </a:r>
            <a:r>
              <a:rPr lang="fr-FR" sz="4400" b="1" dirty="0" err="1" smtClean="0">
                <a:latin typeface="Arial Rounded MT Bold" pitchFamily="34" charset="0"/>
              </a:rPr>
              <a:t>bay</a:t>
            </a:r>
            <a:r>
              <a:rPr lang="fr-FR" sz="4400" b="1" dirty="0" smtClean="0">
                <a:latin typeface="Arial Rounded MT Bold" pitchFamily="34" charset="0"/>
              </a:rPr>
              <a:t> </a:t>
            </a:r>
            <a:r>
              <a:rPr lang="fr-FR" sz="4400" b="1" dirty="0" err="1" smtClean="0">
                <a:latin typeface="Arial Rounded MT Bold" pitchFamily="34" charset="0"/>
              </a:rPr>
              <a:t>lavi</a:t>
            </a:r>
            <a:r>
              <a:rPr lang="fr-FR" sz="4400" b="1" dirty="0" smtClean="0">
                <a:latin typeface="Arial Rounded MT Bold" pitchFamily="34" charset="0"/>
              </a:rPr>
              <a:t>,</a:t>
            </a:r>
            <a:br>
              <a:rPr lang="fr-FR" sz="4400" b="1" dirty="0" smtClean="0">
                <a:latin typeface="Arial Rounded MT Bold" pitchFamily="34" charset="0"/>
              </a:rPr>
            </a:br>
            <a:r>
              <a:rPr lang="fr-FR" sz="4400" b="1" dirty="0" err="1" smtClean="0">
                <a:latin typeface="Arial Rounded MT Bold" pitchFamily="34" charset="0"/>
              </a:rPr>
              <a:t>Lanmou</a:t>
            </a:r>
            <a:r>
              <a:rPr lang="fr-FR" sz="4400" b="1" dirty="0" smtClean="0">
                <a:latin typeface="Arial Rounded MT Bold" pitchFamily="34" charset="0"/>
              </a:rPr>
              <a:t> w m </a:t>
            </a:r>
            <a:r>
              <a:rPr lang="fr-FR" sz="4400" b="1" dirty="0" err="1" smtClean="0">
                <a:latin typeface="Arial Rounded MT Bold" pitchFamily="34" charset="0"/>
              </a:rPr>
              <a:t>ap</a:t>
            </a:r>
            <a:r>
              <a:rPr lang="fr-FR" sz="4400" b="1" dirty="0" smtClean="0">
                <a:latin typeface="Arial Rounded MT Bold" pitchFamily="34" charset="0"/>
              </a:rPr>
              <a:t> chante </a:t>
            </a:r>
            <a:r>
              <a:rPr lang="fr-FR" sz="4400" b="1" dirty="0" err="1" smtClean="0">
                <a:latin typeface="Arial Rounded MT Bold" pitchFamily="34" charset="0"/>
              </a:rPr>
              <a:t>san</a:t>
            </a:r>
            <a:r>
              <a:rPr lang="fr-FR" sz="4400" b="1" dirty="0" smtClean="0">
                <a:latin typeface="Arial Rounded MT Bold" pitchFamily="34" charset="0"/>
              </a:rPr>
              <a:t> </a:t>
            </a:r>
            <a:r>
              <a:rPr lang="fr-FR" sz="4400" b="1" dirty="0" err="1" smtClean="0">
                <a:latin typeface="Arial Rounded MT Bold" pitchFamily="34" charset="0"/>
              </a:rPr>
              <a:t>rete</a:t>
            </a:r>
            <a:r>
              <a:rPr lang="fr-FR" sz="4400" b="1" dirty="0" smtClean="0">
                <a:latin typeface="Arial Rounded MT Bold" pitchFamily="34" charset="0"/>
              </a:rPr>
              <a:t/>
            </a:r>
            <a:br>
              <a:rPr lang="fr-FR" sz="4400" b="1" dirty="0" smtClean="0">
                <a:latin typeface="Arial Rounded MT Bold" pitchFamily="34" charset="0"/>
              </a:rPr>
            </a:br>
            <a:r>
              <a:rPr lang="fr-FR" sz="4400" b="1" dirty="0" err="1" smtClean="0">
                <a:latin typeface="Arial Rounded MT Bold" pitchFamily="34" charset="0"/>
              </a:rPr>
              <a:t>Jouk</a:t>
            </a:r>
            <a:r>
              <a:rPr lang="fr-FR" sz="4400" b="1" dirty="0" smtClean="0">
                <a:latin typeface="Arial Rounded MT Bold" pitchFamily="34" charset="0"/>
              </a:rPr>
              <a:t> </a:t>
            </a:r>
            <a:r>
              <a:rPr lang="fr-FR" sz="4400" b="1" dirty="0" err="1" smtClean="0">
                <a:latin typeface="Arial Rounded MT Bold" pitchFamily="34" charset="0"/>
              </a:rPr>
              <a:t>lè</a:t>
            </a:r>
            <a:r>
              <a:rPr lang="fr-FR" sz="4400" b="1" dirty="0" smtClean="0">
                <a:latin typeface="Arial Rounded MT Bold" pitchFamily="34" charset="0"/>
              </a:rPr>
              <a:t> m a va </a:t>
            </a:r>
            <a:r>
              <a:rPr lang="fr-FR" sz="4400" b="1" dirty="0" err="1" smtClean="0">
                <a:latin typeface="Arial Rounded MT Bold" pitchFamily="34" charset="0"/>
              </a:rPr>
              <a:t>mouri</a:t>
            </a:r>
            <a:r>
              <a:rPr lang="fr-FR" sz="4400" b="1" dirty="0" smtClean="0">
                <a:latin typeface="Arial Rounded MT Bold" pitchFamily="34" charset="0"/>
              </a:rPr>
              <a:t>. </a:t>
            </a:r>
            <a:r>
              <a:rPr lang="fr-FR" sz="4400" b="1" i="1" dirty="0" smtClean="0">
                <a:latin typeface="Arial Rounded MT Bold" pitchFamily="34" charset="0"/>
              </a:rPr>
              <a:t>(3 </a:t>
            </a:r>
            <a:r>
              <a:rPr lang="fr-FR" sz="4400" b="1" i="1" dirty="0" err="1" smtClean="0">
                <a:latin typeface="Arial Rounded MT Bold" pitchFamily="34" charset="0"/>
              </a:rPr>
              <a:t>fwa</a:t>
            </a:r>
            <a:r>
              <a:rPr lang="fr-FR" sz="4400" b="1" i="1" dirty="0" smtClean="0">
                <a:latin typeface="Arial Rounded MT Bold" pitchFamily="34" charset="0"/>
              </a:rPr>
              <a:t>)</a:t>
            </a:r>
            <a:r>
              <a:rPr lang="fr-FR" sz="4400" b="1" dirty="0" smtClean="0">
                <a:latin typeface="Arial Rounded MT Bold" pitchFamily="34" charset="0"/>
              </a:rPr>
              <a:t/>
            </a:r>
            <a:br>
              <a:rPr lang="fr-FR" sz="4400" b="1" dirty="0" smtClean="0">
                <a:latin typeface="Arial Rounded MT Bold" pitchFamily="34" charset="0"/>
              </a:rPr>
            </a:br>
            <a:r>
              <a:rPr lang="fr-FR" sz="4400" b="1" dirty="0" err="1" smtClean="0">
                <a:latin typeface="Arial Rounded MT Bold" pitchFamily="34" charset="0"/>
              </a:rPr>
              <a:t>Lanmou</a:t>
            </a:r>
            <a:r>
              <a:rPr lang="fr-FR" sz="4400" b="1" dirty="0" smtClean="0">
                <a:latin typeface="Arial Rounded MT Bold" pitchFamily="34" charset="0"/>
              </a:rPr>
              <a:t> w m </a:t>
            </a:r>
            <a:r>
              <a:rPr lang="fr-FR" sz="4400" b="1" dirty="0" err="1" smtClean="0">
                <a:latin typeface="Arial Rounded MT Bold" pitchFamily="34" charset="0"/>
              </a:rPr>
              <a:t>ap</a:t>
            </a:r>
            <a:r>
              <a:rPr lang="fr-FR" sz="4400" b="1" dirty="0" smtClean="0">
                <a:latin typeface="Arial Rounded MT Bold" pitchFamily="34" charset="0"/>
              </a:rPr>
              <a:t> chante </a:t>
            </a:r>
            <a:r>
              <a:rPr lang="fr-FR" sz="4400" b="1" dirty="0" err="1" smtClean="0">
                <a:latin typeface="Arial Rounded MT Bold" pitchFamily="34" charset="0"/>
              </a:rPr>
              <a:t>san</a:t>
            </a:r>
            <a:r>
              <a:rPr lang="fr-FR" sz="4400" b="1" dirty="0" smtClean="0">
                <a:latin typeface="Arial Rounded MT Bold" pitchFamily="34" charset="0"/>
              </a:rPr>
              <a:t> </a:t>
            </a:r>
            <a:r>
              <a:rPr lang="fr-FR" sz="4400" b="1" dirty="0" err="1" smtClean="0">
                <a:latin typeface="Arial Rounded MT Bold" pitchFamily="34" charset="0"/>
              </a:rPr>
              <a:t>rete</a:t>
            </a:r>
            <a:r>
              <a:rPr lang="fr-FR" sz="4400" b="1" dirty="0" smtClean="0">
                <a:latin typeface="Arial Rounded MT Bold" pitchFamily="34" charset="0"/>
              </a:rPr>
              <a:t/>
            </a:r>
            <a:br>
              <a:rPr lang="fr-FR" sz="4400" b="1" dirty="0" smtClean="0">
                <a:latin typeface="Arial Rounded MT Bold" pitchFamily="34" charset="0"/>
              </a:rPr>
            </a:br>
            <a:r>
              <a:rPr lang="fr-FR" sz="4400" b="1" dirty="0" err="1" smtClean="0">
                <a:latin typeface="Arial Rounded MT Bold" pitchFamily="34" charset="0"/>
              </a:rPr>
              <a:t>Jouk</a:t>
            </a:r>
            <a:r>
              <a:rPr lang="fr-FR" sz="4400" b="1" dirty="0" smtClean="0">
                <a:latin typeface="Arial Rounded MT Bold" pitchFamily="34" charset="0"/>
              </a:rPr>
              <a:t> </a:t>
            </a:r>
            <a:r>
              <a:rPr lang="fr-FR" sz="4400" b="1" dirty="0" err="1" smtClean="0">
                <a:latin typeface="Arial Rounded MT Bold" pitchFamily="34" charset="0"/>
              </a:rPr>
              <a:t>lè</a:t>
            </a:r>
            <a:r>
              <a:rPr lang="fr-FR" sz="4400" b="1" dirty="0" smtClean="0">
                <a:latin typeface="Arial Rounded MT Bold" pitchFamily="34" charset="0"/>
              </a:rPr>
              <a:t> w va </a:t>
            </a:r>
            <a:r>
              <a:rPr lang="fr-FR" sz="4400" b="1" dirty="0" err="1" smtClean="0">
                <a:latin typeface="Arial Rounded MT Bold" pitchFamily="34" charset="0"/>
              </a:rPr>
              <a:t>delivrem</a:t>
            </a:r>
            <a:r>
              <a:rPr lang="fr-FR" sz="4400" b="1" dirty="0" smtClean="0">
                <a:latin typeface="Arial Rounded MT Bold" pitchFamily="34" charset="0"/>
              </a:rPr>
              <a:t>.</a:t>
            </a:r>
            <a:r>
              <a:rPr lang="fr-FR" sz="2800" b="1" dirty="0" smtClean="0">
                <a:latin typeface="Arial Rounded MT Bold" pitchFamily="34" charset="0"/>
              </a:rPr>
              <a:t/>
            </a:r>
            <a:br>
              <a:rPr lang="fr-FR" sz="2800" b="1" dirty="0" smtClean="0">
                <a:latin typeface="Arial Rounded MT Bold" pitchFamily="34" charset="0"/>
              </a:rPr>
            </a:br>
            <a:endParaRPr lang="en-US" sz="2800" b="1" dirty="0">
              <a:latin typeface="Arial Rounded MT Bold" pitchFamily="34" charset="0"/>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0066"/>
          </a:solidFill>
        </p:spPr>
        <p:style>
          <a:lnRef idx="3">
            <a:schemeClr val="lt1"/>
          </a:lnRef>
          <a:fillRef idx="1">
            <a:schemeClr val="accent2"/>
          </a:fillRef>
          <a:effectRef idx="1">
            <a:schemeClr val="accent2"/>
          </a:effectRef>
          <a:fontRef idx="minor">
            <a:schemeClr val="lt1"/>
          </a:fontRef>
        </p:style>
        <p:txBody>
          <a:bodyPr>
            <a:normAutofit/>
          </a:bodyPr>
          <a:lstStyle/>
          <a:p>
            <a:pPr marL="55563" indent="-55563" algn="ctr">
              <a:buNone/>
            </a:pPr>
            <a:r>
              <a:rPr lang="fr-FR" sz="4800" b="1" dirty="0" smtClean="0">
                <a:solidFill>
                  <a:srgbClr val="66FFFF"/>
                </a:solidFill>
                <a:latin typeface="Arial Rounded MT Bold" pitchFamily="34" charset="0"/>
              </a:rPr>
              <a:t>5</a:t>
            </a:r>
            <a:r>
              <a:rPr lang="fr-FR" sz="4800" b="1" dirty="0" smtClean="0">
                <a:latin typeface="Arial Rounded MT Bold" pitchFamily="34" charset="0"/>
              </a:rPr>
              <a:t/>
            </a:r>
            <a:br>
              <a:rPr lang="fr-FR" sz="4800" b="1" dirty="0" smtClean="0">
                <a:latin typeface="Arial Rounded MT Bold" pitchFamily="34" charset="0"/>
              </a:rPr>
            </a:br>
            <a:r>
              <a:rPr lang="fr-FR" sz="4800" b="1" dirty="0" err="1" smtClean="0">
                <a:latin typeface="Arial Rounded MT Bold" pitchFamily="34" charset="0"/>
              </a:rPr>
              <a:t>Lè</a:t>
            </a:r>
            <a:r>
              <a:rPr lang="fr-FR" sz="4800" b="1" dirty="0" smtClean="0">
                <a:latin typeface="Arial Rounded MT Bold" pitchFamily="34" charset="0"/>
              </a:rPr>
              <a:t> </a:t>
            </a:r>
            <a:r>
              <a:rPr lang="fr-FR" sz="4800" b="1" dirty="0" err="1" smtClean="0">
                <a:latin typeface="Arial Rounded MT Bold" pitchFamily="34" charset="0"/>
              </a:rPr>
              <a:t>lang</a:t>
            </a:r>
            <a:r>
              <a:rPr lang="fr-FR" sz="4800" b="1" dirty="0" smtClean="0">
                <a:latin typeface="Arial Rounded MT Bold" pitchFamily="34" charset="0"/>
              </a:rPr>
              <a:t> </a:t>
            </a:r>
            <a:r>
              <a:rPr lang="fr-FR" sz="4800" b="1" dirty="0" err="1" smtClean="0">
                <a:latin typeface="Arial Rounded MT Bold" pitchFamily="34" charset="0"/>
              </a:rPr>
              <a:t>pa</a:t>
            </a:r>
            <a:r>
              <a:rPr lang="fr-FR" sz="4800" b="1" dirty="0" smtClean="0">
                <a:latin typeface="Arial Rounded MT Bold" pitchFamily="34" charset="0"/>
              </a:rPr>
              <a:t> </a:t>
            </a:r>
            <a:r>
              <a:rPr lang="fr-FR" sz="4800" b="1" dirty="0" err="1" smtClean="0">
                <a:latin typeface="Arial Rounded MT Bold" pitchFamily="34" charset="0"/>
              </a:rPr>
              <a:t>mwen</a:t>
            </a:r>
            <a:r>
              <a:rPr lang="fr-FR" sz="4800" b="1" dirty="0" smtClean="0">
                <a:latin typeface="Arial Rounded MT Bold" pitchFamily="34" charset="0"/>
              </a:rPr>
              <a:t> va fin pale,</a:t>
            </a:r>
            <a:br>
              <a:rPr lang="fr-FR" sz="4800" b="1" dirty="0" smtClean="0">
                <a:latin typeface="Arial Rounded MT Bold" pitchFamily="34" charset="0"/>
              </a:rPr>
            </a:br>
            <a:r>
              <a:rPr lang="fr-FR" sz="4800" b="1" dirty="0" smtClean="0">
                <a:latin typeface="Arial Rounded MT Bold" pitchFamily="34" charset="0"/>
              </a:rPr>
              <a:t>E </a:t>
            </a:r>
            <a:r>
              <a:rPr lang="fr-FR" sz="4800" b="1" dirty="0" err="1" smtClean="0">
                <a:latin typeface="Arial Rounded MT Bold" pitchFamily="34" charset="0"/>
              </a:rPr>
              <a:t>kò</a:t>
            </a:r>
            <a:r>
              <a:rPr lang="fr-FR" sz="4800" b="1" dirty="0" smtClean="0">
                <a:latin typeface="Arial Rounded MT Bold" pitchFamily="34" charset="0"/>
              </a:rPr>
              <a:t> </a:t>
            </a:r>
            <a:r>
              <a:rPr lang="fr-FR" sz="4800" b="1" dirty="0" err="1" smtClean="0">
                <a:latin typeface="Arial Rounded MT Bold" pitchFamily="34" charset="0"/>
              </a:rPr>
              <a:t>mwen</a:t>
            </a:r>
            <a:r>
              <a:rPr lang="fr-FR" sz="4800" b="1" dirty="0" smtClean="0">
                <a:latin typeface="Arial Rounded MT Bold" pitchFamily="34" charset="0"/>
              </a:rPr>
              <a:t> nan </a:t>
            </a:r>
            <a:r>
              <a:rPr lang="fr-FR" sz="4800" b="1" dirty="0" err="1" smtClean="0">
                <a:latin typeface="Arial Rounded MT Bold" pitchFamily="34" charset="0"/>
              </a:rPr>
              <a:t>tonbo</a:t>
            </a:r>
            <a:r>
              <a:rPr lang="fr-FR" sz="4800" b="1" dirty="0" smtClean="0">
                <a:latin typeface="Arial Rounded MT Bold" pitchFamily="34" charset="0"/>
              </a:rPr>
              <a:t>;</a:t>
            </a:r>
            <a:br>
              <a:rPr lang="fr-FR" sz="4800" b="1" dirty="0" smtClean="0">
                <a:latin typeface="Arial Rounded MT Bold" pitchFamily="34" charset="0"/>
              </a:rPr>
            </a:br>
            <a:r>
              <a:rPr lang="fr-FR" sz="4800" b="1" dirty="0" err="1" smtClean="0">
                <a:latin typeface="Arial Rounded MT Bold" pitchFamily="34" charset="0"/>
              </a:rPr>
              <a:t>Louwanj</a:t>
            </a:r>
            <a:r>
              <a:rPr lang="fr-FR" sz="4800" b="1" dirty="0" smtClean="0">
                <a:latin typeface="Arial Rounded MT Bold" pitchFamily="34" charset="0"/>
              </a:rPr>
              <a:t> </a:t>
            </a:r>
            <a:r>
              <a:rPr lang="fr-FR" sz="4800" b="1" dirty="0" err="1" smtClean="0">
                <a:latin typeface="Arial Rounded MT Bold" pitchFamily="34" charset="0"/>
              </a:rPr>
              <a:t>Jezi</a:t>
            </a:r>
            <a:r>
              <a:rPr lang="fr-FR" sz="4800" b="1" dirty="0" smtClean="0">
                <a:latin typeface="Arial Rounded MT Bold" pitchFamily="34" charset="0"/>
              </a:rPr>
              <a:t> m a va chante</a:t>
            </a:r>
            <a:br>
              <a:rPr lang="fr-FR" sz="4800" b="1" dirty="0" smtClean="0">
                <a:latin typeface="Arial Rounded MT Bold" pitchFamily="34" charset="0"/>
              </a:rPr>
            </a:br>
            <a:r>
              <a:rPr lang="fr-FR" sz="4800" b="1" dirty="0" err="1" smtClean="0">
                <a:latin typeface="Arial Rounded MT Bold" pitchFamily="34" charset="0"/>
              </a:rPr>
              <a:t>Ak</a:t>
            </a:r>
            <a:r>
              <a:rPr lang="fr-FR" sz="4800" b="1" dirty="0" smtClean="0">
                <a:latin typeface="Arial Rounded MT Bold" pitchFamily="34" charset="0"/>
              </a:rPr>
              <a:t> </a:t>
            </a:r>
            <a:r>
              <a:rPr lang="fr-FR" sz="4800" b="1" dirty="0" err="1" smtClean="0">
                <a:latin typeface="Arial Rounded MT Bold" pitchFamily="34" charset="0"/>
              </a:rPr>
              <a:t>rachte</a:t>
            </a:r>
            <a:r>
              <a:rPr lang="fr-FR" sz="4800" b="1" dirty="0" smtClean="0">
                <a:latin typeface="Arial Rounded MT Bold" pitchFamily="34" charset="0"/>
              </a:rPr>
              <a:t> </a:t>
            </a:r>
            <a:r>
              <a:rPr lang="fr-FR" sz="4800" b="1" dirty="0" err="1" smtClean="0">
                <a:latin typeface="Arial Rounded MT Bold" pitchFamily="34" charset="0"/>
              </a:rPr>
              <a:t>yo</a:t>
            </a:r>
            <a:r>
              <a:rPr lang="fr-FR" sz="4800" b="1" dirty="0" smtClean="0">
                <a:latin typeface="Arial Rounded MT Bold" pitchFamily="34" charset="0"/>
              </a:rPr>
              <a:t> </a:t>
            </a:r>
            <a:r>
              <a:rPr lang="fr-FR" sz="4800" b="1" dirty="0" err="1" smtClean="0">
                <a:latin typeface="Arial Rounded MT Bold" pitchFamily="34" charset="0"/>
              </a:rPr>
              <a:t>anwo</a:t>
            </a:r>
            <a:r>
              <a:rPr lang="fr-FR" sz="4800" b="1" dirty="0" smtClean="0">
                <a:latin typeface="Arial Rounded MT Bold" pitchFamily="34" charset="0"/>
              </a:rPr>
              <a:t>. </a:t>
            </a:r>
            <a:r>
              <a:rPr lang="fr-FR" sz="4800" b="1" i="1" dirty="0" smtClean="0">
                <a:latin typeface="Arial Rounded MT Bold" pitchFamily="34" charset="0"/>
              </a:rPr>
              <a:t>(3 </a:t>
            </a:r>
            <a:r>
              <a:rPr lang="fr-FR" sz="4800" b="1" i="1" dirty="0" err="1" smtClean="0">
                <a:latin typeface="Arial Rounded MT Bold" pitchFamily="34" charset="0"/>
              </a:rPr>
              <a:t>fwa</a:t>
            </a:r>
            <a:r>
              <a:rPr lang="fr-FR" sz="4800" b="1" i="1" dirty="0" smtClean="0">
                <a:latin typeface="Arial Rounded MT Bold" pitchFamily="34" charset="0"/>
              </a:rPr>
              <a:t>)</a:t>
            </a:r>
            <a:r>
              <a:rPr lang="fr-FR" sz="4800" b="1" dirty="0" smtClean="0">
                <a:latin typeface="Arial Rounded MT Bold" pitchFamily="34" charset="0"/>
              </a:rPr>
              <a:t/>
            </a:r>
            <a:br>
              <a:rPr lang="fr-FR" sz="4800" b="1" dirty="0" smtClean="0">
                <a:latin typeface="Arial Rounded MT Bold" pitchFamily="34" charset="0"/>
              </a:rPr>
            </a:br>
            <a:r>
              <a:rPr lang="fr-FR" sz="4800" b="1" dirty="0" err="1" smtClean="0">
                <a:latin typeface="Arial Rounded MT Bold" pitchFamily="34" charset="0"/>
              </a:rPr>
              <a:t>Louwanj</a:t>
            </a:r>
            <a:r>
              <a:rPr lang="fr-FR" sz="4800" b="1" dirty="0" smtClean="0">
                <a:latin typeface="Arial Rounded MT Bold" pitchFamily="34" charset="0"/>
              </a:rPr>
              <a:t> </a:t>
            </a:r>
            <a:r>
              <a:rPr lang="fr-FR" sz="4800" b="1" dirty="0" err="1" smtClean="0">
                <a:latin typeface="Arial Rounded MT Bold" pitchFamily="34" charset="0"/>
              </a:rPr>
              <a:t>Jezi</a:t>
            </a:r>
            <a:r>
              <a:rPr lang="fr-FR" sz="4800" b="1" dirty="0" smtClean="0">
                <a:latin typeface="Arial Rounded MT Bold" pitchFamily="34" charset="0"/>
              </a:rPr>
              <a:t> m a va chante</a:t>
            </a:r>
            <a:br>
              <a:rPr lang="fr-FR" sz="4800" b="1" dirty="0" smtClean="0">
                <a:latin typeface="Arial Rounded MT Bold" pitchFamily="34" charset="0"/>
              </a:rPr>
            </a:br>
            <a:r>
              <a:rPr lang="fr-FR" sz="4800" b="1" dirty="0" err="1" smtClean="0">
                <a:latin typeface="Arial Rounded MT Bold" pitchFamily="34" charset="0"/>
              </a:rPr>
              <a:t>Ak</a:t>
            </a:r>
            <a:r>
              <a:rPr lang="fr-FR" sz="4800" b="1" dirty="0" smtClean="0">
                <a:latin typeface="Arial Rounded MT Bold" pitchFamily="34" charset="0"/>
              </a:rPr>
              <a:t> </a:t>
            </a:r>
            <a:r>
              <a:rPr lang="fr-FR" sz="4800" b="1" dirty="0" err="1" smtClean="0">
                <a:latin typeface="Arial Rounded MT Bold" pitchFamily="34" charset="0"/>
              </a:rPr>
              <a:t>rachte</a:t>
            </a:r>
            <a:r>
              <a:rPr lang="fr-FR" sz="4800" b="1" dirty="0" smtClean="0">
                <a:latin typeface="Arial Rounded MT Bold" pitchFamily="34" charset="0"/>
              </a:rPr>
              <a:t> </a:t>
            </a:r>
            <a:r>
              <a:rPr lang="fr-FR" sz="4800" b="1" dirty="0" err="1" smtClean="0">
                <a:latin typeface="Arial Rounded MT Bold" pitchFamily="34" charset="0"/>
              </a:rPr>
              <a:t>yo</a:t>
            </a:r>
            <a:r>
              <a:rPr lang="fr-FR" sz="4800" b="1" dirty="0" smtClean="0">
                <a:latin typeface="Arial Rounded MT Bold" pitchFamily="34" charset="0"/>
              </a:rPr>
              <a:t> </a:t>
            </a:r>
            <a:r>
              <a:rPr lang="fr-FR" sz="4800" b="1" dirty="0" err="1" smtClean="0">
                <a:latin typeface="Arial Rounded MT Bold" pitchFamily="34" charset="0"/>
              </a:rPr>
              <a:t>anwo</a:t>
            </a:r>
            <a:r>
              <a:rPr lang="fr-FR" sz="4800" b="1" dirty="0" smtClean="0">
                <a:latin typeface="Arial Rounded MT Bold" pitchFamily="34" charset="0"/>
              </a:rPr>
              <a:t>.</a:t>
            </a:r>
            <a:endParaRPr lang="en-US" sz="4800" b="1" dirty="0" smtClean="0">
              <a:latin typeface="Arial Rounded MT Bold" pitchFamily="34" charset="0"/>
            </a:endParaRPr>
          </a:p>
          <a:p>
            <a:pPr marL="0" indent="0" algn="ctr">
              <a:buNone/>
            </a:pPr>
            <a:endParaRPr lang="en-US" sz="2800" b="1" dirty="0">
              <a:latin typeface="Arial Rounded MT Bold" pitchFamily="34" charset="0"/>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57.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90600"/>
            <a:ext cx="8382000" cy="2057400"/>
          </a:xfrm>
        </p:spPr>
        <p:txBody>
          <a:bodyPr>
            <a:normAutofit/>
          </a:bodyPr>
          <a:lstStyle/>
          <a:p>
            <a:pPr>
              <a:buFont typeface="Arial" pitchFamily="34" charset="0"/>
              <a:buChar char="•"/>
            </a:pPr>
            <a:r>
              <a:rPr lang="en-US" dirty="0" smtClean="0"/>
              <a:t>OFFRANDE MISSIONNAIRE</a:t>
            </a:r>
            <a:br>
              <a:rPr lang="en-US" dirty="0" smtClean="0"/>
            </a:br>
            <a:r>
              <a:rPr lang="en-US" dirty="0" smtClean="0"/>
              <a:t/>
            </a:r>
            <a:br>
              <a:rPr lang="en-US" dirty="0" smtClean="0"/>
            </a:br>
            <a:r>
              <a:rPr lang="en-US" dirty="0" smtClean="0"/>
              <a:t>PRIERE FINALE / BENEDICTION</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38508</TotalTime>
  <Words>3821</Words>
  <Application>Microsoft Office PowerPoint</Application>
  <PresentationFormat>On-screen Show (4:3)</PresentationFormat>
  <Paragraphs>450</Paragraphs>
  <Slides>104</Slides>
  <Notes>3</Notes>
  <HiddenSlides>0</HiddenSlides>
  <MMClips>0</MMClips>
  <ScaleCrop>false</ScaleCrop>
  <HeadingPairs>
    <vt:vector size="4" baseType="variant">
      <vt:variant>
        <vt:lpstr>Theme</vt:lpstr>
      </vt:variant>
      <vt:variant>
        <vt:i4>1</vt:i4>
      </vt:variant>
      <vt:variant>
        <vt:lpstr>Slide Titles</vt:lpstr>
      </vt:variant>
      <vt:variant>
        <vt:i4>104</vt:i4>
      </vt:variant>
    </vt:vector>
  </HeadingPairs>
  <TitlesOfParts>
    <vt:vector size="105" baseType="lpstr">
      <vt:lpstr>Equity</vt:lpstr>
      <vt:lpstr>CHRIST THE ROCK CONGREGATION  WORSHIP SERVICE</vt:lpstr>
      <vt:lpstr>Slide 2</vt:lpstr>
      <vt:lpstr>VISITORS WELCOME</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LECTURE ALTERNATIVE </vt:lpstr>
      <vt:lpstr>Slide 24</vt:lpstr>
      <vt:lpstr>Slide 25</vt:lpstr>
      <vt:lpstr>Slide 26</vt:lpstr>
      <vt:lpstr>Slide 27</vt:lpstr>
      <vt:lpstr>Slide 28</vt:lpstr>
      <vt:lpstr>Slide 29</vt:lpstr>
      <vt:lpstr>DOXOLOGIE</vt:lpstr>
      <vt:lpstr>DOXOLOGIE</vt:lpstr>
      <vt:lpstr>DOXOLOGIE</vt:lpstr>
      <vt:lpstr>Slide 33</vt:lpstr>
      <vt:lpstr>Slide 34</vt:lpstr>
      <vt:lpstr>Slide 35</vt:lpstr>
      <vt:lpstr>Slide 36</vt:lpstr>
      <vt:lpstr>Slide 37</vt:lpstr>
      <vt:lpstr>VISITORS WELCOME</vt:lpstr>
      <vt:lpstr>VISITORS WELCOME</vt:lpstr>
      <vt:lpstr>OFFRANDE</vt:lpstr>
      <vt:lpstr>Slide 41</vt:lpstr>
      <vt:lpstr>Slide 42</vt:lpstr>
      <vt:lpstr>Slide 43</vt:lpstr>
      <vt:lpstr>Slide 44</vt:lpstr>
      <vt:lpstr>Slide 45</vt:lpstr>
      <vt:lpstr>Slide 46</vt:lpstr>
      <vt:lpstr>Slide 47</vt:lpstr>
      <vt:lpstr>Slide 48</vt:lpstr>
      <vt:lpstr>Slide 49</vt:lpstr>
      <vt:lpstr>Slide 50</vt:lpstr>
      <vt:lpstr>Priere pour l’OFFRANDE  ET LE SERMON</vt:lpstr>
      <vt:lpstr>CHRIST THE ROCK CONGREGATION DIMANCHE 2 AVRIL 2023  Sermon par Pasteur MARC E SIMEON</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LA SAINTE CÈNE</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OFFRANDE MISSIONNAIRE  PRIERE FINALE / BENEDICTION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131</cp:revision>
  <dcterms:created xsi:type="dcterms:W3CDTF">2012-11-25T13:28:17Z</dcterms:created>
  <dcterms:modified xsi:type="dcterms:W3CDTF">2023-03-31T01:16:10Z</dcterms:modified>
</cp:coreProperties>
</file>