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8" r:id="rId2"/>
    <p:sldId id="259" r:id="rId3"/>
    <p:sldId id="420" r:id="rId4"/>
    <p:sldId id="451" r:id="rId5"/>
    <p:sldId id="431" r:id="rId6"/>
    <p:sldId id="452" r:id="rId7"/>
    <p:sldId id="453" r:id="rId8"/>
    <p:sldId id="454" r:id="rId9"/>
    <p:sldId id="455" r:id="rId10"/>
    <p:sldId id="456" r:id="rId11"/>
    <p:sldId id="457" r:id="rId12"/>
    <p:sldId id="459" r:id="rId13"/>
    <p:sldId id="432" r:id="rId14"/>
    <p:sldId id="460" r:id="rId15"/>
    <p:sldId id="461" r:id="rId16"/>
    <p:sldId id="462" r:id="rId17"/>
    <p:sldId id="464" r:id="rId18"/>
    <p:sldId id="465" r:id="rId19"/>
    <p:sldId id="466" r:id="rId20"/>
    <p:sldId id="467" r:id="rId21"/>
    <p:sldId id="433" r:id="rId22"/>
    <p:sldId id="468" r:id="rId23"/>
    <p:sldId id="469" r:id="rId24"/>
    <p:sldId id="470" r:id="rId25"/>
    <p:sldId id="434" r:id="rId26"/>
    <p:sldId id="471" r:id="rId27"/>
    <p:sldId id="472" r:id="rId28"/>
    <p:sldId id="473" r:id="rId29"/>
    <p:sldId id="421" r:id="rId30"/>
    <p:sldId id="444" r:id="rId31"/>
    <p:sldId id="445" r:id="rId32"/>
    <p:sldId id="446" r:id="rId33"/>
    <p:sldId id="447" r:id="rId34"/>
    <p:sldId id="449" r:id="rId35"/>
    <p:sldId id="450" r:id="rId36"/>
    <p:sldId id="435" r:id="rId37"/>
    <p:sldId id="436" r:id="rId38"/>
    <p:sldId id="437" r:id="rId39"/>
    <p:sldId id="441" r:id="rId40"/>
    <p:sldId id="442" r:id="rId41"/>
    <p:sldId id="443" r:id="rId42"/>
    <p:sldId id="438" r:id="rId43"/>
    <p:sldId id="422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481F6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1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1FF47-37A7-4FDF-A030-5721B9666626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DA676E-6649-492B-BD11-7D3B2DE3E8D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13EDA-7D0E-40B0-B7FE-FB6FDE79C664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ultiplication table Vector Art Stock Images | Depositphotos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81200"/>
            <a:ext cx="9144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blipFill>
            <a:blip r:embed="rId3"/>
            <a:tile tx="0" ty="0" sx="100000" sy="100000" flip="none" algn="tl"/>
          </a:blip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CHRIST THE ROCK CONGREGATION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0D069A"/>
                </a:solidFill>
              </a:rPr>
              <a:t>SUNDAY FEBRUARY 5</a:t>
            </a:r>
            <a:r>
              <a:rPr lang="en-US" b="1" baseline="30000" dirty="0" smtClean="0">
                <a:solidFill>
                  <a:srgbClr val="0D069A"/>
                </a:solidFill>
              </a:rPr>
              <a:t>TH</a:t>
            </a:r>
            <a:r>
              <a:rPr lang="en-US" b="1" dirty="0" smtClean="0">
                <a:solidFill>
                  <a:srgbClr val="0D069A"/>
                </a:solidFill>
              </a:rPr>
              <a:t> 2023 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Sermon by Pastor 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0D069A"/>
                </a:solidFill>
              </a:rPr>
              <a:t>MARC SIMEON</a:t>
            </a:r>
            <a:endParaRPr lang="en-US" dirty="0">
              <a:solidFill>
                <a:srgbClr val="0D069A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590800"/>
            <a:ext cx="9144000" cy="252376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SERVONS LE DIEU EXPERT EN MULTIPLICATION 3EME PARTIE</a:t>
            </a:r>
          </a:p>
          <a:p>
            <a:pPr algn="ctr"/>
            <a:endParaRPr lang="en-US" sz="2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2800" b="1" dirty="0" smtClean="0">
                <a:solidFill>
                  <a:srgbClr val="481F67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MIRACLE DE LA PETITE PORTION DE NOURRITURE QUI NOURRISSAIT UNE MULTITUDE AVEC DU SUPERFLU</a:t>
            </a:r>
            <a:endParaRPr lang="en-US" sz="2800" b="1" dirty="0" smtClean="0">
              <a:solidFill>
                <a:srgbClr val="481F67"/>
              </a:solidFill>
              <a:latin typeface="Arial Narrow" pitchFamily="34" charset="0"/>
              <a:ea typeface="Arial Unicode MS" pitchFamily="34" charset="-128"/>
              <a:cs typeface="Arial Unicode MS" pitchFamily="34" charset="-128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/>
            <a:endParaRPr lang="en-US" sz="4400" b="1" dirty="0" smtClean="0"/>
          </a:p>
          <a:p>
            <a:pPr algn="ctr">
              <a:buNone/>
            </a:pPr>
            <a:r>
              <a:rPr lang="fr-FR" sz="5400" b="1" dirty="0" smtClean="0">
                <a:solidFill>
                  <a:srgbClr val="FF0000"/>
                </a:solidFill>
              </a:rPr>
              <a:t>NOUS SERVONS LE DIEU EXPERT EN MULTIPLICATION 3EME PARTIE</a:t>
            </a:r>
            <a:endParaRPr lang="en-US" sz="54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fr-FR" sz="5400" b="1" dirty="0" smtClean="0"/>
          </a:p>
          <a:p>
            <a:pPr algn="ctr">
              <a:buNone/>
            </a:pPr>
            <a:r>
              <a:rPr lang="fr-FR" sz="5400" b="1" dirty="0" smtClean="0"/>
              <a:t>MIRACLE DE LA PETITE PORTION DE NOURRITURE QUI NOURRISSAIT UNE MULTITUDE AVEC DU SUPERFLU</a:t>
            </a:r>
            <a:endParaRPr lang="en-US" sz="5400" dirty="0" smtClean="0"/>
          </a:p>
          <a:p>
            <a:endParaRPr lang="en-US" sz="5400" dirty="0" smtClean="0"/>
          </a:p>
          <a:p>
            <a:pPr algn="just">
              <a:buNone/>
            </a:pP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dirty="0" smtClean="0"/>
              <a:t>2 ROIS 4: 43—44 </a:t>
            </a:r>
            <a:endParaRPr lang="en-US" sz="4400" dirty="0" smtClean="0"/>
          </a:p>
          <a:p>
            <a:pPr algn="just"/>
            <a:r>
              <a:rPr lang="fr-FR" sz="4400" dirty="0" smtClean="0"/>
              <a:t>43 Son serviteur répondit: </a:t>
            </a:r>
            <a:r>
              <a:rPr lang="fr-FR" sz="4400" b="1" u="sng" dirty="0" smtClean="0"/>
              <a:t>Comment pourrais-je en donner à cent personnes</a:t>
            </a:r>
            <a:r>
              <a:rPr lang="fr-FR" sz="4400" dirty="0" smtClean="0"/>
              <a:t>? Mais Élisée dit: Donne à ces gens, et qu'ils mangent; car ainsi parle l'Éternel: </a:t>
            </a:r>
            <a:r>
              <a:rPr lang="fr-FR" sz="4400" b="1" u="sng" dirty="0" smtClean="0"/>
              <a:t>On mangera, et on en aura de reste.</a:t>
            </a:r>
            <a:endParaRPr lang="en-US" sz="4400" dirty="0" smtClean="0"/>
          </a:p>
          <a:p>
            <a:pPr algn="just"/>
            <a:r>
              <a:rPr lang="fr-FR" sz="4400" dirty="0" smtClean="0"/>
              <a:t> 44 Il mit alors les pains devant eux; </a:t>
            </a:r>
            <a:r>
              <a:rPr lang="fr-FR" sz="4400" b="1" u="sng" dirty="0" smtClean="0"/>
              <a:t>et ils mangèrent et en eurent de reste</a:t>
            </a:r>
            <a:r>
              <a:rPr lang="fr-FR" sz="4400" dirty="0" smtClean="0"/>
              <a:t>, selon la parole de l'Éternel. </a:t>
            </a:r>
            <a:endParaRPr lang="en-US" sz="4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/>
              <a:t>2Rois 4:38 </a:t>
            </a:r>
          </a:p>
          <a:p>
            <a:pPr algn="just"/>
            <a:r>
              <a:rPr lang="fr-FR" sz="4800" dirty="0" smtClean="0"/>
              <a:t>¶ Élisée revint à Guilgal, </a:t>
            </a:r>
            <a:r>
              <a:rPr lang="fr-FR" sz="4800" b="1" u="sng" dirty="0" smtClean="0"/>
              <a:t>et il y avait une famine </a:t>
            </a:r>
            <a:r>
              <a:rPr lang="fr-FR" sz="4800" u="sng" dirty="0" smtClean="0"/>
              <a:t>dans le pays.</a:t>
            </a:r>
            <a:r>
              <a:rPr lang="fr-FR" sz="4800" dirty="0" smtClean="0"/>
              <a:t> Comme </a:t>
            </a:r>
            <a:r>
              <a:rPr lang="fr-FR" sz="4800" b="1" u="sng" dirty="0" smtClean="0"/>
              <a:t>les fils des prophètes étaient assis devant lui</a:t>
            </a:r>
            <a:r>
              <a:rPr lang="fr-FR" sz="4800" dirty="0" smtClean="0"/>
              <a:t>, il dit à son serviteur: Mets le grand pot, et fais cuire un potage pour les fils des prophètes.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INTRODUCTION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Depuis le début de l’année 2020 le monde comme nous le connaissions a changé.</a:t>
            </a:r>
            <a:endParaRPr lang="en-US" sz="44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 que nous avons expérimenté au cours de ces trois dernières années authentifie les jugements que nous lisons dans le livre de l’Apocalypse.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les jours n’étaient pas abrégés, le taux de mortalité aurait été beaucoup plus élevé. </a:t>
            </a:r>
            <a:endParaRPr lang="en-US" sz="44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L’église qui était déjà nonchalante a connu une chute sans 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pareille.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pandémie nous met en relief à un autre monde et à une autre réalité.</a:t>
            </a:r>
            <a:endParaRPr lang="en-US" sz="44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L’exercice de la foi chrétienne devient de plus en plus menacé. 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fr-FR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Christ tarde à venir, l’église va  subir une persécution à l’échelle mondiale.</a:t>
            </a:r>
            <a:endParaRPr lang="en-US" sz="44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grandes assemblées locales qui prêchent la sainte doctrine seront inexistantes.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foi du plus grand nombre est en train de se refroidir.</a:t>
            </a:r>
            <a:endParaRPr lang="en-US" sz="44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une première fois dans leur existence, beaucoup de Chrétiens vont connaitre ce que c’est de vivre par la foi.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Ceux qui vont s’apprêter de sauvegarder l’intégrité de leur foi en Dieu vont souffrir cruellement.</a:t>
            </a:r>
            <a:endParaRPr lang="en-US" sz="44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Vivre par la foi n’est pas mauvais, mais elle est étrangère pour les chrétiens de notre génération.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Beaucoup de chrétiens ne sont pas simples et prudents comme la bible le réclame.</a:t>
            </a:r>
            <a:endParaRPr lang="en-US" sz="44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Ici dans 2 Rois chapitre 4, nous avons le récit du ministère du prophète Elisée.</a:t>
            </a:r>
            <a:endParaRPr lang="en-US" sz="44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Elisée œuvrait au moment d’une grande famine en Israël.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prophète et les adeptes qui étaient sous sa tutelle vivaient journellement par la foi.</a:t>
            </a:r>
            <a:endParaRPr lang="en-US" sz="44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 début du chapitre Elisée devait secourir une femme d’un feu fils de prophète dont on allait prendre les deux </a:t>
            </a:r>
            <a:r>
              <a:rPr lang="fr-FR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fils en </a:t>
            </a:r>
            <a:r>
              <a:rPr lang="fr-FR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esclavage pour acquitter la dette laissée par le mari. </a:t>
            </a:r>
            <a:endParaRPr lang="en-US" sz="44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 cours de ce même chapitre, un autre miracle devrait être opéré pour récupérer une hache prêtée par les fils des prophètes.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 autre miracle avait eu lieu pour purifier les nourritures empoisonnées.</a:t>
            </a:r>
            <a:endParaRPr lang="en-US" sz="44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on se rappelle, Elisée menait une vie assez heureuse chez son père avant son appel par le vieux prophète Elie.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avait le moyen de sacrifier deux vaches lors de son ordination.</a:t>
            </a:r>
            <a:endParaRPr lang="en-US" sz="44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fr-FR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 la suite, la vie devint très difficile pour lui, ensuite il avait les fils des prophètes qui comptaient sur lui pour leurs survies.</a:t>
            </a:r>
            <a:endParaRPr lang="en-US" sz="44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 milieu de la famine qui ravageait le pays, le peuple de Dieu devint de plus en plus mesquin à l’égard des serviteurs de Dieu tout comme aujourd’hui.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Aujourd’hui on va voir comme Dieu avait honoré l’aumône d’un malheureux qui était animé d’un bon cœur à l’endroit du prophète.   </a:t>
            </a:r>
            <a:endParaRPr lang="en-US" sz="4400" b="1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 Rois 4:42-44 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42 Un homme arriva de Baal-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Schalischa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Il apporta du pain des prémices à l'homme de Dieu, </a:t>
            </a:r>
            <a:r>
              <a:rPr lang="fr-FR" sz="4400" b="1" u="sng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vingt pains d'orge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et </a:t>
            </a:r>
            <a:r>
              <a:rPr lang="fr-FR" sz="4400" b="1" u="sng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des épis nouveaux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son sac. 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Élisée dit: Donne à ces gens, et qu'ils mangent.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43 Son serviteur répondit: </a:t>
            </a:r>
            <a:r>
              <a:rPr lang="fr-FR" sz="4400" b="1" u="sng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Comment pourrais-je en donner à cent personnes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 Mais Élisée dit: Donne à ces gens, et qu'ils mangent; car ainsi parle l'Éternel: </a:t>
            </a:r>
            <a:r>
              <a:rPr lang="fr-FR" sz="4400" b="1" u="sng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 mangera, et on en aura de reste.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44 Il mit alors les pains devant eux; </a:t>
            </a:r>
            <a:r>
              <a:rPr lang="fr-FR" sz="4400" b="1" u="sng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ils mangèrent et en eurent de reste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selon la parole de l'Éternel. 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 homme craignant Dieu qui habita à Baal-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Schalischa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dans le royaume du Nord.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Comme on sait, Israël était divisé en deux après la mort de Salomon.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Jeroboam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le premier roi du Nord, évitant qu’Israël soit encore réuni, éleva des hauts lieux dans tout le pays pour que le peuple puisse adorer.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Malgré que le royaume du Nord s’était détourné de Dieu, il y avait encore des prophètes de Dieu qui exerçaient leurs ministères au cours du royaume.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Entre 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autres, 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Élie, Élisée, Amos et Osée œuvraient dans le royaume du Nord.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y avait aussi une école de prophète dans le royaume du Nord qui peut être a eu ses débuts avec le prophète Elie.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Malgré la famine ravageait le pays, cet homme s’en souvint de soutenir le prophète de Dieu avec les prémices des revenus de son champ.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quantité de nourriture que l’homme apporta nous fait croire que les moyens économiques de cet homme étaient minces.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Cet homme aurait pu rationaliser sur sa condition pour s’excuser de bénir Dieu avec ses prémices cette année- là.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aurait pu s’en passer à cause de la faible quantité de nourriture qu’il avait à sa disposition.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aurait pu mettre en évidence le long voyage qu’il devait entreprendre pour arriver à l’homme de Dieu.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aurait pu penser à la survie de sa propre famille au lieu d’honorer Dieu avec ses prémices cette année- là. 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aurait pu penser à l’insignifiance de son offrande face aux besoins de l’homme de Dieu qui devait nourrir au moins 100 fils des prophètes.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aurait pu se croiser les bras comme faisaient ses autres compatriotes qui laissaient souffrir ces prophètes. 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aurait pu attendre l'année suivante pour apporter son don.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vrais hommes de Dieu de notre génération souffrent amèrement à cause de l’insouciance des soi-disant enfants de Dieu qui gardent leur superflu pour eux-mêmes. </a:t>
            </a:r>
            <a:endParaRPr lang="en-US" sz="4400" b="1" dirty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latin typeface="Arial Rounded MT Bold" pitchFamily="34" charset="0"/>
              </a:rPr>
              <a:t>Gal 6:6 </a:t>
            </a:r>
            <a:r>
              <a:rPr lang="fr-FR" sz="4400" dirty="0" smtClean="0">
                <a:latin typeface="Arial Rounded MT Bold" pitchFamily="34" charset="0"/>
              </a:rPr>
              <a:t>Que celui à qui l'on enseigne la parole fasse part de tous ses biens à celui qui l'enseigne.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1Co 9:11 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Si nous avons semé parmi vous les biens spirituels, est-ce une grosse affaire si nous moissonnons vos biens temporels. 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Mt 25:34-40 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40 Alors le roi dira à ceux qui seront à sa droite: Venez, vous qui êtes bénis de mon Père; prenez possession du royaume qui vous a été préparé dès la fondation du monde.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 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35 Car j'ai eu faim, et vous m'avez donné à manger; j'ai eu soif, et vous m'avez donné à boire; j'étais étranger, et vous m'avez recueilli;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 36 j'étais nu, et vous m'avez vêtu; j'étais malade, et vous m'avez visité; j'étais en prison, et vous êtes venus vers moi.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 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37 Les justes lui répondront: Seigneur, quand t'avons-nous vu avoir faim, et t'avons-nous donné à manger; ou avoir soif, et t'avons-nous donné à boire?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38 Quand t'avons-nous vu étranger, et t'avons-nous recueilli; ou nu, et t'avons-nous vêtu?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39 Quand t'avons-nous vu malade, ou en prison, et sommes-nous allés vers toi?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 40 Et le roi leur répondra: Je vous le dis en vérité, toutes les fois que vous avez fait ces choses à l'un de ces plus petits de mes frères, c'est à moi que vous les avez faites. 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ANALYSONS L’OFFRANDE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L’offrande que cet homme apportait à Dieu était très importante.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Le temps de l’arrivée de l’offrande était très crucial.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Dieu a sa façon d' activer le cœur de ses enfants pour secourir les hommes de Dieu.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Quand Dieu vous dit de faire des largesses à une personne, il faut être prompt à l’accomplir.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On ne doit jamais laisser à la logique de supplanter un ordre formel de Dieu.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Satan viendra toujours avec la raison pour vous faire douter la voix de Dieu.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Les enfants de Dieu sont les mains et les pieds de Dieu sur la terre.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Dieu allait multiplier cette offrande pour suppléer à l’urgence de l’heure.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C’est aux Chrétiens de soutenir le travail de Dieu sur la terre.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Exemple de l’homme dont la vache enfanta deux bœufs. Au prime abord, il consacra un des deux petits bœufs à Dieu. </a:t>
            </a: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Après un certain temps, l’un d’eux petits bœufs meurt. </a:t>
            </a: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Il décida immédiatement que c’était celui qu’il allait consacrer à Dieu qui était mort.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Il dit : « Dieu a une mauvaise chance » (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Bondye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pa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gen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chans)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FOI DE L’HOMME DE DIEU</a:t>
            </a:r>
            <a:endParaRPr lang="en-US" sz="4400" b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2Rois 4:42 Élisée dit: </a:t>
            </a:r>
            <a:r>
              <a:rPr lang="fr-FR" sz="4400" b="1" i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Donne à ces gens, et qu'ils mangent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l’encontre des mercenaires de nos jours, cet homme de Dieu ordonnait  que les prophètes qui étaient sous sa responsabilité soient les premiers à être servis.</a:t>
            </a:r>
            <a:endParaRPr lang="en-US" sz="4400" b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aurait pu tout confisquer pour lui seul par son droit de prophète supérieur.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aurait pu se désigner comme le premier à être servi.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L’école des prophètes était tout premièrement sous la responsabilité de Dieu.</a:t>
            </a:r>
            <a:endParaRPr lang="en-US" sz="4400" b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bénit ses enfants pour qu’ils puissent à leur tour suppléer pour son travail.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Tous les serviteurs de Dieu sont autant importants pour Dieu que la personne en charge.</a:t>
            </a:r>
            <a:endParaRPr lang="en-US" sz="4400" b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Quoique nous œuvrons pour Dieu à différentes capacités et à des tâches diverses, mais nous les Chrétiens sommes tous un royaume de sacrificateurs auprès de Dieu le Père.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prophète a bien fait de partager la nourriture premièrement à ses adeptes et ensuite à lui.  </a:t>
            </a:r>
            <a:endParaRPr lang="en-US" sz="4400" b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2Rois 4: 43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 serviteur répondit: Comment pourrais-je en donner à </a:t>
            </a:r>
            <a:r>
              <a:rPr lang="fr-FR" sz="44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cent personnes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logistique de cette affaire dépendait de Dieu.</a:t>
            </a:r>
            <a:endParaRPr lang="en-US" sz="4400" b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se pourvoira lui-même afin que la nourriture soit suffisante.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le dit, je le crois et c’est tout.</a:t>
            </a:r>
            <a:endParaRPr lang="en-US" sz="4400" b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 doit toujours se souvenir que Dieu créa l’univers et son contenu à partir de sa parole et non d’une substance.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volonté de Dieu peut suppléer à ce qui manque.</a:t>
            </a:r>
            <a:endParaRPr lang="en-US" sz="4400" b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logique embarrasse les enfants de Dieu à l’honorer avec leurs dîmes et leurs offrandes.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tu crois, tu verras la gloire de Dieu.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mathématique n'allait pas aider cette fois-ci.</a:t>
            </a:r>
            <a:endParaRPr lang="en-US" sz="4800" b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nourriture était intentionnée une seule à l’homme de Dieu et non à la multitude.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 . . .  Mon oncle qui m’avait réprimandé pour avoir amené mes camarades de classe dans son jardin de canne-à-sucre. </a:t>
            </a:r>
          </a:p>
          <a:p>
            <a:pPr algn="just"/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m’avait avoué ouvertement que la libre entrée dans son jardin était limitée à moi seul et non à tous les vacanciers et vacancières.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lol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TOUS MANGERONT ET IL Y AURA DU RESTE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2Rois 4:43 Mais Élisée dit: Donne à ces gens, et qu'ils mangent; car ainsi parle l'Éternel: On mangera, et on en aura de reste. 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nécessite une foi redoutable et inébranlable pour prononcer ces paroles du prophète Elisée.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Quelle ténacité ! Quelle foi! Quelle assurance ! Quelle persuasion! Quelle conviction sur Dieu!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 la nourriture paraissait insuffisante selon la logique.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 tout le monde mangera à grand gosier.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 il y aura du reste selon la parole de l’Eternel.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Combien d'entre nous sommes prêts à parler pour Dieu avec tant de conviction.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exploits de la foi défient toujours la logique.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n’a pas besoin de beaucoup pour faire éclater sa gloire.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est un Dieu de multiplication.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Evitons de borner Dieu par notre manque de foi.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ne pouvait rien faire d’extraordinaire à Nazareth à cause de leur manque de foi en lui.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Leur familiarité avec Jésus leur empêchait de croire en Lui.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Ils mangeront et il y aura du reste selon la parole de l’Eternel prononcée par le prophète.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est au- dessus de ton grand problème.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est au- dessus de ta nudité.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est au- dessus de ton manque d’argent.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est au dessus de ta maladie.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est au- dessus de la récession mondiale.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est au- dessus de ta stérilité.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est au dessus du manque d’emploi qui ravage les pays.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parole de Dieu est OUI et AMEN !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 que sa bouche a dit, sa main l’accomplira.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n’a pas besoin de nous expliquer les détails de ses opérations.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nous d’affirmer et de croire en ses promesses.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 (the orphanage </a:t>
            </a:r>
            <a:r>
              <a:rPr lang="en-US" sz="4400" b="1" i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Lady)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How God supplied the food at noon</a:t>
            </a:r>
          </a:p>
          <a:p>
            <a:pPr algn="just"/>
            <a:r>
              <a:rPr lang="en-US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How the milk was provided for the orphans on a different occasion.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5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Roisi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4: 44 Il mit alors les pains devant eux; et ils mangèrent et en eurent de reste, selon la parole de l'Éternel. </a:t>
            </a:r>
            <a:r>
              <a:rPr lang="en-US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(LSV.</a:t>
            </a:r>
          </a:p>
          <a:p>
            <a:pPr algn="just"/>
            <a:r>
              <a:rPr lang="en-US" sz="5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Another all you can eat miracle</a:t>
            </a:r>
            <a:endParaRPr lang="en-US" sz="54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0000CC"/>
                </a:solidFill>
              </a:rPr>
              <a:t>CONCLUSION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Lessons learned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Obey God and not your logic</a:t>
            </a:r>
          </a:p>
          <a:p>
            <a:pPr lvl="0" algn="just"/>
            <a:r>
              <a:rPr lang="en-US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Trust God and not your senses</a:t>
            </a:r>
          </a:p>
          <a:p>
            <a:pPr lvl="0" algn="just"/>
            <a:r>
              <a:rPr lang="en-US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Have faith that God’s words cannot be void</a:t>
            </a:r>
          </a:p>
          <a:p>
            <a:pPr lvl="0" algn="just"/>
            <a:r>
              <a:rPr lang="fr-FR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tu crois, tu verras la gloire de Dieu. </a:t>
            </a: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 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r">
              <a:buNone/>
            </a:pPr>
            <a:r>
              <a:rPr lang="en-US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AMEN!</a:t>
            </a:r>
          </a:p>
          <a:p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24418</TotalTime>
  <Words>1854</Words>
  <Application>Microsoft Office PowerPoint</Application>
  <PresentationFormat>On-screen Show (4:3)</PresentationFormat>
  <Paragraphs>142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CHRIST THE ROCK CONGREGATION SUNDAY FEBRUARY 5TH 2023  Sermon by Pastor  MARC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NOVEMBER 6TH 2022  Sermon by Pastor  MARC E SIMEON</dc:title>
  <dc:creator>MARC EDOUARD SIMEON</dc:creator>
  <cp:lastModifiedBy>MARC EDOUARD SIMEON</cp:lastModifiedBy>
  <cp:revision>52</cp:revision>
  <dcterms:created xsi:type="dcterms:W3CDTF">2022-11-04T00:47:37Z</dcterms:created>
  <dcterms:modified xsi:type="dcterms:W3CDTF">2023-02-05T04:53:13Z</dcterms:modified>
</cp:coreProperties>
</file>