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04" r:id="rId2"/>
    <p:sldId id="1429" r:id="rId3"/>
    <p:sldId id="1480" r:id="rId4"/>
    <p:sldId id="1509" r:id="rId5"/>
    <p:sldId id="1502" r:id="rId6"/>
    <p:sldId id="1503" r:id="rId7"/>
    <p:sldId id="1510" r:id="rId8"/>
    <p:sldId id="1504" r:id="rId9"/>
    <p:sldId id="1511" r:id="rId10"/>
    <p:sldId id="1505" r:id="rId11"/>
    <p:sldId id="1512" r:id="rId12"/>
    <p:sldId id="1515" r:id="rId13"/>
    <p:sldId id="1516" r:id="rId14"/>
    <p:sldId id="1496" r:id="rId15"/>
    <p:sldId id="1517" r:id="rId16"/>
    <p:sldId id="1522" r:id="rId17"/>
    <p:sldId id="1518" r:id="rId18"/>
    <p:sldId id="1523" r:id="rId19"/>
    <p:sldId id="1519" r:id="rId20"/>
    <p:sldId id="1524" r:id="rId21"/>
    <p:sldId id="1481" r:id="rId22"/>
    <p:sldId id="1529" r:id="rId23"/>
    <p:sldId id="1525" r:id="rId24"/>
    <p:sldId id="1530" r:id="rId25"/>
    <p:sldId id="1526" r:id="rId26"/>
    <p:sldId id="1527" r:id="rId27"/>
    <p:sldId id="1528" r:id="rId28"/>
    <p:sldId id="1531" r:id="rId29"/>
    <p:sldId id="1498" r:id="rId30"/>
    <p:sldId id="1540" r:id="rId31"/>
    <p:sldId id="1541" r:id="rId32"/>
    <p:sldId id="1542" r:id="rId33"/>
    <p:sldId id="1532" r:id="rId34"/>
    <p:sldId id="1533" r:id="rId35"/>
    <p:sldId id="1543" r:id="rId36"/>
    <p:sldId id="1534" r:id="rId37"/>
    <p:sldId id="1545" r:id="rId38"/>
    <p:sldId id="1544" r:id="rId39"/>
    <p:sldId id="1539" r:id="rId40"/>
    <p:sldId id="1501" r:id="rId41"/>
    <p:sldId id="1546" r:id="rId42"/>
    <p:sldId id="1554" r:id="rId43"/>
    <p:sldId id="1555" r:id="rId44"/>
    <p:sldId id="1551" r:id="rId45"/>
    <p:sldId id="1556" r:id="rId46"/>
    <p:sldId id="316" r:id="rId47"/>
    <p:sldId id="407" r:id="rId48"/>
    <p:sldId id="318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FF00"/>
    <a:srgbClr val="460000"/>
    <a:srgbClr val="FC0AFC"/>
    <a:srgbClr val="FF3300"/>
    <a:srgbClr val="99FF33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34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FC0AFC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CHRIST THE ROCK CONGREGATION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bg1"/>
                </a:solidFill>
              </a:rPr>
              <a:t>PRÉSENTE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ÉTUDIONS LA BIBLE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ORATEUR: PASTEUR MARC E SIMEON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0"/>
            <a:ext cx="9144000" cy="3429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fr-FR" b="1" dirty="0">
                <a:solidFill>
                  <a:srgbClr val="00FF00"/>
                </a:solidFill>
              </a:rPr>
              <a:t>VENDREDI </a:t>
            </a:r>
            <a:r>
              <a:rPr lang="fr-FR" b="1" dirty="0" smtClean="0">
                <a:solidFill>
                  <a:srgbClr val="00FF00"/>
                </a:solidFill>
              </a:rPr>
              <a:t>3 FE</a:t>
            </a:r>
            <a:r>
              <a:rPr lang="fr-FR" b="1" dirty="0" smtClean="0">
                <a:solidFill>
                  <a:srgbClr val="00FF00"/>
                </a:solidFill>
              </a:rPr>
              <a:t>VRIER </a:t>
            </a:r>
            <a:r>
              <a:rPr lang="fr-FR" b="1" dirty="0" smtClean="0">
                <a:solidFill>
                  <a:srgbClr val="00FF00"/>
                </a:solidFill>
              </a:rPr>
              <a:t>2023 </a:t>
            </a:r>
            <a:endParaRPr lang="en-US" dirty="0">
              <a:solidFill>
                <a:srgbClr val="00FF00"/>
              </a:solidFill>
            </a:endParaRPr>
          </a:p>
          <a:p>
            <a:r>
              <a:rPr lang="fr-FR" b="1" dirty="0">
                <a:solidFill>
                  <a:srgbClr val="FFFF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42ÈME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SESSION </a:t>
            </a:r>
            <a:endParaRPr lang="en-US" b="1" dirty="0">
              <a:solidFill>
                <a:srgbClr val="FFFF00"/>
              </a:solidFill>
              <a:latin typeface="Copperplate Gothic Light" pitchFamily="34" charset="0"/>
            </a:endParaRPr>
          </a:p>
          <a:p>
            <a:r>
              <a:rPr lang="fr-FR" sz="4800" dirty="0" smtClean="0">
                <a:solidFill>
                  <a:schemeClr val="bg1"/>
                </a:solidFill>
              </a:rPr>
              <a:t>LE SAINT ESPRIT</a:t>
            </a:r>
            <a:endParaRPr lang="en-US" sz="4800" dirty="0" smtClean="0">
              <a:solidFill>
                <a:schemeClr val="bg1"/>
              </a:solidFill>
            </a:endParaRPr>
          </a:p>
          <a:p>
            <a:r>
              <a:rPr lang="fr-FR" sz="4000" dirty="0" smtClean="0">
                <a:solidFill>
                  <a:srgbClr val="FFFF00"/>
                </a:solidFill>
              </a:rPr>
              <a:t>Étude 03  Jésus et le Saint Esprit (Luc 1 et 4, Jean 14)</a:t>
            </a:r>
            <a:endParaRPr lang="en-US" sz="4000" dirty="0" smtClean="0">
              <a:solidFill>
                <a:srgbClr val="FFFF00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Copyright © 2006, Bruce N. Cameron, J.D.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fr-FR" sz="4800" b="1" dirty="0" smtClean="0">
                <a:solidFill>
                  <a:srgbClr val="FF0000"/>
                </a:solidFill>
                <a:latin typeface="Copperplate Gothic Light" pitchFamily="34" charset="0"/>
                <a:ea typeface="Arial Unicode MS" pitchFamily="34" charset="-128"/>
                <a:cs typeface="Arial Unicode MS" pitchFamily="34" charset="-128"/>
              </a:rPr>
              <a:t>Introduction :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vous demandais si vous souhaiteriez être plus chic, plus sage, plus fort et de façons générales plus puissantes, que répondriez-vous ?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Notre étude de cette semaine nous ouvre les yeux sur l’énorme puissance dont Jésus a joui alors qu’il était ici sur la terre. </a:t>
            </a:r>
            <a:endParaRPr lang="en-US" sz="48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Est-ce que la même puissance nous est également disponible ?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Ouvrons la Bible et découvrons !</a:t>
            </a:r>
            <a:endParaRPr lang="en-US" sz="4800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I.         L’ŒUVRE DU SAINT ESPRIT DANS LA CONCEPTION DE 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err="1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</a:t>
            </a:r>
            <a:r>
              <a:rPr lang="en-US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Luc 1:26-28. </a:t>
            </a:r>
          </a:p>
          <a:p>
            <a:pPr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1:26 ¶ Au sixième mois, l'ange Gabriel fut envoyé par Dieu dans une ville de Galilée, appelée Nazareth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auprès d'une vierge fiancée à un homme de la maison de David, nommé Joseph. Le nom de la vierge était Marie.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L'ange entra chez elle, et dit: Je te salue, toi à qui une grâce a été faite; le Seigneur est avec toi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Qu’apprenons-nous </a:t>
            </a:r>
            <a:r>
              <a:rPr lang="fr-FR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sujet de Marie ? 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(Que le Seigneur était avec elle. Elle avait grandement la faveur de Dieu. )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(Elle était fiancée et avait préservé sa virginité, bien qu’elle vécût dans une ville de mauvaise réputation. </a:t>
            </a:r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Voir Jean 1:46</a:t>
            </a:r>
            <a:r>
              <a:rPr lang="fr-FR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a. Dans 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mesure aimeriez-vous qu’un ange vous dise cela ? 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Luc 1:29. </a:t>
            </a:r>
          </a:p>
          <a:p>
            <a:pPr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1:29 Troublée par cette parole, Marie se demandait ce que pouvait signifier une telle salutation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la réaction de Marie face à ces paroles ? 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a-t-elle eu une réaction différente de celle que vous auriez eue ? </a:t>
            </a:r>
            <a:endParaRPr lang="fr-FR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Elle avait probablement un don d’humilité plus grand que le nôtre </a:t>
            </a:r>
            <a:r>
              <a:rPr lang="fr-FR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!)</a:t>
            </a:r>
            <a:endParaRPr lang="en-US" sz="4800" b="1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8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Luc 1:30-33 </a:t>
            </a:r>
            <a:endParaRPr lang="en-US" sz="48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1:30-33 L'ange lui dit: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crains point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Marie;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 tu as trouvé grâce devant Dieu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8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voici,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deviendras enceinte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tu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enfanteras un fils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tu lui donneras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nom de Jésus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32 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sera grand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sera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appelé Fils du Très-Haut, 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le Seigneur Dieu lui donnera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trône de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David, son père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règnera sur la 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maison de Jacob éternellement, et son règne n'aura point de fin</a:t>
            </a:r>
            <a:r>
              <a:rPr lang="fr-FR" sz="48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L’ange 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explique à Marie la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nouvelle accablante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selon laquelle elle sera la mère du Messie. Elle pose une question. </a:t>
            </a:r>
            <a:endParaRPr lang="en-US" sz="44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 Luc 1:34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1:34 Marie dit à l'ange: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cela se fera-t-il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puisque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ne connais point d'homme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1:35 L'ange lui répondit: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Saint-Esprit viendra sur toi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puissance du Très-Haut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couvrira de son ombre. C'est pourquoi le saint enfant qui naîtra de toi sera appelé </a:t>
            </a:r>
            <a:r>
              <a:rPr lang="fr-FR" sz="4400" b="1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Fils de Dieu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amène Marie à être enceinte de Jésus ? (L’Esprit saint</a:t>
            </a:r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Qu’avons-nous </a:t>
            </a:r>
            <a:r>
              <a:rPr lang="fr-FR" sz="48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appris de Psaumes 104:30 au cours de notre première étude de cette série sur le Saint-</a:t>
            </a:r>
            <a:r>
              <a:rPr lang="fr-FR" sz="4800" u="sng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 ? </a:t>
            </a:r>
            <a:endParaRPr lang="fr-FR" sz="4800" u="sng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</a:t>
            </a:r>
            <a:r>
              <a:rPr lang="fr-FR" sz="4800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104:30 </a:t>
            </a:r>
            <a:r>
              <a:rPr lang="fr-FR" sz="48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envoies ton souffle: ils sont créés,</a:t>
            </a:r>
            <a:r>
              <a:rPr lang="fr-FR" sz="4800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tu renouvelles la face de la terre</a:t>
            </a:r>
            <a:r>
              <a:rPr lang="fr-FR" sz="4800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400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avons appris de ce texte, ainsi que de Genèse 1:1-3, que l’Esprit saint a été actif dans la création du monde. </a:t>
            </a:r>
            <a:endParaRPr lang="en-US" sz="4400" dirty="0" smtClean="0">
              <a:solidFill>
                <a:srgbClr val="46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l’Esprit saint peut créer le monde et tout ce qui s’y trouve, comment cette tâche pourrait-elle être trop grande pour lui ?) </a:t>
            </a:r>
            <a:endParaRPr lang="en-US" sz="4400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/>
            <a:r>
              <a:rPr lang="fr-FR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L’ŒUVRE DU SAINT ESPRIT DANS LA RESURRECTION DE JESUS CHRIST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 Romains 8:11 et 1 Pierre 3:18. 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8:11 Et si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 de celui qui a ressuscité Jésus</a:t>
            </a:r>
            <a:r>
              <a:rPr lang="fr-FR" sz="4400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d'entre les morts habite en vous, celui qui a ressuscité Christ d'entre les morts rendra aussi la vie à vos corps mortels par son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 qui habite en vous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1Pe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3:18 ¶ Christ aussi a souffert une fois pour les péchés, lui juste pour des injustes, afin de nous amener à Dieu, ayant été mis à mort quant à la chair,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ayant été rendu vivant quant à </a:t>
            </a:r>
            <a:r>
              <a:rPr lang="fr-FR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Qu’apprenons-nous ici sur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saint et sur la vie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? (</a:t>
            </a:r>
            <a:r>
              <a:rPr lang="fr-FR" sz="4400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saint est la puissance de la résurrection</a:t>
            </a:r>
            <a:r>
              <a:rPr lang="fr-FR" sz="44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ami, voyez-vous comment ces trois croyances s’imbriquent ensemble ?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(La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Création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la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naissance par une vierge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la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résurrection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amènent à croire en la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puissance de l’Esprit saint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vous croyez à l’une, il est illogique de ne pas croire en toutes les trois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Remarquez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dans Luc 1:35 il est fait mention de "la puissance du Très-Haut". S’agit-il d’une référence à l’Esprit saint ?</a:t>
            </a:r>
            <a:r>
              <a:rPr lang="fr-FR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_</a:t>
            </a:r>
            <a:r>
              <a:rPr lang="fr-FR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</a:t>
            </a:r>
            <a:endParaRPr lang="en-US" sz="4400" b="1" u="sng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texte nous enseigne-t-il que l’Esprit saint est le moyen par lequel Dieu nous délivre sa puissance ? </a:t>
            </a:r>
            <a:r>
              <a:rPr lang="fr-FR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</a:t>
            </a:r>
            <a:endParaRPr lang="en-US" sz="4400" b="1" u="sng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1:35 L'ange lui répondit: Le </a:t>
            </a:r>
            <a:r>
              <a:rPr lang="fr-FR" sz="5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Saint-Esprit viendra sur toi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</a:t>
            </a:r>
            <a:r>
              <a:rPr lang="fr-FR" sz="5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puissance du Très-Haut te couvrira de son ombre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C'est pourquoi le saint enfant qui naîtra de toi sera appelé Fils de Dieu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c’est l’un des messages de ce texte, dans quelle mesure l’Esprit saint est-il important pour votre vie spirituelle ?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COMPLET</a:t>
            </a:r>
            <a:endParaRPr lang="en-US" sz="4400" b="1" u="sng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(1) </a:t>
            </a:r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votre réponse est positive, considérez alors combien plus grande est la puissance </a:t>
            </a:r>
            <a:r>
              <a:rPr lang="fr-FR" sz="4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disponible de l’Esprit saint</a:t>
            </a:r>
            <a:r>
              <a:rPr lang="fr-FR" sz="4400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400" u="sng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ne pas prier sincèrement pour obtenir cette puissance dans votre vie ?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</a:t>
            </a:r>
            <a:r>
              <a:rPr lang="en-US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Luc 1:38. </a:t>
            </a:r>
          </a:p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1:38 Marie dit: Je suis la servante du Seigneur; qu'il me soit fait selon ta parole! Et l'ange la quitta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 type d’attitude est nécessaire pour que l’Esprit saint entre en puissance dans nos vies ? </a:t>
            </a:r>
            <a:r>
              <a:rPr lang="fr-FR" sz="4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Celle de Marie (obéissance, disponibilité)</a:t>
            </a:r>
            <a:endParaRPr lang="en-US" sz="4400" b="1" u="sng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II.   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 DANS LA VIE DE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Luc 4:18-19.</a:t>
            </a:r>
            <a:r>
              <a:rPr lang="en-US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4:18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 du Seigneur est sur moi,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Parce qu'il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m'a oint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pour annoncer une bonne nouvelle aux pauvres; Il m'a envoyé pour 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guérir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ceux qui ont le </a:t>
            </a:r>
            <a:r>
              <a:rPr lang="fr-FR" sz="44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brisé,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Luc 4:19 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</a:t>
            </a:r>
            <a:r>
              <a:rPr lang="fr-FR" sz="5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proclamer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aux captifs la délivrance, Et </a:t>
            </a:r>
            <a:r>
              <a:rPr lang="fr-FR" sz="5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aveugles le recouvrement de la vue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Pour </a:t>
            </a:r>
            <a:r>
              <a:rPr lang="fr-FR" sz="5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renvoyer libres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les opprimés, </a:t>
            </a:r>
            <a:endParaRPr lang="fr-FR" sz="5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</a:t>
            </a:r>
            <a:r>
              <a:rPr lang="fr-FR" sz="54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publier </a:t>
            </a:r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année de grâce du Seigneur</a:t>
            </a:r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la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base des miracles de Jésus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ici sur la terre ? </a:t>
            </a:r>
            <a:r>
              <a:rPr lang="fr-FR" sz="4800" b="1" u="sng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800" b="1" u="sng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du Seigneur</a:t>
            </a:r>
            <a:r>
              <a:rPr lang="fr-FR" sz="4800" b="1" u="sng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</a:p>
          <a:p>
            <a:pPr algn="just"/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a.  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était la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base des sermons de Jésus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ici sur la terre ? </a:t>
            </a:r>
            <a:r>
              <a:rPr lang="fr-FR" sz="4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(L’Esprit du Seigneur</a:t>
            </a:r>
            <a:r>
              <a:rPr lang="fr-FR" sz="48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b. Quel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le lien entre les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miracles et l’évangile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? (</a:t>
            </a:r>
            <a:r>
              <a:rPr lang="fr-FR" sz="44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point commun est </a:t>
            </a:r>
            <a:r>
              <a:rPr lang="fr-FR" sz="4400" b="1" u="sng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saint</a:t>
            </a:r>
            <a:r>
              <a:rPr lang="fr-FR" sz="4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tous deux ont pour but de mener les gens à une relation personnelle avec Jésus. 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Tant les sermons que les miracles </a:t>
            </a:r>
            <a:r>
              <a:rPr lang="fr-FR" sz="44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libèrent les gens</a:t>
            </a:r>
            <a:r>
              <a:rPr lang="fr-FR" sz="4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effets du péché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DISCUSSION</a:t>
            </a:r>
            <a:endParaRPr lang="en-US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Est-ce-que l’Eglise d’aujourd’hui donne la preuve authentique de la puissance du Saint Esprit dans la façon dont nous œuvrons dans le monde? (MS) </a:t>
            </a:r>
            <a:endParaRPr lang="en-US" sz="36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Qu’est-ce-qui y manque dans les Eglises de notre ère: prédication ou miracle ? (MS</a:t>
            </a:r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fr-FR" sz="36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 deux?</a:t>
            </a:r>
            <a:endParaRPr lang="en-US" sz="36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3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la puissance de Saint Esprit est elle si latente dans les Eglises contemporaines ? (MS) </a:t>
            </a:r>
            <a:endParaRPr lang="en-US" sz="36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première étude de cette série sur le Saint-Esprit, nous avons étudié la guérison de l’homme possédé, qui était aveugle et muet. </a:t>
            </a:r>
            <a:endParaRPr lang="fr-FR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Vous </a:t>
            </a:r>
            <a:r>
              <a:rPr lang="fr-FR" sz="4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souvenez-vous de la discussion entre les Pharisiens et Jésus au sujet de la source de sa puissance ? </a:t>
            </a:r>
            <a:endParaRPr lang="en-US" sz="4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Lisons-la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nouveau dans Matthieu 12:27-29.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12:27 Et si moi, je chasse les démons par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Béelzébul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vos fils, par qui les chassent-ils? C'est pourquoi ils seront eux-mêmes vos juges. </a:t>
            </a:r>
            <a:endParaRPr lang="fr-FR" sz="4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Mais, </a:t>
            </a:r>
            <a:r>
              <a:rPr lang="fr-FR" sz="40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c'est par l'Esprit de Dieu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je chasse les démons, </a:t>
            </a:r>
            <a:r>
              <a:rPr lang="fr-FR" sz="40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royaume de Dieu est donc venu vers vous</a:t>
            </a:r>
            <a:r>
              <a:rPr lang="fr-FR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</a:t>
            </a:r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Ou, comment quelqu'un peut-il entrer dans la maison d'un homme fort et piller ses biens, sans avoir auparavant lié cet homme fort? Alors seulement il pillera sa maison.</a:t>
            </a:r>
            <a:endParaRPr lang="en-US" sz="4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Selon Jésus, qui est la source de sa puissance de guérison ? </a:t>
            </a:r>
            <a:r>
              <a:rPr lang="fr-FR" sz="44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SAINT ESPRIT</a:t>
            </a:r>
            <a:endParaRPr lang="en-US" sz="44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III. LA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PROMESSE DE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PUISSANCE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 Jean 14:11-12. </a:t>
            </a:r>
            <a:endParaRPr lang="en-US" sz="48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14:11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Croyez-moi, je suis dans le Père, et le Père est en moi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croyez du moins à cause de ces </a:t>
            </a:r>
            <a:r>
              <a:rPr lang="fr-FR" sz="4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En vérité, en vérité, je vous le dis,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celui qui croit en moi fera aussi les </a:t>
            </a:r>
            <a:r>
              <a:rPr lang="fr-FR" sz="4800" b="1" u="sng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oeuvres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je fais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en fera de plus grandes,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je m'en vais au Père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Celui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général, tout, tout naturellement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= miracles, délivrances, proclamations,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Plus grands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plus amples, plus efficients,  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Parce que je m'en vais au Père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= lurettes de temps pour cette grâce= (Ascension -- Enlèvement) =  AD33—Présent. 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54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venons de parler des miracles que Jésus a faits par la puissance de l’Esprit saint. Quelle puissance nous est disponible, d’après Jésus ? </a:t>
            </a:r>
            <a:endParaRPr lang="fr-FR" sz="54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5400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PAQUET</a:t>
            </a:r>
            <a:endParaRPr lang="en-US" sz="5400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  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Comment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décrit-il ceux à qui cette puissance est disponible ? ("Celui qui met sa foi en moi". Il ne s’agit pas d’une promesse faite juste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douze disciples</a:t>
            </a:r>
            <a:r>
              <a:rPr lang="fr-FR" sz="4800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u="sng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s’agit pas d’une promesse faite juste à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l’église naissante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 fait mention de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quiconque croit en Jésus</a:t>
            </a:r>
            <a:r>
              <a:rPr lang="fr-FR" sz="4800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800" u="sng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800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</a:t>
            </a:r>
            <a:r>
              <a:rPr lang="fr-FR" sz="4800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 Jean 14:13-14. </a:t>
            </a:r>
            <a:endParaRPr lang="en-US" sz="4800" u="sng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14:13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tout ce que vous demanderez en mon nom,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le ferai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afin que le Père soit glorifié dans le Fils. 14 Si vous demandez quelque chose en mon nom,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le ferai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D’où provient la puissance de faire ces miracles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? (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dit qu’il "le fera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".)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14:15-18. </a:t>
            </a:r>
            <a:endParaRPr lang="en-US" sz="48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14:15 ¶ Si vous m'aimez, gardez mes commandements.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Et moi, je prierai le Père, et il vous donnera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autre consolateur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afin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qu'il demeure éternellement avec vous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fr-FR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 de vérité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que le monde ne peut recevoir, parce qu'il ne le voit point et ne le connaît point;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vous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vous le connaissez, car il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demeure avec vous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il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sera en vous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fr-FR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 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Je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vous laisserai pas orphelins, je viendrai à vous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explication complémentaire donne Jésus sur la puissance qu’il désire nous donner ?  </a:t>
            </a:r>
            <a:endParaRPr lang="fr-FR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Remarquez qu’immédiatement après que Jésus affirme "je rendrai ces choses possibles", il affirme que </a:t>
            </a:r>
            <a:r>
              <a:rPr lang="fr-FR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l’Esprit saint nous sera donné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puissance de l’Esprit saint n’est pas séparée de la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Trinité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mais l’Esprit saint est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moyen par lequel la puissance céleste est exercée ici sur la terre.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Est-ce que la puissance de l’Esprit saint est limitée au fait de faire des miracles ? 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NON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4:18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L'Esprit du Seigneur est sur moi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Parce qu'il m'a oint pour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annoncer une bonne nouvelle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aux pauvres; Il m'a envoyé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guérir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ceux qui ont le </a:t>
            </a:r>
            <a:r>
              <a:rPr lang="fr-FR" sz="4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coeur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brisé, </a:t>
            </a:r>
            <a:endParaRPr lang="fr-FR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4:19) Pour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proclamer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aux captifs la délivrance, Et aux aveugles le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recouvrement de la vue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Pour </a:t>
            </a:r>
            <a:r>
              <a:rPr lang="fr-FR" sz="4800" b="1" u="sng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renvoyer libres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opprimés,</a:t>
            </a:r>
            <a:endParaRPr lang="en-US" sz="4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800" b="1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Lisez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20:21-23</a:t>
            </a:r>
            <a:r>
              <a:rPr lang="en-US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Jean 20:21 Jésus leur dit de nouveau: La paix soit avec vous! Comme le Père m'a envoyé, moi aussi je vous envoie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Après ces paroles,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souffla sur eux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leur dit: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Recevez le Saint-Esprit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Ceux à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vous pardonnerez les péchés, ils leur seront pardonnés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et ceux à qui vous </a:t>
            </a:r>
            <a:r>
              <a:rPr lang="fr-FR" sz="4800" b="1" u="sng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retiendrez, ils leur seront retenus</a:t>
            </a:r>
            <a:r>
              <a:rPr lang="fr-FR" sz="4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fr-FR" sz="4800" dirty="0" smtClean="0"/>
              <a:t> </a:t>
            </a:r>
            <a:r>
              <a:rPr lang="fr-FR" sz="4800" b="1" dirty="0" smtClean="0"/>
              <a:t>DISCUSSION !</a:t>
            </a:r>
            <a:endParaRPr lang="en-US" sz="4800" dirty="0" smtClean="0"/>
          </a:p>
          <a:p>
            <a:pPr algn="just"/>
            <a:r>
              <a:rPr lang="fr-FR" sz="4800" dirty="0" smtClean="0"/>
              <a:t>a. Est-ce </a:t>
            </a:r>
            <a:r>
              <a:rPr lang="fr-FR" sz="4800" dirty="0" smtClean="0"/>
              <a:t>que des Chrétiens remplis d’Esprit peuvent </a:t>
            </a:r>
            <a:r>
              <a:rPr lang="fr-FR" sz="4800" u="sng" dirty="0" smtClean="0"/>
              <a:t>pardonner les péchés</a:t>
            </a:r>
            <a:r>
              <a:rPr lang="fr-FR" sz="4800" dirty="0" smtClean="0"/>
              <a:t> d’autres personnes ? </a:t>
            </a:r>
            <a:endParaRPr lang="en-US" sz="4800" dirty="0" smtClean="0"/>
          </a:p>
          <a:p>
            <a:pPr algn="just"/>
            <a:r>
              <a:rPr lang="fr-FR" sz="4800" dirty="0" smtClean="0"/>
              <a:t>b. Lisez </a:t>
            </a:r>
            <a:r>
              <a:rPr lang="fr-FR" sz="4800" dirty="0" smtClean="0"/>
              <a:t>Matthieu 16:19, Actes 1:4-5 et 1 Jean 5:16-17. </a:t>
            </a:r>
            <a:endParaRPr lang="en-US" sz="4800" dirty="0" smtClean="0"/>
          </a:p>
          <a:p>
            <a:pPr algn="just"/>
            <a:r>
              <a:rPr lang="fr-FR" sz="4800" b="1" u="sng" dirty="0" smtClean="0"/>
              <a:t>Matthieu 16:19</a:t>
            </a:r>
            <a:r>
              <a:rPr lang="fr-FR" sz="4800" dirty="0" smtClean="0"/>
              <a:t> Je te donnerai </a:t>
            </a:r>
            <a:r>
              <a:rPr lang="fr-FR" sz="4800" b="1" u="sng" dirty="0" smtClean="0"/>
              <a:t>les clefs du royaume des cieux</a:t>
            </a:r>
            <a:r>
              <a:rPr lang="fr-FR" sz="4800" dirty="0" smtClean="0"/>
              <a:t>: </a:t>
            </a:r>
            <a:r>
              <a:rPr lang="fr-FR" sz="4800" b="1" u="sng" dirty="0" smtClean="0"/>
              <a:t>ce que tu lieras sur la terre</a:t>
            </a:r>
            <a:r>
              <a:rPr lang="fr-FR" sz="4800" dirty="0" smtClean="0"/>
              <a:t> sera </a:t>
            </a:r>
            <a:r>
              <a:rPr lang="fr-FR" sz="4800" b="1" u="sng" dirty="0" smtClean="0"/>
              <a:t>lié dans les cieux</a:t>
            </a:r>
            <a:r>
              <a:rPr lang="fr-FR" sz="4800" dirty="0" smtClean="0"/>
              <a:t>, et ce que </a:t>
            </a:r>
            <a:r>
              <a:rPr lang="fr-FR" sz="4800" b="1" u="sng" dirty="0" smtClean="0"/>
              <a:t>tu délieras</a:t>
            </a:r>
            <a:r>
              <a:rPr lang="fr-FR" sz="4800" dirty="0" smtClean="0"/>
              <a:t> sur </a:t>
            </a:r>
            <a:r>
              <a:rPr lang="fr-FR" sz="4800" b="1" u="sng" dirty="0" smtClean="0"/>
              <a:t>la terre</a:t>
            </a:r>
            <a:r>
              <a:rPr lang="fr-FR" sz="4800" dirty="0" smtClean="0"/>
              <a:t> sera </a:t>
            </a:r>
            <a:r>
              <a:rPr lang="fr-FR" sz="4800" b="1" u="sng" dirty="0" smtClean="0"/>
              <a:t>délié dans les cieux</a:t>
            </a:r>
            <a:r>
              <a:rPr lang="fr-FR" sz="4800" dirty="0" smtClean="0"/>
              <a:t>.</a:t>
            </a:r>
            <a:endParaRPr lang="en-US" sz="48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(Ce texte,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ainsi que Jean 20, suggèrent tous que les Chrétiens peuvent avoir un certain impact sur les péchés des autres.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je ne vois nulle part dans la Bible quelqu’un (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autre que Jésus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pardonner les péchés des troisièmes personnes.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effet, l’idée même d’une personne se repentant pour les péchés d’une autre personne est </a:t>
            </a:r>
            <a:r>
              <a:rPr lang="fr-FR" sz="4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contraire au thème entier de l’Ancien et du Nouveau Testament</a:t>
            </a:r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cela était possible, Jésus se serait simplement repenti pour nous et aurait déclaré chacun pardonné.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n’aurait pas payé personnellement le prix de nos péchés.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pense que ces textes suggèrent que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l’utilisation de la puissance de l’Esprit saint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nous pouvons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aider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tierces (troisièmes) personnes à se repentir de leurs péchés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None/>
            </a:pPr>
            <a:endParaRPr lang="en-US" sz="48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fr-FR" sz="4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puissance de l’Esprit saint est à votre disposition pour aider une autre personne à reconnaître ses péchés, avez-vous utilisé cette puissance ? </a:t>
            </a:r>
            <a:endParaRPr lang="en-US" sz="4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Cher ami, reconnaissez-vous que l’Esprit saint était avec Jésus dès ses débuts ici sur la terre et durant sa vie entière ?  </a:t>
            </a:r>
            <a:endParaRPr lang="en-US" sz="4800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800" dirty="0" smtClean="0"/>
              <a:t>Reconnaissez-vous </a:t>
            </a:r>
            <a:r>
              <a:rPr lang="fr-FR" sz="4800" dirty="0" smtClean="0"/>
              <a:t>également que les grandes choses que Jésus a faites ici par la puissance de l’Esprit vous sont aussi possibles par la puissance de l’Esprit ? </a:t>
            </a:r>
            <a:r>
              <a:rPr lang="fr-FR" sz="4800" dirty="0" smtClean="0"/>
              <a:t>OU</a:t>
            </a:r>
            <a:endParaRPr lang="en-US" sz="4800" dirty="0" smtClean="0"/>
          </a:p>
          <a:p>
            <a:pPr lvl="0" algn="just"/>
            <a:r>
              <a:rPr lang="fr-FR" sz="4800" dirty="0" smtClean="0">
                <a:solidFill>
                  <a:srgbClr val="C00000"/>
                </a:solidFill>
              </a:rPr>
              <a:t>Voulez-vous prier que l’Esprit saint vienne sur vous avec puissance ? OUI</a:t>
            </a:r>
            <a:endParaRPr lang="en-US" sz="4800" dirty="0" smtClean="0">
              <a:solidFill>
                <a:srgbClr val="C00000"/>
              </a:solidFill>
            </a:endParaRPr>
          </a:p>
          <a:p>
            <a:pPr algn="just"/>
            <a:r>
              <a:rPr lang="fr-FR" sz="4800" b="1" dirty="0" smtClean="0"/>
              <a:t>IV. La </a:t>
            </a:r>
            <a:r>
              <a:rPr lang="fr-FR" sz="4800" b="1" dirty="0" smtClean="0"/>
              <a:t>semaine prochaine : La promesse du Saint-Esprit.</a:t>
            </a:r>
            <a:endParaRPr lang="en-US" sz="4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200" b="1" dirty="0" smtClean="0"/>
              <a:t>1:30-3:00PM--------------CTRC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200" b="1" dirty="0" smtClean="0"/>
              <a:t>3:00-5:00PM -------CTRC KIDS (</a:t>
            </a:r>
            <a:r>
              <a:rPr lang="en-US" sz="3200" b="1" dirty="0" smtClean="0">
                <a:solidFill>
                  <a:srgbClr val="0033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7:00-9:00PM--------CTRC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>
              <a:buNone/>
            </a:pPr>
            <a:endParaRPr lang="en-US" sz="3600" b="1" u="sng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 smtClean="0">
                <a:solidFill>
                  <a:srgbClr val="0033CC"/>
                </a:solidFill>
              </a:rPr>
              <a:t>FLASH! </a:t>
            </a:r>
            <a:r>
              <a:rPr lang="fr-FR" sz="4800" b="1" u="sng" dirty="0" smtClean="0">
                <a:solidFill>
                  <a:srgbClr val="FF3300"/>
                </a:solidFill>
              </a:rPr>
              <a:t>FLASH! </a:t>
            </a:r>
            <a:r>
              <a:rPr lang="fr-FR" sz="4800" b="1" u="sng" dirty="0" smtClean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 smtClean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22745</TotalTime>
  <Words>1398</Words>
  <Application>Microsoft Office PowerPoint</Application>
  <PresentationFormat>On-screen Show (4:3)</PresentationFormat>
  <Paragraphs>143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CHRIST THE ROCK CONGREGATION PRÉSENTE ÉTUDIONS LA BIBLE  ORATEUR: PASTEUR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222</cp:revision>
  <dcterms:created xsi:type="dcterms:W3CDTF">2022-04-13T13:36:19Z</dcterms:created>
  <dcterms:modified xsi:type="dcterms:W3CDTF">2023-01-31T16:59:59Z</dcterms:modified>
</cp:coreProperties>
</file>