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3"/>
  </p:notesMasterIdLst>
  <p:sldIdLst>
    <p:sldId id="256" r:id="rId2"/>
    <p:sldId id="667" r:id="rId3"/>
    <p:sldId id="936" r:id="rId4"/>
    <p:sldId id="1693" r:id="rId5"/>
    <p:sldId id="1698" r:id="rId6"/>
    <p:sldId id="1699" r:id="rId7"/>
    <p:sldId id="1701" r:id="rId8"/>
    <p:sldId id="1653" r:id="rId9"/>
    <p:sldId id="1704" r:id="rId10"/>
    <p:sldId id="1702" r:id="rId11"/>
    <p:sldId id="1705" r:id="rId12"/>
    <p:sldId id="1703" r:id="rId13"/>
    <p:sldId id="1706" r:id="rId14"/>
    <p:sldId id="1614" r:id="rId15"/>
    <p:sldId id="1707" r:id="rId16"/>
    <p:sldId id="1708" r:id="rId17"/>
    <p:sldId id="1697" r:id="rId18"/>
    <p:sldId id="1709" r:id="rId19"/>
    <p:sldId id="1710" r:id="rId20"/>
    <p:sldId id="716" r:id="rId21"/>
    <p:sldId id="1464" r:id="rId22"/>
    <p:sldId id="1711" r:id="rId23"/>
    <p:sldId id="1712" r:id="rId24"/>
    <p:sldId id="1713" r:id="rId25"/>
    <p:sldId id="1267" r:id="rId26"/>
    <p:sldId id="1060" r:id="rId27"/>
    <p:sldId id="1494" r:id="rId28"/>
    <p:sldId id="1714" r:id="rId29"/>
    <p:sldId id="1715" r:id="rId30"/>
    <p:sldId id="1691" r:id="rId31"/>
    <p:sldId id="1622" r:id="rId32"/>
    <p:sldId id="1716" r:id="rId33"/>
    <p:sldId id="1717" r:id="rId34"/>
    <p:sldId id="1718" r:id="rId35"/>
    <p:sldId id="1624" r:id="rId36"/>
    <p:sldId id="1719" r:id="rId37"/>
    <p:sldId id="1720" r:id="rId38"/>
    <p:sldId id="1721" r:id="rId39"/>
    <p:sldId id="1623" r:id="rId40"/>
    <p:sldId id="1365" r:id="rId41"/>
    <p:sldId id="1366" r:id="rId42"/>
    <p:sldId id="1367" r:id="rId43"/>
    <p:sldId id="1496" r:id="rId44"/>
    <p:sldId id="1722" r:id="rId45"/>
    <p:sldId id="1723" r:id="rId46"/>
    <p:sldId id="1724" r:id="rId47"/>
    <p:sldId id="461" r:id="rId48"/>
    <p:sldId id="949" r:id="rId49"/>
    <p:sldId id="634" r:id="rId50"/>
    <p:sldId id="1727" r:id="rId51"/>
    <p:sldId id="1728" r:id="rId52"/>
    <p:sldId id="1729" r:id="rId53"/>
    <p:sldId id="1730" r:id="rId54"/>
    <p:sldId id="1731" r:id="rId55"/>
    <p:sldId id="1732" r:id="rId56"/>
    <p:sldId id="1733" r:id="rId57"/>
    <p:sldId id="1734" r:id="rId58"/>
    <p:sldId id="1735" r:id="rId59"/>
    <p:sldId id="1736" r:id="rId60"/>
    <p:sldId id="1737" r:id="rId61"/>
    <p:sldId id="1738" r:id="rId62"/>
    <p:sldId id="1739" r:id="rId63"/>
    <p:sldId id="1740" r:id="rId64"/>
    <p:sldId id="1741" r:id="rId65"/>
    <p:sldId id="1742" r:id="rId66"/>
    <p:sldId id="1743" r:id="rId67"/>
    <p:sldId id="1744" r:id="rId68"/>
    <p:sldId id="1745" r:id="rId69"/>
    <p:sldId id="1746" r:id="rId70"/>
    <p:sldId id="1747" r:id="rId71"/>
    <p:sldId id="1748" r:id="rId72"/>
    <p:sldId id="1749" r:id="rId73"/>
    <p:sldId id="1750" r:id="rId74"/>
    <p:sldId id="1751" r:id="rId75"/>
    <p:sldId id="1752" r:id="rId76"/>
    <p:sldId id="1753" r:id="rId77"/>
    <p:sldId id="1754" r:id="rId78"/>
    <p:sldId id="1579" r:id="rId79"/>
    <p:sldId id="1725" r:id="rId80"/>
    <p:sldId id="1726" r:id="rId81"/>
    <p:sldId id="1650"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009900"/>
    <a:srgbClr val="99FF33"/>
    <a:srgbClr val="0D069A"/>
    <a:srgbClr val="FF3399"/>
    <a:srgbClr val="0000CC"/>
    <a:srgbClr val="00FF00"/>
    <a:srgbClr val="003300"/>
    <a:srgbClr val="FF00FF"/>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2/18/2023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2/18/2023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2/18/2023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2/18/2023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2/18/2023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2/18/2023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2/18/2023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2/18/2023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2/18/2023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2/18/2023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2/18/2023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2/18/2023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2/18/2023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0D069A"/>
                </a:solidFill>
                <a:latin typeface="Agency FB" pitchFamily="34" charset="0"/>
              </a:rPr>
              <a:t>FEBRUARY </a:t>
            </a:r>
            <a:r>
              <a:rPr lang="en-US" sz="5400" b="1" dirty="0" smtClean="0">
                <a:solidFill>
                  <a:srgbClr val="0D069A"/>
                </a:solidFill>
                <a:latin typeface="Agency FB" pitchFamily="34" charset="0"/>
              </a:rPr>
              <a:t>19</a:t>
            </a:r>
            <a:r>
              <a:rPr lang="en-US" sz="5400" b="1" baseline="30000" dirty="0" smtClean="0">
                <a:solidFill>
                  <a:srgbClr val="0D069A"/>
                </a:solidFill>
                <a:latin typeface="Agency FB" pitchFamily="34" charset="0"/>
              </a:rPr>
              <a:t>TH</a:t>
            </a:r>
            <a:r>
              <a:rPr lang="en-US" sz="5400" b="1" dirty="0" smtClean="0">
                <a:solidFill>
                  <a:srgbClr val="0D069A"/>
                </a:solidFill>
                <a:latin typeface="Agency FB" pitchFamily="34" charset="0"/>
              </a:rPr>
              <a:t> </a:t>
            </a:r>
            <a:r>
              <a:rPr lang="en-US" sz="5400" b="1" dirty="0" smtClean="0">
                <a:solidFill>
                  <a:srgbClr val="0D069A"/>
                </a:solidFill>
                <a:latin typeface="Agency FB" pitchFamily="34" charset="0"/>
              </a:rPr>
              <a:t>2023</a:t>
            </a:r>
          </a:p>
          <a:p>
            <a:pPr algn="ctr"/>
            <a:r>
              <a:rPr lang="en-US" sz="2800" b="1" dirty="0" smtClean="0">
                <a:solidFill>
                  <a:srgbClr val="FF0000"/>
                </a:solidFill>
                <a:latin typeface="Agency FB" pitchFamily="34" charset="0"/>
              </a:rPr>
              <a:t>Lead by </a:t>
            </a:r>
          </a:p>
          <a:p>
            <a:pPr algn="ctr"/>
            <a:r>
              <a:rPr lang="en-US" sz="5400" b="1" dirty="0" smtClean="0">
                <a:solidFill>
                  <a:srgbClr val="0D069A"/>
                </a:solidFill>
                <a:latin typeface="Agency FB" pitchFamily="34" charset="0"/>
              </a:rPr>
              <a:t>Pasteur Marc </a:t>
            </a:r>
            <a:r>
              <a:rPr lang="en-US" sz="5400" b="1" dirty="0" err="1" smtClean="0">
                <a:solidFill>
                  <a:srgbClr val="0D069A"/>
                </a:solidFill>
                <a:latin typeface="Agency FB" pitchFamily="34" charset="0"/>
              </a:rPr>
              <a:t>Siméon</a:t>
            </a:r>
            <a:endParaRPr lang="en-US" sz="5400" b="1" dirty="0" smtClean="0">
              <a:solidFill>
                <a:srgbClr val="0D069A"/>
              </a:solidFill>
              <a:latin typeface="Agency FB" pitchFamily="34" charset="0"/>
            </a:endParaRPr>
          </a:p>
        </p:txBody>
      </p:sp>
      <p:sp>
        <p:nvSpPr>
          <p:cNvPr id="7" name="TextBox 6"/>
          <p:cNvSpPr txBox="1"/>
          <p:nvPr/>
        </p:nvSpPr>
        <p:spPr>
          <a:xfrm>
            <a:off x="0" y="0"/>
            <a:ext cx="2286000" cy="7848302"/>
          </a:xfrm>
          <a:prstGeom prst="rect">
            <a:avLst/>
          </a:prstGeom>
          <a:solidFill>
            <a:srgbClr val="0000CC"/>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dirty="0" smtClean="0">
                <a:solidFill>
                  <a:schemeClr val="tx1"/>
                </a:solidFill>
              </a:rPr>
              <a:t>@</a:t>
            </a:r>
            <a:r>
              <a:rPr lang="en-US" dirty="0" smtClean="0">
                <a:solidFill>
                  <a:srgbClr val="99FF33"/>
                </a:solidFill>
              </a:rPr>
              <a:t>@@@</a:t>
            </a:r>
            <a:r>
              <a:rPr lang="en-US" dirty="0" smtClean="0">
                <a:solidFill>
                  <a:srgbClr val="FF00FF"/>
                </a:solidFill>
              </a:rPr>
              <a:t>@@</a:t>
            </a:r>
            <a:r>
              <a:rPr lang="en-US" dirty="0" smtClean="0">
                <a:solidFill>
                  <a:srgbClr val="99FF33"/>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chemeClr val="bg1"/>
                </a:solidFill>
              </a:rPr>
              <a:t>CHRIST THE ROCK CONGREGATION</a:t>
            </a:r>
            <a:br>
              <a:rPr lang="en-US" b="1" dirty="0" smtClean="0">
                <a:solidFill>
                  <a:schemeClr val="bg1"/>
                </a:solidFill>
              </a:rPr>
            </a:br>
            <a:r>
              <a:rPr lang="en-US" b="1" dirty="0" smtClean="0">
                <a:solidFill>
                  <a:schemeClr val="bg1"/>
                </a:solidFill>
              </a:rPr>
              <a:t>WORSHIP SERVICE</a:t>
            </a:r>
            <a:endParaRPr lang="en-US" b="1" dirty="0">
              <a:solidFill>
                <a:schemeClr val="bg1"/>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rgbClr val="00B0F0"/>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rgbClr val="0000CC"/>
          </a:solidFill>
        </p:spPr>
        <p:txBody>
          <a:bodyPr wrap="square" rtlCol="0">
            <a:spAutoFit/>
          </a:bodyPr>
          <a:lstStyle/>
          <a:p>
            <a:pPr algn="ctr"/>
            <a:r>
              <a:rPr lang="en-US" sz="4800" b="1" dirty="0" smtClean="0">
                <a:solidFill>
                  <a:schemeClr val="bg1"/>
                </a:solidFill>
                <a:latin typeface="Arial Rounded MT Bold" pitchFamily="34" charset="0"/>
              </a:rPr>
              <a:t>19 FEVRIER 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400" b="1" i="1" dirty="0" smtClean="0">
                <a:solidFill>
                  <a:srgbClr val="FF3399"/>
                </a:solidFill>
                <a:latin typeface="Arial Rounded MT Bold" pitchFamily="34" charset="0"/>
              </a:rPr>
              <a:t>9. Du rocher de Jacob</a:t>
            </a:r>
            <a:endParaRPr lang="en-US" sz="4400" b="1" i="1" dirty="0" smtClean="0">
              <a:solidFill>
                <a:srgbClr val="FF3399"/>
              </a:solidFill>
              <a:latin typeface="Arial Rounded MT Bold" pitchFamily="34" charset="0"/>
            </a:endParaRPr>
          </a:p>
          <a:p>
            <a:pPr algn="ctr">
              <a:buNone/>
            </a:pPr>
            <a:r>
              <a:rPr lang="fr-FR" sz="4400" b="1" dirty="0" smtClean="0">
                <a:solidFill>
                  <a:srgbClr val="FF3399"/>
                </a:solidFill>
                <a:latin typeface="Arial Rounded MT Bold" pitchFamily="34" charset="0"/>
              </a:rPr>
              <a:t>1.</a:t>
            </a:r>
            <a:endParaRPr lang="en-US" sz="4400" b="1" dirty="0" smtClean="0">
              <a:solidFill>
                <a:srgbClr val="FF3399"/>
              </a:solidFill>
              <a:latin typeface="Arial Rounded MT Bold" pitchFamily="34" charset="0"/>
            </a:endParaRPr>
          </a:p>
          <a:p>
            <a:pPr algn="ctr">
              <a:buNone/>
            </a:pPr>
            <a:r>
              <a:rPr lang="fr-FR" sz="4400" b="1" dirty="0" smtClean="0">
                <a:latin typeface="Arial Rounded MT Bold" pitchFamily="34" charset="0"/>
              </a:rPr>
              <a:t>Du rocher de Jacob</a:t>
            </a:r>
            <a:endParaRPr lang="en-US" sz="4400" b="1" dirty="0" smtClean="0">
              <a:latin typeface="Arial Rounded MT Bold" pitchFamily="34" charset="0"/>
            </a:endParaRPr>
          </a:p>
          <a:p>
            <a:pPr algn="ctr">
              <a:buNone/>
            </a:pPr>
            <a:r>
              <a:rPr lang="fr-FR" sz="4400" b="1" dirty="0" smtClean="0">
                <a:latin typeface="Arial Rounded MT Bold" pitchFamily="34" charset="0"/>
              </a:rPr>
              <a:t>Toute l‘œuvre est parfaite.</a:t>
            </a:r>
            <a:endParaRPr lang="en-US" sz="4400" b="1" dirty="0" smtClean="0">
              <a:latin typeface="Arial Rounded MT Bold" pitchFamily="34" charset="0"/>
            </a:endParaRPr>
          </a:p>
          <a:p>
            <a:pPr algn="ctr">
              <a:buNone/>
            </a:pPr>
            <a:r>
              <a:rPr lang="fr-FR" sz="4400" b="1" dirty="0" smtClean="0">
                <a:latin typeface="Arial Rounded MT Bold" pitchFamily="34" charset="0"/>
              </a:rPr>
              <a:t>Ce que sa bouche a dit,</a:t>
            </a:r>
            <a:endParaRPr lang="en-US" sz="4400" b="1" dirty="0" smtClean="0">
              <a:latin typeface="Arial Rounded MT Bold" pitchFamily="34" charset="0"/>
            </a:endParaRPr>
          </a:p>
          <a:p>
            <a:pPr algn="ctr">
              <a:buNone/>
            </a:pPr>
            <a:r>
              <a:rPr lang="fr-FR" sz="4400" b="1" dirty="0" smtClean="0">
                <a:latin typeface="Arial Rounded MT Bold" pitchFamily="34" charset="0"/>
              </a:rPr>
              <a:t>Sa main l'accomplira!</a:t>
            </a:r>
            <a:endParaRPr lang="en-US" sz="4400" b="1" dirty="0" smtClean="0">
              <a:latin typeface="Arial Rounded MT Bold" pitchFamily="34" charset="0"/>
            </a:endParaRPr>
          </a:p>
          <a:p>
            <a:pPr algn="ctr">
              <a:buNone/>
            </a:pPr>
            <a:r>
              <a:rPr lang="fr-FR" sz="4400" b="1" dirty="0" smtClean="0">
                <a:solidFill>
                  <a:srgbClr val="009900"/>
                </a:solidFill>
                <a:latin typeface="Arial Rounded MT Bold" pitchFamily="34" charset="0"/>
              </a:rPr>
              <a:t>Alléluia! Alléluia! (bis)</a:t>
            </a:r>
            <a:endParaRPr lang="en-US" sz="4400" b="1" dirty="0" smtClean="0">
              <a:solidFill>
                <a:srgbClr val="009900"/>
              </a:solidFill>
              <a:latin typeface="Arial Rounded MT Bold" pitchFamily="34" charset="0"/>
            </a:endParaRPr>
          </a:p>
          <a:p>
            <a:pPr algn="ctr">
              <a:buNone/>
            </a:pPr>
            <a:r>
              <a:rPr lang="fr-FR" sz="4400" b="1" dirty="0" smtClean="0">
                <a:solidFill>
                  <a:srgbClr val="009900"/>
                </a:solidFill>
                <a:latin typeface="Arial Rounded MT Bold" pitchFamily="34" charset="0"/>
              </a:rPr>
              <a:t>Car Il est notre Dieu, (ter)</a:t>
            </a:r>
            <a:endParaRPr lang="en-US" sz="4400" b="1" dirty="0" smtClean="0">
              <a:solidFill>
                <a:srgbClr val="009900"/>
              </a:solidFill>
              <a:latin typeface="Arial Rounded MT Bold" pitchFamily="34" charset="0"/>
            </a:endParaRPr>
          </a:p>
          <a:p>
            <a:pPr algn="ctr">
              <a:buNone/>
            </a:pPr>
            <a:r>
              <a:rPr lang="fr-FR" sz="4400" b="1" dirty="0" smtClean="0">
                <a:solidFill>
                  <a:srgbClr val="009900"/>
                </a:solidFill>
                <a:latin typeface="Arial Rounded MT Bold" pitchFamily="34" charset="0"/>
              </a:rPr>
              <a:t>Notre haute retraite!</a:t>
            </a:r>
            <a:endParaRPr lang="en-US" sz="44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400" b="1" dirty="0" smtClean="0">
                <a:solidFill>
                  <a:srgbClr val="FF3399"/>
                </a:solidFill>
                <a:latin typeface="Arial Rounded MT Bold" pitchFamily="34" charset="0"/>
              </a:rPr>
              <a:t>2.</a:t>
            </a:r>
            <a:endParaRPr lang="en-US" sz="4400" b="1" dirty="0" smtClean="0">
              <a:solidFill>
                <a:srgbClr val="FF3399"/>
              </a:solidFill>
              <a:latin typeface="Arial Rounded MT Bold" pitchFamily="34" charset="0"/>
            </a:endParaRPr>
          </a:p>
          <a:p>
            <a:pPr algn="ctr">
              <a:buNone/>
            </a:pPr>
            <a:r>
              <a:rPr lang="fr-FR" sz="4400" b="1" dirty="0" smtClean="0">
                <a:latin typeface="Arial Rounded MT Bold" pitchFamily="34" charset="0"/>
              </a:rPr>
              <a:t>C'est pour l'éternité</a:t>
            </a:r>
            <a:endParaRPr lang="en-US" sz="4400" b="1" dirty="0" smtClean="0">
              <a:latin typeface="Arial Rounded MT Bold" pitchFamily="34" charset="0"/>
            </a:endParaRPr>
          </a:p>
          <a:p>
            <a:pPr algn="ctr">
              <a:buNone/>
            </a:pPr>
            <a:r>
              <a:rPr lang="fr-FR" sz="4400" b="1" dirty="0" smtClean="0">
                <a:latin typeface="Arial Rounded MT Bold" pitchFamily="34" charset="0"/>
              </a:rPr>
              <a:t>Que le Seigneur nous aime:</a:t>
            </a:r>
            <a:endParaRPr lang="en-US" sz="4400" b="1" dirty="0" smtClean="0">
              <a:latin typeface="Arial Rounded MT Bold" pitchFamily="34" charset="0"/>
            </a:endParaRPr>
          </a:p>
          <a:p>
            <a:pPr algn="ctr">
              <a:buNone/>
            </a:pPr>
            <a:r>
              <a:rPr lang="fr-FR" sz="4400" b="1" dirty="0" smtClean="0">
                <a:latin typeface="Arial Rounded MT Bold" pitchFamily="34" charset="0"/>
              </a:rPr>
              <a:t>Sa grâce en notre cœur</a:t>
            </a:r>
            <a:endParaRPr lang="en-US" sz="4400" b="1" dirty="0" smtClean="0">
              <a:latin typeface="Arial Rounded MT Bold" pitchFamily="34" charset="0"/>
            </a:endParaRPr>
          </a:p>
          <a:p>
            <a:pPr algn="ctr">
              <a:buNone/>
            </a:pPr>
            <a:r>
              <a:rPr lang="fr-FR" sz="4400" b="1" dirty="0" smtClean="0">
                <a:latin typeface="Arial Rounded MT Bold" pitchFamily="34" charset="0"/>
              </a:rPr>
              <a:t>Jamais ne cessera.</a:t>
            </a:r>
            <a:endParaRPr lang="en-US" sz="4400" b="1" dirty="0" smtClean="0">
              <a:latin typeface="Arial Rounded MT Bold" pitchFamily="34" charset="0"/>
            </a:endParaRPr>
          </a:p>
          <a:p>
            <a:pPr algn="ctr">
              <a:buNone/>
            </a:pPr>
            <a:r>
              <a:rPr lang="fr-FR" sz="4400" b="1" dirty="0" smtClean="0">
                <a:solidFill>
                  <a:srgbClr val="009900"/>
                </a:solidFill>
                <a:latin typeface="Arial Rounded MT Bold" pitchFamily="34" charset="0"/>
              </a:rPr>
              <a:t>Alléluia! Alléluia! (bis)</a:t>
            </a:r>
            <a:endParaRPr lang="en-US" sz="4400" b="1" dirty="0" smtClean="0">
              <a:solidFill>
                <a:srgbClr val="009900"/>
              </a:solidFill>
              <a:latin typeface="Arial Rounded MT Bold" pitchFamily="34" charset="0"/>
            </a:endParaRPr>
          </a:p>
          <a:p>
            <a:pPr algn="ctr">
              <a:buNone/>
            </a:pPr>
            <a:r>
              <a:rPr lang="fr-FR" sz="4400" b="1" dirty="0" smtClean="0">
                <a:solidFill>
                  <a:srgbClr val="009900"/>
                </a:solidFill>
                <a:latin typeface="Arial Rounded MT Bold" pitchFamily="34" charset="0"/>
              </a:rPr>
              <a:t>Car Il est notre espoir, (ter)</a:t>
            </a:r>
            <a:endParaRPr lang="en-US" sz="4400" b="1" dirty="0" smtClean="0">
              <a:solidFill>
                <a:srgbClr val="009900"/>
              </a:solidFill>
              <a:latin typeface="Arial Rounded MT Bold" pitchFamily="34" charset="0"/>
            </a:endParaRPr>
          </a:p>
          <a:p>
            <a:pPr algn="ctr">
              <a:buNone/>
            </a:pPr>
            <a:r>
              <a:rPr lang="fr-FR" sz="4400" b="1" dirty="0" smtClean="0">
                <a:solidFill>
                  <a:srgbClr val="009900"/>
                </a:solidFill>
                <a:latin typeface="Arial Rounded MT Bold" pitchFamily="34" charset="0"/>
              </a:rPr>
              <a:t>Notre bonheur suprême.</a:t>
            </a:r>
            <a:endParaRPr lang="en-US" sz="44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800" b="1" dirty="0" smtClean="0">
                <a:solidFill>
                  <a:srgbClr val="FF3399"/>
                </a:solidFill>
                <a:latin typeface="Arial Rounded MT Bold" pitchFamily="34" charset="0"/>
              </a:rPr>
              <a:t>3.</a:t>
            </a:r>
            <a:endParaRPr lang="en-US" sz="4800" b="1" dirty="0" smtClean="0">
              <a:solidFill>
                <a:srgbClr val="FF3399"/>
              </a:solidFill>
              <a:latin typeface="Arial Rounded MT Bold" pitchFamily="34" charset="0"/>
            </a:endParaRPr>
          </a:p>
          <a:p>
            <a:pPr algn="ctr">
              <a:buNone/>
            </a:pPr>
            <a:r>
              <a:rPr lang="fr-FR" sz="4800" b="1" dirty="0" smtClean="0">
                <a:latin typeface="Arial Rounded MT Bold" pitchFamily="34" charset="0"/>
              </a:rPr>
              <a:t>De tous nos ennemis</a:t>
            </a:r>
            <a:endParaRPr lang="en-US" sz="4800" b="1" dirty="0" smtClean="0">
              <a:latin typeface="Arial Rounded MT Bold" pitchFamily="34" charset="0"/>
            </a:endParaRPr>
          </a:p>
          <a:p>
            <a:pPr algn="ctr">
              <a:buNone/>
            </a:pPr>
            <a:r>
              <a:rPr lang="fr-FR" sz="4800" b="1" dirty="0" smtClean="0">
                <a:latin typeface="Arial Rounded MT Bold" pitchFamily="34" charset="0"/>
              </a:rPr>
              <a:t>Il sait quel est le nombre;</a:t>
            </a:r>
            <a:endParaRPr lang="en-US" sz="4800" b="1" dirty="0" smtClean="0">
              <a:latin typeface="Arial Rounded MT Bold" pitchFamily="34" charset="0"/>
            </a:endParaRPr>
          </a:p>
          <a:p>
            <a:pPr algn="ctr">
              <a:buNone/>
            </a:pPr>
            <a:r>
              <a:rPr lang="fr-FR" sz="4800" b="1" dirty="0" smtClean="0">
                <a:latin typeface="Arial Rounded MT Bold" pitchFamily="34" charset="0"/>
              </a:rPr>
              <a:t>Son bras combat pour nous</a:t>
            </a:r>
            <a:endParaRPr lang="en-US" sz="4800" b="1" dirty="0" smtClean="0">
              <a:latin typeface="Arial Rounded MT Bold" pitchFamily="34" charset="0"/>
            </a:endParaRPr>
          </a:p>
          <a:p>
            <a:pPr algn="ctr">
              <a:buNone/>
            </a:pPr>
            <a:r>
              <a:rPr lang="fr-FR" sz="4800" b="1" dirty="0" smtClean="0">
                <a:latin typeface="Arial Rounded MT Bold" pitchFamily="34" charset="0"/>
              </a:rPr>
              <a:t>Et nous délivrera.</a:t>
            </a:r>
            <a:endParaRPr lang="en-US" sz="4800" b="1" dirty="0" smtClean="0">
              <a:latin typeface="Arial Rounded MT Bold" pitchFamily="34" charset="0"/>
            </a:endParaRPr>
          </a:p>
          <a:p>
            <a:pPr algn="ctr">
              <a:buNone/>
            </a:pPr>
            <a:r>
              <a:rPr lang="fr-FR" sz="4800" b="1" dirty="0" smtClean="0">
                <a:solidFill>
                  <a:srgbClr val="009900"/>
                </a:solidFill>
                <a:latin typeface="Arial Rounded MT Bold" pitchFamily="34" charset="0"/>
              </a:rPr>
              <a:t>Alléluia! Alléluia! (bis)</a:t>
            </a:r>
            <a:endParaRPr lang="en-US" sz="4800" b="1" dirty="0" smtClean="0">
              <a:solidFill>
                <a:srgbClr val="009900"/>
              </a:solidFill>
              <a:latin typeface="Arial Rounded MT Bold" pitchFamily="34" charset="0"/>
            </a:endParaRPr>
          </a:p>
          <a:p>
            <a:pPr algn="ctr">
              <a:buNone/>
            </a:pPr>
            <a:r>
              <a:rPr lang="fr-FR" sz="4800" b="1" dirty="0" smtClean="0">
                <a:solidFill>
                  <a:srgbClr val="009900"/>
                </a:solidFill>
                <a:latin typeface="Arial Rounded MT Bold" pitchFamily="34" charset="0"/>
              </a:rPr>
              <a:t>Les méchants devant lui, (ter)</a:t>
            </a:r>
            <a:endParaRPr lang="en-US" sz="4800" b="1" dirty="0" smtClean="0">
              <a:solidFill>
                <a:srgbClr val="009900"/>
              </a:solidFill>
              <a:latin typeface="Arial Rounded MT Bold" pitchFamily="34" charset="0"/>
            </a:endParaRPr>
          </a:p>
          <a:p>
            <a:pPr algn="ctr">
              <a:buNone/>
            </a:pPr>
            <a:r>
              <a:rPr lang="fr-FR" sz="4800" b="1" dirty="0" smtClean="0">
                <a:solidFill>
                  <a:srgbClr val="009900"/>
                </a:solidFill>
                <a:latin typeface="Arial Rounded MT Bold" pitchFamily="34" charset="0"/>
              </a:rPr>
              <a:t>S'enfuiront comme l'ombre.</a:t>
            </a:r>
            <a:endParaRPr lang="en-US" sz="48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4800" b="1" dirty="0" smtClean="0">
                <a:solidFill>
                  <a:srgbClr val="FF3399"/>
                </a:solidFill>
                <a:latin typeface="Arial Rounded MT Bold" pitchFamily="34" charset="0"/>
              </a:rPr>
              <a:t>4.</a:t>
            </a:r>
            <a:endParaRPr lang="en-US" sz="4800" b="1" dirty="0" smtClean="0">
              <a:solidFill>
                <a:srgbClr val="FF3399"/>
              </a:solidFill>
              <a:latin typeface="Arial Rounded MT Bold" pitchFamily="34" charset="0"/>
            </a:endParaRPr>
          </a:p>
          <a:p>
            <a:pPr algn="ctr">
              <a:buNone/>
            </a:pPr>
            <a:r>
              <a:rPr lang="fr-FR" sz="4800" b="1" dirty="0" smtClean="0">
                <a:latin typeface="Arial Rounded MT Bold" pitchFamily="34" charset="0"/>
              </a:rPr>
              <a:t>Louons donc l'Éternel,</a:t>
            </a:r>
            <a:endParaRPr lang="en-US" sz="4800" b="1" dirty="0" smtClean="0">
              <a:latin typeface="Arial Rounded MT Bold" pitchFamily="34" charset="0"/>
            </a:endParaRPr>
          </a:p>
          <a:p>
            <a:pPr algn="ctr">
              <a:buNone/>
            </a:pPr>
            <a:r>
              <a:rPr lang="fr-FR" sz="4800" b="1" dirty="0" smtClean="0">
                <a:latin typeface="Arial Rounded MT Bold" pitchFamily="34" charset="0"/>
              </a:rPr>
              <a:t>Notre Dieu, notre Père!</a:t>
            </a:r>
            <a:endParaRPr lang="en-US" sz="4800" b="1" dirty="0" smtClean="0">
              <a:latin typeface="Arial Rounded MT Bold" pitchFamily="34" charset="0"/>
            </a:endParaRPr>
          </a:p>
          <a:p>
            <a:pPr algn="ctr">
              <a:buNone/>
            </a:pPr>
            <a:r>
              <a:rPr lang="fr-FR" sz="4800" b="1" dirty="0" smtClean="0">
                <a:latin typeface="Arial Rounded MT Bold" pitchFamily="34" charset="0"/>
              </a:rPr>
              <a:t>Le Seigneur est pour nous:</a:t>
            </a:r>
            <a:endParaRPr lang="en-US" sz="4800" b="1" dirty="0" smtClean="0">
              <a:latin typeface="Arial Rounded MT Bold" pitchFamily="34" charset="0"/>
            </a:endParaRPr>
          </a:p>
          <a:p>
            <a:pPr algn="ctr">
              <a:buNone/>
            </a:pPr>
            <a:r>
              <a:rPr lang="fr-FR" sz="4800" b="1" dirty="0" smtClean="0">
                <a:latin typeface="Arial Rounded MT Bold" pitchFamily="34" charset="0"/>
              </a:rPr>
              <a:t>Contre nous qui sera?</a:t>
            </a:r>
            <a:endParaRPr lang="en-US" sz="4800" b="1" dirty="0" smtClean="0">
              <a:latin typeface="Arial Rounded MT Bold" pitchFamily="34" charset="0"/>
            </a:endParaRPr>
          </a:p>
          <a:p>
            <a:pPr algn="ctr">
              <a:buNone/>
            </a:pPr>
            <a:r>
              <a:rPr lang="fr-FR" sz="4800" b="1" dirty="0" smtClean="0">
                <a:solidFill>
                  <a:srgbClr val="009900"/>
                </a:solidFill>
                <a:latin typeface="Arial Rounded MT Bold" pitchFamily="34" charset="0"/>
              </a:rPr>
              <a:t>Alléluia! Alléluia! (bis)</a:t>
            </a:r>
            <a:endParaRPr lang="en-US" sz="4800" b="1" dirty="0" smtClean="0">
              <a:solidFill>
                <a:srgbClr val="009900"/>
              </a:solidFill>
              <a:latin typeface="Arial Rounded MT Bold" pitchFamily="34" charset="0"/>
            </a:endParaRPr>
          </a:p>
          <a:p>
            <a:pPr algn="ctr">
              <a:buNone/>
            </a:pPr>
            <a:r>
              <a:rPr lang="fr-FR" sz="4800" b="1" dirty="0" smtClean="0">
                <a:solidFill>
                  <a:srgbClr val="009900"/>
                </a:solidFill>
                <a:latin typeface="Arial Rounded MT Bold" pitchFamily="34" charset="0"/>
              </a:rPr>
              <a:t>Triomphons en Jésus, (ter)</a:t>
            </a:r>
            <a:endParaRPr lang="en-US" sz="4800" b="1" dirty="0" smtClean="0">
              <a:solidFill>
                <a:srgbClr val="009900"/>
              </a:solidFill>
              <a:latin typeface="Arial Rounded MT Bold" pitchFamily="34" charset="0"/>
            </a:endParaRPr>
          </a:p>
          <a:p>
            <a:pPr algn="ctr">
              <a:buNone/>
            </a:pPr>
            <a:r>
              <a:rPr lang="fr-FR" sz="4800" b="1" dirty="0" smtClean="0">
                <a:solidFill>
                  <a:srgbClr val="009900"/>
                </a:solidFill>
                <a:latin typeface="Arial Rounded MT Bold" pitchFamily="34" charset="0"/>
              </a:rPr>
              <a:t>Et vivons pour lui plaire.</a:t>
            </a:r>
            <a:endParaRPr lang="en-US" sz="48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Autofit/>
          </a:bodyPr>
          <a:lstStyle/>
          <a:p>
            <a:pPr marL="0" indent="0" algn="ctr">
              <a:buNone/>
            </a:pPr>
            <a:r>
              <a:rPr lang="fr-FR" sz="4000" dirty="0" smtClean="0">
                <a:solidFill>
                  <a:srgbClr val="C00000"/>
                </a:solidFill>
              </a:rPr>
              <a:t>74 </a:t>
            </a:r>
            <a:r>
              <a:rPr lang="fr-FR" sz="4000" b="1" dirty="0" smtClean="0">
                <a:solidFill>
                  <a:srgbClr val="C00000"/>
                </a:solidFill>
                <a:latin typeface="Arial Rounded MT Bold" pitchFamily="34" charset="0"/>
              </a:rPr>
              <a:t>Echos Des Elus : </a:t>
            </a:r>
            <a:r>
              <a:rPr lang="fr-FR" sz="4000" b="1" dirty="0" err="1" smtClean="0">
                <a:solidFill>
                  <a:srgbClr val="C00000"/>
                </a:solidFill>
                <a:latin typeface="Arial Rounded MT Bold" pitchFamily="34" charset="0"/>
              </a:rPr>
              <a:t>Distans</a:t>
            </a:r>
            <a:r>
              <a:rPr lang="fr-FR" sz="4000" b="1" dirty="0" smtClean="0">
                <a:solidFill>
                  <a:srgbClr val="C00000"/>
                </a:solidFill>
                <a:latin typeface="Arial Rounded MT Bold" pitchFamily="34" charset="0"/>
              </a:rPr>
              <a:t> M-Rive </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marL="0" indent="0" algn="ctr">
              <a:buNone/>
            </a:pPr>
            <a:r>
              <a:rPr lang="fr-FR" sz="4000" b="1" dirty="0" err="1" smtClean="0">
                <a:latin typeface="Arial Rounded MT Bold" pitchFamily="34" charset="0"/>
              </a:rPr>
              <a:t>Distans</a:t>
            </a:r>
            <a:r>
              <a:rPr lang="fr-FR" sz="4000" b="1" dirty="0" smtClean="0">
                <a:latin typeface="Arial Rounded MT Bold" pitchFamily="34" charset="0"/>
              </a:rPr>
              <a:t> m-rive m-</a:t>
            </a:r>
            <a:r>
              <a:rPr lang="fr-FR" sz="4000" b="1" dirty="0" err="1" smtClean="0">
                <a:latin typeface="Arial Rounded MT Bold" pitchFamily="34" charset="0"/>
              </a:rPr>
              <a:t>santi</a:t>
            </a:r>
            <a:r>
              <a:rPr lang="fr-FR" sz="4000" b="1" dirty="0" smtClean="0">
                <a:latin typeface="Arial Rounded MT Bold" pitchFamily="34" charset="0"/>
              </a:rPr>
              <a:t> </a:t>
            </a:r>
          </a:p>
          <a:p>
            <a:pPr marL="0" indent="0" algn="ctr">
              <a:buNone/>
            </a:pPr>
            <a:r>
              <a:rPr lang="fr-FR" sz="4000" b="1" dirty="0" err="1" smtClean="0">
                <a:latin typeface="Arial Rounded MT Bold" pitchFamily="34" charset="0"/>
              </a:rPr>
              <a:t>pap</a:t>
            </a:r>
            <a:r>
              <a:rPr lang="fr-FR" sz="4000" b="1" dirty="0" smtClean="0">
                <a:latin typeface="Arial Rounded MT Bold" pitchFamily="34" charset="0"/>
              </a:rPr>
              <a:t> ka </a:t>
            </a:r>
            <a:r>
              <a:rPr lang="fr-FR" sz="4000" b="1" dirty="0" err="1" smtClean="0">
                <a:latin typeface="Arial Rounded MT Bold" pitchFamily="34" charset="0"/>
              </a:rPr>
              <a:t>tounin</a:t>
            </a:r>
            <a:r>
              <a:rPr lang="fr-FR" sz="4000" b="1" dirty="0" smtClean="0">
                <a:latin typeface="Arial Rounded MT Bold" pitchFamily="34" charset="0"/>
              </a:rPr>
              <a:t> </a:t>
            </a:r>
            <a:r>
              <a:rPr lang="fr-FR" sz="4000" b="1" dirty="0" err="1" smtClean="0">
                <a:latin typeface="Arial Rounded MT Bold" pitchFamily="34" charset="0"/>
              </a:rPr>
              <a:t>ankò</a:t>
            </a:r>
            <a:endParaRPr lang="en-US" sz="4000" b="1" dirty="0" smtClean="0">
              <a:latin typeface="Arial Rounded MT Bold" pitchFamily="34" charset="0"/>
            </a:endParaRPr>
          </a:p>
          <a:p>
            <a:pPr marL="0" indent="0" algn="ctr">
              <a:buNone/>
            </a:pP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pap</a:t>
            </a:r>
            <a:r>
              <a:rPr lang="fr-FR" sz="4000" b="1" dirty="0" smtClean="0">
                <a:latin typeface="Arial Rounded MT Bold" pitchFamily="34" charset="0"/>
              </a:rPr>
              <a:t> </a:t>
            </a:r>
            <a:r>
              <a:rPr lang="fr-FR" sz="4000" b="1" dirty="0" err="1" smtClean="0">
                <a:latin typeface="Arial Rounded MT Bold" pitchFamily="34" charset="0"/>
              </a:rPr>
              <a:t>tounen</a:t>
            </a:r>
            <a:r>
              <a:rPr lang="fr-FR" sz="4000" b="1" dirty="0" smtClean="0">
                <a:latin typeface="Arial Rounded MT Bold" pitchFamily="34" charset="0"/>
              </a:rPr>
              <a:t>, </a:t>
            </a:r>
          </a:p>
          <a:p>
            <a:pPr marL="0" indent="0" algn="ctr">
              <a:buNone/>
            </a:pP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pap</a:t>
            </a:r>
            <a:r>
              <a:rPr lang="fr-FR" sz="4000" b="1" dirty="0" smtClean="0">
                <a:latin typeface="Arial Rounded MT Bold" pitchFamily="34" charset="0"/>
              </a:rPr>
              <a:t> </a:t>
            </a:r>
            <a:r>
              <a:rPr lang="fr-FR" sz="4000" b="1" dirty="0" err="1" smtClean="0">
                <a:latin typeface="Arial Rounded MT Bold" pitchFamily="34" charset="0"/>
              </a:rPr>
              <a:t>tounen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Min-m si </a:t>
            </a:r>
            <a:r>
              <a:rPr lang="fr-FR" sz="4000" b="1" dirty="0" err="1" smtClean="0">
                <a:latin typeface="Arial Rounded MT Bold" pitchFamily="34" charset="0"/>
              </a:rPr>
              <a:t>loraj</a:t>
            </a:r>
            <a:r>
              <a:rPr lang="fr-FR" sz="4000" b="1" dirty="0" smtClean="0">
                <a:latin typeface="Arial Rounded MT Bold" pitchFamily="34" charset="0"/>
              </a:rPr>
              <a:t>, </a:t>
            </a:r>
            <a:r>
              <a:rPr lang="fr-FR" sz="4000" b="1" dirty="0" err="1" smtClean="0">
                <a:latin typeface="Arial Rounded MT Bold" pitchFamily="34" charset="0"/>
              </a:rPr>
              <a:t>danje</a:t>
            </a:r>
            <a:r>
              <a:rPr lang="fr-FR" sz="4000" b="1" dirty="0" smtClean="0">
                <a:latin typeface="Arial Rounded MT Bold" pitchFamily="34" charset="0"/>
              </a:rPr>
              <a:t> </a:t>
            </a:r>
          </a:p>
          <a:p>
            <a:pPr marL="0" indent="0" algn="ctr">
              <a:buNone/>
            </a:pPr>
            <a:r>
              <a:rPr lang="fr-FR" sz="4000" b="1" dirty="0" smtClean="0">
                <a:latin typeface="Arial Rounded MT Bold" pitchFamily="34" charset="0"/>
              </a:rPr>
              <a:t>menace frape </a:t>
            </a:r>
            <a:r>
              <a:rPr lang="fr-FR" sz="4000" b="1" dirty="0" err="1" smtClean="0">
                <a:latin typeface="Arial Rounded MT Bold" pitchFamily="34" charset="0"/>
              </a:rPr>
              <a:t>mwen</a:t>
            </a:r>
            <a:r>
              <a:rPr lang="fr-FR" sz="4000" b="1" dirty="0" smtClean="0">
                <a:latin typeface="Arial Rounded MT Bold" pitchFamily="34" charset="0"/>
              </a:rPr>
              <a:t>,</a:t>
            </a:r>
            <a:endParaRPr lang="en-US" sz="4000" b="1" dirty="0" smtClean="0">
              <a:latin typeface="Arial Rounded MT Bold" pitchFamily="34" charset="0"/>
            </a:endParaRPr>
          </a:p>
          <a:p>
            <a:pPr marL="0" indent="0" algn="ctr">
              <a:buNone/>
            </a:pPr>
            <a:r>
              <a:rPr lang="en-US" sz="4000" b="1" dirty="0" err="1" smtClean="0">
                <a:latin typeface="Arial Rounded MT Bold" pitchFamily="34" charset="0"/>
              </a:rPr>
              <a:t>Ankò</a:t>
            </a:r>
            <a:r>
              <a:rPr lang="en-US" sz="4000" b="1" dirty="0" smtClean="0">
                <a:latin typeface="Arial Rounded MT Bold" pitchFamily="34" charset="0"/>
              </a:rPr>
              <a:t> </a:t>
            </a:r>
            <a:r>
              <a:rPr lang="en-US" sz="4000" b="1" dirty="0" err="1" smtClean="0">
                <a:latin typeface="Arial Rounded MT Bold" pitchFamily="34" charset="0"/>
              </a:rPr>
              <a:t>mwen</a:t>
            </a:r>
            <a:r>
              <a:rPr lang="en-US" sz="4000" b="1" dirty="0" smtClean="0">
                <a:latin typeface="Arial Rounded MT Bold" pitchFamily="34" charset="0"/>
              </a:rPr>
              <a:t> </a:t>
            </a:r>
            <a:r>
              <a:rPr lang="en-US" sz="4000" b="1" dirty="0" err="1" smtClean="0">
                <a:latin typeface="Arial Rounded MT Bold" pitchFamily="34" charset="0"/>
              </a:rPr>
              <a:t>di</a:t>
            </a:r>
            <a:r>
              <a:rPr lang="en-US" sz="4000" b="1" dirty="0" smtClean="0">
                <a:latin typeface="Arial Rounded MT Bold" pitchFamily="34" charset="0"/>
              </a:rPr>
              <a:t>, </a:t>
            </a:r>
          </a:p>
          <a:p>
            <a:pPr marL="0" indent="0" algn="ctr">
              <a:buNone/>
            </a:pPr>
            <a:r>
              <a:rPr lang="en-US" sz="4000" b="1" dirty="0" err="1" smtClean="0">
                <a:latin typeface="Arial Rounded MT Bold" pitchFamily="34" charset="0"/>
              </a:rPr>
              <a:t>Mwen</a:t>
            </a:r>
            <a:r>
              <a:rPr lang="en-US" sz="4000" b="1" dirty="0" smtClean="0">
                <a:latin typeface="Arial Rounded MT Bold" pitchFamily="34" charset="0"/>
              </a:rPr>
              <a:t> pap </a:t>
            </a:r>
            <a:r>
              <a:rPr lang="en-US" sz="4000" b="1" dirty="0" err="1" smtClean="0">
                <a:latin typeface="Arial Rounded MT Bold" pitchFamily="34" charset="0"/>
              </a:rPr>
              <a:t>tounin</a:t>
            </a: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marL="0" indent="0" algn="ctr">
              <a:buNone/>
            </a:pPr>
            <a:r>
              <a:rPr lang="fr-FR" sz="4800" b="1" dirty="0" err="1" smtClean="0">
                <a:solidFill>
                  <a:srgbClr val="C00000"/>
                </a:solidFill>
                <a:latin typeface="Arial Rounded MT Bold" pitchFamily="34" charset="0"/>
              </a:rPr>
              <a:t>Ref</a:t>
            </a:r>
            <a:r>
              <a:rPr lang="fr-FR"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O non, non, non,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Mwen</a:t>
            </a:r>
            <a:r>
              <a:rPr lang="en-US" sz="4800" b="1" dirty="0" smtClean="0">
                <a:solidFill>
                  <a:schemeClr val="bg1"/>
                </a:solidFill>
                <a:latin typeface="Arial Rounded MT Bold" pitchFamily="34" charset="0"/>
              </a:rPr>
              <a:t> pap </a:t>
            </a:r>
            <a:r>
              <a:rPr lang="en-US"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Paske</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anro</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ki</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atire</a:t>
            </a:r>
            <a:r>
              <a:rPr lang="en-US" sz="4800" b="1" dirty="0" smtClean="0">
                <a:solidFill>
                  <a:schemeClr val="bg1"/>
                </a:solidFill>
                <a:latin typeface="Arial Rounded MT Bold" pitchFamily="34" charset="0"/>
              </a:rPr>
              <a:t>-m</a:t>
            </a:r>
          </a:p>
          <a:p>
            <a:pPr marL="0" indent="0" algn="ctr">
              <a:buNone/>
            </a:pPr>
            <a:r>
              <a:rPr lang="fr-FR" sz="4800" b="1" dirty="0" smtClean="0">
                <a:solidFill>
                  <a:schemeClr val="bg1"/>
                </a:solidFill>
                <a:latin typeface="Arial Rounded MT Bold" pitchFamily="34" charset="0"/>
              </a:rPr>
              <a:t>Déjà avion </a:t>
            </a:r>
            <a:r>
              <a:rPr lang="fr-FR" sz="4800" b="1" dirty="0" err="1" smtClean="0">
                <a:solidFill>
                  <a:schemeClr val="bg1"/>
                </a:solidFill>
                <a:latin typeface="Arial Rounded MT Bold" pitchFamily="34" charset="0"/>
              </a:rPr>
              <a:t>mwen</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dekole</a:t>
            </a:r>
            <a:endParaRPr lang="en-US" sz="4800" b="1" dirty="0" smtClean="0">
              <a:solidFill>
                <a:schemeClr val="bg1"/>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m-</a:t>
            </a:r>
            <a:r>
              <a:rPr lang="fr-FR" sz="4800" b="1" dirty="0" err="1" smtClean="0">
                <a:solidFill>
                  <a:schemeClr val="bg1"/>
                </a:solidFill>
                <a:latin typeface="Arial Rounded MT Bold" pitchFamily="34" charset="0"/>
              </a:rPr>
              <a:t>pase</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poin</a:t>
            </a:r>
            <a:r>
              <a:rPr lang="fr-FR" sz="4800" b="1" dirty="0" smtClean="0">
                <a:solidFill>
                  <a:schemeClr val="bg1"/>
                </a:solidFill>
                <a:latin typeface="Arial Rounded MT Bold" pitchFamily="34" charset="0"/>
              </a:rPr>
              <a:t> </a:t>
            </a:r>
          </a:p>
          <a:p>
            <a:pPr marL="0" indent="0" algn="ctr">
              <a:buNone/>
            </a:pPr>
            <a:r>
              <a:rPr lang="fr-FR" sz="4800" b="1" dirty="0" smtClean="0">
                <a:solidFill>
                  <a:schemeClr val="bg1"/>
                </a:solidFill>
                <a:latin typeface="Arial Rounded MT Bold" pitchFamily="34" charset="0"/>
              </a:rPr>
              <a:t>pou-m </a:t>
            </a:r>
            <a:r>
              <a:rPr lang="fr-FR" sz="4800" b="1" dirty="0" err="1" smtClean="0">
                <a:solidFill>
                  <a:schemeClr val="bg1"/>
                </a:solidFill>
                <a:latin typeface="Arial Rounded MT Bold" pitchFamily="34" charset="0"/>
              </a:rPr>
              <a:t>pa</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marL="0" indent="0" algn="ctr">
              <a:buNone/>
            </a:pPr>
            <a:r>
              <a:rPr lang="fr-FR" sz="4800" b="1" dirty="0" smtClean="0">
                <a:solidFill>
                  <a:srgbClr val="C00000"/>
                </a:solidFill>
                <a:latin typeface="Arial Rounded MT Bold" pitchFamily="34" charset="0"/>
              </a:rPr>
              <a:t>2</a:t>
            </a:r>
          </a:p>
          <a:p>
            <a:pPr marL="0" indent="0" algn="ctr">
              <a:buNone/>
            </a:pPr>
            <a:r>
              <a:rPr lang="fr-FR" sz="4800" b="1" dirty="0" smtClean="0">
                <a:latin typeface="Arial Rounded MT Bold" pitchFamily="34" charset="0"/>
              </a:rPr>
              <a:t>Le </a:t>
            </a:r>
            <a:r>
              <a:rPr lang="fr-FR" sz="4800" b="1" dirty="0" err="1" smtClean="0">
                <a:latin typeface="Arial Rounded MT Bold" pitchFamily="34" charset="0"/>
              </a:rPr>
              <a:t>mond</a:t>
            </a:r>
            <a:r>
              <a:rPr lang="fr-FR" sz="4800" b="1" dirty="0" smtClean="0">
                <a:latin typeface="Arial Rounded MT Bold" pitchFamily="34" charset="0"/>
              </a:rPr>
              <a:t> </a:t>
            </a:r>
            <a:r>
              <a:rPr lang="fr-FR" sz="4800" b="1" dirty="0" err="1" smtClean="0">
                <a:latin typeface="Arial Rounded MT Bold" pitchFamily="34" charset="0"/>
              </a:rPr>
              <a:t>ak</a:t>
            </a:r>
            <a:r>
              <a:rPr lang="fr-FR" sz="4800" b="1" dirty="0" smtClean="0">
                <a:latin typeface="Arial Rounded MT Bold" pitchFamily="34" charset="0"/>
              </a:rPr>
              <a:t> </a:t>
            </a:r>
            <a:r>
              <a:rPr lang="fr-FR" sz="4800" b="1" dirty="0" err="1" smtClean="0">
                <a:latin typeface="Arial Rounded MT Bold" pitchFamily="34" charset="0"/>
              </a:rPr>
              <a:t>plezi</a:t>
            </a:r>
            <a:r>
              <a:rPr lang="fr-FR" sz="4800" b="1" dirty="0" smtClean="0">
                <a:latin typeface="Arial Rounded MT Bold" pitchFamily="34" charset="0"/>
              </a:rPr>
              <a:t>-l </a:t>
            </a:r>
            <a:r>
              <a:rPr lang="fr-FR" sz="4800" b="1" dirty="0" err="1" smtClean="0">
                <a:latin typeface="Arial Rounded MT Bold" pitchFamily="34" charset="0"/>
              </a:rPr>
              <a:t>yo</a:t>
            </a:r>
            <a:r>
              <a:rPr lang="fr-FR" sz="4800" b="1" dirty="0" smtClean="0">
                <a:latin typeface="Arial Rounded MT Bold" pitchFamily="34" charset="0"/>
              </a:rPr>
              <a:t> </a:t>
            </a:r>
          </a:p>
          <a:p>
            <a:pPr marL="0" indent="0" algn="ctr">
              <a:buNone/>
            </a:pPr>
            <a:r>
              <a:rPr lang="fr-FR" sz="4800" b="1" dirty="0" err="1" smtClean="0">
                <a:latin typeface="Arial Rounded MT Bold" pitchFamily="34" charset="0"/>
              </a:rPr>
              <a:t>rele</a:t>
            </a:r>
            <a:r>
              <a:rPr lang="fr-FR" sz="4800" b="1" dirty="0" smtClean="0">
                <a:latin typeface="Arial Rounded MT Bold" pitchFamily="34" charset="0"/>
              </a:rPr>
              <a:t> </a:t>
            </a:r>
            <a:r>
              <a:rPr lang="fr-FR" sz="4800" b="1" dirty="0" err="1" smtClean="0">
                <a:latin typeface="Arial Rounded MT Bold" pitchFamily="34" charset="0"/>
              </a:rPr>
              <a:t>legliz</a:t>
            </a:r>
            <a:r>
              <a:rPr lang="fr-FR" sz="4800" b="1" dirty="0" smtClean="0">
                <a:latin typeface="Arial Rounded MT Bold" pitchFamily="34" charset="0"/>
              </a:rPr>
              <a:t> </a:t>
            </a:r>
            <a:r>
              <a:rPr lang="fr-FR" sz="4800" b="1" dirty="0" err="1" smtClean="0">
                <a:latin typeface="Arial Rounded MT Bold" pitchFamily="34" charset="0"/>
              </a:rPr>
              <a:t>tounin</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Anro</a:t>
            </a:r>
            <a:r>
              <a:rPr lang="fr-FR" sz="4800" b="1" dirty="0" smtClean="0">
                <a:latin typeface="Arial Rounded MT Bold" pitchFamily="34" charset="0"/>
              </a:rPr>
              <a:t> </a:t>
            </a:r>
            <a:r>
              <a:rPr lang="fr-FR" sz="4800" b="1" dirty="0" err="1" smtClean="0">
                <a:latin typeface="Arial Rounded MT Bold" pitchFamily="34" charset="0"/>
              </a:rPr>
              <a:t>rele</a:t>
            </a:r>
            <a:r>
              <a:rPr lang="fr-FR" sz="4800" b="1" dirty="0" smtClean="0">
                <a:latin typeface="Arial Rounded MT Bold" pitchFamily="34" charset="0"/>
              </a:rPr>
              <a:t>-m pou-m </a:t>
            </a:r>
            <a:r>
              <a:rPr lang="fr-FR" sz="4800" b="1" dirty="0" err="1" smtClean="0">
                <a:latin typeface="Arial Rounded MT Bold" pitchFamily="34" charset="0"/>
              </a:rPr>
              <a:t>pa</a:t>
            </a:r>
            <a:r>
              <a:rPr lang="fr-FR" sz="4800" b="1" dirty="0" smtClean="0">
                <a:latin typeface="Arial Rounded MT Bold" pitchFamily="34" charset="0"/>
              </a:rPr>
              <a:t> </a:t>
            </a:r>
            <a:r>
              <a:rPr lang="fr-FR" sz="4800" b="1" dirty="0" err="1" smtClean="0">
                <a:latin typeface="Arial Rounded MT Bold" pitchFamily="34" charset="0"/>
              </a:rPr>
              <a:t>tounin</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Min-m si </a:t>
            </a:r>
            <a:r>
              <a:rPr lang="fr-FR" sz="4800" b="1" dirty="0" err="1" smtClean="0">
                <a:latin typeface="Arial Rounded MT Bold" pitchFamily="34" charset="0"/>
              </a:rPr>
              <a:t>nuaj</a:t>
            </a:r>
            <a:r>
              <a:rPr lang="fr-FR" sz="4800" b="1" dirty="0" smtClean="0">
                <a:latin typeface="Arial Rounded MT Bold" pitchFamily="34" charset="0"/>
              </a:rPr>
              <a:t> </a:t>
            </a:r>
            <a:r>
              <a:rPr lang="fr-FR" sz="4800" b="1" dirty="0" err="1" smtClean="0">
                <a:latin typeface="Arial Rounded MT Bold" pitchFamily="34" charset="0"/>
              </a:rPr>
              <a:t>yo</a:t>
            </a:r>
            <a:r>
              <a:rPr lang="fr-FR" sz="4800" b="1" dirty="0" smtClean="0">
                <a:latin typeface="Arial Rounded MT Bold" pitchFamily="34" charset="0"/>
              </a:rPr>
              <a:t> </a:t>
            </a:r>
            <a:r>
              <a:rPr lang="fr-FR" sz="4800" b="1" dirty="0" err="1" smtClean="0">
                <a:latin typeface="Arial Rounded MT Bold" pitchFamily="34" charset="0"/>
              </a:rPr>
              <a:t>leve</a:t>
            </a:r>
            <a:r>
              <a:rPr lang="fr-FR" sz="4800" b="1" dirty="0" smtClean="0">
                <a:latin typeface="Arial Rounded MT Bold" pitchFamily="34" charset="0"/>
              </a:rPr>
              <a:t> </a:t>
            </a:r>
          </a:p>
          <a:p>
            <a:pPr marL="0" indent="0" algn="ctr">
              <a:buNone/>
            </a:pPr>
            <a:r>
              <a:rPr lang="fr-FR" sz="4800" b="1" dirty="0" err="1" smtClean="0">
                <a:latin typeface="Arial Rounded MT Bold" pitchFamily="34" charset="0"/>
              </a:rPr>
              <a:t>espre</a:t>
            </a:r>
            <a:r>
              <a:rPr lang="fr-FR" sz="4800" b="1" dirty="0" smtClean="0">
                <a:latin typeface="Arial Rounded MT Bold" pitchFamily="34" charset="0"/>
              </a:rPr>
              <a:t> pou </a:t>
            </a:r>
            <a:r>
              <a:rPr lang="fr-FR" sz="4800" b="1" dirty="0" err="1" smtClean="0">
                <a:latin typeface="Arial Rounded MT Bold" pitchFamily="34" charset="0"/>
              </a:rPr>
              <a:t>vi-n</a:t>
            </a:r>
            <a:r>
              <a:rPr lang="fr-FR" sz="4800" b="1" dirty="0" smtClean="0">
                <a:latin typeface="Arial Rounded MT Bold" pitchFamily="34" charset="0"/>
              </a:rPr>
              <a:t> </a:t>
            </a:r>
            <a:r>
              <a:rPr lang="fr-FR" sz="4800" b="1" dirty="0" err="1" smtClean="0">
                <a:latin typeface="Arial Rounded MT Bold" pitchFamily="34" charset="0"/>
              </a:rPr>
              <a:t>bare</a:t>
            </a:r>
            <a:r>
              <a:rPr lang="fr-FR" sz="4800" b="1" dirty="0" smtClean="0">
                <a:latin typeface="Arial Rounded MT Bold" pitchFamily="34" charset="0"/>
              </a:rPr>
              <a:t>-m</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Yon</a:t>
            </a:r>
            <a:r>
              <a:rPr lang="fr-FR" sz="4800" b="1" dirty="0" smtClean="0">
                <a:latin typeface="Arial Rounded MT Bold" pitchFamily="34" charset="0"/>
              </a:rPr>
              <a:t> </a:t>
            </a:r>
            <a:r>
              <a:rPr lang="fr-FR" sz="4800" b="1" dirty="0" err="1" smtClean="0">
                <a:latin typeface="Arial Rounded MT Bold" pitchFamily="34" charset="0"/>
              </a:rPr>
              <a:t>pa</a:t>
            </a:r>
            <a:r>
              <a:rPr lang="fr-FR" sz="4800" b="1" dirty="0" smtClean="0">
                <a:latin typeface="Arial Rounded MT Bold" pitchFamily="34" charset="0"/>
              </a:rPr>
              <a:t> </a:t>
            </a:r>
            <a:r>
              <a:rPr lang="fr-FR" sz="4800" b="1" dirty="0" err="1" smtClean="0">
                <a:latin typeface="Arial Rounded MT Bold" pitchFamily="34" charset="0"/>
              </a:rPr>
              <a:t>ankò</a:t>
            </a:r>
            <a:r>
              <a:rPr lang="fr-FR" sz="4800" b="1" dirty="0" smtClean="0">
                <a:latin typeface="Arial Rounded MT Bold" pitchFamily="34" charset="0"/>
              </a:rPr>
              <a:t> </a:t>
            </a:r>
          </a:p>
          <a:p>
            <a:pPr marL="0" indent="0" algn="ctr">
              <a:buNone/>
            </a:pPr>
            <a:r>
              <a:rPr lang="fr-FR" sz="4800" b="1" dirty="0" smtClean="0">
                <a:latin typeface="Arial Rounded MT Bold" pitchFamily="34" charset="0"/>
              </a:rPr>
              <a:t>m-</a:t>
            </a:r>
            <a:r>
              <a:rPr lang="fr-FR" sz="4800" b="1" dirty="0" err="1" smtClean="0">
                <a:latin typeface="Arial Rounded MT Bold" pitchFamily="34" charset="0"/>
              </a:rPr>
              <a:t>ap</a:t>
            </a:r>
            <a:r>
              <a:rPr lang="fr-FR" sz="4800" b="1" dirty="0" smtClean="0">
                <a:latin typeface="Arial Rounded MT Bold" pitchFamily="34" charset="0"/>
              </a:rPr>
              <a:t> </a:t>
            </a:r>
            <a:r>
              <a:rPr lang="fr-FR" sz="4800" b="1" dirty="0" err="1" smtClean="0">
                <a:latin typeface="Arial Rounded MT Bold" pitchFamily="34" charset="0"/>
              </a:rPr>
              <a:t>ouè</a:t>
            </a:r>
            <a:r>
              <a:rPr lang="fr-FR" sz="4800" b="1" dirty="0" smtClean="0">
                <a:latin typeface="Arial Rounded MT Bold" pitchFamily="34" charset="0"/>
              </a:rPr>
              <a:t> </a:t>
            </a:r>
            <a:r>
              <a:rPr lang="fr-FR" sz="4800" b="1" dirty="0" err="1" smtClean="0">
                <a:latin typeface="Arial Rounded MT Bold" pitchFamily="34" charset="0"/>
              </a:rPr>
              <a:t>Sovè</a:t>
            </a:r>
            <a:r>
              <a:rPr lang="fr-FR" sz="4800" b="1" dirty="0" smtClean="0">
                <a:latin typeface="Arial Rounded MT Bold" pitchFamily="34" charset="0"/>
              </a:rPr>
              <a:t>-m.</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marL="0" indent="0" algn="ctr">
              <a:buNone/>
            </a:pPr>
            <a:r>
              <a:rPr lang="fr-FR" sz="4800" b="1" dirty="0" err="1" smtClean="0">
                <a:solidFill>
                  <a:srgbClr val="C00000"/>
                </a:solidFill>
                <a:latin typeface="Arial Rounded MT Bold" pitchFamily="34" charset="0"/>
              </a:rPr>
              <a:t>Ref</a:t>
            </a:r>
            <a:r>
              <a:rPr lang="fr-FR"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O non, non, non,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Mwen</a:t>
            </a:r>
            <a:r>
              <a:rPr lang="en-US" sz="4800" b="1" dirty="0" smtClean="0">
                <a:solidFill>
                  <a:schemeClr val="bg1"/>
                </a:solidFill>
                <a:latin typeface="Arial Rounded MT Bold" pitchFamily="34" charset="0"/>
              </a:rPr>
              <a:t> pap </a:t>
            </a:r>
            <a:r>
              <a:rPr lang="en-US"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Paske</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anro</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ki</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atire</a:t>
            </a:r>
            <a:r>
              <a:rPr lang="en-US" sz="4800" b="1" dirty="0" smtClean="0">
                <a:solidFill>
                  <a:schemeClr val="bg1"/>
                </a:solidFill>
                <a:latin typeface="Arial Rounded MT Bold" pitchFamily="34" charset="0"/>
              </a:rPr>
              <a:t>-m</a:t>
            </a:r>
          </a:p>
          <a:p>
            <a:pPr marL="0" indent="0" algn="ctr">
              <a:buNone/>
            </a:pPr>
            <a:r>
              <a:rPr lang="fr-FR" sz="4800" b="1" dirty="0" smtClean="0">
                <a:solidFill>
                  <a:schemeClr val="bg1"/>
                </a:solidFill>
                <a:latin typeface="Arial Rounded MT Bold" pitchFamily="34" charset="0"/>
              </a:rPr>
              <a:t>Déjà avion </a:t>
            </a:r>
            <a:r>
              <a:rPr lang="fr-FR" sz="4800" b="1" dirty="0" err="1" smtClean="0">
                <a:solidFill>
                  <a:schemeClr val="bg1"/>
                </a:solidFill>
                <a:latin typeface="Arial Rounded MT Bold" pitchFamily="34" charset="0"/>
              </a:rPr>
              <a:t>mwen</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dekole</a:t>
            </a:r>
            <a:endParaRPr lang="en-US" sz="4800" b="1" dirty="0" smtClean="0">
              <a:solidFill>
                <a:schemeClr val="bg1"/>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m-</a:t>
            </a:r>
            <a:r>
              <a:rPr lang="fr-FR" sz="4800" b="1" dirty="0" err="1" smtClean="0">
                <a:solidFill>
                  <a:schemeClr val="bg1"/>
                </a:solidFill>
                <a:latin typeface="Arial Rounded MT Bold" pitchFamily="34" charset="0"/>
              </a:rPr>
              <a:t>pase</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poin</a:t>
            </a:r>
            <a:r>
              <a:rPr lang="fr-FR" sz="4800" b="1" dirty="0" smtClean="0">
                <a:solidFill>
                  <a:schemeClr val="bg1"/>
                </a:solidFill>
                <a:latin typeface="Arial Rounded MT Bold" pitchFamily="34" charset="0"/>
              </a:rPr>
              <a:t> </a:t>
            </a:r>
          </a:p>
          <a:p>
            <a:pPr marL="0" indent="0" algn="ctr">
              <a:buNone/>
            </a:pPr>
            <a:r>
              <a:rPr lang="fr-FR" sz="4800" b="1" dirty="0" smtClean="0">
                <a:solidFill>
                  <a:schemeClr val="bg1"/>
                </a:solidFill>
                <a:latin typeface="Arial Rounded MT Bold" pitchFamily="34" charset="0"/>
              </a:rPr>
              <a:t>pou-m </a:t>
            </a:r>
            <a:r>
              <a:rPr lang="fr-FR" sz="4800" b="1" dirty="0" err="1" smtClean="0">
                <a:solidFill>
                  <a:schemeClr val="bg1"/>
                </a:solidFill>
                <a:latin typeface="Arial Rounded MT Bold" pitchFamily="34" charset="0"/>
              </a:rPr>
              <a:t>pa</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marL="0" indent="0" algn="ctr">
              <a:buNone/>
            </a:pPr>
            <a:r>
              <a:rPr lang="en-US" sz="4800" b="1" dirty="0" smtClean="0">
                <a:solidFill>
                  <a:srgbClr val="C00000"/>
                </a:solidFill>
                <a:latin typeface="Arial Rounded MT Bold" pitchFamily="34" charset="0"/>
              </a:rPr>
              <a:t>3</a:t>
            </a:r>
          </a:p>
          <a:p>
            <a:pPr marL="0" indent="0" algn="ctr">
              <a:buNone/>
            </a:pPr>
            <a:r>
              <a:rPr lang="en-US" sz="4800" b="1" dirty="0" err="1" smtClean="0">
                <a:latin typeface="Arial Rounded MT Bold" pitchFamily="34" charset="0"/>
              </a:rPr>
              <a:t>Lè</a:t>
            </a:r>
            <a:r>
              <a:rPr lang="en-US" sz="4800" b="1" dirty="0" smtClean="0">
                <a:latin typeface="Arial Rounded MT Bold" pitchFamily="34" charset="0"/>
              </a:rPr>
              <a:t> </a:t>
            </a:r>
            <a:r>
              <a:rPr lang="en-US" sz="4800" b="1" dirty="0" err="1" smtClean="0">
                <a:latin typeface="Arial Rounded MT Bold" pitchFamily="34" charset="0"/>
              </a:rPr>
              <a:t>gro</a:t>
            </a:r>
            <a:r>
              <a:rPr lang="en-US" sz="4800" b="1" dirty="0" smtClean="0">
                <a:latin typeface="Arial Rounded MT Bold" pitchFamily="34" charset="0"/>
              </a:rPr>
              <a:t> van </a:t>
            </a:r>
            <a:r>
              <a:rPr lang="en-US" sz="4800" b="1" dirty="0" err="1" smtClean="0">
                <a:latin typeface="Arial Rounded MT Bold" pitchFamily="34" charset="0"/>
              </a:rPr>
              <a:t>yo</a:t>
            </a:r>
            <a:r>
              <a:rPr lang="en-US" sz="4800" b="1" dirty="0" smtClean="0">
                <a:latin typeface="Arial Rounded MT Bold" pitchFamily="34" charset="0"/>
              </a:rPr>
              <a:t> </a:t>
            </a:r>
            <a:r>
              <a:rPr lang="en-US" sz="4800" b="1" dirty="0" err="1" smtClean="0">
                <a:latin typeface="Arial Rounded MT Bold" pitchFamily="34" charset="0"/>
              </a:rPr>
              <a:t>ak</a:t>
            </a:r>
            <a:r>
              <a:rPr lang="en-US" sz="4800" b="1" dirty="0" smtClean="0">
                <a:latin typeface="Arial Rounded MT Bold" pitchFamily="34" charset="0"/>
              </a:rPr>
              <a:t> </a:t>
            </a:r>
            <a:r>
              <a:rPr lang="en-US" sz="4800" b="1" dirty="0" err="1" smtClean="0">
                <a:latin typeface="Arial Rounded MT Bold" pitchFamily="34" charset="0"/>
              </a:rPr>
              <a:t>tanpet</a:t>
            </a:r>
            <a:r>
              <a:rPr lang="en-US" sz="4800" b="1" dirty="0" smtClean="0">
                <a:latin typeface="Arial Rounded MT Bold" pitchFamily="34" charset="0"/>
              </a:rPr>
              <a:t> </a:t>
            </a:r>
            <a:r>
              <a:rPr lang="en-US" sz="4800" b="1" dirty="0" err="1" smtClean="0">
                <a:latin typeface="Arial Rounded MT Bold" pitchFamily="34" charset="0"/>
              </a:rPr>
              <a:t>yo</a:t>
            </a:r>
            <a:r>
              <a:rPr lang="en-US" sz="4800" b="1" dirty="0" smtClean="0">
                <a:latin typeface="Arial Rounded MT Bold" pitchFamily="34" charset="0"/>
              </a:rPr>
              <a:t> </a:t>
            </a:r>
          </a:p>
          <a:p>
            <a:pPr marL="0" indent="0" algn="ctr">
              <a:buNone/>
            </a:pPr>
            <a:r>
              <a:rPr lang="en-US" sz="4800" b="1" dirty="0" err="1" smtClean="0">
                <a:latin typeface="Arial Rounded MT Bold" pitchFamily="34" charset="0"/>
              </a:rPr>
              <a:t>leve</a:t>
            </a:r>
            <a:r>
              <a:rPr lang="en-US" sz="4800" b="1" dirty="0" smtClean="0">
                <a:latin typeface="Arial Rounded MT Bold" pitchFamily="34" charset="0"/>
              </a:rPr>
              <a:t> </a:t>
            </a:r>
            <a:r>
              <a:rPr lang="en-US" sz="4800" b="1" dirty="0" err="1" smtClean="0">
                <a:latin typeface="Arial Rounded MT Bold" pitchFamily="34" charset="0"/>
              </a:rPr>
              <a:t>kont</a:t>
            </a:r>
            <a:r>
              <a:rPr lang="en-US" sz="4800" b="1" dirty="0" smtClean="0">
                <a:latin typeface="Arial Rounded MT Bold" pitchFamily="34" charset="0"/>
              </a:rPr>
              <a:t> </a:t>
            </a:r>
            <a:r>
              <a:rPr lang="en-US" sz="4800" b="1" dirty="0" err="1" smtClean="0">
                <a:latin typeface="Arial Rounded MT Bold" pitchFamily="34" charset="0"/>
              </a:rPr>
              <a:t>mwen</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Legliz</a:t>
            </a:r>
            <a:r>
              <a:rPr lang="fr-FR" sz="4800" b="1" dirty="0" smtClean="0">
                <a:latin typeface="Arial Rounded MT Bold" pitchFamily="34" charset="0"/>
              </a:rPr>
              <a:t> </a:t>
            </a:r>
            <a:r>
              <a:rPr lang="fr-FR" sz="4800" b="1" dirty="0" err="1" smtClean="0">
                <a:latin typeface="Arial Rounded MT Bold" pitchFamily="34" charset="0"/>
              </a:rPr>
              <a:t>kanpe</a:t>
            </a:r>
            <a:r>
              <a:rPr lang="fr-FR" sz="4800" b="1" dirty="0" smtClean="0">
                <a:latin typeface="Arial Rounded MT Bold" pitchFamily="34" charset="0"/>
              </a:rPr>
              <a:t> sou </a:t>
            </a:r>
            <a:r>
              <a:rPr lang="fr-FR" sz="4800" b="1" dirty="0" err="1" smtClean="0">
                <a:latin typeface="Arial Rounded MT Bold" pitchFamily="34" charset="0"/>
              </a:rPr>
              <a:t>yon</a:t>
            </a:r>
            <a:r>
              <a:rPr lang="fr-FR" sz="4800" b="1" dirty="0" smtClean="0">
                <a:latin typeface="Arial Rounded MT Bold" pitchFamily="34" charset="0"/>
              </a:rPr>
              <a:t> </a:t>
            </a:r>
            <a:r>
              <a:rPr lang="fr-FR" sz="4800" b="1" dirty="0" err="1" smtClean="0">
                <a:latin typeface="Arial Rounded MT Bold" pitchFamily="34" charset="0"/>
              </a:rPr>
              <a:t>sèl</a:t>
            </a:r>
            <a:r>
              <a:rPr lang="fr-FR" sz="4800" b="1" dirty="0" smtClean="0">
                <a:latin typeface="Arial Rounded MT Bold" pitchFamily="34" charset="0"/>
              </a:rPr>
              <a:t> mo</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m-</a:t>
            </a:r>
            <a:r>
              <a:rPr lang="fr-FR" sz="4800" b="1" dirty="0" err="1" smtClean="0">
                <a:latin typeface="Arial Rounded MT Bold" pitchFamily="34" charset="0"/>
              </a:rPr>
              <a:t>deja</a:t>
            </a:r>
            <a:r>
              <a:rPr lang="fr-FR" sz="4800" b="1" dirty="0" smtClean="0">
                <a:latin typeface="Arial Rounded MT Bold" pitchFamily="34" charset="0"/>
              </a:rPr>
              <a:t> </a:t>
            </a:r>
            <a:r>
              <a:rPr lang="fr-FR" sz="4800" b="1" dirty="0" err="1" smtClean="0">
                <a:latin typeface="Arial Rounded MT Bold" pitchFamily="34" charset="0"/>
              </a:rPr>
              <a:t>pati</a:t>
            </a:r>
            <a:r>
              <a:rPr lang="fr-FR" sz="4800" b="1" dirty="0" smtClean="0">
                <a:latin typeface="Arial Rounded MT Bold" pitchFamily="34" charset="0"/>
              </a:rPr>
              <a:t> pou </a:t>
            </a:r>
            <a:r>
              <a:rPr lang="fr-FR" sz="4800" b="1" dirty="0" err="1" smtClean="0">
                <a:latin typeface="Arial Rounded MT Bold" pitchFamily="34" charset="0"/>
              </a:rPr>
              <a:t>yon</a:t>
            </a:r>
            <a:r>
              <a:rPr lang="fr-FR" sz="4800" b="1" dirty="0" smtClean="0">
                <a:latin typeface="Arial Rounded MT Bold" pitchFamily="34" charset="0"/>
              </a:rPr>
              <a:t> cite </a:t>
            </a:r>
          </a:p>
          <a:p>
            <a:pPr marL="0" indent="0" algn="ctr">
              <a:buNone/>
            </a:pPr>
            <a:r>
              <a:rPr lang="fr-FR" sz="4800" b="1" dirty="0" err="1" smtClean="0">
                <a:latin typeface="Arial Rounded MT Bold" pitchFamily="34" charset="0"/>
              </a:rPr>
              <a:t>lòt</a:t>
            </a:r>
            <a:r>
              <a:rPr lang="fr-FR" sz="4800" b="1" dirty="0" smtClean="0">
                <a:latin typeface="Arial Rounded MT Bold" pitchFamily="34" charset="0"/>
              </a:rPr>
              <a:t> </a:t>
            </a:r>
            <a:r>
              <a:rPr lang="fr-FR" sz="4800" b="1" dirty="0" err="1" smtClean="0">
                <a:latin typeface="Arial Rounded MT Bold" pitchFamily="34" charset="0"/>
              </a:rPr>
              <a:t>moun</a:t>
            </a:r>
            <a:r>
              <a:rPr lang="fr-FR" sz="4800" b="1" dirty="0" smtClean="0">
                <a:latin typeface="Arial Rounded MT Bold" pitchFamily="34" charset="0"/>
              </a:rPr>
              <a:t> </a:t>
            </a:r>
            <a:r>
              <a:rPr lang="fr-FR" sz="4800" b="1" dirty="0" err="1" smtClean="0">
                <a:latin typeface="Arial Rounded MT Bold" pitchFamily="34" charset="0"/>
              </a:rPr>
              <a:t>anro</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kote</a:t>
            </a:r>
            <a:r>
              <a:rPr lang="fr-FR" sz="4800" b="1" dirty="0" smtClean="0">
                <a:latin typeface="Arial Rounded MT Bold" pitchFamily="34" charset="0"/>
              </a:rPr>
              <a:t> </a:t>
            </a:r>
            <a:r>
              <a:rPr lang="fr-FR" sz="4800" b="1" dirty="0" err="1" smtClean="0">
                <a:latin typeface="Arial Rounded MT Bold" pitchFamily="34" charset="0"/>
              </a:rPr>
              <a:t>Mèt</a:t>
            </a:r>
            <a:r>
              <a:rPr lang="fr-FR" sz="4800" b="1" dirty="0" smtClean="0">
                <a:latin typeface="Arial Rounded MT Bold" pitchFamily="34" charset="0"/>
              </a:rPr>
              <a:t> </a:t>
            </a:r>
            <a:r>
              <a:rPr lang="fr-FR" sz="4800" b="1" dirty="0" err="1" smtClean="0">
                <a:latin typeface="Arial Rounded MT Bold" pitchFamily="34" charset="0"/>
              </a:rPr>
              <a:t>mwen</a:t>
            </a:r>
            <a:r>
              <a:rPr lang="fr-FR" sz="4800" b="1" dirty="0" smtClean="0">
                <a:latin typeface="Arial Rounded MT Bold" pitchFamily="34" charset="0"/>
              </a:rPr>
              <a:t> </a:t>
            </a:r>
            <a:r>
              <a:rPr lang="fr-FR" sz="4800" b="1" dirty="0" err="1" smtClean="0">
                <a:latin typeface="Arial Rounded MT Bold" pitchFamily="34" charset="0"/>
              </a:rPr>
              <a:t>ap</a:t>
            </a:r>
            <a:r>
              <a:rPr lang="fr-FR" sz="4800" b="1" dirty="0" smtClean="0">
                <a:latin typeface="Arial Rounded MT Bold" pitchFamily="34" charset="0"/>
              </a:rPr>
              <a:t> di bravo</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marL="0" indent="0" algn="ctr">
              <a:buNone/>
            </a:pPr>
            <a:r>
              <a:rPr lang="fr-FR" sz="4800" b="1" dirty="0" err="1" smtClean="0">
                <a:solidFill>
                  <a:srgbClr val="C00000"/>
                </a:solidFill>
                <a:latin typeface="Arial Rounded MT Bold" pitchFamily="34" charset="0"/>
              </a:rPr>
              <a:t>Ref</a:t>
            </a:r>
            <a:r>
              <a:rPr lang="fr-FR" sz="4800" b="1" dirty="0" smtClean="0">
                <a:solidFill>
                  <a:srgbClr val="C00000"/>
                </a:solidFill>
                <a:latin typeface="Arial Rounded MT Bold" pitchFamily="34" charset="0"/>
              </a:rPr>
              <a:t> </a:t>
            </a:r>
            <a:endParaRPr lang="en-US" sz="4800" b="1" dirty="0" smtClean="0">
              <a:solidFill>
                <a:srgbClr val="C00000"/>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O non, non, non,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Mwen</a:t>
            </a:r>
            <a:r>
              <a:rPr lang="en-US" sz="4800" b="1" dirty="0" smtClean="0">
                <a:solidFill>
                  <a:schemeClr val="bg1"/>
                </a:solidFill>
                <a:latin typeface="Arial Rounded MT Bold" pitchFamily="34" charset="0"/>
              </a:rPr>
              <a:t> pap </a:t>
            </a:r>
            <a:r>
              <a:rPr lang="en-US"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a:p>
            <a:pPr marL="0" indent="0" algn="ctr">
              <a:buNone/>
            </a:pPr>
            <a:r>
              <a:rPr lang="en-US" sz="4800" b="1" dirty="0" err="1" smtClean="0">
                <a:solidFill>
                  <a:schemeClr val="bg1"/>
                </a:solidFill>
                <a:latin typeface="Arial Rounded MT Bold" pitchFamily="34" charset="0"/>
              </a:rPr>
              <a:t>Paske</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anro</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ki</a:t>
            </a:r>
            <a:r>
              <a:rPr lang="en-US" sz="4800" b="1" dirty="0" smtClean="0">
                <a:solidFill>
                  <a:schemeClr val="bg1"/>
                </a:solidFill>
                <a:latin typeface="Arial Rounded MT Bold" pitchFamily="34" charset="0"/>
              </a:rPr>
              <a:t> </a:t>
            </a:r>
            <a:r>
              <a:rPr lang="en-US" sz="4800" b="1" dirty="0" err="1" smtClean="0">
                <a:solidFill>
                  <a:schemeClr val="bg1"/>
                </a:solidFill>
                <a:latin typeface="Arial Rounded MT Bold" pitchFamily="34" charset="0"/>
              </a:rPr>
              <a:t>atire</a:t>
            </a:r>
            <a:r>
              <a:rPr lang="en-US" sz="4800" b="1" dirty="0" smtClean="0">
                <a:solidFill>
                  <a:schemeClr val="bg1"/>
                </a:solidFill>
                <a:latin typeface="Arial Rounded MT Bold" pitchFamily="34" charset="0"/>
              </a:rPr>
              <a:t>-m</a:t>
            </a:r>
          </a:p>
          <a:p>
            <a:pPr marL="0" indent="0" algn="ctr">
              <a:buNone/>
            </a:pPr>
            <a:r>
              <a:rPr lang="fr-FR" sz="4800" b="1" dirty="0" smtClean="0">
                <a:solidFill>
                  <a:schemeClr val="bg1"/>
                </a:solidFill>
                <a:latin typeface="Arial Rounded MT Bold" pitchFamily="34" charset="0"/>
              </a:rPr>
              <a:t>Déjà avion </a:t>
            </a:r>
            <a:r>
              <a:rPr lang="fr-FR" sz="4800" b="1" dirty="0" err="1" smtClean="0">
                <a:solidFill>
                  <a:schemeClr val="bg1"/>
                </a:solidFill>
                <a:latin typeface="Arial Rounded MT Bold" pitchFamily="34" charset="0"/>
              </a:rPr>
              <a:t>mwen</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dekole</a:t>
            </a:r>
            <a:endParaRPr lang="en-US" sz="4800" b="1" dirty="0" smtClean="0">
              <a:solidFill>
                <a:schemeClr val="bg1"/>
              </a:solidFill>
              <a:latin typeface="Arial Rounded MT Bold" pitchFamily="34" charset="0"/>
            </a:endParaRPr>
          </a:p>
          <a:p>
            <a:pPr marL="0" indent="0" algn="ctr">
              <a:buNone/>
            </a:pPr>
            <a:r>
              <a:rPr lang="fr-FR" sz="4800" b="1" dirty="0" smtClean="0">
                <a:solidFill>
                  <a:schemeClr val="bg1"/>
                </a:solidFill>
                <a:latin typeface="Arial Rounded MT Bold" pitchFamily="34" charset="0"/>
              </a:rPr>
              <a:t>m-</a:t>
            </a:r>
            <a:r>
              <a:rPr lang="fr-FR" sz="4800" b="1" dirty="0" err="1" smtClean="0">
                <a:solidFill>
                  <a:schemeClr val="bg1"/>
                </a:solidFill>
                <a:latin typeface="Arial Rounded MT Bold" pitchFamily="34" charset="0"/>
              </a:rPr>
              <a:t>pase</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poin</a:t>
            </a:r>
            <a:r>
              <a:rPr lang="fr-FR" sz="4800" b="1" dirty="0" smtClean="0">
                <a:solidFill>
                  <a:schemeClr val="bg1"/>
                </a:solidFill>
                <a:latin typeface="Arial Rounded MT Bold" pitchFamily="34" charset="0"/>
              </a:rPr>
              <a:t> </a:t>
            </a:r>
          </a:p>
          <a:p>
            <a:pPr marL="0" indent="0" algn="ctr">
              <a:buNone/>
            </a:pPr>
            <a:r>
              <a:rPr lang="fr-FR" sz="4800" b="1" dirty="0" smtClean="0">
                <a:solidFill>
                  <a:schemeClr val="bg1"/>
                </a:solidFill>
                <a:latin typeface="Arial Rounded MT Bold" pitchFamily="34" charset="0"/>
              </a:rPr>
              <a:t>pou-m </a:t>
            </a:r>
            <a:r>
              <a:rPr lang="fr-FR" sz="4800" b="1" dirty="0" err="1" smtClean="0">
                <a:solidFill>
                  <a:schemeClr val="bg1"/>
                </a:solidFill>
                <a:latin typeface="Arial Rounded MT Bold" pitchFamily="34" charset="0"/>
              </a:rPr>
              <a:t>pa</a:t>
            </a:r>
            <a:r>
              <a:rPr lang="fr-FR" sz="4800" b="1" dirty="0" smtClean="0">
                <a:solidFill>
                  <a:schemeClr val="bg1"/>
                </a:solidFill>
                <a:latin typeface="Arial Rounded MT Bold" pitchFamily="34" charset="0"/>
              </a:rPr>
              <a:t> </a:t>
            </a:r>
            <a:r>
              <a:rPr lang="fr-FR" sz="4800" b="1" dirty="0" err="1" smtClean="0">
                <a:solidFill>
                  <a:schemeClr val="bg1"/>
                </a:solidFill>
                <a:latin typeface="Arial Rounded MT Bold" pitchFamily="34" charset="0"/>
              </a:rPr>
              <a:t>tounin</a:t>
            </a:r>
            <a:endParaRPr lang="en-US" sz="48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fontScale="92500" lnSpcReduction="10000"/>
          </a:bodyPr>
          <a:lstStyle/>
          <a:p>
            <a:pPr algn="just"/>
            <a:r>
              <a:rPr lang="fr-FR" sz="4000" b="1" dirty="0" smtClean="0">
                <a:latin typeface="Arial Unicode MS" pitchFamily="34" charset="-128"/>
                <a:ea typeface="Arial Unicode MS" pitchFamily="34" charset="-128"/>
                <a:cs typeface="Arial Unicode MS" pitchFamily="34" charset="-128"/>
              </a:rPr>
              <a:t>Ps 24:1 ¶ Psaume de David. A l'Éternel la terre et ce qu'elle renferme, Le monde et ceux qui l'habitent!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2 Car il l'a fondée sur les mers, Et affermie sur les fleuves.</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 ¶ Qui pourra monter à la montagne de l'Éternel? Qui s'élèvera jusqu'à son lieu saint? -</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4 Celui qui a les mains innocentes et le cœur pur; Celui qui ne livre pas son âme au mensonge, Et qui ne jure pas pour tromper.</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5 Il obtiendra la bénédiction de l'Éternel, La miséricorde du Dieu de son salut.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6 Voilà le partage de la génération qui l'invoque, De ceux qui cherchent ta face, de Jacob! -Pause.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7 ¶ Portes, élevez vos linteaux; Élevez-vous, portes éternelles! Que le roi de gloire fasse son entrée! -</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2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8 Qui est ce roi de gloire? -L'Éternel fort et puissant, L'Éternel puissant dans les combats.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C00000"/>
                </a:solidFill>
                <a:latin typeface="Arial Unicode MS" pitchFamily="34" charset="-128"/>
                <a:ea typeface="Arial Unicode MS" pitchFamily="34" charset="-128"/>
                <a:cs typeface="Arial Unicode MS" pitchFamily="34" charset="-128"/>
              </a:rPr>
              <a:t> 9 Portes, élevez vos linteaux; Élevez-les, portes éternelles! Que le roi de gloire fasse son entrée!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10 Qui donc est ce roi de gloire? -L'Éternel des armées: Voilà le roi de gloire! -Pause.</a:t>
            </a:r>
            <a:endParaRPr lang="en-US" sz="4000" b="1" dirty="0" smtClean="0">
              <a:latin typeface="Arial Unicode MS" pitchFamily="34" charset="-128"/>
              <a:ea typeface="Arial Unicode MS" pitchFamily="34" charset="-128"/>
              <a:cs typeface="Arial Unicode MS" pitchFamily="34" charset="-128"/>
            </a:endParaRPr>
          </a:p>
          <a:p>
            <a:pPr algn="r"/>
            <a:r>
              <a:rPr lang="en-US" sz="4000" b="1" dirty="0" smtClean="0">
                <a:latin typeface="Arial Unicode MS" pitchFamily="34" charset="-128"/>
                <a:ea typeface="Arial Unicode MS" pitchFamily="34" charset="-128"/>
                <a:cs typeface="Arial Unicode MS" pitchFamily="34" charset="-128"/>
              </a:rPr>
              <a:t>(LSV)</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3200" b="1" dirty="0" smtClean="0">
                <a:solidFill>
                  <a:srgbClr val="99FF33"/>
                </a:solidFill>
                <a:latin typeface="Arial Unicode MS" pitchFamily="34" charset="-128"/>
                <a:ea typeface="Arial Unicode MS" pitchFamily="34" charset="-128"/>
                <a:cs typeface="Arial Unicode MS" pitchFamily="34" charset="-128"/>
              </a:rPr>
              <a:t>251 Fr. CE.     </a:t>
            </a:r>
            <a:r>
              <a:rPr lang="fr-FR" sz="3200" b="1" u="sng" dirty="0" smtClean="0">
                <a:solidFill>
                  <a:srgbClr val="99FF33"/>
                </a:solidFill>
                <a:latin typeface="Arial Unicode MS" pitchFamily="34" charset="-128"/>
                <a:ea typeface="Arial Unicode MS" pitchFamily="34" charset="-128"/>
                <a:cs typeface="Arial Unicode MS" pitchFamily="34" charset="-128"/>
              </a:rPr>
              <a:t>Je ne Sais Pas Le Jour</a:t>
            </a:r>
            <a:endParaRPr lang="en-US" sz="3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99FF33"/>
                </a:solidFill>
                <a:latin typeface="Arial Unicode MS" pitchFamily="34" charset="-128"/>
                <a:ea typeface="Arial Unicode MS" pitchFamily="34" charset="-128"/>
                <a:cs typeface="Arial Unicode MS" pitchFamily="34" charset="-128"/>
              </a:rPr>
              <a:t>1-</a:t>
            </a:r>
            <a:endParaRPr lang="en-US" sz="3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200" b="1" dirty="0" smtClean="0">
                <a:latin typeface="Arial Unicode MS" pitchFamily="34" charset="-128"/>
                <a:ea typeface="Arial Unicode MS" pitchFamily="34" charset="-128"/>
                <a:cs typeface="Arial Unicode MS" pitchFamily="34" charset="-128"/>
              </a:rPr>
              <a:t>Je ne sais pas le jour Où je verrai mon Roi,</a:t>
            </a:r>
            <a:endParaRPr lang="en-US" sz="3200" b="1" dirty="0" smtClean="0">
              <a:latin typeface="Arial Unicode MS" pitchFamily="34" charset="-128"/>
              <a:ea typeface="Arial Unicode MS" pitchFamily="34" charset="-128"/>
              <a:cs typeface="Arial Unicode MS" pitchFamily="34" charset="-128"/>
            </a:endParaRPr>
          </a:p>
          <a:p>
            <a:pPr algn="ctr">
              <a:buNone/>
            </a:pPr>
            <a:r>
              <a:rPr lang="fr-FR" sz="3200" b="1" dirty="0" smtClean="0">
                <a:latin typeface="Arial Unicode MS" pitchFamily="34" charset="-128"/>
                <a:ea typeface="Arial Unicode MS" pitchFamily="34" charset="-128"/>
                <a:cs typeface="Arial Unicode MS" pitchFamily="34" charset="-128"/>
              </a:rPr>
              <a:t>Mais je sais qu’Il me veut </a:t>
            </a:r>
          </a:p>
          <a:p>
            <a:pPr algn="ctr">
              <a:buNone/>
            </a:pPr>
            <a:r>
              <a:rPr lang="fr-FR" sz="3200" b="1" dirty="0" smtClean="0">
                <a:latin typeface="Arial Unicode MS" pitchFamily="34" charset="-128"/>
                <a:ea typeface="Arial Unicode MS" pitchFamily="34" charset="-128"/>
                <a:cs typeface="Arial Unicode MS" pitchFamily="34" charset="-128"/>
              </a:rPr>
              <a:t>Dans sa sainte demeure;</a:t>
            </a:r>
            <a:endParaRPr lang="en-US" sz="3200" b="1" dirty="0" smtClean="0">
              <a:latin typeface="Arial Unicode MS" pitchFamily="34" charset="-128"/>
              <a:ea typeface="Arial Unicode MS" pitchFamily="34" charset="-128"/>
              <a:cs typeface="Arial Unicode MS" pitchFamily="34" charset="-128"/>
            </a:endParaRPr>
          </a:p>
          <a:p>
            <a:pPr algn="ctr">
              <a:buNone/>
            </a:pPr>
            <a:r>
              <a:rPr lang="fr-FR" sz="3200" b="1" dirty="0" smtClean="0">
                <a:latin typeface="Arial Unicode MS" pitchFamily="34" charset="-128"/>
                <a:ea typeface="Arial Unicode MS" pitchFamily="34" charset="-128"/>
                <a:cs typeface="Arial Unicode MS" pitchFamily="34" charset="-128"/>
              </a:rPr>
              <a:t>La lumière vaincra les ombres à cette heure;</a:t>
            </a:r>
            <a:endParaRPr lang="en-US" sz="3200" b="1" dirty="0" smtClean="0">
              <a:latin typeface="Arial Unicode MS" pitchFamily="34" charset="-128"/>
              <a:ea typeface="Arial Unicode MS" pitchFamily="34" charset="-128"/>
              <a:cs typeface="Arial Unicode MS" pitchFamily="34" charset="-128"/>
            </a:endParaRPr>
          </a:p>
          <a:p>
            <a:pPr algn="ctr">
              <a:buNone/>
            </a:pPr>
            <a:r>
              <a:rPr lang="fr-FR" sz="3200" b="1" dirty="0" smtClean="0">
                <a:latin typeface="Arial Unicode MS" pitchFamily="34" charset="-128"/>
                <a:ea typeface="Arial Unicode MS" pitchFamily="34" charset="-128"/>
                <a:cs typeface="Arial Unicode MS" pitchFamily="34" charset="-128"/>
              </a:rPr>
              <a:t>Ce sera la gloire pour moi…</a:t>
            </a:r>
            <a:endParaRPr lang="en-US" sz="3200" b="1" dirty="0" smtClean="0">
              <a:latin typeface="Arial Unicode MS" pitchFamily="34" charset="-128"/>
              <a:ea typeface="Arial Unicode MS" pitchFamily="34" charset="-128"/>
              <a:cs typeface="Arial Unicode MS" pitchFamily="34" charset="-128"/>
            </a:endParaRPr>
          </a:p>
          <a:p>
            <a:pPr algn="ctr">
              <a:buNone/>
            </a:pPr>
            <a:r>
              <a:rPr lang="fr-FR" sz="3200" b="1" dirty="0" err="1" smtClean="0">
                <a:solidFill>
                  <a:srgbClr val="99FF33"/>
                </a:solidFill>
                <a:latin typeface="Arial Unicode MS" pitchFamily="34" charset="-128"/>
                <a:ea typeface="Arial Unicode MS" pitchFamily="34" charset="-128"/>
                <a:cs typeface="Arial Unicode MS" pitchFamily="34" charset="-128"/>
              </a:rPr>
              <a:t>Ref</a:t>
            </a:r>
            <a:endParaRPr lang="en-US" sz="3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200" b="1" dirty="0" smtClean="0">
                <a:solidFill>
                  <a:schemeClr val="bg1"/>
                </a:solidFill>
                <a:latin typeface="Arial Unicode MS" pitchFamily="34" charset="-128"/>
                <a:ea typeface="Arial Unicode MS" pitchFamily="34" charset="-128"/>
                <a:cs typeface="Arial Unicode MS" pitchFamily="34" charset="-128"/>
              </a:rPr>
              <a:t>Ce sera la gloire pour moi… (bis)</a:t>
            </a:r>
            <a:endParaRPr lang="en-US" sz="32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200" b="1" dirty="0" smtClean="0">
                <a:solidFill>
                  <a:schemeClr val="bg1"/>
                </a:solidFill>
                <a:latin typeface="Arial Unicode MS" pitchFamily="34" charset="-128"/>
                <a:ea typeface="Arial Unicode MS" pitchFamily="34" charset="-128"/>
                <a:cs typeface="Arial Unicode MS" pitchFamily="34" charset="-128"/>
              </a:rPr>
              <a:t>La lumière vaincra les ombres à cette heure;</a:t>
            </a:r>
            <a:endParaRPr lang="en-US" sz="32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200" b="1" dirty="0" smtClean="0">
                <a:solidFill>
                  <a:schemeClr val="bg1"/>
                </a:solidFill>
                <a:latin typeface="Arial Unicode MS" pitchFamily="34" charset="-128"/>
                <a:ea typeface="Arial Unicode MS" pitchFamily="34" charset="-128"/>
                <a:cs typeface="Arial Unicode MS" pitchFamily="34" charset="-128"/>
              </a:rPr>
              <a:t>Ce sera la gloire pour moi.</a:t>
            </a:r>
            <a:endParaRPr lang="en-US" sz="32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fontScale="92500" lnSpcReduction="10000"/>
          </a:bodyPr>
          <a:lstStyle/>
          <a:p>
            <a:pPr algn="ctr">
              <a:buNone/>
            </a:pPr>
            <a:r>
              <a:rPr lang="fr-FR" sz="3200" b="1" dirty="0" smtClean="0">
                <a:solidFill>
                  <a:srgbClr val="99FF33"/>
                </a:solidFill>
                <a:latin typeface="Arial Unicode MS" pitchFamily="34" charset="-128"/>
                <a:ea typeface="Arial Unicode MS" pitchFamily="34" charset="-128"/>
                <a:cs typeface="Arial Unicode MS" pitchFamily="34" charset="-128"/>
              </a:rPr>
              <a:t>2-</a:t>
            </a:r>
            <a:endParaRPr lang="en-US" sz="3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Je ne sais quel seront </a:t>
            </a:r>
          </a:p>
          <a:p>
            <a:pPr algn="ctr">
              <a:buNone/>
            </a:pPr>
            <a:r>
              <a:rPr lang="fr-FR" sz="3600" b="1" dirty="0" smtClean="0">
                <a:latin typeface="Arial Unicode MS" pitchFamily="34" charset="-128"/>
                <a:ea typeface="Arial Unicode MS" pitchFamily="34" charset="-128"/>
                <a:cs typeface="Arial Unicode MS" pitchFamily="34" charset="-128"/>
              </a:rPr>
              <a:t>les chants des bienheureux,</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Les accents, les accords </a:t>
            </a:r>
          </a:p>
          <a:p>
            <a:pPr algn="ctr">
              <a:buNone/>
            </a:pPr>
            <a:r>
              <a:rPr lang="fr-FR" sz="3600" b="1" dirty="0" smtClean="0">
                <a:latin typeface="Arial Unicode MS" pitchFamily="34" charset="-128"/>
                <a:ea typeface="Arial Unicode MS" pitchFamily="34" charset="-128"/>
                <a:cs typeface="Arial Unicode MS" pitchFamily="34" charset="-128"/>
              </a:rPr>
              <a:t>des hymnes angéliques,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Mais je sais que joignant </a:t>
            </a:r>
          </a:p>
          <a:p>
            <a:pPr algn="ctr">
              <a:buNone/>
            </a:pPr>
            <a:r>
              <a:rPr lang="fr-FR" sz="3600" b="1" dirty="0" smtClean="0">
                <a:latin typeface="Arial Unicode MS" pitchFamily="34" charset="-128"/>
                <a:ea typeface="Arial Unicode MS" pitchFamily="34" charset="-128"/>
                <a:cs typeface="Arial Unicode MS" pitchFamily="34" charset="-128"/>
              </a:rPr>
              <a:t>ma voix aux saints cantiques,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Bientôt j’adorerai comme eux:</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99FF33"/>
                </a:solidFill>
                <a:latin typeface="Arial Unicode MS" pitchFamily="34" charset="-128"/>
                <a:ea typeface="Arial Unicode MS" pitchFamily="34" charset="-128"/>
                <a:cs typeface="Arial Unicode MS" pitchFamily="34" charset="-128"/>
              </a:rPr>
              <a:t>Ref</a:t>
            </a:r>
            <a:endParaRPr lang="en-US"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Bientôt j’adorerai comme eux…. (bis )</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Mais je sais que joignant ma voix aux saints cantiques,</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Bientôt j’adorerai comme eux.</a:t>
            </a:r>
            <a:endParaRPr lang="en-US" sz="36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3200" b="1" dirty="0" smtClean="0">
                <a:solidFill>
                  <a:srgbClr val="99FF33"/>
                </a:solidFill>
                <a:latin typeface="Arial Unicode MS" pitchFamily="34" charset="-128"/>
                <a:ea typeface="Arial Unicode MS" pitchFamily="34" charset="-128"/>
                <a:cs typeface="Arial Unicode MS" pitchFamily="34" charset="-128"/>
              </a:rPr>
              <a:t>3-</a:t>
            </a:r>
            <a:endParaRPr lang="en-US" sz="3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Je ne sais quel sera le palais éternel;</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Mais je sais que mon âme y sera reconnue,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Un regard de Jésus sera ma bienvenue.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Pour moi, pour moi s’ouvre le ciel…</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99FF33"/>
                </a:solidFill>
                <a:latin typeface="Arial Unicode MS" pitchFamily="34" charset="-128"/>
                <a:ea typeface="Arial Unicode MS" pitchFamily="34" charset="-128"/>
                <a:cs typeface="Arial Unicode MS" pitchFamily="34" charset="-128"/>
              </a:rPr>
              <a:t>Ref</a:t>
            </a:r>
            <a:endParaRPr lang="en-US" sz="36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Pour moi  pour moi s’ouvre le ciel… ( bis )</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Un regard de Jésus sera ma bienvenue</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Pour moi, pour moi s’ouvre le ciel.</a:t>
            </a:r>
            <a:endParaRPr lang="en-US" sz="3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fontScale="92500" lnSpcReduction="20000"/>
          </a:bodyPr>
          <a:lstStyle/>
          <a:p>
            <a:pPr algn="ctr">
              <a:buNone/>
            </a:pPr>
            <a:r>
              <a:rPr lang="fr-FR" sz="3200" b="1" dirty="0" smtClean="0">
                <a:solidFill>
                  <a:srgbClr val="00FF99"/>
                </a:solidFill>
                <a:latin typeface="Arial Unicode MS" pitchFamily="34" charset="-128"/>
                <a:ea typeface="Arial Unicode MS" pitchFamily="34" charset="-128"/>
                <a:cs typeface="Arial Unicode MS" pitchFamily="34" charset="-128"/>
              </a:rPr>
              <a:t>85 Fr CE: Redites-Moi L’histoire</a:t>
            </a:r>
            <a:endParaRPr lang="en-US" sz="32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00FF99"/>
                </a:solidFill>
                <a:latin typeface="Arial Unicode MS" pitchFamily="34" charset="-128"/>
                <a:ea typeface="Arial Unicode MS" pitchFamily="34" charset="-128"/>
                <a:cs typeface="Arial Unicode MS" pitchFamily="34" charset="-128"/>
              </a:rPr>
              <a:t>1</a:t>
            </a:r>
            <a:endParaRPr lang="en-US" sz="32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Redites-moi l’histoire</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De l’amour de Jésus ;</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Parlez-moi de la gloire</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Qu’il promet aux élus</a:t>
            </a:r>
            <a:endParaRPr lang="en-US" sz="3900" b="1" dirty="0" smtClean="0">
              <a:latin typeface="Arial Unicode MS" pitchFamily="34" charset="-128"/>
              <a:ea typeface="Arial Unicode MS" pitchFamily="34" charset="-128"/>
              <a:cs typeface="Arial Unicode MS" pitchFamily="34" charset="-128"/>
            </a:endParaRPr>
          </a:p>
          <a:p>
            <a:pPr marL="55563" indent="-55563" algn="ctr">
              <a:buNone/>
            </a:pPr>
            <a:r>
              <a:rPr lang="fr-FR" sz="3900" b="1" dirty="0" smtClean="0">
                <a:latin typeface="Arial Unicode MS" pitchFamily="34" charset="-128"/>
                <a:ea typeface="Arial Unicode MS" pitchFamily="34" charset="-128"/>
                <a:cs typeface="Arial Unicode MS" pitchFamily="34" charset="-128"/>
              </a:rPr>
              <a:t>J’ai besoin qu’on m’instruise,</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Car je suis ignorant,</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Qu’a Christ on me conduise</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smtClean="0">
                <a:latin typeface="Arial Unicode MS" pitchFamily="34" charset="-128"/>
                <a:ea typeface="Arial Unicode MS" pitchFamily="34" charset="-128"/>
                <a:cs typeface="Arial Unicode MS" pitchFamily="34" charset="-128"/>
              </a:rPr>
              <a:t>Comme un petit enfant.</a:t>
            </a:r>
            <a:endParaRPr lang="en-US" sz="3900" b="1" dirty="0" smtClean="0">
              <a:latin typeface="Arial Unicode MS" pitchFamily="34" charset="-128"/>
              <a:ea typeface="Arial Unicode MS" pitchFamily="34" charset="-128"/>
              <a:cs typeface="Arial Unicode MS" pitchFamily="34" charset="-128"/>
            </a:endParaRPr>
          </a:p>
          <a:p>
            <a:pPr algn="ctr">
              <a:buNone/>
            </a:pPr>
            <a:r>
              <a:rPr lang="fr-FR" sz="3900" b="1" dirty="0" err="1" smtClean="0">
                <a:solidFill>
                  <a:srgbClr val="00FF99"/>
                </a:solidFill>
                <a:latin typeface="Arial Unicode MS" pitchFamily="34" charset="-128"/>
                <a:ea typeface="Arial Unicode MS" pitchFamily="34" charset="-128"/>
                <a:cs typeface="Arial Unicode MS" pitchFamily="34" charset="-128"/>
              </a:rPr>
              <a:t>Ref</a:t>
            </a:r>
            <a:endParaRPr lang="en-US" sz="39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900" b="1" dirty="0" smtClean="0">
                <a:solidFill>
                  <a:srgbClr val="FFFF00"/>
                </a:solidFill>
                <a:latin typeface="Arial Unicode MS" pitchFamily="34" charset="-128"/>
                <a:ea typeface="Arial Unicode MS" pitchFamily="34" charset="-128"/>
                <a:cs typeface="Arial Unicode MS" pitchFamily="34" charset="-128"/>
              </a:rPr>
              <a:t>Redites-moi l’histoire (3x)</a:t>
            </a:r>
            <a:endParaRPr lang="en-US" sz="39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900" b="1" dirty="0" smtClean="0">
                <a:solidFill>
                  <a:srgbClr val="FFFF00"/>
                </a:solidFill>
                <a:latin typeface="Arial Unicode MS" pitchFamily="34" charset="-128"/>
                <a:ea typeface="Arial Unicode MS" pitchFamily="34" charset="-128"/>
                <a:cs typeface="Arial Unicode MS" pitchFamily="34" charset="-128"/>
              </a:rPr>
              <a:t>De l’amour de Jésus !</a:t>
            </a:r>
            <a:endParaRPr lang="en-US" sz="39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FF99"/>
                </a:solidFill>
                <a:latin typeface="Arial Unicode MS" pitchFamily="34" charset="-128"/>
                <a:ea typeface="Arial Unicode MS" pitchFamily="34" charset="-128"/>
                <a:cs typeface="Arial Unicode MS" pitchFamily="34" charset="-128"/>
              </a:rPr>
              <a:t>2</a:t>
            </a:r>
            <a:endParaRPr lang="en-US" sz="32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Redites-moi l’histoire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De la crèche a la croix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Eveillez ma mémoire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Oublieuse parfois.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Cette histoire si belle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Dites-la simplement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Elle est toujours nouvelle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Répétez-la souvent.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FF99"/>
                </a:solidFill>
                <a:latin typeface="Arial Unicode MS" pitchFamily="34" charset="-128"/>
                <a:ea typeface="Arial Unicode MS" pitchFamily="34" charset="-128"/>
                <a:cs typeface="Arial Unicode MS" pitchFamily="34" charset="-128"/>
              </a:rPr>
              <a:t>Ref</a:t>
            </a:r>
            <a:endParaRPr lang="en-US" sz="36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Redites-moi l’histoire (3x)</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De l’amour de Jésus !</a:t>
            </a:r>
            <a:endParaRPr lang="en-US" sz="36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FF99"/>
                </a:solidFill>
                <a:latin typeface="Arial Unicode MS" pitchFamily="34" charset="-128"/>
                <a:ea typeface="Arial Unicode MS" pitchFamily="34" charset="-128"/>
                <a:cs typeface="Arial Unicode MS" pitchFamily="34" charset="-128"/>
              </a:rPr>
              <a:t>3</a:t>
            </a:r>
            <a:endParaRPr lang="en-US" sz="32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Redites-moi l’histoire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De mon divin Sauveur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C’est Lui dont la victoire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Affranchit le pécheur.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Ce glorieux message,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Oh redites-le moi,</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Lorsque je perds courage,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Lorsque faiblit ma foi.</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err="1" smtClean="0">
                <a:solidFill>
                  <a:srgbClr val="00FF99"/>
                </a:solidFill>
                <a:latin typeface="Arial Unicode MS" pitchFamily="34" charset="-128"/>
                <a:ea typeface="Arial Unicode MS" pitchFamily="34" charset="-128"/>
                <a:cs typeface="Arial Unicode MS" pitchFamily="34" charset="-128"/>
              </a:rPr>
              <a:t>Ref</a:t>
            </a:r>
            <a:endParaRPr lang="en-US" sz="36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Redites-moi l’histoire (3x)</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De l’amour de Jésus !</a:t>
            </a:r>
            <a:endParaRPr lang="en-US" sz="36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FF99"/>
                </a:solidFill>
                <a:latin typeface="Arial Unicode MS" pitchFamily="34" charset="-128"/>
                <a:ea typeface="Arial Unicode MS" pitchFamily="34" charset="-128"/>
                <a:cs typeface="Arial Unicode MS" pitchFamily="34" charset="-128"/>
              </a:rPr>
              <a:t>4</a:t>
            </a:r>
            <a:endParaRPr lang="en-US" sz="32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Redites-moi l’histoire,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Quand le monde trompeur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Me vend sa vaine gloire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Au prix de mon bonheur.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Et quand, loin de la terre,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Je prendrai mon essor,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En fermant la paupière,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Que je l’entende encor !</a:t>
            </a:r>
          </a:p>
          <a:p>
            <a:pPr algn="ctr">
              <a:buNone/>
            </a:pPr>
            <a:r>
              <a:rPr lang="fr-FR" sz="3600" b="1" dirty="0" err="1" smtClean="0">
                <a:solidFill>
                  <a:srgbClr val="00FF99"/>
                </a:solidFill>
                <a:latin typeface="Arial Unicode MS" pitchFamily="34" charset="-128"/>
                <a:ea typeface="Arial Unicode MS" pitchFamily="34" charset="-128"/>
                <a:cs typeface="Arial Unicode MS" pitchFamily="34" charset="-128"/>
              </a:rPr>
              <a:t>Ref</a:t>
            </a:r>
            <a:endParaRPr lang="en-US" sz="36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Redites-moi l’histoire (3x)</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De l’amour de Jésus !</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B0F0"/>
                </a:solidFill>
                <a:latin typeface="Arial Unicode MS" pitchFamily="34" charset="-128"/>
                <a:ea typeface="Arial Unicode MS" pitchFamily="34" charset="-128"/>
                <a:cs typeface="Arial Unicode MS" pitchFamily="34" charset="-128"/>
              </a:rPr>
              <a:t>22 Fr. CE Mon Cœur te Cherche</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B0F0"/>
                </a:solidFill>
                <a:latin typeface="Arial Unicode MS" pitchFamily="34" charset="-128"/>
                <a:ea typeface="Arial Unicode MS" pitchFamily="34" charset="-128"/>
                <a:cs typeface="Arial Unicode MS" pitchFamily="34" charset="-128"/>
              </a:rPr>
              <a:t>1</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Mon cœur te cherche au point du jour,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O Jésus mon Ami suprême!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Toi qui m’as tant aimé, je t’aime,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je vis de Ton amour.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B0F0"/>
                </a:solidFill>
                <a:latin typeface="Arial Unicode MS" pitchFamily="34" charset="-128"/>
                <a:ea typeface="Arial Unicode MS" pitchFamily="34" charset="-128"/>
                <a:cs typeface="Arial Unicode MS" pitchFamily="34" charset="-128"/>
              </a:rPr>
              <a:t>Ref</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Mon âme est attachée à Toi,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Tu fais ta demeure en moi,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Je sens Ton cœur battre en mon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ta présence est mon bonheur.</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B0F0"/>
                </a:solidFill>
                <a:latin typeface="Arial Unicode MS" pitchFamily="34" charset="-128"/>
                <a:ea typeface="Arial Unicode MS" pitchFamily="34" charset="-128"/>
                <a:cs typeface="Arial Unicode MS" pitchFamily="34" charset="-128"/>
              </a:rPr>
              <a:t>2</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Pour moi sur la terre étranger,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Ton amour vaut mieux que la vie.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Jésus, pour mon âme ravie,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N’es-Tu pas le bon Berger?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B0F0"/>
                </a:solidFill>
                <a:latin typeface="Arial Unicode MS" pitchFamily="34" charset="-128"/>
                <a:ea typeface="Arial Unicode MS" pitchFamily="34" charset="-128"/>
                <a:cs typeface="Arial Unicode MS" pitchFamily="34" charset="-128"/>
              </a:rPr>
              <a:t>Ref</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Mon âme est attachée à Toi,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Tu fais ta demeure en moi,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Je sens Ton cœur battre en mon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ta présence est mon bonheur.</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B0F0"/>
                </a:solidFill>
                <a:latin typeface="Arial Unicode MS" pitchFamily="34" charset="-128"/>
                <a:ea typeface="Arial Unicode MS" pitchFamily="34" charset="-128"/>
                <a:cs typeface="Arial Unicode MS" pitchFamily="34" charset="-128"/>
              </a:rPr>
              <a:t>3</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Devant Ton merveilleux amour,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 T’adorant mon âme heureuse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Triomphe et célèbre, joyeuse,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Tes bontés de chaque jour!</a:t>
            </a:r>
          </a:p>
          <a:p>
            <a:pPr algn="ctr">
              <a:buNone/>
            </a:pPr>
            <a:r>
              <a:rPr lang="fr-FR" sz="4000" b="1" dirty="0" err="1" smtClean="0">
                <a:solidFill>
                  <a:srgbClr val="00B0F0"/>
                </a:solidFill>
                <a:latin typeface="Arial Unicode MS" pitchFamily="34" charset="-128"/>
                <a:ea typeface="Arial Unicode MS" pitchFamily="34" charset="-128"/>
                <a:cs typeface="Arial Unicode MS" pitchFamily="34" charset="-128"/>
              </a:rPr>
              <a:t>Ref</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Mon âme est attachée à Toi,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Tu fais ta demeure en moi,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Je sens Ton cœur battre en mon cœur,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Et ta présence est mon bonheur.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LECTURE : APOCALYPSE 21 :1-8</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err="1" smtClean="0">
                <a:solidFill>
                  <a:schemeClr val="tx1"/>
                </a:solidFill>
                <a:latin typeface="Arial Unicode MS" pitchFamily="34" charset="-128"/>
                <a:ea typeface="Arial Unicode MS" pitchFamily="34" charset="-128"/>
                <a:cs typeface="Arial Unicode MS" pitchFamily="34" charset="-128"/>
              </a:rPr>
              <a:t>Re</a:t>
            </a:r>
            <a:r>
              <a:rPr lang="fr-FR" sz="4000" b="1" dirty="0" smtClean="0">
                <a:solidFill>
                  <a:schemeClr val="tx1"/>
                </a:solidFill>
                <a:latin typeface="Arial Unicode MS" pitchFamily="34" charset="-128"/>
                <a:ea typeface="Arial Unicode MS" pitchFamily="34" charset="-128"/>
                <a:cs typeface="Arial Unicode MS" pitchFamily="34" charset="-128"/>
              </a:rPr>
              <a:t> 21:1 ¶ Puis je vis un nouveau ciel et une nouvelle terre; car le premier ciel et la première terre avaient disparu, et la mer n'était plus.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2 Et je vis descendre du ciel, d'auprès de Dieu, la ville sainte, la nouvelle Jérusalem, préparée comme une épouse qui s'est parée pour son époux.</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3 Et j'entendis du trône une forte voix qui disait: Voici le tabernacle de Dieu avec les hommes! Il habitera avec eux, et ils seront son peuple, et Dieu lui-même sera avec eux.</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0D069A"/>
                </a:solidFill>
                <a:latin typeface="Arial Unicode MS" pitchFamily="34" charset="-128"/>
                <a:ea typeface="Arial Unicode MS" pitchFamily="34" charset="-128"/>
                <a:cs typeface="Arial Unicode MS" pitchFamily="34" charset="-128"/>
              </a:rPr>
              <a:t>4 Il essuiera toute larme de leurs yeux, et la mort ne sera plus, et il n'y aura plus ni deuil, ni cri, ni douleur, car les premières choses ont disparu.</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5 Et celui qui était assis sur le trône dit: Voici, je fais toutes choses nouvelles. Et il dit: Écris; car ces paroles sont certaines et véritables.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D069A"/>
                </a:solidFill>
                <a:latin typeface="Arial Unicode MS" pitchFamily="34" charset="-128"/>
                <a:ea typeface="Arial Unicode MS" pitchFamily="34" charset="-128"/>
                <a:cs typeface="Arial Unicode MS" pitchFamily="34" charset="-128"/>
              </a:rPr>
              <a:t> 6 Et il me dit: C'est fait! Je suis l'alpha et l'oméga, le commencement et la fin. A celui qui a soif je donnerai de la source de l'eau de la vie, gratuitement.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7 Celui qui vaincra héritera ces choses; je serai son Dieu, et il sera mon fils.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0D069A"/>
                </a:solidFill>
                <a:latin typeface="Arial Unicode MS" pitchFamily="34" charset="-128"/>
                <a:ea typeface="Arial Unicode MS" pitchFamily="34" charset="-128"/>
                <a:cs typeface="Arial Unicode MS" pitchFamily="34" charset="-128"/>
              </a:rPr>
              <a:t>8 Mais pour les lâches, les incrédules, les abominables, les meurtriers, les impudiques, les enchanteurs, les idolâtres, et tous les menteurs, leur part sera dans l'étang ardent de feu et de soufre, ce qui est la seconde mort.</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629400"/>
          </a:xfrm>
          <a:solidFill>
            <a:srgbClr val="0000CC"/>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3900" b="1" dirty="0" smtClean="0">
                <a:solidFill>
                  <a:srgbClr val="99FF33"/>
                </a:solidFill>
                <a:latin typeface="Arial Unicode MS" pitchFamily="34" charset="-128"/>
                <a:ea typeface="Arial Unicode MS" pitchFamily="34" charset="-128"/>
                <a:cs typeface="Arial Unicode MS" pitchFamily="34" charset="-128"/>
              </a:rPr>
              <a:t> </a:t>
            </a:r>
            <a:r>
              <a:rPr lang="fr-FR" sz="3900" b="1" dirty="0" smtClean="0">
                <a:solidFill>
                  <a:srgbClr val="99FF33"/>
                </a:solidFill>
                <a:latin typeface="Arial Rounded MT Bold" pitchFamily="34" charset="0"/>
                <a:ea typeface="Arial Unicode MS" pitchFamily="34" charset="-128"/>
                <a:cs typeface="Arial Unicode MS" pitchFamily="34" charset="-128"/>
              </a:rPr>
              <a:t> </a:t>
            </a:r>
            <a:r>
              <a:rPr lang="fr-FR" sz="4000" b="1" u="sng" dirty="0" smtClean="0">
                <a:solidFill>
                  <a:srgbClr val="99FF33"/>
                </a:solidFill>
                <a:latin typeface="Arial Rounded MT Bold" pitchFamily="34" charset="0"/>
              </a:rPr>
              <a:t>156 Fr CE : Abandonne ta vie</a:t>
            </a:r>
            <a:endParaRPr lang="en-US" sz="4000" b="1" dirty="0" smtClean="0">
              <a:solidFill>
                <a:srgbClr val="99FF33"/>
              </a:solidFill>
              <a:latin typeface="Arial Rounded MT Bold" pitchFamily="34" charset="0"/>
            </a:endParaRPr>
          </a:p>
          <a:p>
            <a:pPr marL="0" indent="0" algn="ctr">
              <a:buNone/>
            </a:pPr>
            <a:r>
              <a:rPr lang="fr-FR" sz="4000" b="1" dirty="0" smtClean="0">
                <a:solidFill>
                  <a:srgbClr val="99FF33"/>
                </a:solidFill>
                <a:latin typeface="Arial Rounded MT Bold" pitchFamily="34" charset="0"/>
              </a:rPr>
              <a:t>1.</a:t>
            </a:r>
            <a:endParaRPr lang="en-US" sz="4000" b="1" dirty="0" smtClean="0">
              <a:solidFill>
                <a:srgbClr val="99FF33"/>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Abandonne ta vie,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Tes craintes et tes vœux,</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A la grâce infinie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Du Souverain des cieux,</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Lui, qui trace la route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Aux mondes comme aux vents,</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Conduira sans nul doute,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Les pas de ses enfants.</a:t>
            </a:r>
            <a:endParaRPr lang="en-US" sz="40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6294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b="1" dirty="0" smtClean="0">
                <a:solidFill>
                  <a:srgbClr val="00FF99"/>
                </a:solidFill>
                <a:latin typeface="Arial Rounded MT Bold" pitchFamily="34" charset="0"/>
              </a:rPr>
              <a:t>2.</a:t>
            </a:r>
            <a:endParaRPr lang="en-US" sz="4000" b="1" dirty="0" smtClean="0">
              <a:solidFill>
                <a:srgbClr val="00FF99"/>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Qu’il soit ton espérance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Aux bons, aux mauvais jours,1</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Qu’il soit, dans la souffrance,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Ton unique recours.</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Dis-lui toutes tes peines,</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Remets-lui tes douleurs ;</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a brisé tes chaînes,</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séchera tes pleurs.</a:t>
            </a:r>
            <a:endParaRPr lang="en-US" sz="40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6294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b="1" dirty="0" smtClean="0">
                <a:solidFill>
                  <a:srgbClr val="00FF99"/>
                </a:solidFill>
                <a:latin typeface="Arial Rounded MT Bold" pitchFamily="34" charset="0"/>
              </a:rPr>
              <a:t> 3.</a:t>
            </a:r>
            <a:endParaRPr lang="en-US" sz="4000" b="1" dirty="0" smtClean="0">
              <a:solidFill>
                <a:srgbClr val="00FF99"/>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Espère, âme angoissée,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Espère en ton Sauveur !</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connaît ta pensée,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a lu dans ton cœur.</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est l’amour suprême,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Il est le vrai chemin ;</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Viens à Lui, car il t’aime,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Viens ! Il te tend la main.</a:t>
            </a:r>
            <a:endParaRPr lang="en-US" sz="4000" b="1"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6294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4000" b="1" dirty="0" smtClean="0">
                <a:solidFill>
                  <a:srgbClr val="00FF99"/>
                </a:solidFill>
                <a:latin typeface="Arial Rounded MT Bold" pitchFamily="34" charset="0"/>
              </a:rPr>
              <a:t>4.</a:t>
            </a:r>
            <a:endParaRPr lang="en-US" sz="4000" b="1" dirty="0" smtClean="0">
              <a:solidFill>
                <a:srgbClr val="00FF99"/>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A ta voix qui m’appelle,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Je répondrai, Seigneur,</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Je veux, humble et fidèle,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Te consacrer mon cœur.</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Pour moi plus de tristesse !</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Je vivrai par la foi,</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En célébrant sans cesse</a:t>
            </a:r>
            <a:endParaRPr lang="en-US" sz="4000" b="1" dirty="0" smtClean="0">
              <a:solidFill>
                <a:schemeClr val="bg1"/>
              </a:solidFill>
              <a:latin typeface="Arial Rounded MT Bold" pitchFamily="34" charset="0"/>
            </a:endParaRPr>
          </a:p>
          <a:p>
            <a:pPr marL="0" indent="0" algn="ctr">
              <a:buNone/>
            </a:pPr>
            <a:r>
              <a:rPr lang="fr-FR" sz="4000" b="1" dirty="0" smtClean="0">
                <a:solidFill>
                  <a:schemeClr val="bg1"/>
                </a:solidFill>
                <a:latin typeface="Arial Rounded MT Bold" pitchFamily="34" charset="0"/>
              </a:rPr>
              <a:t>Le bonheur d’être à toi.</a:t>
            </a:r>
            <a:endParaRPr lang="en-US" sz="40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99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FEBRARY 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3600" b="1" dirty="0" smtClean="0">
                <a:solidFill>
                  <a:srgbClr val="FFFF00"/>
                </a:solidFill>
                <a:latin typeface="Arial Unicode MS" pitchFamily="34" charset="-128"/>
                <a:ea typeface="Arial Unicode MS" pitchFamily="34" charset="-128"/>
                <a:cs typeface="Arial Unicode MS" pitchFamily="34" charset="-128"/>
              </a:rPr>
              <a:t>KCD 23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Kanpé</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Sezi</a:t>
            </a:r>
            <a:r>
              <a:rPr lang="fr-FR" sz="3600" b="1" dirty="0" smtClean="0">
                <a:solidFill>
                  <a:srgbClr val="FFFF00"/>
                </a:solidFill>
                <a:latin typeface="Arial Unicode MS" pitchFamily="34" charset="-128"/>
                <a:ea typeface="Arial Unicode MS" pitchFamily="34" charset="-128"/>
                <a:cs typeface="Arial Unicode MS" pitchFamily="34" charset="-128"/>
              </a:rPr>
              <a:t> Nan </a:t>
            </a:r>
            <a:r>
              <a:rPr lang="fr-FR" sz="3600" b="1" dirty="0" err="1" smtClean="0">
                <a:solidFill>
                  <a:srgbClr val="FFFF00"/>
                </a:solidFill>
                <a:latin typeface="Arial Unicode MS" pitchFamily="34" charset="-128"/>
                <a:ea typeface="Arial Unicode MS" pitchFamily="34" charset="-128"/>
                <a:cs typeface="Arial Unicode MS" pitchFamily="34" charset="-128"/>
              </a:rPr>
              <a:t>Prézans</a:t>
            </a:r>
            <a:r>
              <a:rPr lang="fr-FR" sz="3600" b="1" dirty="0" smtClean="0">
                <a:solidFill>
                  <a:srgbClr val="FFFF00"/>
                </a:solidFill>
                <a:latin typeface="Arial Unicode MS" pitchFamily="34" charset="-128"/>
                <a:ea typeface="Arial Unicode MS" pitchFamily="34" charset="-128"/>
                <a:cs typeface="Arial Unicode MS" pitchFamily="34" charset="-128"/>
              </a:rPr>
              <a:t> </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smtClean="0">
                <a:solidFill>
                  <a:srgbClr val="FFFF00"/>
                </a:solidFill>
                <a:latin typeface="Arial Unicode MS" pitchFamily="34" charset="-128"/>
                <a:ea typeface="Arial Unicode MS" pitchFamily="34" charset="-128"/>
                <a:cs typeface="Arial Unicode MS" pitchFamily="34" charset="-128"/>
              </a:rPr>
              <a:t>1</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latin typeface="Arial Unicode MS" pitchFamily="34" charset="-128"/>
                <a:ea typeface="Arial Unicode MS" pitchFamily="34" charset="-128"/>
                <a:cs typeface="Arial Unicode MS" pitchFamily="34" charset="-128"/>
              </a:rPr>
              <a:t>Mouin</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Kanpé</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Sezi</a:t>
            </a:r>
            <a:r>
              <a:rPr lang="fr-FR" sz="3600" b="1" dirty="0" smtClean="0">
                <a:latin typeface="Arial Unicode MS" pitchFamily="34" charset="-128"/>
                <a:ea typeface="Arial Unicode MS" pitchFamily="34" charset="-128"/>
                <a:cs typeface="Arial Unicode MS" pitchFamily="34" charset="-128"/>
              </a:rPr>
              <a:t> Nan </a:t>
            </a:r>
            <a:r>
              <a:rPr lang="fr-FR" sz="3600" b="1" dirty="0" err="1" smtClean="0">
                <a:latin typeface="Arial Unicode MS" pitchFamily="34" charset="-128"/>
                <a:ea typeface="Arial Unicode MS" pitchFamily="34" charset="-128"/>
                <a:cs typeface="Arial Unicode MS" pitchFamily="34" charset="-128"/>
              </a:rPr>
              <a:t>Prézans</a:t>
            </a:r>
            <a:r>
              <a:rPr lang="fr-FR" sz="3600" b="1" dirty="0" smtClean="0">
                <a:latin typeface="Arial Unicode MS" pitchFamily="34" charset="-128"/>
                <a:ea typeface="Arial Unicode MS" pitchFamily="34" charset="-128"/>
                <a:cs typeface="Arial Unicode MS" pitchFamily="34" charset="-128"/>
              </a:rPr>
              <a:t> Ou</a:t>
            </a:r>
            <a:br>
              <a:rPr lang="fr-FR" sz="36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Jézu</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rédamptè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beni</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Konman</a:t>
            </a:r>
            <a:r>
              <a:rPr lang="fr-FR" sz="4000" b="1" dirty="0" smtClean="0">
                <a:latin typeface="Arial Unicode MS" pitchFamily="34" charset="-128"/>
                <a:ea typeface="Arial Unicode MS" pitchFamily="34" charset="-128"/>
                <a:cs typeface="Arial Unicode MS" pitchFamily="34" charset="-128"/>
              </a:rPr>
              <a:t> li te </a:t>
            </a:r>
            <a:r>
              <a:rPr lang="fr-FR" sz="4000" b="1" dirty="0" err="1" smtClean="0">
                <a:latin typeface="Arial Unicode MS" pitchFamily="34" charset="-128"/>
                <a:ea typeface="Arial Unicode MS" pitchFamily="34" charset="-128"/>
                <a:cs typeface="Arial Unicode MS" pitchFamily="34" charset="-128"/>
              </a:rPr>
              <a:t>kapab</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rinmin</a:t>
            </a:r>
            <a:r>
              <a:rPr lang="fr-FR" sz="4000" b="1" dirty="0" smtClean="0">
                <a:latin typeface="Arial Unicode MS" pitchFamily="34" charset="-128"/>
                <a:ea typeface="Arial Unicode MS" pitchFamily="34" charset="-128"/>
                <a:cs typeface="Arial Unicode MS" pitchFamily="34" charset="-128"/>
              </a:rPr>
              <a:t>-m,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r>
              <a:rPr lang="fr-FR" sz="4000" b="1" dirty="0" err="1" smtClean="0">
                <a:latin typeface="Arial Unicode MS" pitchFamily="34" charset="-128"/>
                <a:ea typeface="Arial Unicode MS" pitchFamily="34" charset="-128"/>
                <a:cs typeface="Arial Unicode MS" pitchFamily="34" charset="-128"/>
              </a:rPr>
              <a:t>minm</a:t>
            </a:r>
            <a:r>
              <a:rPr lang="fr-FR" sz="4000" b="1" dirty="0" smtClean="0">
                <a:latin typeface="Arial Unicode MS" pitchFamily="34" charset="-128"/>
                <a:ea typeface="Arial Unicode MS" pitchFamily="34" charset="-128"/>
                <a:cs typeface="Arial Unicode MS" pitchFamily="34" charset="-128"/>
              </a:rPr>
              <a:t>, gnou </a:t>
            </a:r>
            <a:r>
              <a:rPr lang="fr-FR" sz="4000" b="1" dirty="0" err="1" smtClean="0">
                <a:latin typeface="Arial Unicode MS" pitchFamily="34" charset="-128"/>
                <a:ea typeface="Arial Unicode MS" pitchFamily="34" charset="-128"/>
                <a:cs typeface="Arial Unicode MS" pitchFamily="34" charset="-128"/>
              </a:rPr>
              <a:t>péchè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inpi</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mèvéyé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admirab</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smtClean="0">
                <a:solidFill>
                  <a:srgbClr val="00FF99"/>
                </a:solidFill>
                <a:latin typeface="Arial Unicode MS" pitchFamily="34" charset="-128"/>
                <a:ea typeface="Arial Unicode MS" pitchFamily="34" charset="-128"/>
                <a:cs typeface="Arial Unicode MS" pitchFamily="34" charset="-128"/>
              </a:rPr>
              <a:t>Ma va chanté pou </a:t>
            </a:r>
            <a:r>
              <a:rPr lang="fr-FR" sz="4000" b="1" dirty="0" err="1" smtClean="0">
                <a:solidFill>
                  <a:srgbClr val="00FF99"/>
                </a:solidFill>
                <a:latin typeface="Arial Unicode MS" pitchFamily="34" charset="-128"/>
                <a:ea typeface="Arial Unicode MS" pitchFamily="34" charset="-128"/>
                <a:cs typeface="Arial Unicode MS" pitchFamily="34" charset="-128"/>
              </a:rPr>
              <a:t>toujou</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mèvéyé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Sè</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admirab</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smtClean="0">
                <a:solidFill>
                  <a:srgbClr val="00FF99"/>
                </a:solidFill>
                <a:latin typeface="Arial Unicode MS" pitchFamily="34" charset="-128"/>
                <a:ea typeface="Arial Unicode MS" pitchFamily="34" charset="-128"/>
                <a:cs typeface="Arial Unicode MS" pitchFamily="34" charset="-128"/>
              </a:rPr>
              <a:t>Amou </a:t>
            </a:r>
            <a:r>
              <a:rPr lang="fr-FR" sz="4000" b="1" dirty="0" err="1" smtClean="0">
                <a:solidFill>
                  <a:srgbClr val="00FF99"/>
                </a:solidFill>
                <a:latin typeface="Arial Unicode MS" pitchFamily="34" charset="-128"/>
                <a:ea typeface="Arial Unicode MS" pitchFamily="34" charset="-128"/>
                <a:cs typeface="Arial Unicode MS" pitchFamily="34" charset="-128"/>
              </a:rPr>
              <a:t>Jézu</a:t>
            </a:r>
            <a:r>
              <a:rPr lang="fr-FR" sz="4000" b="1" dirty="0" smtClean="0">
                <a:solidFill>
                  <a:srgbClr val="00FF99"/>
                </a:solidFill>
                <a:latin typeface="Arial Unicode MS" pitchFamily="34" charset="-128"/>
                <a:ea typeface="Arial Unicode MS" pitchFamily="34" charset="-128"/>
                <a:cs typeface="Arial Unicode MS" pitchFamily="34" charset="-128"/>
              </a:rPr>
              <a:t> gin pou </a:t>
            </a:r>
            <a:r>
              <a:rPr lang="fr-FR" sz="4000" b="1" dirty="0" err="1" smtClean="0">
                <a:solidFill>
                  <a:srgbClr val="00FF99"/>
                </a:solidFill>
                <a:latin typeface="Arial Unicode MS" pitchFamily="34" charset="-128"/>
                <a:ea typeface="Arial Unicode MS" pitchFamily="34" charset="-128"/>
                <a:cs typeface="Arial Unicode MS" pitchFamily="34" charset="-128"/>
              </a:rPr>
              <a:t>nou</a:t>
            </a:r>
            <a:r>
              <a:rPr lang="fr-FR" sz="4000" b="1" dirty="0" smtClean="0">
                <a:solidFill>
                  <a:srgbClr val="00FF99"/>
                </a:solidFill>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2</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Sé</a:t>
            </a:r>
            <a:r>
              <a:rPr lang="fr-FR" sz="4000" b="1" dirty="0" smtClean="0">
                <a:latin typeface="Arial Unicode MS" pitchFamily="34" charset="-128"/>
                <a:ea typeface="Arial Unicode MS" pitchFamily="34" charset="-128"/>
                <a:cs typeface="Arial Unicode MS" pitchFamily="34" charset="-128"/>
              </a:rPr>
              <a:t> 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l-</a:t>
            </a:r>
            <a:r>
              <a:rPr lang="fr-FR" sz="4000" b="1" dirty="0" err="1" smtClean="0">
                <a:latin typeface="Arial Unicode MS" pitchFamily="34" charset="-128"/>
                <a:ea typeface="Arial Unicode MS" pitchFamily="34" charset="-128"/>
                <a:cs typeface="Arial Unicode MS" pitchFamily="34" charset="-128"/>
              </a:rPr>
              <a:t>alé</a:t>
            </a:r>
            <a:r>
              <a:rPr lang="fr-FR" sz="4000" b="1" dirty="0" smtClean="0">
                <a:latin typeface="Arial Unicode MS" pitchFamily="34" charset="-128"/>
                <a:ea typeface="Arial Unicode MS" pitchFamily="34" charset="-128"/>
                <a:cs typeface="Arial Unicode MS" pitchFamily="34" charset="-128"/>
              </a:rPr>
              <a:t> nan </a:t>
            </a:r>
            <a:r>
              <a:rPr lang="fr-FR" sz="4000" b="1" dirty="0" err="1" smtClean="0">
                <a:latin typeface="Arial Unicode MS" pitchFamily="34" charset="-128"/>
                <a:ea typeface="Arial Unicode MS" pitchFamily="34" charset="-128"/>
                <a:cs typeface="Arial Unicode MS" pitchFamily="34" charset="-128"/>
              </a:rPr>
              <a:t>jadin</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Prié 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ta </a:t>
            </a:r>
            <a:r>
              <a:rPr lang="fr-FR" sz="4000" b="1" dirty="0" err="1" smtClean="0">
                <a:latin typeface="Arial Unicode MS" pitchFamily="34" charset="-128"/>
                <a:ea typeface="Arial Unicode MS" pitchFamily="34" charset="-128"/>
                <a:cs typeface="Arial Unicode MS" pitchFamily="34" charset="-128"/>
              </a:rPr>
              <a:t>sové</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pa</a:t>
            </a:r>
            <a:r>
              <a:rPr lang="fr-FR" sz="4000" b="1" dirty="0" smtClean="0">
                <a:latin typeface="Arial Unicode MS" pitchFamily="34" charset="-128"/>
                <a:ea typeface="Arial Unicode MS" pitchFamily="34" charset="-128"/>
                <a:cs typeface="Arial Unicode MS" pitchFamily="34" charset="-128"/>
              </a:rPr>
              <a:t> té </a:t>
            </a:r>
            <a:r>
              <a:rPr lang="fr-FR" sz="4000" b="1" dirty="0" err="1" smtClean="0">
                <a:latin typeface="Arial Unicode MS" pitchFamily="34" charset="-128"/>
                <a:ea typeface="Arial Unicode MS" pitchFamily="34" charset="-128"/>
                <a:cs typeface="Arial Unicode MS" pitchFamily="34" charset="-128"/>
              </a:rPr>
              <a:t>krié</a:t>
            </a:r>
            <a:r>
              <a:rPr lang="fr-FR" sz="4000" b="1" dirty="0" smtClean="0">
                <a:latin typeface="Arial Unicode MS" pitchFamily="34" charset="-128"/>
                <a:ea typeface="Arial Unicode MS" pitchFamily="34" charset="-128"/>
                <a:cs typeface="Arial Unicode MS" pitchFamily="34" charset="-128"/>
              </a:rPr>
              <a:t> pou li-</a:t>
            </a:r>
            <a:r>
              <a:rPr lang="fr-FR" sz="4000" b="1" dirty="0" err="1" smtClean="0">
                <a:latin typeface="Arial Unicode MS" pitchFamily="34" charset="-128"/>
                <a:ea typeface="Arial Unicode MS" pitchFamily="34" charset="-128"/>
                <a:cs typeface="Arial Unicode MS" pitchFamily="34" charset="-128"/>
              </a:rPr>
              <a:t>minm</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sé</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san</a:t>
            </a:r>
            <a:r>
              <a:rPr lang="fr-FR" sz="4000" b="1" dirty="0" smtClean="0">
                <a:latin typeface="Arial Unicode MS" pitchFamily="34" charset="-128"/>
                <a:ea typeface="Arial Unicode MS" pitchFamily="34" charset="-128"/>
                <a:cs typeface="Arial Unicode MS" pitchFamily="34" charset="-128"/>
              </a:rPr>
              <a:t> li té sué.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mèvéyé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admirab</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smtClean="0">
                <a:solidFill>
                  <a:srgbClr val="00FF99"/>
                </a:solidFill>
                <a:latin typeface="Arial Unicode MS" pitchFamily="34" charset="-128"/>
                <a:ea typeface="Arial Unicode MS" pitchFamily="34" charset="-128"/>
                <a:cs typeface="Arial Unicode MS" pitchFamily="34" charset="-128"/>
              </a:rPr>
              <a:t>Ma va chanté pou </a:t>
            </a:r>
            <a:r>
              <a:rPr lang="fr-FR" sz="4000" b="1" dirty="0" err="1" smtClean="0">
                <a:solidFill>
                  <a:srgbClr val="00FF99"/>
                </a:solidFill>
                <a:latin typeface="Arial Unicode MS" pitchFamily="34" charset="-128"/>
                <a:ea typeface="Arial Unicode MS" pitchFamily="34" charset="-128"/>
                <a:cs typeface="Arial Unicode MS" pitchFamily="34" charset="-128"/>
              </a:rPr>
              <a:t>toujou</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err="1" smtClean="0">
                <a:solidFill>
                  <a:srgbClr val="00FF99"/>
                </a:solidFill>
                <a:latin typeface="Arial Unicode MS" pitchFamily="34" charset="-128"/>
                <a:ea typeface="Arial Unicode MS" pitchFamily="34" charset="-128"/>
                <a:cs typeface="Arial Unicode MS" pitchFamily="34" charset="-128"/>
              </a:rPr>
              <a:t>Sé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mèvéyé</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Sè</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admirab</a:t>
            </a:r>
            <a:r>
              <a:rPr lang="fr-FR" sz="4000" b="1" dirty="0" smtClean="0">
                <a:solidFill>
                  <a:srgbClr val="00FF99"/>
                </a:solidFill>
                <a:latin typeface="Arial Unicode MS" pitchFamily="34" charset="-128"/>
                <a:ea typeface="Arial Unicode MS" pitchFamily="34" charset="-128"/>
                <a:cs typeface="Arial Unicode MS" pitchFamily="34" charset="-128"/>
              </a:rPr>
              <a:t>! </a:t>
            </a:r>
            <a:br>
              <a:rPr lang="fr-FR" sz="4000" b="1" dirty="0" smtClean="0">
                <a:solidFill>
                  <a:srgbClr val="00FF99"/>
                </a:solidFill>
                <a:latin typeface="Arial Unicode MS" pitchFamily="34" charset="-128"/>
                <a:ea typeface="Arial Unicode MS" pitchFamily="34" charset="-128"/>
                <a:cs typeface="Arial Unicode MS" pitchFamily="34" charset="-128"/>
              </a:rPr>
            </a:br>
            <a:r>
              <a:rPr lang="fr-FR" sz="4000" b="1" dirty="0" smtClean="0">
                <a:solidFill>
                  <a:srgbClr val="00FF99"/>
                </a:solidFill>
                <a:latin typeface="Arial Unicode MS" pitchFamily="34" charset="-128"/>
                <a:ea typeface="Arial Unicode MS" pitchFamily="34" charset="-128"/>
                <a:cs typeface="Arial Unicode MS" pitchFamily="34" charset="-128"/>
              </a:rPr>
              <a:t>Amou </a:t>
            </a:r>
            <a:r>
              <a:rPr lang="fr-FR" sz="4000" b="1" dirty="0" err="1" smtClean="0">
                <a:solidFill>
                  <a:srgbClr val="00FF99"/>
                </a:solidFill>
                <a:latin typeface="Arial Unicode MS" pitchFamily="34" charset="-128"/>
                <a:ea typeface="Arial Unicode MS" pitchFamily="34" charset="-128"/>
                <a:cs typeface="Arial Unicode MS" pitchFamily="34" charset="-128"/>
              </a:rPr>
              <a:t>Jézu</a:t>
            </a:r>
            <a:r>
              <a:rPr lang="fr-FR" sz="4000" b="1" dirty="0" smtClean="0">
                <a:solidFill>
                  <a:srgbClr val="00FF99"/>
                </a:solidFill>
                <a:latin typeface="Arial Unicode MS" pitchFamily="34" charset="-128"/>
                <a:ea typeface="Arial Unicode MS" pitchFamily="34" charset="-128"/>
                <a:cs typeface="Arial Unicode MS" pitchFamily="34" charset="-128"/>
              </a:rPr>
              <a:t> gin pou </a:t>
            </a:r>
            <a:r>
              <a:rPr lang="fr-FR" sz="4000" b="1" dirty="0" err="1" smtClean="0">
                <a:solidFill>
                  <a:srgbClr val="00FF99"/>
                </a:solidFill>
                <a:latin typeface="Arial Unicode MS" pitchFamily="34" charset="-128"/>
                <a:ea typeface="Arial Unicode MS" pitchFamily="34" charset="-128"/>
                <a:cs typeface="Arial Unicode MS" pitchFamily="34" charset="-128"/>
              </a:rPr>
              <a:t>nou</a:t>
            </a:r>
            <a:r>
              <a:rPr lang="fr-FR" sz="4000" b="1" dirty="0" smtClean="0">
                <a:solidFill>
                  <a:srgbClr val="00FF99"/>
                </a:solidFill>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3</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Li té </a:t>
            </a:r>
            <a:r>
              <a:rPr lang="fr-FR" sz="4400" b="1" dirty="0" err="1" smtClean="0">
                <a:latin typeface="Arial Unicode MS" pitchFamily="34" charset="-128"/>
                <a:ea typeface="Arial Unicode MS" pitchFamily="34" charset="-128"/>
                <a:cs typeface="Arial Unicode MS" pitchFamily="34" charset="-128"/>
              </a:rPr>
              <a:t>pran</a:t>
            </a:r>
            <a:r>
              <a:rPr lang="fr-FR" sz="4400" b="1" dirty="0" smtClean="0">
                <a:latin typeface="Arial Unicode MS" pitchFamily="34" charset="-128"/>
                <a:ea typeface="Arial Unicode MS" pitchFamily="34" charset="-128"/>
                <a:cs typeface="Arial Unicode MS" pitchFamily="34" charset="-128"/>
              </a:rPr>
              <a:t> péché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pinn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Konm</a:t>
            </a:r>
            <a:r>
              <a:rPr lang="fr-FR" sz="4400" b="1" dirty="0" smtClean="0">
                <a:latin typeface="Arial Unicode MS" pitchFamily="34" charset="-128"/>
                <a:ea typeface="Arial Unicode MS" pitchFamily="34" charset="-128"/>
                <a:cs typeface="Arial Unicode MS" pitchFamily="34" charset="-128"/>
              </a:rPr>
              <a:t> si </a:t>
            </a:r>
            <a:r>
              <a:rPr lang="fr-FR" sz="4400" b="1" dirty="0" err="1" smtClean="0">
                <a:latin typeface="Arial Unicode MS" pitchFamily="34" charset="-128"/>
                <a:ea typeface="Arial Unicode MS" pitchFamily="34" charset="-128"/>
                <a:cs typeface="Arial Unicode MS" pitchFamily="34" charset="-128"/>
              </a:rPr>
              <a:t>tou</a:t>
            </a:r>
            <a:r>
              <a:rPr lang="fr-FR" sz="4400" b="1" dirty="0" smtClean="0">
                <a:latin typeface="Arial Unicode MS" pitchFamily="34" charset="-128"/>
                <a:ea typeface="Arial Unicode MS" pitchFamily="34" charset="-128"/>
                <a:cs typeface="Arial Unicode MS" pitchFamily="34" charset="-128"/>
              </a:rPr>
              <a:t> sa té pou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Li </a:t>
            </a:r>
            <a:r>
              <a:rPr lang="fr-FR" sz="4400" b="1" dirty="0" err="1" smtClean="0">
                <a:latin typeface="Arial Unicode MS" pitchFamily="34" charset="-128"/>
                <a:ea typeface="Arial Unicode MS" pitchFamily="34" charset="-128"/>
                <a:cs typeface="Arial Unicode MS" pitchFamily="34" charset="-128"/>
              </a:rPr>
              <a:t>pòté</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you</a:t>
            </a:r>
            <a:r>
              <a:rPr lang="fr-FR" sz="4400" b="1" dirty="0" smtClean="0">
                <a:latin typeface="Arial Unicode MS" pitchFamily="34" charset="-128"/>
                <a:ea typeface="Arial Unicode MS" pitchFamily="34" charset="-128"/>
                <a:cs typeface="Arial Unicode MS" pitchFamily="34" charset="-128"/>
              </a:rPr>
              <a:t> tout nan </a:t>
            </a:r>
            <a:r>
              <a:rPr lang="fr-FR" sz="4400" b="1" dirty="0" err="1" smtClean="0">
                <a:latin typeface="Arial Unicode MS" pitchFamily="34" charset="-128"/>
                <a:ea typeface="Arial Unicode MS" pitchFamily="34" charset="-128"/>
                <a:cs typeface="Arial Unicode MS" pitchFamily="34" charset="-128"/>
              </a:rPr>
              <a:t>Kalvè</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Sé</a:t>
            </a:r>
            <a:r>
              <a:rPr lang="fr-FR" sz="4400" b="1" dirty="0" smtClean="0">
                <a:latin typeface="Arial Unicode MS" pitchFamily="34" charset="-128"/>
                <a:ea typeface="Arial Unicode MS" pitchFamily="34" charset="-128"/>
                <a:cs typeface="Arial Unicode MS" pitchFamily="34" charset="-128"/>
              </a:rPr>
              <a:t> la l-</a:t>
            </a:r>
            <a:r>
              <a:rPr lang="fr-FR" sz="4400" b="1" dirty="0" err="1" smtClean="0">
                <a:latin typeface="Arial Unicode MS" pitchFamily="34" charset="-128"/>
                <a:ea typeface="Arial Unicode MS" pitchFamily="34" charset="-128"/>
                <a:cs typeface="Arial Unicode MS" pitchFamily="34" charset="-128"/>
              </a:rPr>
              <a:t>soufri</a:t>
            </a:r>
            <a:r>
              <a:rPr lang="fr-FR" sz="4400" b="1" dirty="0" smtClean="0">
                <a:latin typeface="Arial Unicode MS" pitchFamily="34" charset="-128"/>
                <a:ea typeface="Arial Unicode MS" pitchFamily="34" charset="-128"/>
                <a:cs typeface="Arial Unicode MS" pitchFamily="34" charset="-128"/>
              </a:rPr>
              <a:t>, li </a:t>
            </a:r>
            <a:r>
              <a:rPr lang="fr-FR" sz="4400" b="1" dirty="0" err="1" smtClean="0">
                <a:latin typeface="Arial Unicode MS" pitchFamily="34" charset="-128"/>
                <a:ea typeface="Arial Unicode MS" pitchFamily="34" charset="-128"/>
                <a:cs typeface="Arial Unicode MS" pitchFamily="34" charset="-128"/>
              </a:rPr>
              <a:t>mouri</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Ke</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mèvéyé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admirab</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smtClean="0">
                <a:solidFill>
                  <a:srgbClr val="00FF99"/>
                </a:solidFill>
                <a:latin typeface="Arial Unicode MS" pitchFamily="34" charset="-128"/>
                <a:ea typeface="Arial Unicode MS" pitchFamily="34" charset="-128"/>
                <a:cs typeface="Arial Unicode MS" pitchFamily="34" charset="-128"/>
              </a:rPr>
              <a:t>Ma va chanté pou </a:t>
            </a:r>
            <a:r>
              <a:rPr lang="fr-FR" sz="4400" b="1" dirty="0" err="1" smtClean="0">
                <a:solidFill>
                  <a:srgbClr val="00FF99"/>
                </a:solidFill>
                <a:latin typeface="Arial Unicode MS" pitchFamily="34" charset="-128"/>
                <a:ea typeface="Arial Unicode MS" pitchFamily="34" charset="-128"/>
                <a:cs typeface="Arial Unicode MS" pitchFamily="34" charset="-128"/>
              </a:rPr>
              <a:t>toujou</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mèvéyé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Sè</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admirab</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smtClean="0">
                <a:solidFill>
                  <a:srgbClr val="00FF99"/>
                </a:solidFill>
                <a:latin typeface="Arial Unicode MS" pitchFamily="34" charset="-128"/>
                <a:ea typeface="Arial Unicode MS" pitchFamily="34" charset="-128"/>
                <a:cs typeface="Arial Unicode MS" pitchFamily="34" charset="-128"/>
              </a:rPr>
              <a:t>Amou </a:t>
            </a:r>
            <a:r>
              <a:rPr lang="fr-FR" sz="4400" b="1" dirty="0" err="1" smtClean="0">
                <a:solidFill>
                  <a:srgbClr val="00FF99"/>
                </a:solidFill>
                <a:latin typeface="Arial Unicode MS" pitchFamily="34" charset="-128"/>
                <a:ea typeface="Arial Unicode MS" pitchFamily="34" charset="-128"/>
                <a:cs typeface="Arial Unicode MS" pitchFamily="34" charset="-128"/>
              </a:rPr>
              <a:t>Jézu</a:t>
            </a:r>
            <a:r>
              <a:rPr lang="fr-FR" sz="4400" b="1" dirty="0" smtClean="0">
                <a:solidFill>
                  <a:srgbClr val="00FF99"/>
                </a:solidFill>
                <a:latin typeface="Arial Unicode MS" pitchFamily="34" charset="-128"/>
                <a:ea typeface="Arial Unicode MS" pitchFamily="34" charset="-128"/>
                <a:cs typeface="Arial Unicode MS" pitchFamily="34" charset="-128"/>
              </a:rPr>
              <a:t> gin pou </a:t>
            </a:r>
            <a:r>
              <a:rPr lang="fr-FR" sz="4400" b="1" dirty="0" err="1" smtClean="0">
                <a:solidFill>
                  <a:srgbClr val="00FF99"/>
                </a:solidFill>
                <a:latin typeface="Arial Unicode MS" pitchFamily="34" charset="-128"/>
                <a:ea typeface="Arial Unicode MS" pitchFamily="34" charset="-128"/>
                <a:cs typeface="Arial Unicode MS" pitchFamily="34" charset="-128"/>
              </a:rPr>
              <a:t>nou</a:t>
            </a:r>
            <a:r>
              <a:rPr lang="fr-FR" sz="4400" b="1" dirty="0" smtClean="0">
                <a:solidFill>
                  <a:srgbClr val="00FF99"/>
                </a:solidFill>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4</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Lé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ouè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fas</a:t>
            </a:r>
            <a:r>
              <a:rPr lang="fr-FR" sz="4400" b="1" dirty="0" smtClean="0">
                <a:latin typeface="Arial Unicode MS" pitchFamily="34" charset="-128"/>
                <a:ea typeface="Arial Unicode MS" pitchFamily="34" charset="-128"/>
                <a:cs typeface="Arial Unicode MS" pitchFamily="34" charset="-128"/>
              </a:rPr>
              <a:t> li nan </a:t>
            </a:r>
            <a:r>
              <a:rPr lang="fr-FR" sz="4400" b="1" dirty="0" err="1" smtClean="0">
                <a:latin typeface="Arial Unicode MS" pitchFamily="34" charset="-128"/>
                <a:ea typeface="Arial Unicode MS" pitchFamily="34" charset="-128"/>
                <a:cs typeface="Arial Unicode MS" pitchFamily="34" charset="-128"/>
              </a:rPr>
              <a:t>siel</a:t>
            </a:r>
            <a:r>
              <a:rPr lang="fr-FR" sz="4400" b="1" dirty="0" smtClean="0">
                <a:latin typeface="Arial Unicode MS" pitchFamily="34" charset="-128"/>
                <a:ea typeface="Arial Unicode MS" pitchFamily="34" charset="-128"/>
                <a:cs typeface="Arial Unicode MS" pitchFamily="34" charset="-128"/>
              </a:rPr>
              <a:t> la,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rachté</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yo</a:t>
            </a:r>
            <a:r>
              <a:rPr lang="fr-FR" sz="4400" b="1" dirty="0" smtClean="0">
                <a:latin typeface="Arial Unicode MS" pitchFamily="34" charset="-128"/>
                <a:ea typeface="Arial Unicode MS" pitchFamily="34" charset="-128"/>
                <a:cs typeface="Arial Unicode MS" pitchFamily="34" charset="-128"/>
              </a:rPr>
              <a:t> nan la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va </a:t>
            </a:r>
            <a:r>
              <a:rPr lang="fr-FR" sz="4400" b="1" dirty="0" err="1" smtClean="0">
                <a:latin typeface="Arial Unicode MS" pitchFamily="34" charset="-128"/>
                <a:ea typeface="Arial Unicode MS" pitchFamily="34" charset="-128"/>
                <a:cs typeface="Arial Unicode MS" pitchFamily="34" charset="-128"/>
              </a:rPr>
              <a:t>vlé</a:t>
            </a:r>
            <a:r>
              <a:rPr lang="fr-FR" sz="4400" b="1" dirty="0" smtClean="0">
                <a:latin typeface="Arial Unicode MS" pitchFamily="34" charset="-128"/>
                <a:ea typeface="Arial Unicode MS" pitchFamily="34" charset="-128"/>
                <a:cs typeface="Arial Unicode MS" pitchFamily="34" charset="-128"/>
              </a:rPr>
              <a:t> chanté </a:t>
            </a:r>
            <a:r>
              <a:rPr lang="fr-FR" sz="4400" b="1" dirty="0" err="1" smtClean="0">
                <a:latin typeface="Arial Unicode MS" pitchFamily="34" charset="-128"/>
                <a:ea typeface="Arial Unicode MS" pitchFamily="34" charset="-128"/>
                <a:cs typeface="Arial Unicode MS" pitchFamily="34" charset="-128"/>
              </a:rPr>
              <a:t>amou</a:t>
            </a:r>
            <a:r>
              <a:rPr lang="fr-FR" sz="4400" b="1" dirty="0" smtClean="0">
                <a:latin typeface="Arial Unicode MS" pitchFamily="34" charset="-128"/>
                <a:ea typeface="Arial Unicode MS" pitchFamily="34" charset="-128"/>
                <a:cs typeface="Arial Unicode MS" pitchFamily="34" charset="-128"/>
              </a:rPr>
              <a:t> li;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Se nan sa ma </a:t>
            </a:r>
            <a:r>
              <a:rPr lang="fr-FR" sz="4400" b="1" dirty="0" err="1" smtClean="0">
                <a:latin typeface="Arial Unicode MS" pitchFamily="34" charset="-128"/>
                <a:ea typeface="Arial Unicode MS" pitchFamily="34" charset="-128"/>
                <a:cs typeface="Arial Unicode MS" pitchFamily="34" charset="-128"/>
              </a:rPr>
              <a:t>jouinn</a:t>
            </a:r>
            <a:r>
              <a:rPr lang="fr-FR" sz="4400" b="1" dirty="0" smtClean="0">
                <a:latin typeface="Arial Unicode MS" pitchFamily="34" charset="-128"/>
                <a:ea typeface="Arial Unicode MS" pitchFamily="34" charset="-128"/>
                <a:cs typeface="Arial Unicode MS" pitchFamily="34" charset="-128"/>
              </a:rPr>
              <a:t> tout joua.</a:t>
            </a:r>
          </a:p>
          <a:p>
            <a:pPr algn="ctr">
              <a:buNone/>
            </a:pPr>
            <a:r>
              <a:rPr lang="fr-FR" sz="4400" b="1" dirty="0" err="1" smtClean="0">
                <a:solidFill>
                  <a:srgbClr val="FFFF00"/>
                </a:solidFill>
                <a:latin typeface="Arial Unicode MS" pitchFamily="34" charset="-128"/>
                <a:ea typeface="Arial Unicode MS" pitchFamily="34" charset="-128"/>
                <a:cs typeface="Arial Unicode MS" pitchFamily="34" charset="-128"/>
              </a:rPr>
              <a:t>Ke</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mèvéyé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admirab</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smtClean="0">
                <a:solidFill>
                  <a:srgbClr val="00FF99"/>
                </a:solidFill>
                <a:latin typeface="Arial Unicode MS" pitchFamily="34" charset="-128"/>
                <a:ea typeface="Arial Unicode MS" pitchFamily="34" charset="-128"/>
                <a:cs typeface="Arial Unicode MS" pitchFamily="34" charset="-128"/>
              </a:rPr>
              <a:t>Ma va chanté pou </a:t>
            </a:r>
            <a:r>
              <a:rPr lang="fr-FR" sz="4400" b="1" dirty="0" err="1" smtClean="0">
                <a:solidFill>
                  <a:srgbClr val="00FF99"/>
                </a:solidFill>
                <a:latin typeface="Arial Unicode MS" pitchFamily="34" charset="-128"/>
                <a:ea typeface="Arial Unicode MS" pitchFamily="34" charset="-128"/>
                <a:cs typeface="Arial Unicode MS" pitchFamily="34" charset="-128"/>
              </a:rPr>
              <a:t>toujou</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err="1" smtClean="0">
                <a:solidFill>
                  <a:srgbClr val="00FF99"/>
                </a:solidFill>
                <a:latin typeface="Arial Unicode MS" pitchFamily="34" charset="-128"/>
                <a:ea typeface="Arial Unicode MS" pitchFamily="34" charset="-128"/>
                <a:cs typeface="Arial Unicode MS" pitchFamily="34" charset="-128"/>
              </a:rPr>
              <a:t>Sé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mèvéyé</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Sè</a:t>
            </a:r>
            <a:r>
              <a:rPr lang="fr-FR" sz="4400" b="1" dirty="0" smtClean="0">
                <a:solidFill>
                  <a:srgbClr val="00FF99"/>
                </a:solidFill>
                <a:latin typeface="Arial Unicode MS" pitchFamily="34" charset="-128"/>
                <a:ea typeface="Arial Unicode MS" pitchFamily="34" charset="-128"/>
                <a:cs typeface="Arial Unicode MS" pitchFamily="34" charset="-128"/>
              </a:rPr>
              <a:t> </a:t>
            </a:r>
            <a:r>
              <a:rPr lang="fr-FR" sz="4400" b="1" dirty="0" err="1" smtClean="0">
                <a:solidFill>
                  <a:srgbClr val="00FF99"/>
                </a:solidFill>
                <a:latin typeface="Arial Unicode MS" pitchFamily="34" charset="-128"/>
                <a:ea typeface="Arial Unicode MS" pitchFamily="34" charset="-128"/>
                <a:cs typeface="Arial Unicode MS" pitchFamily="34" charset="-128"/>
              </a:rPr>
              <a:t>admirab</a:t>
            </a:r>
            <a:r>
              <a:rPr lang="fr-FR" sz="4400" b="1" dirty="0" smtClean="0">
                <a:solidFill>
                  <a:srgbClr val="00FF99"/>
                </a:solidFill>
                <a:latin typeface="Arial Unicode MS" pitchFamily="34" charset="-128"/>
                <a:ea typeface="Arial Unicode MS" pitchFamily="34" charset="-128"/>
                <a:cs typeface="Arial Unicode MS" pitchFamily="34" charset="-128"/>
              </a:rPr>
              <a:t>! </a:t>
            </a:r>
            <a:br>
              <a:rPr lang="fr-FR" sz="4400" b="1" dirty="0" smtClean="0">
                <a:solidFill>
                  <a:srgbClr val="00FF99"/>
                </a:solidFill>
                <a:latin typeface="Arial Unicode MS" pitchFamily="34" charset="-128"/>
                <a:ea typeface="Arial Unicode MS" pitchFamily="34" charset="-128"/>
                <a:cs typeface="Arial Unicode MS" pitchFamily="34" charset="-128"/>
              </a:rPr>
            </a:br>
            <a:r>
              <a:rPr lang="fr-FR" sz="4400" b="1" dirty="0" smtClean="0">
                <a:solidFill>
                  <a:srgbClr val="00FF99"/>
                </a:solidFill>
                <a:latin typeface="Arial Unicode MS" pitchFamily="34" charset="-128"/>
                <a:ea typeface="Arial Unicode MS" pitchFamily="34" charset="-128"/>
                <a:cs typeface="Arial Unicode MS" pitchFamily="34" charset="-128"/>
              </a:rPr>
              <a:t>Amou </a:t>
            </a:r>
            <a:r>
              <a:rPr lang="fr-FR" sz="4400" b="1" dirty="0" err="1" smtClean="0">
                <a:solidFill>
                  <a:srgbClr val="00FF99"/>
                </a:solidFill>
                <a:latin typeface="Arial Unicode MS" pitchFamily="34" charset="-128"/>
                <a:ea typeface="Arial Unicode MS" pitchFamily="34" charset="-128"/>
                <a:cs typeface="Arial Unicode MS" pitchFamily="34" charset="-128"/>
              </a:rPr>
              <a:t>Jézu</a:t>
            </a:r>
            <a:r>
              <a:rPr lang="fr-FR" sz="4400" b="1" dirty="0" smtClean="0">
                <a:solidFill>
                  <a:srgbClr val="00FF99"/>
                </a:solidFill>
                <a:latin typeface="Arial Unicode MS" pitchFamily="34" charset="-128"/>
                <a:ea typeface="Arial Unicode MS" pitchFamily="34" charset="-128"/>
                <a:cs typeface="Arial Unicode MS" pitchFamily="34" charset="-128"/>
              </a:rPr>
              <a:t> gin pou </a:t>
            </a:r>
            <a:r>
              <a:rPr lang="fr-FR" sz="4400" b="1" dirty="0" err="1" smtClean="0">
                <a:solidFill>
                  <a:srgbClr val="00FF99"/>
                </a:solidFill>
                <a:latin typeface="Arial Unicode MS" pitchFamily="34" charset="-128"/>
                <a:ea typeface="Arial Unicode MS" pitchFamily="34" charset="-128"/>
                <a:cs typeface="Arial Unicode MS" pitchFamily="34" charset="-128"/>
              </a:rPr>
              <a:t>nou</a:t>
            </a:r>
            <a:r>
              <a:rPr lang="fr-FR" sz="4400" b="1" dirty="0" smtClean="0">
                <a:solidFill>
                  <a:srgbClr val="00FF99"/>
                </a:solidFill>
                <a:latin typeface="Arial Unicode MS" pitchFamily="34" charset="-128"/>
                <a:ea typeface="Arial Unicode MS" pitchFamily="34" charset="-128"/>
                <a:cs typeface="Arial Unicode MS" pitchFamily="34" charset="-128"/>
              </a:rPr>
              <a: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5400" b="1" dirty="0" smtClean="0">
                <a:solidFill>
                  <a:srgbClr val="FC0AFC"/>
                </a:solidFill>
              </a:rPr>
              <a:t>ULRICK DESTINOBLE</a:t>
            </a:r>
            <a:endParaRPr lang="en-US" sz="5400" b="1" dirty="0" smtClean="0">
              <a:solidFill>
                <a:srgbClr val="FC0AFC"/>
              </a:solidFill>
            </a:endParaRP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a:t>
            </a:r>
            <a:r>
              <a:rPr lang="en-US" b="1" dirty="0" smtClean="0">
                <a:solidFill>
                  <a:srgbClr val="0D069A"/>
                </a:solidFill>
              </a:rPr>
              <a:t>19 </a:t>
            </a:r>
            <a:r>
              <a:rPr lang="en-US" b="1" dirty="0" smtClean="0">
                <a:solidFill>
                  <a:srgbClr val="0D069A"/>
                </a:solidFill>
              </a:rPr>
              <a:t>FEVRIER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ULRICK   DESTINOBLE</a:t>
            </a:r>
            <a:endParaRPr lang="en-US" dirty="0">
              <a:solidFill>
                <a:srgbClr val="0D069A"/>
              </a:solidFill>
            </a:endParaRPr>
          </a:p>
        </p:txBody>
      </p:sp>
      <p:sp>
        <p:nvSpPr>
          <p:cNvPr id="39937" name="Rectangle 1"/>
          <p:cNvSpPr>
            <a:spLocks noChangeArrowheads="1"/>
          </p:cNvSpPr>
          <p:nvPr/>
        </p:nvSpPr>
        <p:spPr bwMode="auto">
          <a:xfrm>
            <a:off x="0" y="3276600"/>
            <a:ext cx="9144000" cy="3046988"/>
          </a:xfrm>
          <a:prstGeom prst="rect">
            <a:avLst/>
          </a:prstGeom>
          <a:solidFill>
            <a:schemeClr val="accent4">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800" b="1" i="0" u="none" strike="noStrike" cap="none" normalizeH="0" baseline="0" dirty="0" smtClean="0">
                <a:ln>
                  <a:noFill/>
                </a:ln>
                <a:solidFill>
                  <a:schemeClr val="tx1"/>
                </a:solidFill>
                <a:effectLst/>
                <a:latin typeface="Copperplate Gothic Bold" pitchFamily="34" charset="0"/>
                <a:ea typeface="Times New Roman" pitchFamily="18" charset="0"/>
                <a:cs typeface="Arial" pitchFamily="34" charset="0"/>
              </a:rPr>
              <a:t>L’EGLISE : SA MISSION, SON ROLE ET SON TERME A TRAVERS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4800" b="1" i="0" u="none" strike="noStrike" cap="none" normalizeH="0" baseline="0" dirty="0" smtClean="0">
                <a:ln>
                  <a:noFill/>
                </a:ln>
                <a:solidFill>
                  <a:schemeClr val="tx1"/>
                </a:solidFill>
                <a:effectLst/>
                <a:latin typeface="Copperplate Gothic Bold" pitchFamily="34" charset="0"/>
                <a:ea typeface="Times New Roman" pitchFamily="18" charset="0"/>
                <a:cs typeface="Arial" pitchFamily="34" charset="0"/>
              </a:rPr>
              <a:t>LE MONDE</a:t>
            </a:r>
            <a:endParaRPr kumimoji="0" lang="fr-FR" sz="4800" b="0" i="0" u="none" strike="noStrike" cap="none" normalizeH="0" baseline="0" dirty="0" smtClean="0">
              <a:ln>
                <a:noFill/>
              </a:ln>
              <a:solidFill>
                <a:schemeClr val="tx1"/>
              </a:solidFill>
              <a:effectLst/>
              <a:latin typeface="Copperplate Gothic Bold"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rgbClr val="0000CC"/>
                </a:solidFill>
              </a:rPr>
              <a:t>L’EGLISE : SA MISSION, SON ROLE ET SON TERME A TRAVERS LE MONDE</a:t>
            </a:r>
            <a:endParaRPr lang="en-US" sz="4400" dirty="0" smtClean="0">
              <a:solidFill>
                <a:srgbClr val="0000CC"/>
              </a:solidFill>
            </a:endParaRPr>
          </a:p>
          <a:p>
            <a:pPr>
              <a:buNone/>
            </a:pPr>
            <a:r>
              <a:rPr lang="fr-FR" sz="4400" b="1" dirty="0" smtClean="0"/>
              <a:t> </a:t>
            </a:r>
            <a:endParaRPr lang="en-US" sz="4400" dirty="0" smtClean="0"/>
          </a:p>
          <a:p>
            <a:pPr lvl="0" algn="just"/>
            <a:r>
              <a:rPr lang="fr-FR" sz="4800" b="1" dirty="0" smtClean="0"/>
              <a:t>Biographie  du livre et son auteur.                       </a:t>
            </a:r>
            <a:endParaRPr lang="en-US" sz="4800" b="1" dirty="0" smtClean="0"/>
          </a:p>
          <a:p>
            <a:pPr algn="just"/>
            <a:r>
              <a:rPr lang="fr-FR" sz="4800" b="1" dirty="0" smtClean="0"/>
              <a:t>Vue des Evangiles  synoptiques a l’égard de Jésus-Christ  </a:t>
            </a:r>
            <a:r>
              <a:rPr lang="fr-FR" sz="4400" dirty="0" smtClean="0"/>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3600" b="1" dirty="0" smtClean="0">
                <a:latin typeface="Copperplate Gothic Bold" pitchFamily="34" charset="0"/>
                <a:ea typeface="Arial Unicode MS" pitchFamily="34" charset="-128"/>
                <a:cs typeface="Arial Unicode MS" pitchFamily="34" charset="-128"/>
              </a:rPr>
              <a:t> </a:t>
            </a:r>
            <a:r>
              <a:rPr lang="fr-FR" sz="3600" b="1" dirty="0" smtClean="0">
                <a:latin typeface="Copperplate Gothic Bold" pitchFamily="34" charset="0"/>
              </a:rPr>
              <a:t>B- Définition  de l’église</a:t>
            </a:r>
            <a:r>
              <a:rPr lang="fr-FR" sz="3600" dirty="0" smtClean="0">
                <a:latin typeface="Copperplate Gothic Bold" pitchFamily="34" charset="0"/>
              </a:rPr>
              <a:t>. </a:t>
            </a:r>
            <a:r>
              <a:rPr lang="fr-FR" sz="4400" dirty="0" smtClean="0"/>
              <a:t>                  </a:t>
            </a:r>
            <a:endParaRPr lang="en-US" sz="4400" dirty="0" smtClean="0"/>
          </a:p>
          <a:p>
            <a:r>
              <a:rPr lang="fr-FR" sz="4800" b="1" dirty="0" smtClean="0"/>
              <a:t>c-Deux types d’église existences.               </a:t>
            </a:r>
            <a:endParaRPr lang="en-US" sz="4800" b="1" dirty="0" smtClean="0"/>
          </a:p>
          <a:p>
            <a:pPr marL="742950" lvl="0" indent="-742950">
              <a:buFont typeface="+mj-lt"/>
              <a:buAutoNum type="arabicPeriod"/>
            </a:pPr>
            <a:r>
              <a:rPr lang="fr-FR" sz="4800" b="1" dirty="0" smtClean="0">
                <a:solidFill>
                  <a:srgbClr val="0000CC"/>
                </a:solidFill>
              </a:rPr>
              <a:t>L’église locale, sa composition.             </a:t>
            </a:r>
            <a:endParaRPr lang="en-US" sz="4800" b="1" dirty="0" smtClean="0">
              <a:solidFill>
                <a:srgbClr val="0000CC"/>
              </a:solidFill>
            </a:endParaRPr>
          </a:p>
          <a:p>
            <a:pPr marL="742950" lvl="0" indent="-742950">
              <a:buFont typeface="+mj-lt"/>
              <a:buAutoNum type="arabicPeriod"/>
            </a:pPr>
            <a:r>
              <a:rPr lang="fr-FR" sz="4800" b="1" dirty="0" smtClean="0">
                <a:solidFill>
                  <a:srgbClr val="0000CC"/>
                </a:solidFill>
              </a:rPr>
              <a:t>L’église </a:t>
            </a:r>
            <a:r>
              <a:rPr lang="fr-FR" sz="4800" b="1" dirty="0" smtClean="0">
                <a:solidFill>
                  <a:srgbClr val="0000CC"/>
                </a:solidFill>
              </a:rPr>
              <a:t>universelle, sa</a:t>
            </a:r>
            <a:r>
              <a:rPr lang="fr-FR" sz="4800" b="1" dirty="0" smtClean="0">
                <a:solidFill>
                  <a:srgbClr val="0000CC"/>
                </a:solidFill>
              </a:rPr>
              <a:t> </a:t>
            </a:r>
            <a:r>
              <a:rPr lang="fr-FR" sz="4800" b="1" dirty="0" smtClean="0">
                <a:solidFill>
                  <a:srgbClr val="0000CC"/>
                </a:solidFill>
              </a:rPr>
              <a:t>composition</a:t>
            </a:r>
            <a:r>
              <a:rPr lang="fr-FR" sz="4800" b="1" dirty="0" smtClean="0">
                <a:solidFill>
                  <a:srgbClr val="0000CC"/>
                </a:solidFill>
              </a:rPr>
              <a:t>. </a:t>
            </a:r>
            <a:r>
              <a:rPr lang="fr-FR" sz="4800" b="1" dirty="0" smtClean="0"/>
              <a:t> </a:t>
            </a:r>
            <a:r>
              <a:rPr lang="fr-FR" sz="4000" dirty="0" smtClean="0"/>
              <a:t> </a:t>
            </a:r>
            <a:r>
              <a:rPr lang="fr-FR" sz="4400" dirty="0" smtClean="0"/>
              <a:t>                </a:t>
            </a:r>
            <a:endParaRPr lang="en-US" sz="4400" dirty="0" smtClean="0"/>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fr-FR" sz="4800" b="1" dirty="0" smtClean="0"/>
              <a:t>C- </a:t>
            </a:r>
            <a:r>
              <a:rPr lang="fr-FR" sz="4800" b="1" dirty="0" smtClean="0"/>
              <a:t>LA MISSION </a:t>
            </a:r>
            <a:r>
              <a:rPr lang="fr-FR" sz="4800" b="1" dirty="0" smtClean="0"/>
              <a:t>DE L’EGLISE</a:t>
            </a:r>
            <a:r>
              <a:rPr lang="fr-FR" sz="4800" b="1" dirty="0" smtClean="0"/>
              <a:t>                          </a:t>
            </a:r>
            <a:endParaRPr lang="en-US" sz="4800" dirty="0" smtClean="0"/>
          </a:p>
          <a:p>
            <a:r>
              <a:rPr lang="fr-FR" sz="4800" b="1" dirty="0" smtClean="0"/>
              <a:t>d- Un regard sur la première et aussi la 2e mission des12 disciples. </a:t>
            </a:r>
            <a:endParaRPr lang="en-US" sz="4800" b="1" dirty="0" smtClean="0"/>
          </a:p>
          <a:p>
            <a:r>
              <a:rPr lang="fr-FR" sz="4800" b="1" dirty="0" smtClean="0"/>
              <a:t>Matthew </a:t>
            </a:r>
            <a:r>
              <a:rPr lang="fr-FR" sz="4800" b="1" dirty="0" err="1" smtClean="0"/>
              <a:t>chp</a:t>
            </a:r>
            <a:r>
              <a:rPr lang="fr-FR" sz="4800" b="1" dirty="0" smtClean="0"/>
              <a:t> 10 et </a:t>
            </a:r>
            <a:endParaRPr lang="en-US" sz="4800" b="1" dirty="0" smtClean="0"/>
          </a:p>
          <a:p>
            <a:endParaRPr lang="en-US" sz="4800" b="1" dirty="0" smtClean="0"/>
          </a:p>
          <a:p>
            <a:r>
              <a:rPr lang="fr-FR" sz="4800" b="1" dirty="0" smtClean="0"/>
              <a:t>Luc </a:t>
            </a:r>
            <a:r>
              <a:rPr lang="fr-FR" sz="4800" b="1" dirty="0" err="1" smtClean="0"/>
              <a:t>chp</a:t>
            </a:r>
            <a:r>
              <a:rPr lang="fr-FR" sz="4800" b="1" dirty="0" smtClean="0"/>
              <a:t> 10 v 1 a 14.</a:t>
            </a:r>
            <a:endParaRPr lang="en-US" sz="4800" b="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r>
              <a:rPr lang="fr-FR" sz="4400" b="1" dirty="0" smtClean="0">
                <a:solidFill>
                  <a:srgbClr val="C00000"/>
                </a:solidFill>
                <a:latin typeface="Arial Unicode MS" pitchFamily="34" charset="-128"/>
                <a:ea typeface="Arial Unicode MS" pitchFamily="34" charset="-128"/>
                <a:cs typeface="Arial Unicode MS" pitchFamily="34" charset="-128"/>
              </a:rPr>
              <a:t>Luc </a:t>
            </a:r>
            <a:r>
              <a:rPr lang="fr-FR" sz="4400" b="1" dirty="0" err="1" smtClean="0">
                <a:solidFill>
                  <a:srgbClr val="C00000"/>
                </a:solidFill>
                <a:latin typeface="Arial Unicode MS" pitchFamily="34" charset="-128"/>
                <a:ea typeface="Arial Unicode MS" pitchFamily="34" charset="-128"/>
                <a:cs typeface="Arial Unicode MS" pitchFamily="34" charset="-128"/>
              </a:rPr>
              <a:t>chp</a:t>
            </a:r>
            <a:r>
              <a:rPr lang="fr-FR" sz="4400" b="1" dirty="0" smtClean="0">
                <a:solidFill>
                  <a:srgbClr val="C00000"/>
                </a:solidFill>
                <a:latin typeface="Arial Unicode MS" pitchFamily="34" charset="-128"/>
                <a:ea typeface="Arial Unicode MS" pitchFamily="34" charset="-128"/>
                <a:cs typeface="Arial Unicode MS" pitchFamily="34" charset="-128"/>
              </a:rPr>
              <a:t> 10 v 1 a 14.</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Lu 10:1 ¶ Après cela, le Seigneur désigna encore soixante-dix autres disciples, et il les envoya deux à deux devant lui dans toutes les villes et dans tous les lieux où lui-même devait aller.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 Il leur dit: La moisson est grande, mais il y a peu d'ouvriers. Priez donc le maître de la moisson d'envoyer des ouvriers dans sa moisson</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3 </a:t>
            </a:r>
            <a:r>
              <a:rPr lang="fr-FR" sz="4400" b="1" dirty="0" smtClean="0">
                <a:latin typeface="Arial Unicode MS" pitchFamily="34" charset="-128"/>
                <a:ea typeface="Arial Unicode MS" pitchFamily="34" charset="-128"/>
                <a:cs typeface="Arial Unicode MS" pitchFamily="34" charset="-128"/>
              </a:rPr>
              <a:t>Partez; voici, je vous envoie comme des agneaux au milieu des loups.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4 Ne portez ni bourse, ni sac, ni souliers, et ne saluez personne en chemin.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5 Dans quelque maison que vous entriez, dites d'abord: Que la paix soit sur cette maison!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6 Et s'il se trouve là un enfant de paix, votre paix reposera sur lui; sinon, elle reviendra à vous</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7 </a:t>
            </a:r>
            <a:r>
              <a:rPr lang="fr-FR" sz="4400" b="1" dirty="0" smtClean="0">
                <a:latin typeface="Arial Unicode MS" pitchFamily="34" charset="-128"/>
                <a:ea typeface="Arial Unicode MS" pitchFamily="34" charset="-128"/>
                <a:cs typeface="Arial Unicode MS" pitchFamily="34" charset="-128"/>
              </a:rPr>
              <a:t>Demeurez dans cette maison-là, mangeant et buvant ce qu'on vous donnera; car l'ouvrier mérite son salaire. N'allez pas de maison en maison.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8 Dans quelque ville que vous entriez, et où l'on vous recevra, mangez ce qui vous sera présenté,</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9 guérissez les malades qui s'y trouveront, et dites-leur: Le royaume de Dieu s'est approché de vous.</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10 </a:t>
            </a:r>
            <a:r>
              <a:rPr lang="fr-FR" sz="4400" b="1" dirty="0" smtClean="0">
                <a:latin typeface="Arial Unicode MS" pitchFamily="34" charset="-128"/>
                <a:ea typeface="Arial Unicode MS" pitchFamily="34" charset="-128"/>
                <a:cs typeface="Arial Unicode MS" pitchFamily="34" charset="-128"/>
              </a:rPr>
              <a:t>Mais dans quelque ville que vous entriez, et où l'on ne vous recevra pas, allez dans ses rues, et dites: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11 Nous secouons contre vous la poussière même de votre ville qui s'est attachée à nos pieds; sachez cependant que le royaume de Dieu s'est approché.</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12 Je vous dis qu'en ce jour Sodome sera traitée moins rigoureusement que cette ville-là.</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13 </a:t>
            </a:r>
            <a:r>
              <a:rPr lang="fr-FR" sz="4400" b="1" dirty="0" smtClean="0">
                <a:latin typeface="Arial Unicode MS" pitchFamily="34" charset="-128"/>
                <a:ea typeface="Arial Unicode MS" pitchFamily="34" charset="-128"/>
                <a:cs typeface="Arial Unicode MS" pitchFamily="34" charset="-128"/>
              </a:rPr>
              <a:t>Malheur à toi, </a:t>
            </a:r>
            <a:r>
              <a:rPr lang="fr-FR" sz="4400" b="1" dirty="0" err="1" smtClean="0">
                <a:latin typeface="Arial Unicode MS" pitchFamily="34" charset="-128"/>
                <a:ea typeface="Arial Unicode MS" pitchFamily="34" charset="-128"/>
                <a:cs typeface="Arial Unicode MS" pitchFamily="34" charset="-128"/>
              </a:rPr>
              <a:t>Chorazin</a:t>
            </a:r>
            <a:r>
              <a:rPr lang="fr-FR" sz="4400" b="1" dirty="0" smtClean="0">
                <a:latin typeface="Arial Unicode MS" pitchFamily="34" charset="-128"/>
                <a:ea typeface="Arial Unicode MS" pitchFamily="34" charset="-128"/>
                <a:cs typeface="Arial Unicode MS" pitchFamily="34" charset="-128"/>
              </a:rPr>
              <a:t>! malheur à toi, </a:t>
            </a:r>
            <a:r>
              <a:rPr lang="fr-FR" sz="4400" b="1" dirty="0" err="1" smtClean="0">
                <a:latin typeface="Arial Unicode MS" pitchFamily="34" charset="-128"/>
                <a:ea typeface="Arial Unicode MS" pitchFamily="34" charset="-128"/>
                <a:cs typeface="Arial Unicode MS" pitchFamily="34" charset="-128"/>
              </a:rPr>
              <a:t>Bethsaïda</a:t>
            </a:r>
            <a:r>
              <a:rPr lang="fr-FR" sz="4400" b="1" dirty="0" smtClean="0">
                <a:latin typeface="Arial Unicode MS" pitchFamily="34" charset="-128"/>
                <a:ea typeface="Arial Unicode MS" pitchFamily="34" charset="-128"/>
                <a:cs typeface="Arial Unicode MS" pitchFamily="34" charset="-128"/>
              </a:rPr>
              <a:t>! car, si les miracles qui ont été faits au milieu de vous avaient été faits dans Tyr et dans Sidon, il y a longtemps qu'elles se seraient repenties, en prenant le sac et la cendre.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14 C'est pourquoi, au jour du jugement, Tyr et Sidon seront traitées moins rigoureusement que vous.</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5400" b="1" dirty="0" smtClean="0"/>
              <a:t>E - les 4 mots  clef de la grande commission, </a:t>
            </a:r>
            <a:endParaRPr lang="en-US" sz="5400" b="1" dirty="0" smtClean="0"/>
          </a:p>
          <a:p>
            <a:pPr lvl="0"/>
            <a:r>
              <a:rPr lang="fr-FR" sz="5400" b="1" dirty="0" smtClean="0"/>
              <a:t>allez   </a:t>
            </a:r>
            <a:endParaRPr lang="en-US" sz="5400" b="1" dirty="0" smtClean="0"/>
          </a:p>
          <a:p>
            <a:r>
              <a:rPr lang="fr-FR" sz="5400" b="1" dirty="0" smtClean="0"/>
              <a:t>2 - Faire des disciples.                  </a:t>
            </a:r>
            <a:endParaRPr lang="en-US" sz="5400" b="1" dirty="0" smtClean="0"/>
          </a:p>
          <a:p>
            <a:pPr lvl="0"/>
            <a:r>
              <a:rPr lang="fr-FR" sz="5400" b="1" dirty="0" smtClean="0"/>
              <a:t>les Baptisant      </a:t>
            </a:r>
            <a:endParaRPr lang="en-US" sz="5400" b="1" dirty="0" smtClean="0"/>
          </a:p>
          <a:p>
            <a:r>
              <a:rPr lang="fr-FR" sz="5400" b="1" dirty="0" smtClean="0"/>
              <a:t>enseigne-leur. </a:t>
            </a:r>
            <a:r>
              <a:rPr lang="fr-FR" sz="4400" dirty="0" smtClean="0"/>
              <a:t>               </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F- Le but principal de la grande  commission, c’est: l’évangélisation et le but  de l’évangélisation, c’est  pour la repentance et la croissance de l’église sur le plan qualitatif et quantitatif.</a:t>
            </a:r>
            <a:r>
              <a:rPr lang="fr-FR" sz="4400" dirty="0" smtClean="0"/>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3- les trois types  de croissance.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1- croissance spirituelle = une vie de sainteté pour une Bonne  relation avec Dieu.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croissance  numérative = quantité par l’évangélisation, affiliation  des nouveaux  baptisés,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et croissance  biologique des enfants. </a:t>
            </a:r>
            <a:r>
              <a:rPr lang="fr-FR" sz="4400" dirty="0" smtClean="0">
                <a:solidFill>
                  <a:srgbClr val="0000CC"/>
                </a:solidFill>
              </a:rPr>
              <a:t>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E- comment Faire l’évangélisation et la recommandation de Christ pendant  l’évangélisation.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1" algn="just">
              <a:buNone/>
            </a:pPr>
            <a:r>
              <a:rPr lang="fr-FR" sz="4000" b="1" dirty="0" smtClean="0">
                <a:latin typeface="Arial Unicode MS" pitchFamily="34" charset="-128"/>
                <a:ea typeface="Arial Unicode MS" pitchFamily="34" charset="-128"/>
                <a:cs typeface="Arial Unicode MS" pitchFamily="34" charset="-128"/>
              </a:rPr>
              <a:t>	1- </a:t>
            </a:r>
            <a:r>
              <a:rPr lang="fr-FR" sz="4000" b="1" dirty="0" smtClean="0">
                <a:latin typeface="Arial Unicode MS" pitchFamily="34" charset="-128"/>
                <a:ea typeface="Arial Unicode MS" pitchFamily="34" charset="-128"/>
                <a:cs typeface="Arial Unicode MS" pitchFamily="34" charset="-128"/>
              </a:rPr>
              <a:t>Prudent  comme des serpents.                   </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 </a:t>
            </a:r>
            <a:r>
              <a:rPr lang="fr-FR" sz="4400" b="1" dirty="0" smtClean="0">
                <a:latin typeface="Arial Unicode MS" pitchFamily="34" charset="-128"/>
                <a:ea typeface="Arial Unicode MS" pitchFamily="34" charset="-128"/>
                <a:cs typeface="Arial Unicode MS" pitchFamily="34" charset="-128"/>
              </a:rPr>
              <a:t>Simple  comme  des colombes.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Mt 10:16 ¶ Voici, je vous envoie comme des brebis au milieu des loups. Soyez donc prudents comme les serpents, et simples comme les colombes. </a:t>
            </a:r>
            <a:r>
              <a:rPr lang="fr-FR" sz="4400" dirty="0" smtClean="0">
                <a:solidFill>
                  <a:srgbClr val="0000CC"/>
                </a:solidFill>
              </a:rPr>
              <a:t>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F- la grande  question de ce Matin, comme chrétien mandaté, ordonné et commissionné,  avez-vous  répondu  a cet ordre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66FFFF"/>
                </a:solidFill>
                <a:latin typeface="Arial Unicode MS" pitchFamily="34" charset="-128"/>
                <a:ea typeface="Arial Unicode MS" pitchFamily="34" charset="-128"/>
                <a:cs typeface="Arial Unicode MS" pitchFamily="34" charset="-128"/>
              </a:rPr>
              <a:t>SI OUI, Compliment, si non rachetez le Temps, car Dieu jugera  notre travail pendant le temps de notre pèlerinage a l’église.</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Parce que, il est une nécessité d’annoncer l’évangile comme </a:t>
            </a:r>
            <a:r>
              <a:rPr lang="fr-FR" sz="4400" b="1" dirty="0" smtClean="0">
                <a:latin typeface="Arial Unicode MS" pitchFamily="34" charset="-128"/>
                <a:ea typeface="Arial Unicode MS" pitchFamily="34" charset="-128"/>
                <a:cs typeface="Arial Unicode MS" pitchFamily="34" charset="-128"/>
              </a:rPr>
              <a:t>déclaration</a:t>
            </a:r>
            <a:r>
              <a:rPr lang="fr-FR" sz="4400" dirty="0" smtClean="0"/>
              <a:t> </a:t>
            </a:r>
            <a:r>
              <a:rPr lang="fr-FR" sz="4400" dirty="0" smtClean="0"/>
              <a:t> de l’apôtre </a:t>
            </a:r>
            <a:r>
              <a:rPr lang="fr-FR" sz="4400" dirty="0" smtClean="0"/>
              <a:t>Paul</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fr-FR" sz="4400" dirty="0" smtClean="0">
                <a:solidFill>
                  <a:srgbClr val="66FFFF"/>
                </a:solidFill>
                <a:latin typeface="Copperplate Gothic Bold" pitchFamily="34" charset="0"/>
              </a:rPr>
              <a:t>  1 Corinth </a:t>
            </a:r>
            <a:r>
              <a:rPr lang="fr-FR" sz="4400" dirty="0" err="1" smtClean="0">
                <a:solidFill>
                  <a:srgbClr val="66FFFF"/>
                </a:solidFill>
                <a:latin typeface="Copperplate Gothic Bold" pitchFamily="34" charset="0"/>
              </a:rPr>
              <a:t>chap</a:t>
            </a:r>
            <a:r>
              <a:rPr lang="fr-FR" sz="4400" dirty="0" smtClean="0">
                <a:solidFill>
                  <a:srgbClr val="66FFFF"/>
                </a:solidFill>
                <a:latin typeface="Copperplate Gothic Bold" pitchFamily="34" charset="0"/>
              </a:rPr>
              <a:t> 9 v16-17</a:t>
            </a:r>
            <a:endParaRPr lang="en-US" sz="4400" dirty="0" smtClean="0">
              <a:solidFill>
                <a:srgbClr val="66FFFF"/>
              </a:solidFill>
              <a:latin typeface="Copperplate Gothic Bold" pitchFamily="34" charset="0"/>
            </a:endParaRPr>
          </a:p>
          <a:p>
            <a:pPr algn="just"/>
            <a:r>
              <a:rPr lang="fr-FR" sz="4400" b="1" dirty="0" smtClean="0">
                <a:latin typeface="Arial Unicode MS" pitchFamily="34" charset="-128"/>
                <a:ea typeface="Arial Unicode MS" pitchFamily="34" charset="-128"/>
                <a:cs typeface="Arial Unicode MS" pitchFamily="34" charset="-128"/>
              </a:rPr>
              <a:t>1Co 9:16 Si j'annonce l'Évangile, ce n'est pas pour moi un sujet de gloire, car la nécessité m'en est imposée, et malheur à moi si je n'annonce pas l'Évangile!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66FFFF"/>
                </a:solidFill>
                <a:latin typeface="Arial Unicode MS" pitchFamily="34" charset="-128"/>
                <a:ea typeface="Arial Unicode MS" pitchFamily="34" charset="-128"/>
                <a:cs typeface="Arial Unicode MS" pitchFamily="34" charset="-128"/>
              </a:rPr>
              <a:t> 17 Si je le fais de bon </a:t>
            </a:r>
            <a:r>
              <a:rPr lang="fr-FR" sz="4400" b="1" dirty="0" err="1" smtClean="0">
                <a:solidFill>
                  <a:srgbClr val="66FFFF"/>
                </a:solidFill>
                <a:latin typeface="Arial Unicode MS" pitchFamily="34" charset="-128"/>
                <a:ea typeface="Arial Unicode MS" pitchFamily="34" charset="-128"/>
                <a:cs typeface="Arial Unicode MS" pitchFamily="34" charset="-128"/>
              </a:rPr>
              <a:t>coeur</a:t>
            </a:r>
            <a:r>
              <a:rPr lang="fr-FR" sz="4400" b="1" dirty="0" smtClean="0">
                <a:solidFill>
                  <a:srgbClr val="66FFFF"/>
                </a:solidFill>
                <a:latin typeface="Arial Unicode MS" pitchFamily="34" charset="-128"/>
                <a:ea typeface="Arial Unicode MS" pitchFamily="34" charset="-128"/>
                <a:cs typeface="Arial Unicode MS" pitchFamily="34" charset="-128"/>
              </a:rPr>
              <a:t>, j'en ai la récompense; mais si je le fais malgré moi, c'est une charge qui m'est confiée.</a:t>
            </a:r>
            <a:endParaRPr lang="en-US" sz="4400" b="1" dirty="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latin typeface="Copperplate Gothic Bold" pitchFamily="34" charset="0"/>
                <a:ea typeface="Arial Unicode MS" pitchFamily="34" charset="-128"/>
                <a:cs typeface="Arial Unicode MS" pitchFamily="34" charset="-128"/>
              </a:rPr>
              <a:t>Dieu  jugera  aussi  le motif de notre travail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66FFFF"/>
                </a:solidFill>
                <a:latin typeface="Arial Unicode MS" pitchFamily="34" charset="-128"/>
                <a:ea typeface="Arial Unicode MS" pitchFamily="34" charset="-128"/>
                <a:cs typeface="Arial Unicode MS" pitchFamily="34" charset="-128"/>
              </a:rPr>
              <a:t>1 cor </a:t>
            </a:r>
            <a:r>
              <a:rPr lang="fr-FR" sz="4400" b="1" dirty="0" err="1" smtClean="0">
                <a:solidFill>
                  <a:srgbClr val="66FFFF"/>
                </a:solidFill>
                <a:latin typeface="Arial Unicode MS" pitchFamily="34" charset="-128"/>
                <a:ea typeface="Arial Unicode MS" pitchFamily="34" charset="-128"/>
                <a:cs typeface="Arial Unicode MS" pitchFamily="34" charset="-128"/>
              </a:rPr>
              <a:t>chap</a:t>
            </a:r>
            <a:r>
              <a:rPr lang="fr-FR" sz="4400" b="1" dirty="0" smtClean="0">
                <a:solidFill>
                  <a:srgbClr val="66FFFF"/>
                </a:solidFill>
                <a:latin typeface="Arial Unicode MS" pitchFamily="34" charset="-128"/>
                <a:ea typeface="Arial Unicode MS" pitchFamily="34" charset="-128"/>
                <a:cs typeface="Arial Unicode MS" pitchFamily="34" charset="-128"/>
              </a:rPr>
              <a:t> 3 v 1</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1Co 3:1 ¶ Pour moi, frères, ce n'est pas comme à des hommes spirituels que j'ai pu vous parler, mais comme à des hommes charnels, comme à des enfants en Christ.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r>
              <a:rPr lang="fr-FR" sz="4400" b="1" dirty="0" smtClean="0">
                <a:solidFill>
                  <a:schemeClr val="tx1"/>
                </a:solidFill>
                <a:latin typeface="Arial Unicode MS" pitchFamily="34" charset="-128"/>
                <a:ea typeface="Arial Unicode MS" pitchFamily="34" charset="-128"/>
                <a:cs typeface="Arial Unicode MS" pitchFamily="34" charset="-128"/>
              </a:rPr>
              <a:t>1Co </a:t>
            </a:r>
            <a:r>
              <a:rPr lang="fr-FR" sz="4400" b="1" dirty="0" smtClean="0">
                <a:solidFill>
                  <a:schemeClr val="tx1"/>
                </a:solidFill>
                <a:latin typeface="Arial Unicode MS" pitchFamily="34" charset="-128"/>
                <a:ea typeface="Arial Unicode MS" pitchFamily="34" charset="-128"/>
                <a:cs typeface="Arial Unicode MS" pitchFamily="34" charset="-128"/>
              </a:rPr>
              <a:t>3:2-15 </a:t>
            </a:r>
          </a:p>
          <a:p>
            <a:pPr algn="just"/>
            <a:r>
              <a:rPr lang="fr-FR" sz="4400" b="1" dirty="0" smtClean="0">
                <a:solidFill>
                  <a:schemeClr val="tx1"/>
                </a:solidFill>
                <a:latin typeface="Arial Unicode MS" pitchFamily="34" charset="-128"/>
                <a:ea typeface="Arial Unicode MS" pitchFamily="34" charset="-128"/>
                <a:cs typeface="Arial Unicode MS" pitchFamily="34" charset="-128"/>
              </a:rPr>
              <a:t>2Je </a:t>
            </a:r>
            <a:r>
              <a:rPr lang="fr-FR" sz="4400" b="1" dirty="0" smtClean="0">
                <a:solidFill>
                  <a:schemeClr val="tx1"/>
                </a:solidFill>
                <a:latin typeface="Arial Unicode MS" pitchFamily="34" charset="-128"/>
                <a:ea typeface="Arial Unicode MS" pitchFamily="34" charset="-128"/>
                <a:cs typeface="Arial Unicode MS" pitchFamily="34" charset="-128"/>
              </a:rPr>
              <a:t>vous ai donné du lait, non de la nourriture solide, car vous ne pouviez pas la supporter; et vous ne le pouvez pas même à présent,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3 </a:t>
            </a:r>
            <a:r>
              <a:rPr lang="fr-FR" sz="4400" b="1" dirty="0" smtClean="0">
                <a:solidFill>
                  <a:srgbClr val="0000CC"/>
                </a:solidFill>
                <a:latin typeface="Arial Unicode MS" pitchFamily="34" charset="-128"/>
                <a:ea typeface="Arial Unicode MS" pitchFamily="34" charset="-128"/>
                <a:cs typeface="Arial Unicode MS" pitchFamily="34" charset="-128"/>
              </a:rPr>
              <a:t>parce </a:t>
            </a:r>
            <a:r>
              <a:rPr lang="fr-FR" sz="4400" b="1" dirty="0" smtClean="0">
                <a:solidFill>
                  <a:srgbClr val="0000CC"/>
                </a:solidFill>
                <a:latin typeface="Arial Unicode MS" pitchFamily="34" charset="-128"/>
                <a:ea typeface="Arial Unicode MS" pitchFamily="34" charset="-128"/>
                <a:cs typeface="Arial Unicode MS" pitchFamily="34" charset="-128"/>
              </a:rPr>
              <a:t>que vous êtes encore charnels. </a:t>
            </a:r>
            <a:r>
              <a:rPr lang="fr-FR" sz="4400" b="1" dirty="0" smtClean="0">
                <a:solidFill>
                  <a:srgbClr val="0000CC"/>
                </a:solidFill>
                <a:latin typeface="Arial Unicode MS" pitchFamily="34" charset="-128"/>
                <a:ea typeface="Arial Unicode MS" pitchFamily="34" charset="-128"/>
                <a:cs typeface="Arial Unicode MS" pitchFamily="34" charset="-128"/>
              </a:rPr>
              <a:t>En </a:t>
            </a:r>
            <a:r>
              <a:rPr lang="fr-FR" sz="4400" b="1" dirty="0" smtClean="0">
                <a:solidFill>
                  <a:srgbClr val="0000CC"/>
                </a:solidFill>
                <a:latin typeface="Arial Unicode MS" pitchFamily="34" charset="-128"/>
                <a:ea typeface="Arial Unicode MS" pitchFamily="34" charset="-128"/>
                <a:cs typeface="Arial Unicode MS" pitchFamily="34" charset="-128"/>
              </a:rPr>
              <a:t>effet, puisqu'il y a parmi vous de la jalousie et des disputes, n'êtes-vous pas charnels, et ne marchez-vous pas selon l'homme</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4 </a:t>
            </a:r>
            <a:r>
              <a:rPr lang="fr-FR" sz="4400" b="1" dirty="0" smtClean="0">
                <a:solidFill>
                  <a:schemeClr val="tx1"/>
                </a:solidFill>
                <a:latin typeface="Arial Unicode MS" pitchFamily="34" charset="-128"/>
                <a:ea typeface="Arial Unicode MS" pitchFamily="34" charset="-128"/>
                <a:cs typeface="Arial Unicode MS" pitchFamily="34" charset="-128"/>
              </a:rPr>
              <a:t>Quand l'un dit: Moi, je suis de Paul! et un autre: Moi, d'Apollos! n'êtes-vous pas des hommes?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5 ¶ Qu'est-ce donc qu'Apollos, et qu'est-ce que Paul? Des serviteurs, par le moyen desquels vous avez cru, selon que le Seigneur l'a donné à chacun.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6 J'ai planté, Apollos a arrosé, mais Dieu a fait croître,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7 </a:t>
            </a:r>
            <a:r>
              <a:rPr lang="fr-FR" sz="4400" b="1" dirty="0" smtClean="0">
                <a:solidFill>
                  <a:schemeClr val="tx1"/>
                </a:solidFill>
                <a:latin typeface="Arial Unicode MS" pitchFamily="34" charset="-128"/>
                <a:ea typeface="Arial Unicode MS" pitchFamily="34" charset="-128"/>
                <a:cs typeface="Arial Unicode MS" pitchFamily="34" charset="-128"/>
              </a:rPr>
              <a:t>en sorte que ce n'est pas celui qui plante qui est quelque chose, ni celui qui arrose, mais Dieu qui fait croître.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8 Celui qui plante et celui qui arrose sont égaux, et chacun recevra sa propre récompense selon son propre travail.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9 Car nous sommes ouvriers avec Dieu. Vous êtes le champ de Dieu, l'édifice de Dieu.</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10 </a:t>
            </a:r>
            <a:r>
              <a:rPr lang="fr-FR" sz="4400" b="1" dirty="0" smtClean="0">
                <a:solidFill>
                  <a:schemeClr val="tx1"/>
                </a:solidFill>
                <a:latin typeface="Arial Unicode MS" pitchFamily="34" charset="-128"/>
                <a:ea typeface="Arial Unicode MS" pitchFamily="34" charset="-128"/>
                <a:cs typeface="Arial Unicode MS" pitchFamily="34" charset="-128"/>
              </a:rPr>
              <a:t>Selon la grâce de Dieu qui m'a été donnée, j'ai posé le fondement comme un sage architecte, et un autre bâtit dessus. Mais que chacun prenne garde à la manière dont il bâtit dessus.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11 ¶ Car personne ne peut poser un autre fondement que celui qui a été posé, savoir Jésus-Christ.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12 </a:t>
            </a:r>
            <a:r>
              <a:rPr lang="fr-FR" sz="4400" b="1" dirty="0" smtClean="0">
                <a:solidFill>
                  <a:schemeClr val="tx1"/>
                </a:solidFill>
                <a:latin typeface="Arial Unicode MS" pitchFamily="34" charset="-128"/>
                <a:ea typeface="Arial Unicode MS" pitchFamily="34" charset="-128"/>
                <a:cs typeface="Arial Unicode MS" pitchFamily="34" charset="-128"/>
              </a:rPr>
              <a:t>Or, si quelqu'un bâtit sur ce fondement avec de l'or, de l'argent, des pierres précieuses, du bois, du foin, du chaume,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13 </a:t>
            </a:r>
            <a:r>
              <a:rPr lang="fr-FR" sz="4400" b="1" dirty="0" smtClean="0">
                <a:solidFill>
                  <a:srgbClr val="0000CC"/>
                </a:solidFill>
                <a:latin typeface="Arial Unicode MS" pitchFamily="34" charset="-128"/>
                <a:ea typeface="Arial Unicode MS" pitchFamily="34" charset="-128"/>
                <a:cs typeface="Arial Unicode MS" pitchFamily="34" charset="-128"/>
              </a:rPr>
              <a:t>l'œuvre </a:t>
            </a:r>
            <a:r>
              <a:rPr lang="fr-FR" sz="4400" b="1" dirty="0" smtClean="0">
                <a:solidFill>
                  <a:srgbClr val="0000CC"/>
                </a:solidFill>
                <a:latin typeface="Arial Unicode MS" pitchFamily="34" charset="-128"/>
                <a:ea typeface="Arial Unicode MS" pitchFamily="34" charset="-128"/>
                <a:cs typeface="Arial Unicode MS" pitchFamily="34" charset="-128"/>
              </a:rPr>
              <a:t>de chacun sera manifestée; </a:t>
            </a:r>
            <a:r>
              <a:rPr lang="fr-FR" sz="4400" b="1" dirty="0" smtClean="0">
                <a:solidFill>
                  <a:srgbClr val="0000CC"/>
                </a:solidFill>
                <a:latin typeface="Arial Unicode MS" pitchFamily="34" charset="-128"/>
                <a:ea typeface="Arial Unicode MS" pitchFamily="34" charset="-128"/>
                <a:cs typeface="Arial Unicode MS" pitchFamily="34" charset="-128"/>
              </a:rPr>
              <a:t>car </a:t>
            </a:r>
            <a:r>
              <a:rPr lang="fr-FR" sz="4400" b="1" dirty="0" smtClean="0">
                <a:solidFill>
                  <a:srgbClr val="0000CC"/>
                </a:solidFill>
                <a:latin typeface="Arial Unicode MS" pitchFamily="34" charset="-128"/>
                <a:ea typeface="Arial Unicode MS" pitchFamily="34" charset="-128"/>
                <a:cs typeface="Arial Unicode MS" pitchFamily="34" charset="-128"/>
              </a:rPr>
              <a:t>le jour la fera connaître, parce qu'elle se révèlera dans le feu, et le feu éprouvera ce qu'est l'œuvre de chacun.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chemeClr val="tx1"/>
                </a:solidFill>
                <a:latin typeface="Arial Unicode MS" pitchFamily="34" charset="-128"/>
                <a:ea typeface="Arial Unicode MS" pitchFamily="34" charset="-128"/>
                <a:cs typeface="Arial Unicode MS" pitchFamily="34" charset="-128"/>
              </a:rPr>
              <a:t>14 </a:t>
            </a:r>
            <a:r>
              <a:rPr lang="fr-FR" sz="4800" b="1" dirty="0" smtClean="0">
                <a:solidFill>
                  <a:schemeClr val="tx1"/>
                </a:solidFill>
                <a:latin typeface="Arial Unicode MS" pitchFamily="34" charset="-128"/>
                <a:ea typeface="Arial Unicode MS" pitchFamily="34" charset="-128"/>
                <a:cs typeface="Arial Unicode MS" pitchFamily="34" charset="-128"/>
              </a:rPr>
              <a:t>Si l'œuvre bâtie par quelqu'un sur le fondement subsiste, il recevra une récompense.</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15 Si l'œuvre de quelqu'un est consumée, il perdra sa récompense; pour lui, il sera sauvé, mais comme au travers du feu.</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J -le motif de l’évangélisation. Matthew </a:t>
            </a:r>
            <a:r>
              <a:rPr lang="fr-FR" sz="4400" b="1" dirty="0" err="1" smtClean="0">
                <a:latin typeface="Arial Unicode MS" pitchFamily="34" charset="-128"/>
                <a:ea typeface="Arial Unicode MS" pitchFamily="34" charset="-128"/>
                <a:cs typeface="Arial Unicode MS" pitchFamily="34" charset="-128"/>
              </a:rPr>
              <a:t>chp</a:t>
            </a:r>
            <a:r>
              <a:rPr lang="fr-FR" sz="4400" b="1" dirty="0" smtClean="0">
                <a:latin typeface="Arial Unicode MS" pitchFamily="34" charset="-128"/>
                <a:ea typeface="Arial Unicode MS" pitchFamily="34" charset="-128"/>
                <a:cs typeface="Arial Unicode MS" pitchFamily="34" charset="-128"/>
              </a:rPr>
              <a:t>  24 v13 </a:t>
            </a:r>
          </a:p>
          <a:p>
            <a:pPr algn="just"/>
            <a:r>
              <a:rPr lang="fr-FR" sz="4400" b="1" dirty="0" smtClean="0">
                <a:solidFill>
                  <a:srgbClr val="FF0000"/>
                </a:solidFill>
              </a:rPr>
              <a:t>Mt 13:23 Celui qui a reçu la semence dans la bonne terre, c'est celui qui entend la parole et la comprend; il porte du fruit, et un grain en donne cent, un autre soixante, un autre trente</a:t>
            </a:r>
            <a:r>
              <a:rPr lang="fr-FR" sz="4400" b="1" dirty="0" smtClean="0">
                <a:solidFill>
                  <a:srgbClr val="FF0000"/>
                </a:solidFill>
              </a:rPr>
              <a:t>.</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Illustrations</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Une </a:t>
            </a:r>
            <a:r>
              <a:rPr lang="fr-FR" sz="4400" b="1" dirty="0" smtClean="0">
                <a:solidFill>
                  <a:srgbClr val="0000CC"/>
                </a:solidFill>
                <a:latin typeface="Arial Unicode MS" pitchFamily="34" charset="-128"/>
                <a:ea typeface="Arial Unicode MS" pitchFamily="34" charset="-128"/>
                <a:cs typeface="Arial Unicode MS" pitchFamily="34" charset="-128"/>
              </a:rPr>
              <a:t>servante  imprudente pendant  l’évangélisation.</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J- </a:t>
            </a:r>
            <a:r>
              <a:rPr lang="fr-FR" sz="4400" b="1" dirty="0" smtClean="0">
                <a:latin typeface="Arial Unicode MS" pitchFamily="34" charset="-128"/>
                <a:ea typeface="Arial Unicode MS" pitchFamily="34" charset="-128"/>
                <a:cs typeface="Arial Unicode MS" pitchFamily="34" charset="-128"/>
              </a:rPr>
              <a:t>investigation à prendre part dans  l’évangélisation pour éviter le regret au dernier jour comme  écrivit l’auteur: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Dois-je partir les mains  vides  pour  le séjour  éternel et quitter  ces lieux  avides sans  une âme pour le Ciel. </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Terminons avec ce cantique.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1</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Dois-je partir les mains vides,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Pour le séjour éternel,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Et quitter ces lieux arides,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Sans une âme pour le ciel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Oui, faut-il que, les mains 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rencontre mon Sauveur,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Pendant que des cœurs avides,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Cherchent en vain le vrai bonheur </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2</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Jésus a sauvé mon âme,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De la mort je n'ai plus peur,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Mais ce que mon cœur réclame,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C'est un don pour mon Sauveur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Oui, faut-il que, les mains 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rencontre mon Sauveur,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Pendant que des cœurs avides,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Cherchent en vain le vrai bonheur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3</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Si je pouvais, de la vie,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Recommencer le chemin,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Je n'aurais plus qu'une envie :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Semer partout le bon grain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Oui, faut-il que, les mains 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rencontre mon Sauveur,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Pendant que des cœurs avides,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Cherchent en vain le vrai bonheur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4</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Pour vous aussi l'heure passe,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Oh ! Pendant qu'il en est temps,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Annoncez de Dieu la grâce,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Aux cœurs contrits, </a:t>
            </a:r>
            <a:r>
              <a:rPr lang="fr-FR" sz="4400" b="1" dirty="0" smtClean="0">
                <a:latin typeface="Arial Unicode MS" pitchFamily="34" charset="-128"/>
                <a:ea typeface="Arial Unicode MS" pitchFamily="34" charset="-128"/>
                <a:cs typeface="Arial Unicode MS" pitchFamily="34" charset="-128"/>
              </a:rPr>
              <a:t>repentants</a:t>
            </a: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Refrain :</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Oui, faut-il que, les mains 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Je rencontre mon Sauveur,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Pendant que des cœurs avides, </a:t>
            </a:r>
            <a:br>
              <a:rPr lang="fr-FR" sz="4400" b="1" dirty="0" smtClean="0">
                <a:solidFill>
                  <a:srgbClr val="0000CC"/>
                </a:solidFill>
                <a:latin typeface="Arial Unicode MS" pitchFamily="34" charset="-128"/>
                <a:ea typeface="Arial Unicode MS" pitchFamily="34" charset="-128"/>
                <a:cs typeface="Arial Unicode MS" pitchFamily="34" charset="-128"/>
              </a:rPr>
            </a:br>
            <a:r>
              <a:rPr lang="fr-FR" sz="4400" b="1" dirty="0" smtClean="0">
                <a:solidFill>
                  <a:srgbClr val="0000CC"/>
                </a:solidFill>
                <a:latin typeface="Arial Unicode MS" pitchFamily="34" charset="-128"/>
                <a:ea typeface="Arial Unicode MS" pitchFamily="34" charset="-128"/>
                <a:cs typeface="Arial Unicode MS" pitchFamily="34" charset="-128"/>
              </a:rPr>
              <a:t>Cherchent en vain le vrai bonheur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fr-FR" sz="2800" b="1" dirty="0" smtClean="0">
                <a:solidFill>
                  <a:schemeClr val="accent4">
                    <a:lumMod val="75000"/>
                  </a:schemeClr>
                </a:solidFill>
                <a:latin typeface="Arial Rounded MT Bold" pitchFamily="34" charset="0"/>
              </a:rPr>
              <a:t>46 Cr. CE: </a:t>
            </a:r>
            <a:r>
              <a:rPr lang="fr-FR" sz="2800" b="1" u="sng" dirty="0" smtClean="0">
                <a:solidFill>
                  <a:schemeClr val="accent4">
                    <a:lumMod val="75000"/>
                  </a:schemeClr>
                </a:solidFill>
                <a:latin typeface="Arial Rounded MT Bold" pitchFamily="34" charset="0"/>
              </a:rPr>
              <a:t>An </a:t>
            </a:r>
            <a:r>
              <a:rPr lang="fr-FR" sz="2800" b="1" u="sng" dirty="0" err="1" smtClean="0">
                <a:solidFill>
                  <a:schemeClr val="accent4">
                    <a:lumMod val="75000"/>
                  </a:schemeClr>
                </a:solidFill>
                <a:latin typeface="Arial Rounded MT Bold" pitchFamily="34" charset="0"/>
              </a:rPr>
              <a:t>nou</a:t>
            </a:r>
            <a:r>
              <a:rPr lang="fr-FR" sz="2800" b="1" u="sng" dirty="0" smtClean="0">
                <a:solidFill>
                  <a:schemeClr val="accent4">
                    <a:lumMod val="75000"/>
                  </a:schemeClr>
                </a:solidFill>
                <a:latin typeface="Arial Rounded MT Bold" pitchFamily="34" charset="0"/>
              </a:rPr>
              <a:t> chante Amou </a:t>
            </a:r>
            <a:r>
              <a:rPr lang="fr-FR" sz="2800" b="1" u="sng" dirty="0" err="1" smtClean="0">
                <a:solidFill>
                  <a:schemeClr val="accent4">
                    <a:lumMod val="75000"/>
                  </a:schemeClr>
                </a:solidFill>
                <a:latin typeface="Arial Rounded MT Bold" pitchFamily="34" charset="0"/>
              </a:rPr>
              <a:t>Jezu</a:t>
            </a:r>
            <a:endParaRPr lang="en-US" sz="2800" dirty="0" smtClean="0">
              <a:solidFill>
                <a:schemeClr val="accent4">
                  <a:lumMod val="75000"/>
                </a:schemeClr>
              </a:solidFill>
              <a:latin typeface="Arial Rounded MT Bold" pitchFamily="34" charset="0"/>
            </a:endParaRPr>
          </a:p>
          <a:p>
            <a:pPr algn="ctr">
              <a:buNone/>
            </a:pPr>
            <a:r>
              <a:rPr lang="fr-FR" sz="2800" dirty="0" smtClean="0">
                <a:solidFill>
                  <a:schemeClr val="accent4">
                    <a:lumMod val="75000"/>
                  </a:schemeClr>
                </a:solidFill>
                <a:latin typeface="Arial Rounded MT Bold" pitchFamily="34" charset="0"/>
              </a:rPr>
              <a:t>1.</a:t>
            </a:r>
            <a:endParaRPr lang="en-US" sz="2800" dirty="0" smtClean="0">
              <a:solidFill>
                <a:schemeClr val="accent4">
                  <a:lumMod val="75000"/>
                </a:schemeClr>
              </a:solidFill>
              <a:latin typeface="Arial Rounded MT Bold" pitchFamily="34" charset="0"/>
            </a:endParaRPr>
          </a:p>
          <a:p>
            <a:pPr algn="ctr">
              <a:buNone/>
            </a:pPr>
            <a:r>
              <a:rPr lang="fr-FR" sz="4000" dirty="0" smtClean="0">
                <a:latin typeface="Arial Rounded MT Bold" pitchFamily="34" charset="0"/>
              </a:rPr>
              <a:t>An </a:t>
            </a:r>
            <a:r>
              <a:rPr lang="fr-FR" sz="4000" dirty="0" err="1" smtClean="0">
                <a:latin typeface="Arial Rounded MT Bold" pitchFamily="34" charset="0"/>
              </a:rPr>
              <a:t>nou</a:t>
            </a:r>
            <a:r>
              <a:rPr lang="fr-FR" sz="4000" dirty="0" smtClean="0">
                <a:latin typeface="Arial Rounded MT Bold" pitchFamily="34" charset="0"/>
              </a:rPr>
              <a:t> chanté </a:t>
            </a:r>
            <a:r>
              <a:rPr lang="fr-FR" sz="4000" dirty="0" err="1" smtClean="0">
                <a:latin typeface="Arial Rounded MT Bold" pitchFamily="34" charset="0"/>
              </a:rPr>
              <a:t>amou</a:t>
            </a:r>
            <a:r>
              <a:rPr lang="fr-FR" sz="4000" dirty="0" smtClean="0">
                <a:latin typeface="Arial Rounded MT Bold" pitchFamily="34" charset="0"/>
              </a:rPr>
              <a:t> </a:t>
            </a:r>
            <a:r>
              <a:rPr lang="fr-FR" sz="4000" dirty="0" err="1" smtClean="0">
                <a:latin typeface="Arial Rounded MT Bold" pitchFamily="34" charset="0"/>
              </a:rPr>
              <a:t>Jézu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Chanté </a:t>
            </a:r>
            <a:r>
              <a:rPr lang="fr-FR" sz="4000" dirty="0" err="1" smtClean="0">
                <a:latin typeface="Arial Rounded MT Bold" pitchFamily="34" charset="0"/>
              </a:rPr>
              <a:t>tandrès</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gras </a:t>
            </a:r>
            <a:r>
              <a:rPr lang="fr-FR" sz="4000" dirty="0" err="1" smtClean="0">
                <a:latin typeface="Arial Rounded MT Bold" pitchFamily="34" charset="0"/>
              </a:rPr>
              <a:t>tou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Nan </a:t>
            </a:r>
            <a:r>
              <a:rPr lang="fr-FR" sz="4000" dirty="0" err="1" smtClean="0">
                <a:latin typeface="Arial Rounded MT Bold" pitchFamily="34" charset="0"/>
              </a:rPr>
              <a:t>bèl</a:t>
            </a:r>
            <a:r>
              <a:rPr lang="fr-FR" sz="4000" dirty="0" smtClean="0">
                <a:latin typeface="Arial Rounded MT Bold" pitchFamily="34" charset="0"/>
              </a:rPr>
              <a:t> </a:t>
            </a:r>
            <a:r>
              <a:rPr lang="fr-FR" sz="4000" dirty="0" err="1" smtClean="0">
                <a:latin typeface="Arial Rounded MT Bold" pitchFamily="34" charset="0"/>
              </a:rPr>
              <a:t>kay</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nan </a:t>
            </a:r>
            <a:r>
              <a:rPr lang="fr-FR" sz="4000" dirty="0" err="1" smtClean="0">
                <a:latin typeface="Arial Rounded MT Bold" pitchFamily="34" charset="0"/>
              </a:rPr>
              <a:t>syèl</a:t>
            </a:r>
            <a:r>
              <a:rPr lang="fr-FR" sz="4000" dirty="0" smtClean="0">
                <a:latin typeface="Arial Rounded MT Bold" pitchFamily="34" charset="0"/>
              </a:rPr>
              <a:t> la</a:t>
            </a:r>
            <a:endParaRPr lang="en-US" sz="4000" dirty="0" smtClean="0">
              <a:latin typeface="Arial Rounded MT Bold" pitchFamily="34" charset="0"/>
            </a:endParaRPr>
          </a:p>
          <a:p>
            <a:pPr algn="ctr">
              <a:buNone/>
            </a:pPr>
            <a:r>
              <a:rPr lang="fr-FR" sz="4000" dirty="0" smtClean="0">
                <a:latin typeface="Arial Rounded MT Bold" pitchFamily="34" charset="0"/>
              </a:rPr>
              <a:t>Lap paré </a:t>
            </a:r>
            <a:r>
              <a:rPr lang="fr-FR" sz="4000" dirty="0" err="1" smtClean="0">
                <a:latin typeface="Arial Rounded MT Bold" pitchFamily="34" charset="0"/>
              </a:rPr>
              <a:t>youn</a:t>
            </a:r>
            <a:r>
              <a:rPr lang="fr-FR" sz="4000" dirty="0" smtClean="0">
                <a:latin typeface="Arial Rounded MT Bold" pitchFamily="34" charset="0"/>
              </a:rPr>
              <a:t> </a:t>
            </a:r>
            <a:r>
              <a:rPr lang="fr-FR" sz="4000" dirty="0" err="1" smtClean="0">
                <a:latin typeface="Arial Rounded MT Bold" pitchFamily="34" charset="0"/>
              </a:rPr>
              <a:t>plas</a:t>
            </a:r>
            <a:r>
              <a:rPr lang="fr-FR" sz="4000" dirty="0" smtClean="0">
                <a:latin typeface="Arial Rounded MT Bold" pitchFamily="34" charset="0"/>
              </a:rPr>
              <a:t> pou </a:t>
            </a:r>
            <a:r>
              <a:rPr lang="fr-FR" sz="4000" dirty="0" err="1" smtClean="0">
                <a:latin typeface="Arial Rounded MT Bold" pitchFamily="34" charset="0"/>
              </a:rPr>
              <a:t>nou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chemeClr val="accent4">
                    <a:lumMod val="75000"/>
                  </a:schemeClr>
                </a:solidFill>
                <a:latin typeface="Arial Rounded MT Bold" pitchFamily="34" charset="0"/>
              </a:rPr>
              <a:t>Kè</a:t>
            </a:r>
            <a:endParaRPr lang="en-US" sz="4000" dirty="0" smtClean="0">
              <a:solidFill>
                <a:schemeClr val="accent4">
                  <a:lumMod val="75000"/>
                </a:schemeClr>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la nan </a:t>
            </a:r>
            <a:r>
              <a:rPr lang="fr-FR" sz="4000" dirty="0" err="1" smtClean="0">
                <a:solidFill>
                  <a:srgbClr val="00FF99"/>
                </a:solidFill>
                <a:latin typeface="Arial Rounded MT Bold" pitchFamily="34" charset="0"/>
              </a:rPr>
              <a:t>syèl</a:t>
            </a:r>
            <a:r>
              <a:rPr lang="fr-FR" sz="4000" dirty="0" smtClean="0">
                <a:solidFill>
                  <a:srgbClr val="00FF99"/>
                </a:solidFill>
                <a:latin typeface="Arial Rounded MT Bold" pitchFamily="34" charset="0"/>
              </a:rPr>
              <a:t> la,</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Ki</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gran</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jou</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réjouisans</a:t>
            </a:r>
            <a:r>
              <a:rPr lang="fr-FR" sz="4000" dirty="0" smtClean="0">
                <a:solidFill>
                  <a:srgbClr val="00FF99"/>
                </a:solidFill>
                <a:latin typeface="Arial Rounded MT Bold" pitchFamily="34" charset="0"/>
              </a:rPr>
              <a:t> sa va pou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a:t>
            </a:r>
            <a:r>
              <a:rPr lang="fr-FR" sz="4000" dirty="0" err="1" smtClean="0">
                <a:solidFill>
                  <a:srgbClr val="00FF99"/>
                </a:solidFill>
                <a:latin typeface="Arial Rounded MT Bold" pitchFamily="34" charset="0"/>
              </a:rPr>
              <a:t>wè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Jézu</a:t>
            </a:r>
            <a:endParaRPr lang="en-US" sz="4000" dirty="0" smtClean="0">
              <a:solidFill>
                <a:srgbClr val="00FF99"/>
              </a:solidFill>
              <a:latin typeface="Arial Rounded MT Bold" pitchFamily="34" charset="0"/>
            </a:endParaRPr>
          </a:p>
          <a:p>
            <a:pPr algn="ctr">
              <a:buNone/>
            </a:pPr>
            <a:r>
              <a:rPr lang="fr-FR" sz="4000" dirty="0" smtClean="0">
                <a:solidFill>
                  <a:srgbClr val="00FF99"/>
                </a:solidFill>
                <a:latin typeface="Arial Rounded MT Bold" pitchFamily="34" charset="0"/>
              </a:rPr>
              <a:t>Na chanté la </a:t>
            </a:r>
            <a:r>
              <a:rPr lang="fr-FR" sz="4000" dirty="0" err="1" smtClean="0">
                <a:solidFill>
                  <a:srgbClr val="00FF99"/>
                </a:solidFill>
                <a:latin typeface="Arial Rounded MT Bold" pitchFamily="34" charset="0"/>
              </a:rPr>
              <a:t>viktwa</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toujou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2800" dirty="0" smtClean="0">
                <a:solidFill>
                  <a:schemeClr val="accent4">
                    <a:lumMod val="75000"/>
                  </a:schemeClr>
                </a:solidFill>
                <a:latin typeface="Arial Rounded MT Bold" pitchFamily="34" charset="0"/>
              </a:rPr>
              <a:t>2.</a:t>
            </a:r>
            <a:endParaRPr lang="en-US" sz="2800" dirty="0" smtClean="0">
              <a:solidFill>
                <a:schemeClr val="accent4">
                  <a:lumMod val="75000"/>
                </a:schemeClr>
              </a:solidFill>
              <a:latin typeface="Arial Rounded MT Bold" pitchFamily="34" charset="0"/>
            </a:endParaRPr>
          </a:p>
          <a:p>
            <a:pPr algn="ctr">
              <a:buNone/>
            </a:pPr>
            <a:r>
              <a:rPr lang="fr-FR" sz="4000" dirty="0" smtClean="0">
                <a:latin typeface="Arial Rounded MT Bold" pitchFamily="34" charset="0"/>
              </a:rPr>
              <a:t>Tout </a:t>
            </a:r>
            <a:r>
              <a:rPr lang="fr-FR" sz="4000" dirty="0" err="1" smtClean="0">
                <a:latin typeface="Arial Rounded MT Bold" pitchFamily="34" charset="0"/>
              </a:rPr>
              <a:t>lè</a:t>
            </a:r>
            <a:r>
              <a:rPr lang="fr-FR" sz="4000" dirty="0" smtClean="0">
                <a:latin typeface="Arial Rounded MT Bold" pitchFamily="34" charset="0"/>
              </a:rPr>
              <a:t> nap </a:t>
            </a:r>
            <a:r>
              <a:rPr lang="fr-FR" sz="4000" dirty="0" err="1" smtClean="0">
                <a:latin typeface="Arial Rounded MT Bold" pitchFamily="34" charset="0"/>
              </a:rPr>
              <a:t>maché</a:t>
            </a:r>
            <a:r>
              <a:rPr lang="fr-FR" sz="4000" dirty="0" smtClean="0">
                <a:latin typeface="Arial Rounded MT Bold" pitchFamily="34" charset="0"/>
              </a:rPr>
              <a:t> sou </a:t>
            </a:r>
            <a:r>
              <a:rPr lang="fr-FR" sz="4000" dirty="0" err="1" smtClean="0">
                <a:latin typeface="Arial Rounded MT Bold" pitchFamily="34" charset="0"/>
              </a:rPr>
              <a:t>tè</a:t>
            </a:r>
            <a:r>
              <a:rPr lang="fr-FR" sz="4000" dirty="0" smtClean="0">
                <a:latin typeface="Arial Rounded MT Bold" pitchFamily="34" charset="0"/>
              </a:rPr>
              <a:t> sa,</a:t>
            </a:r>
            <a:endParaRPr lang="en-US" sz="4000" dirty="0" smtClean="0">
              <a:latin typeface="Arial Rounded MT Bold" pitchFamily="34" charset="0"/>
            </a:endParaRPr>
          </a:p>
          <a:p>
            <a:pPr algn="ctr">
              <a:buNone/>
            </a:pPr>
            <a:r>
              <a:rPr lang="fr-FR" sz="4000" dirty="0" err="1" smtClean="0">
                <a:latin typeface="Arial Rounded MT Bold" pitchFamily="34" charset="0"/>
              </a:rPr>
              <a:t>Doulè</a:t>
            </a:r>
            <a:r>
              <a:rPr lang="fr-FR" sz="4000" dirty="0" smtClean="0">
                <a:latin typeface="Arial Rounded MT Bold" pitchFamily="34" charset="0"/>
              </a:rPr>
              <a:t> </a:t>
            </a:r>
            <a:r>
              <a:rPr lang="fr-FR" sz="4000" dirty="0" err="1" smtClean="0">
                <a:latin typeface="Arial Rounded MT Bold" pitchFamily="34" charset="0"/>
              </a:rPr>
              <a:t>kapab</a:t>
            </a:r>
            <a:r>
              <a:rPr lang="fr-FR" sz="4000" dirty="0" smtClean="0">
                <a:latin typeface="Arial Rounded MT Bold" pitchFamily="34" charset="0"/>
              </a:rPr>
              <a:t> nui </a:t>
            </a:r>
            <a:r>
              <a:rPr lang="fr-FR" sz="4000" dirty="0" err="1" smtClean="0">
                <a:latin typeface="Arial Rounded MT Bold" pitchFamily="34" charset="0"/>
              </a:rPr>
              <a:t>nou</a:t>
            </a:r>
            <a:r>
              <a:rPr lang="fr-FR" sz="4000" dirty="0" smtClean="0">
                <a:latin typeface="Arial Rounded MT Bold" pitchFamily="34" charset="0"/>
              </a:rPr>
              <a:t> </a:t>
            </a:r>
            <a:r>
              <a:rPr lang="fr-FR" sz="4000" dirty="0" err="1" smtClean="0">
                <a:latin typeface="Arial Rounded MT Bold" pitchFamily="34" charset="0"/>
              </a:rPr>
              <a:t>fò</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Men </a:t>
            </a: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vwayaj</a:t>
            </a:r>
            <a:r>
              <a:rPr lang="fr-FR" sz="4000" dirty="0" smtClean="0">
                <a:latin typeface="Arial Rounded MT Bold" pitchFamily="34" charset="0"/>
              </a:rPr>
              <a:t> </a:t>
            </a:r>
            <a:r>
              <a:rPr lang="fr-FR" sz="4000" dirty="0" err="1" smtClean="0">
                <a:latin typeface="Arial Rounded MT Bold" pitchFamily="34" charset="0"/>
              </a:rPr>
              <a:t>nou</a:t>
            </a:r>
            <a:r>
              <a:rPr lang="fr-FR" sz="4000" dirty="0" smtClean="0">
                <a:latin typeface="Arial Rounded MT Bold" pitchFamily="34" charset="0"/>
              </a:rPr>
              <a:t> va fini</a:t>
            </a:r>
            <a:endParaRPr lang="en-US" sz="4000" dirty="0" smtClean="0">
              <a:latin typeface="Arial Rounded MT Bold" pitchFamily="34" charset="0"/>
            </a:endParaRPr>
          </a:p>
          <a:p>
            <a:pPr algn="ctr">
              <a:buNone/>
            </a:pPr>
            <a:r>
              <a:rPr lang="fr-FR" sz="4000" dirty="0" smtClean="0">
                <a:latin typeface="Arial Rounded MT Bold" pitchFamily="34" charset="0"/>
              </a:rPr>
              <a:t>Nan </a:t>
            </a:r>
            <a:r>
              <a:rPr lang="fr-FR" sz="4000" dirty="0" err="1" smtClean="0">
                <a:latin typeface="Arial Rounded MT Bold" pitchFamily="34" charset="0"/>
              </a:rPr>
              <a:t>pwen</a:t>
            </a:r>
            <a:r>
              <a:rPr lang="fr-FR" sz="4000" dirty="0" smtClean="0">
                <a:latin typeface="Arial Rounded MT Bold" pitchFamily="34" charset="0"/>
              </a:rPr>
              <a:t> </a:t>
            </a:r>
            <a:r>
              <a:rPr lang="fr-FR" sz="4000" dirty="0" err="1" smtClean="0">
                <a:latin typeface="Arial Rounded MT Bold" pitchFamily="34" charset="0"/>
              </a:rPr>
              <a:t>dlo</a:t>
            </a:r>
            <a:r>
              <a:rPr lang="fr-FR" sz="4000" dirty="0" smtClean="0">
                <a:latin typeface="Arial Rounded MT Bold" pitchFamily="34" charset="0"/>
              </a:rPr>
              <a:t> nan </a:t>
            </a:r>
            <a:r>
              <a:rPr lang="fr-FR" sz="4000" dirty="0" err="1" smtClean="0">
                <a:latin typeface="Arial Rounded MT Bold" pitchFamily="34" charset="0"/>
              </a:rPr>
              <a:t>jé</a:t>
            </a:r>
            <a:r>
              <a:rPr lang="fr-FR" sz="4000" dirty="0" smtClean="0">
                <a:latin typeface="Arial Rounded MT Bold" pitchFamily="34" charset="0"/>
              </a:rPr>
              <a:t> </a:t>
            </a:r>
            <a:r>
              <a:rPr lang="fr-FR" sz="4000" dirty="0" err="1" smtClean="0">
                <a:latin typeface="Arial Rounded MT Bold" pitchFamily="34" charset="0"/>
              </a:rPr>
              <a:t>anko</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chemeClr val="accent4">
                    <a:lumMod val="75000"/>
                  </a:schemeClr>
                </a:solidFill>
                <a:latin typeface="Arial Rounded MT Bold" pitchFamily="34" charset="0"/>
              </a:rPr>
              <a:t>Kè</a:t>
            </a:r>
            <a:endParaRPr lang="en-US" sz="4000" dirty="0" smtClean="0">
              <a:solidFill>
                <a:schemeClr val="accent4">
                  <a:lumMod val="75000"/>
                </a:schemeClr>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la nan </a:t>
            </a:r>
            <a:r>
              <a:rPr lang="fr-FR" sz="4000" dirty="0" err="1" smtClean="0">
                <a:solidFill>
                  <a:srgbClr val="00FF99"/>
                </a:solidFill>
                <a:latin typeface="Arial Rounded MT Bold" pitchFamily="34" charset="0"/>
              </a:rPr>
              <a:t>syèl</a:t>
            </a:r>
            <a:r>
              <a:rPr lang="fr-FR" sz="4000" dirty="0" smtClean="0">
                <a:solidFill>
                  <a:srgbClr val="00FF99"/>
                </a:solidFill>
                <a:latin typeface="Arial Rounded MT Bold" pitchFamily="34" charset="0"/>
              </a:rPr>
              <a:t> la,</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Ki</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gran</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jou</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réjouisans</a:t>
            </a:r>
            <a:r>
              <a:rPr lang="fr-FR" sz="4000" dirty="0" smtClean="0">
                <a:solidFill>
                  <a:srgbClr val="00FF99"/>
                </a:solidFill>
                <a:latin typeface="Arial Rounded MT Bold" pitchFamily="34" charset="0"/>
              </a:rPr>
              <a:t> </a:t>
            </a:r>
          </a:p>
          <a:p>
            <a:pPr algn="ctr">
              <a:buNone/>
            </a:pPr>
            <a:r>
              <a:rPr lang="fr-FR" sz="4000" dirty="0" smtClean="0">
                <a:solidFill>
                  <a:srgbClr val="00FF99"/>
                </a:solidFill>
                <a:latin typeface="Arial Rounded MT Bold" pitchFamily="34" charset="0"/>
              </a:rPr>
              <a:t>sa va pou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a:t>
            </a:r>
            <a:r>
              <a:rPr lang="fr-FR" sz="4000" dirty="0" err="1" smtClean="0">
                <a:solidFill>
                  <a:srgbClr val="00FF99"/>
                </a:solidFill>
                <a:latin typeface="Arial Rounded MT Bold" pitchFamily="34" charset="0"/>
              </a:rPr>
              <a:t>wè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Jézu</a:t>
            </a:r>
            <a:endParaRPr lang="en-US" sz="4000" dirty="0" smtClean="0">
              <a:solidFill>
                <a:srgbClr val="00FF99"/>
              </a:solidFill>
              <a:latin typeface="Arial Rounded MT Bold" pitchFamily="34" charset="0"/>
            </a:endParaRPr>
          </a:p>
          <a:p>
            <a:pPr algn="ctr">
              <a:buNone/>
            </a:pPr>
            <a:r>
              <a:rPr lang="fr-FR" sz="4000" dirty="0" smtClean="0">
                <a:solidFill>
                  <a:srgbClr val="00FF99"/>
                </a:solidFill>
                <a:latin typeface="Arial Rounded MT Bold" pitchFamily="34" charset="0"/>
              </a:rPr>
              <a:t>Na chanté la </a:t>
            </a:r>
            <a:r>
              <a:rPr lang="fr-FR" sz="4000" dirty="0" err="1" smtClean="0">
                <a:solidFill>
                  <a:srgbClr val="00FF99"/>
                </a:solidFill>
                <a:latin typeface="Arial Rounded MT Bold" pitchFamily="34" charset="0"/>
              </a:rPr>
              <a:t>viktwa</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toujou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2800" dirty="0" smtClean="0">
                <a:solidFill>
                  <a:schemeClr val="accent4">
                    <a:lumMod val="75000"/>
                  </a:schemeClr>
                </a:solidFill>
                <a:latin typeface="Arial Rounded MT Bold" pitchFamily="34" charset="0"/>
              </a:rPr>
              <a:t>3.</a:t>
            </a:r>
            <a:endParaRPr lang="en-US" sz="2800" dirty="0" smtClean="0">
              <a:solidFill>
                <a:schemeClr val="accent4">
                  <a:lumMod val="75000"/>
                </a:schemeClr>
              </a:solidFill>
              <a:latin typeface="Arial Rounded MT Bold" pitchFamily="34" charset="0"/>
            </a:endParaRPr>
          </a:p>
          <a:p>
            <a:pPr algn="ctr">
              <a:buNone/>
            </a:pPr>
            <a:r>
              <a:rPr lang="fr-FR" sz="4000" dirty="0" err="1" smtClean="0">
                <a:latin typeface="Arial Rounded MT Bold" pitchFamily="34" charset="0"/>
              </a:rPr>
              <a:t>An-n</a:t>
            </a:r>
            <a:r>
              <a:rPr lang="fr-FR" sz="4000" dirty="0" smtClean="0">
                <a:latin typeface="Arial Rounded MT Bold" pitchFamily="34" charset="0"/>
              </a:rPr>
              <a:t> </a:t>
            </a:r>
            <a:r>
              <a:rPr lang="fr-FR" sz="4000" dirty="0" err="1" smtClean="0">
                <a:latin typeface="Arial Rounded MT Bold" pitchFamily="34" charset="0"/>
              </a:rPr>
              <a:t>chaché</a:t>
            </a:r>
            <a:r>
              <a:rPr lang="fr-FR" sz="4000" dirty="0" smtClean="0">
                <a:latin typeface="Arial Rounded MT Bold" pitchFamily="34" charset="0"/>
              </a:rPr>
              <a:t> pou </a:t>
            </a:r>
            <a:r>
              <a:rPr lang="fr-FR" sz="4000" dirty="0" err="1" smtClean="0">
                <a:latin typeface="Arial Rounded MT Bold" pitchFamily="34" charset="0"/>
              </a:rPr>
              <a:t>nou</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Jézu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err="1" smtClean="0">
                <a:latin typeface="Arial Rounded MT Bold" pitchFamily="34" charset="0"/>
              </a:rPr>
              <a:t>Tou</a:t>
            </a:r>
            <a:r>
              <a:rPr lang="en-US" sz="4000" dirty="0" smtClean="0">
                <a:latin typeface="Arial Rounded MT Bold" pitchFamily="34" charset="0"/>
              </a:rPr>
              <a:t> </a:t>
            </a:r>
            <a:r>
              <a:rPr lang="en-US" sz="4000" dirty="0" err="1" smtClean="0">
                <a:latin typeface="Arial Rounded MT Bold" pitchFamily="34" charset="0"/>
              </a:rPr>
              <a:t>swit</a:t>
            </a:r>
            <a:r>
              <a:rPr lang="en-US" sz="4000" dirty="0" smtClean="0">
                <a:latin typeface="Arial Rounded MT Bold" pitchFamily="34" charset="0"/>
              </a:rPr>
              <a:t> </a:t>
            </a:r>
            <a:r>
              <a:rPr lang="en-US" sz="4000" dirty="0" err="1" smtClean="0">
                <a:latin typeface="Arial Rounded MT Bold" pitchFamily="34" charset="0"/>
              </a:rPr>
              <a:t>na</a:t>
            </a:r>
            <a:r>
              <a:rPr lang="en-US" sz="4000" dirty="0" smtClean="0">
                <a:latin typeface="Arial Rounded MT Bold" pitchFamily="34" charset="0"/>
              </a:rPr>
              <a:t> </a:t>
            </a:r>
            <a:r>
              <a:rPr lang="en-US" sz="4000" dirty="0" err="1" smtClean="0">
                <a:latin typeface="Arial Rounded MT Bold" pitchFamily="34" charset="0"/>
              </a:rPr>
              <a:t>wè</a:t>
            </a:r>
            <a:r>
              <a:rPr lang="en-US" sz="4000" dirty="0" smtClean="0">
                <a:latin typeface="Arial Rounded MT Bold" pitchFamily="34" charset="0"/>
              </a:rPr>
              <a:t> </a:t>
            </a:r>
            <a:r>
              <a:rPr lang="en-US" sz="4000" dirty="0" err="1" smtClean="0">
                <a:latin typeface="Arial Rounded MT Bold" pitchFamily="34" charset="0"/>
              </a:rPr>
              <a:t>jan</a:t>
            </a:r>
            <a:r>
              <a:rPr lang="en-US" sz="4000" dirty="0" smtClean="0">
                <a:latin typeface="Arial Rounded MT Bold" pitchFamily="34" charset="0"/>
              </a:rPr>
              <a:t> </a:t>
            </a:r>
            <a:r>
              <a:rPr lang="en-US" sz="4000" dirty="0" err="1" smtClean="0">
                <a:latin typeface="Arial Rounded MT Bold" pitchFamily="34" charset="0"/>
              </a:rPr>
              <a:t>li</a:t>
            </a:r>
            <a:r>
              <a:rPr lang="en-US" sz="4000" dirty="0" smtClean="0">
                <a:latin typeface="Arial Rounded MT Bold" pitchFamily="34" charset="0"/>
              </a:rPr>
              <a:t> </a:t>
            </a:r>
            <a:r>
              <a:rPr lang="en-US" sz="4000" dirty="0" err="1" smtClean="0">
                <a:latin typeface="Arial Rounded MT Bold" pitchFamily="34" charset="0"/>
              </a:rPr>
              <a:t>bèl</a:t>
            </a:r>
            <a:r>
              <a:rPr lang="en-US" sz="4000" dirty="0" smtClean="0">
                <a:latin typeface="Arial Rounded MT Bold" pitchFamily="34" charset="0"/>
              </a:rPr>
              <a:t>.</a:t>
            </a:r>
          </a:p>
          <a:p>
            <a:pPr algn="ctr">
              <a:buNone/>
            </a:pPr>
            <a:r>
              <a:rPr lang="fr-FR" sz="4000" dirty="0" smtClean="0">
                <a:latin typeface="Arial Rounded MT Bold" pitchFamily="34" charset="0"/>
              </a:rPr>
              <a:t>Tout </a:t>
            </a:r>
            <a:r>
              <a:rPr lang="fr-FR" sz="4000" dirty="0" err="1" smtClean="0">
                <a:latin typeface="Arial Rounded MT Bold" pitchFamily="34" charset="0"/>
              </a:rPr>
              <a:t>swit</a:t>
            </a:r>
            <a:r>
              <a:rPr lang="fr-FR" sz="4000" dirty="0" smtClean="0">
                <a:latin typeface="Arial Rounded MT Bold" pitchFamily="34" charset="0"/>
              </a:rPr>
              <a:t> </a:t>
            </a:r>
            <a:r>
              <a:rPr lang="fr-FR" sz="4000" dirty="0" err="1" smtClean="0">
                <a:latin typeface="Arial Rounded MT Bold" pitchFamily="34" charset="0"/>
              </a:rPr>
              <a:t>pòt</a:t>
            </a:r>
            <a:r>
              <a:rPr lang="fr-FR" sz="4000" dirty="0" smtClean="0">
                <a:latin typeface="Arial Rounded MT Bold" pitchFamily="34" charset="0"/>
              </a:rPr>
              <a:t> </a:t>
            </a:r>
            <a:r>
              <a:rPr lang="fr-FR" sz="4000" dirty="0" err="1" smtClean="0">
                <a:latin typeface="Arial Rounded MT Bold" pitchFamily="34" charset="0"/>
              </a:rPr>
              <a:t>syièl</a:t>
            </a:r>
            <a:r>
              <a:rPr lang="fr-FR" sz="4000" dirty="0" smtClean="0">
                <a:latin typeface="Arial Rounded MT Bold" pitchFamily="34" charset="0"/>
              </a:rPr>
              <a:t> la va </a:t>
            </a:r>
            <a:r>
              <a:rPr lang="fr-FR" sz="4000" dirty="0" err="1" smtClean="0">
                <a:latin typeface="Arial Rounded MT Bold" pitchFamily="34" charset="0"/>
              </a:rPr>
              <a:t>louvri</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smtClean="0">
                <a:latin typeface="Arial Rounded MT Bold" pitchFamily="34" charset="0"/>
              </a:rPr>
              <a:t>Na </a:t>
            </a:r>
            <a:r>
              <a:rPr lang="en-US" sz="4000" dirty="0" err="1" smtClean="0">
                <a:latin typeface="Arial Rounded MT Bold" pitchFamily="34" charset="0"/>
              </a:rPr>
              <a:t>maché</a:t>
            </a:r>
            <a:r>
              <a:rPr lang="en-US" sz="4000" dirty="0" smtClean="0">
                <a:latin typeface="Arial Rounded MT Bold" pitchFamily="34" charset="0"/>
              </a:rPr>
              <a:t> an </a:t>
            </a:r>
            <a:r>
              <a:rPr lang="en-US" sz="4000" dirty="0" err="1" smtClean="0">
                <a:latin typeface="Arial Rounded MT Bold" pitchFamily="34" charset="0"/>
              </a:rPr>
              <a:t>ro</a:t>
            </a:r>
            <a:r>
              <a:rPr lang="en-US" sz="4000" dirty="0" smtClean="0">
                <a:latin typeface="Arial Rounded MT Bold" pitchFamily="34" charset="0"/>
              </a:rPr>
              <a:t> </a:t>
            </a:r>
            <a:r>
              <a:rPr lang="en-US" sz="4000" dirty="0" err="1" smtClean="0">
                <a:latin typeface="Arial Rounded MT Bold" pitchFamily="34" charset="0"/>
              </a:rPr>
              <a:t>avè</a:t>
            </a:r>
            <a:r>
              <a:rPr lang="en-US" sz="4000" dirty="0" smtClean="0">
                <a:latin typeface="Arial Rounded MT Bold" pitchFamily="34" charset="0"/>
              </a:rPr>
              <a:t>-L.</a:t>
            </a:r>
          </a:p>
          <a:p>
            <a:pPr algn="ctr">
              <a:buNone/>
            </a:pPr>
            <a:r>
              <a:rPr lang="fr-FR" sz="4000" dirty="0" err="1" smtClean="0">
                <a:solidFill>
                  <a:schemeClr val="accent4">
                    <a:lumMod val="75000"/>
                  </a:schemeClr>
                </a:solidFill>
                <a:latin typeface="Arial Rounded MT Bold" pitchFamily="34" charset="0"/>
              </a:rPr>
              <a:t>Kè</a:t>
            </a:r>
            <a:endParaRPr lang="en-US" sz="4000" dirty="0" smtClean="0">
              <a:solidFill>
                <a:schemeClr val="accent4">
                  <a:lumMod val="75000"/>
                </a:schemeClr>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la nan </a:t>
            </a:r>
            <a:r>
              <a:rPr lang="fr-FR" sz="4000" dirty="0" err="1" smtClean="0">
                <a:solidFill>
                  <a:srgbClr val="00FF99"/>
                </a:solidFill>
                <a:latin typeface="Arial Rounded MT Bold" pitchFamily="34" charset="0"/>
              </a:rPr>
              <a:t>syèl</a:t>
            </a:r>
            <a:r>
              <a:rPr lang="fr-FR" sz="4000" dirty="0" smtClean="0">
                <a:solidFill>
                  <a:srgbClr val="00FF99"/>
                </a:solidFill>
                <a:latin typeface="Arial Rounded MT Bold" pitchFamily="34" charset="0"/>
              </a:rPr>
              <a:t> la,</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Ki</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gran</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jou</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réjouisans</a:t>
            </a:r>
            <a:r>
              <a:rPr lang="fr-FR" sz="4000" dirty="0" smtClean="0">
                <a:solidFill>
                  <a:srgbClr val="00FF99"/>
                </a:solidFill>
                <a:latin typeface="Arial Rounded MT Bold" pitchFamily="34" charset="0"/>
              </a:rPr>
              <a:t> </a:t>
            </a:r>
          </a:p>
          <a:p>
            <a:pPr algn="ctr">
              <a:buNone/>
            </a:pPr>
            <a:r>
              <a:rPr lang="fr-FR" sz="4000" dirty="0" smtClean="0">
                <a:solidFill>
                  <a:srgbClr val="00FF99"/>
                </a:solidFill>
                <a:latin typeface="Arial Rounded MT Bold" pitchFamily="34" charset="0"/>
              </a:rPr>
              <a:t>sa va pou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a:p>
            <a:pPr algn="ctr">
              <a:buNone/>
            </a:pPr>
            <a:r>
              <a:rPr lang="fr-FR" sz="4000" dirty="0" err="1" smtClean="0">
                <a:solidFill>
                  <a:srgbClr val="00FF99"/>
                </a:solidFill>
                <a:latin typeface="Arial Rounded MT Bold" pitchFamily="34" charset="0"/>
              </a:rPr>
              <a:t>Lè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nou</a:t>
            </a:r>
            <a:r>
              <a:rPr lang="fr-FR" sz="4000" dirty="0" smtClean="0">
                <a:solidFill>
                  <a:srgbClr val="00FF99"/>
                </a:solidFill>
                <a:latin typeface="Arial Rounded MT Bold" pitchFamily="34" charset="0"/>
              </a:rPr>
              <a:t> tout </a:t>
            </a:r>
            <a:r>
              <a:rPr lang="fr-FR" sz="4000" dirty="0" err="1" smtClean="0">
                <a:solidFill>
                  <a:srgbClr val="00FF99"/>
                </a:solidFill>
                <a:latin typeface="Arial Rounded MT Bold" pitchFamily="34" charset="0"/>
              </a:rPr>
              <a:t>wè</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Jézu</a:t>
            </a:r>
            <a:endParaRPr lang="en-US" sz="4000" dirty="0" smtClean="0">
              <a:solidFill>
                <a:srgbClr val="00FF99"/>
              </a:solidFill>
              <a:latin typeface="Arial Rounded MT Bold" pitchFamily="34" charset="0"/>
            </a:endParaRPr>
          </a:p>
          <a:p>
            <a:pPr algn="ctr">
              <a:buNone/>
            </a:pPr>
            <a:r>
              <a:rPr lang="fr-FR" sz="4000" dirty="0" smtClean="0">
                <a:solidFill>
                  <a:srgbClr val="00FF99"/>
                </a:solidFill>
                <a:latin typeface="Arial Rounded MT Bold" pitchFamily="34" charset="0"/>
              </a:rPr>
              <a:t>Na chanté la </a:t>
            </a:r>
            <a:r>
              <a:rPr lang="fr-FR" sz="4000" dirty="0" err="1" smtClean="0">
                <a:solidFill>
                  <a:srgbClr val="00FF99"/>
                </a:solidFill>
                <a:latin typeface="Arial Rounded MT Bold" pitchFamily="34" charset="0"/>
              </a:rPr>
              <a:t>viktwa</a:t>
            </a:r>
            <a:r>
              <a:rPr lang="fr-FR" sz="4000" dirty="0" smtClean="0">
                <a:solidFill>
                  <a:srgbClr val="00FF99"/>
                </a:solidFill>
                <a:latin typeface="Arial Rounded MT Bold" pitchFamily="34" charset="0"/>
              </a:rPr>
              <a:t> </a:t>
            </a:r>
            <a:r>
              <a:rPr lang="fr-FR" sz="4000" dirty="0" err="1" smtClean="0">
                <a:solidFill>
                  <a:srgbClr val="00FF99"/>
                </a:solidFill>
                <a:latin typeface="Arial Rounded MT Bold" pitchFamily="34" charset="0"/>
              </a:rPr>
              <a:t>toujou</a:t>
            </a:r>
            <a:r>
              <a:rPr lang="fr-FR" sz="4000" dirty="0" smtClean="0">
                <a:solidFill>
                  <a:srgbClr val="00FF99"/>
                </a:solidFill>
                <a:latin typeface="Arial Rounded MT Bold" pitchFamily="34" charset="0"/>
              </a:rPr>
              <a:t>.</a:t>
            </a:r>
            <a:endParaRPr lang="en-US" sz="4000" dirty="0" smtClean="0">
              <a:solidFill>
                <a:srgbClr val="00FF99"/>
              </a:solidFill>
              <a:latin typeface="Arial Rounded MT Bold" pitchFamily="34" charset="0"/>
            </a:endParaRPr>
          </a:p>
          <a:p>
            <a:pPr algn="ctr">
              <a:buNone/>
            </a:pPr>
            <a:endParaRPr lang="en-US"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0000CC"/>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pPr algn="ctr">
              <a:buNone/>
            </a:pPr>
            <a:r>
              <a:rPr lang="en-US" sz="3600" b="1" dirty="0" smtClean="0">
                <a:solidFill>
                  <a:schemeClr val="bg1"/>
                </a:solidFill>
              </a:rPr>
              <a:t>PRIERE  FINALE</a:t>
            </a:r>
          </a:p>
          <a:p>
            <a:pPr algn="ctr">
              <a:buNone/>
            </a:pPr>
            <a:r>
              <a:rPr lang="en-US" sz="3600" b="1" dirty="0" smtClean="0">
                <a:solidFill>
                  <a:schemeClr val="bg1"/>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64822</TotalTime>
  <Words>2525</Words>
  <Application>Microsoft Office PowerPoint</Application>
  <PresentationFormat>On-screen Show (4:3)</PresentationFormat>
  <Paragraphs>432</Paragraphs>
  <Slides>81</Slides>
  <Notes>17</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VISITORS WELCOME</vt:lpstr>
      <vt:lpstr>VISITORS WELCOME</vt:lpstr>
      <vt:lpstr>OFFRANDE</vt:lpstr>
      <vt:lpstr>Slide 43</vt:lpstr>
      <vt:lpstr>Slide 44</vt:lpstr>
      <vt:lpstr>Slide 45</vt:lpstr>
      <vt:lpstr>Slide 46</vt:lpstr>
      <vt:lpstr>Slide 47</vt:lpstr>
      <vt:lpstr>Slide 48</vt:lpstr>
      <vt:lpstr>PRIÈRE  POUR  L’OFFRANDE  ET LE SERMON</vt:lpstr>
      <vt:lpstr>CHRIST THE ROCK CONGREGATION DIMANCHE 19 FEVRIER 2023  Sermon par Pasteur ULRICK   DESTINOBLE</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409</cp:revision>
  <dcterms:created xsi:type="dcterms:W3CDTF">2012-11-25T13:28:17Z</dcterms:created>
  <dcterms:modified xsi:type="dcterms:W3CDTF">2023-02-18T21:54:39Z</dcterms:modified>
</cp:coreProperties>
</file>