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8" r:id="rId2"/>
    <p:sldId id="259" r:id="rId3"/>
    <p:sldId id="420" r:id="rId4"/>
    <p:sldId id="431" r:id="rId5"/>
    <p:sldId id="432" r:id="rId6"/>
    <p:sldId id="433" r:id="rId7"/>
    <p:sldId id="434" r:id="rId8"/>
    <p:sldId id="421" r:id="rId9"/>
    <p:sldId id="435" r:id="rId10"/>
    <p:sldId id="422" r:id="rId11"/>
    <p:sldId id="436" r:id="rId12"/>
    <p:sldId id="437" r:id="rId13"/>
    <p:sldId id="438" r:id="rId14"/>
    <p:sldId id="414" r:id="rId15"/>
    <p:sldId id="439" r:id="rId16"/>
    <p:sldId id="440" r:id="rId17"/>
    <p:sldId id="441" r:id="rId18"/>
    <p:sldId id="442" r:id="rId19"/>
    <p:sldId id="423" r:id="rId20"/>
    <p:sldId id="443" r:id="rId21"/>
    <p:sldId id="424" r:id="rId22"/>
    <p:sldId id="444" r:id="rId23"/>
    <p:sldId id="425" r:id="rId24"/>
    <p:sldId id="450" r:id="rId25"/>
    <p:sldId id="445" r:id="rId26"/>
    <p:sldId id="451" r:id="rId27"/>
    <p:sldId id="452" r:id="rId28"/>
    <p:sldId id="429" r:id="rId29"/>
    <p:sldId id="457" r:id="rId30"/>
    <p:sldId id="453" r:id="rId31"/>
    <p:sldId id="458" r:id="rId32"/>
    <p:sldId id="454" r:id="rId33"/>
    <p:sldId id="430" r:id="rId34"/>
    <p:sldId id="460" r:id="rId35"/>
    <p:sldId id="45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481F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1FF47-37A7-4FDF-A030-5721B9666626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A676E-6649-492B-BD11-7D3B2DE3E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ultiplication table Vector Art Stock Images | Depositphoto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000" y="1524000"/>
            <a:ext cx="10668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blipFill>
            <a:blip r:embed="rId3"/>
            <a:tile tx="0" ty="0" sx="100000" sy="100000" flip="none" algn="tl"/>
          </a:blip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SUNDAY JANUARY 29</a:t>
            </a:r>
            <a:r>
              <a:rPr lang="en-US" b="1" baseline="30000" dirty="0" smtClean="0">
                <a:solidFill>
                  <a:srgbClr val="0D069A"/>
                </a:solidFill>
              </a:rPr>
              <a:t>TH</a:t>
            </a:r>
            <a:r>
              <a:rPr lang="en-US" b="1" dirty="0" smtClean="0">
                <a:solidFill>
                  <a:srgbClr val="0D069A"/>
                </a:solidFill>
              </a:rPr>
              <a:t> 2023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by Pastor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743200"/>
            <a:ext cx="9144000" cy="172354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Arial Rounded MT Bold" pitchFamily="34" charset="0"/>
              </a:rPr>
              <a:t>WE SERVE THE GOD EXPERT IN MULTIPLICATION  part (2)</a:t>
            </a:r>
            <a:endParaRPr lang="en-US" sz="4400" dirty="0" smtClean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4400" b="1" dirty="0" smtClean="0"/>
          </a:p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WE SERVE THE GOD EXPERT IN MULTIPLICATION PART II</a:t>
            </a:r>
            <a:endParaRPr lang="en-US" sz="5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en-US" sz="5400" b="1" dirty="0" smtClean="0"/>
          </a:p>
          <a:p>
            <a:pPr algn="ctr">
              <a:buNone/>
            </a:pPr>
            <a:r>
              <a:rPr lang="en-US" sz="5400" b="1" dirty="0" smtClean="0">
                <a:solidFill>
                  <a:srgbClr val="002060"/>
                </a:solidFill>
              </a:rPr>
              <a:t>JESUS FED 5000+ OUT OF 5 LOAVES AND TWO FISHES</a:t>
            </a:r>
            <a:endParaRPr lang="en-US" sz="54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JOHN 6:1—13 </a:t>
            </a:r>
          </a:p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6:1 ¶ After these things Jesus went over the Sea of Galilee, which is the Sea of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Tiberias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Then a great multitude followed Him, because they saw His signs which He performed on those who were diseased.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And Jesus went up on the mountain, and there He sat with His disciples.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Now the Passover, a feast of the Jews, was near.</a:t>
            </a:r>
          </a:p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Then Jesus lifted up His eyes, and seeing a great multitude coming toward Him, He said to Philip, "Where shall we buy bread, that these may eat?"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But this He said to test him, for He Himself knew what He would 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Philip answered Him, "Two hundred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denarii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worth of bread is not sufficient for them, that every one of them may have a little."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One of His disciples, Andrew, Simon Peter's brother, said to Him,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"There is a lad here who has five barley loaves and two small fish, but what are they among so many?"</a:t>
            </a:r>
          </a:p>
          <a:p>
            <a:pPr algn="just"/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Then Jesus said, "Make the people sit down." Now there was much grass in the place. So the men sat down, in number about five thousand.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And Jesus took the loaves, and when He had given thanks He distributed them to the disciples, and the disciples to those sitting down; and likewise of the fish, as much as they wanted.</a:t>
            </a:r>
          </a:p>
          <a:p>
            <a:pPr algn="just"/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So when they were filled, He said to His disciples, "Gather up the fragments that remain, so that nothing is lost."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Therefore they gathered them up, and filled twelve baskets with the fragments of the five barley loaves which were left over by those who had eaten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our last message on this series of “</a:t>
            </a:r>
            <a:r>
              <a:rPr lang="en-US" sz="44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God of Multiplication”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we will consider the providential work of God through His Son Jesus Christ.</a:t>
            </a:r>
          </a:p>
          <a:p>
            <a:pPr algn="just"/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Another Miracle of multiplication</a:t>
            </a:r>
          </a:p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Another </a:t>
            </a:r>
            <a:r>
              <a:rPr lang="en-US" sz="4000" b="1" u="sng" dirty="0" smtClean="0">
                <a:solidFill>
                  <a:schemeClr val="tx1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all you can eat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miracle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time I went to an (All you can eat) restaurant, I thought that these people are out of their mind.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I’ve seen a lot of abuses of food done in these types of restaurants.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Example of the </a:t>
            </a:r>
            <a:r>
              <a:rPr lang="en-US" sz="4400" b="1" u="sng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Chinese wrestler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ate all the chicken each time, which caused the restaurant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owner to put the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Sorry We’re Closed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sign each time he is approaching.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Example of the Haitian man in Orlando  who usually spent all day in one of such restaurants.  </a:t>
            </a:r>
          </a:p>
          <a:p>
            <a:pPr algn="just"/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JOHN 6:-1-13</a:t>
            </a:r>
          </a:p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6:1 ¶ After these things Jesus went over the Sea of Galilee, which is the Sea of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Tiberias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have here an account of Christ's feeding five thousand men with five loaves and two fishes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it is the only passage of the actions of Christ's life that is recorded by all the four evangelists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went over the sea of Galilee, called elsewhere the lake of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Gennesareth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here the sea of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Tiberias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from a city adjoining, which king Herod had lately </a:t>
            </a:r>
            <a:r>
              <a:rPr lang="en-US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enlarged and beautified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and called so in honor of Tiberius the emperor. (Commentary)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6:2 Then a great multitude followed Him, because they saw His signs which He performed on those who were diseased.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Christ's </a:t>
            </a:r>
            <a:r>
              <a:rPr lang="en-US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miracles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drew many after him that were not effectually </a:t>
            </a:r>
            <a:r>
              <a:rPr lang="en-US" sz="44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drawn to him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lvl="0" algn="just"/>
            <a:r>
              <a:rPr lang="en-US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6:3 And Jesus went up on the mountain, and there He sat with His disciples.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wanted to be in a culminating place where he could be viewed and heard by his audience.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Take in account that he had no loud speakers or video amplifications.</a:t>
            </a:r>
          </a:p>
          <a:p>
            <a:pPr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6:4 Now the Passover, a feast of the Jews, was near.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Because, perhaps, the approach of the Passover, when everyone knew Christ would go up to Jerusalem,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be absent for some time, made the multitude flock the more after him and attend the more diligently on him.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6:5 Then Jesus lifted up His eyes, and seeing a great multitude coming toward Him, He said to Philip, "Where shall we buy bread, that these may eat?"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service was very long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place was desolate 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people were hungry by then 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always felt compassionate for his audience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Though no one invited them, yet they came in multitude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did not pay, yet they received their miracles, whether  it was  healing from sicknesses, or having demons being cast out of them 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top of that, Jesus felt that they needed to be fed as well.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big lesson for us pastors; how we are to be concerned about the total well being  of the people  (body , soul, and spirit)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said to Philip, "</a:t>
            </a:r>
            <a:r>
              <a:rPr lang="en-US" sz="4400" b="1" dirty="0" smtClean="0">
                <a:solidFill>
                  <a:srgbClr val="0000CC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Where shall we buy bread, that these may eat</a:t>
            </a:r>
            <a:r>
              <a:rPr lang="en-US" sz="4400" b="1" dirty="0" smtClean="0"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?"</a:t>
            </a:r>
            <a:endParaRPr lang="en-US" sz="4400" dirty="0" smtClean="0">
              <a:latin typeface="Copperplate Gothic Light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6:6 But this He said to test him, for He Himself knew what He would do.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Philip was of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Bethsaida</a:t>
            </a:r>
            <a:r>
              <a:rPr lang="en-US" sz="4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of all the disciples he would be the most informed about where the bakery shops were located.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 knew that Philippe was a logistic person so He asked the question that way to magnify the situation.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Several questions could be raised from Jesus intention to feed the crowd.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Money issue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Inventory issue: no one stores that much bread 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Production issue: there is no way this much bread can be baked in time 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would also have to find cooked fish for 5000 to 15,000 people 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6:7 Philip answered Him, "Two hundred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denarii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worth of bread is not sufficient for them, that every one of them may have a little."</a:t>
            </a:r>
          </a:p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Imagine that the minimum wage is $12.50 an hour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work day consists of 8 hours of labor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$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12.5 x 8 = $100.00 a day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$100 x 200 days =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$2,0000.00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might have been all the Jesus group had in the bank or in Judas’ sack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Philippe gave Jesus a reality check.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(we are broke)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money!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time!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way ! 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today !</a:t>
            </a:r>
            <a:endParaRPr lang="en-US" sz="44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i="1" dirty="0" smtClean="0"/>
              <a:t>John 6:8 One of His disciples, Andrew, Simon Peter's brother, said to Him,</a:t>
            </a:r>
            <a:endParaRPr lang="en-US" sz="4400" dirty="0" smtClean="0"/>
          </a:p>
          <a:p>
            <a:pPr algn="just"/>
            <a:r>
              <a:rPr lang="en-US" sz="4400" b="1" i="1" dirty="0" smtClean="0"/>
              <a:t> 9 "There is a lad here who has five barley loaves and two small fish, but what are they among so many?</a:t>
            </a:r>
          </a:p>
          <a:p>
            <a:pPr lvl="0" algn="just"/>
            <a:r>
              <a:rPr lang="en-US" sz="4400" b="1" i="1" dirty="0" smtClean="0">
                <a:solidFill>
                  <a:srgbClr val="0000CC"/>
                </a:solidFill>
              </a:rPr>
              <a:t>"</a:t>
            </a:r>
            <a:r>
              <a:rPr lang="en-US" sz="4400" b="1" dirty="0" smtClean="0">
                <a:solidFill>
                  <a:srgbClr val="0000CC"/>
                </a:solidFill>
              </a:rPr>
              <a:t>Imagine the look in the face of the disciples,  ”we’re talking about feeding an excess of 10 to 15 thousands of people.”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/>
              <a:t>Now you interrupt to say that some boy here have brought some lunch.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</a:rPr>
              <a:t>A big lesson to learn here, in Jesus</a:t>
            </a:r>
            <a:r>
              <a:rPr lang="en-US" sz="4400" b="1" dirty="0" smtClean="0"/>
              <a:t>’ </a:t>
            </a:r>
            <a:r>
              <a:rPr lang="en-US" sz="4400" b="1" dirty="0" smtClean="0">
                <a:solidFill>
                  <a:srgbClr val="0000CC"/>
                </a:solidFill>
              </a:rPr>
              <a:t>camp everyone could give an opinion.</a:t>
            </a:r>
          </a:p>
          <a:p>
            <a:pPr lvl="0" algn="just"/>
            <a:r>
              <a:rPr lang="en-US" sz="4400" b="1" dirty="0" smtClean="0"/>
              <a:t>Everyone could speak their mind to bring a solution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</a:rPr>
              <a:t>What was worse is that he only talks to fill the air, for he knew that he wasn’t making sense. </a:t>
            </a:r>
          </a:p>
          <a:p>
            <a:pPr algn="just"/>
            <a:r>
              <a:rPr lang="en-US" sz="4400" b="1" i="1" dirty="0" smtClean="0"/>
              <a:t>But what are they among so many?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6:10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Then Jesus said, "Make the people sit down." Now there was much grass in the place. So the men sat down, in number about five thousand.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Jesus wasn’t willing to do for his own hunger in the hour of his own temptation, he was willing to do to feed the people.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was willing to display His full glory at the risk of a premature 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xposure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which could hinder the rest of His ministry on earth.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always driven by compassion</a:t>
            </a:r>
          </a:p>
          <a:p>
            <a:pPr lvl="0" algn="just"/>
            <a:r>
              <a:rPr lang="fr-FR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Lent à la colère et riche en bonté.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5000 men without counting women and children, meaning that the crown could have been in excess of 10000 people.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44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6:11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Jesus took the loaves, and when He had given thanks He distributed them to the disciples, and the disciples to those sitting down; and likewise of the fish, as much as they wanted.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just happened here?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violated all the laws of agriculture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laws of physics.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laws of food processing.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make bread you need to plant wheat, harvest the wheat, make flour, add ingredients, and bake. 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Wheat is an annual plant. Depending on the temperature it takes approximately </a:t>
            </a:r>
            <a:r>
              <a:rPr lang="en-US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103 days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spring wheat and </a:t>
            </a:r>
            <a:r>
              <a:rPr lang="en-US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147 days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winter wheat to grow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about the fish</a:t>
            </a:r>
          </a:p>
          <a:p>
            <a:pPr lvl="0" algn="just"/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would have to hire all the fishermen in town—</a:t>
            </a:r>
          </a:p>
          <a:p>
            <a:pPr lvl="0"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help to clean the fish—</a:t>
            </a:r>
          </a:p>
          <a:p>
            <a:pPr lvl="0" algn="just"/>
            <a:r>
              <a:rPr lang="en-US" sz="5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help to cook fish for 5000 to 20000 people. </a:t>
            </a:r>
            <a:endParaRPr lang="en-US" sz="5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i="1" dirty="0" smtClean="0">
                <a:solidFill>
                  <a:srgbClr val="FFFF00"/>
                </a:solidFill>
              </a:rPr>
              <a:t>John </a:t>
            </a:r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6:12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 when they were filled, He said to His disciples, "Gather up the fragments that remain, so that nothing is lost."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God of multiplication has done it again.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no human logic to help process this miracle.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is truly God, truly omnipotent, truly omniscient.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Call it cloning, call it multiplication, call it wonder, it was truly a great miracle that superseded all the previous miracles.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people realized that more than a prophet was in their midst—the promised Christ perhaps.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Therefore they gathered them up, and filled twelve baskets with the fragments of the five barley loaves which were left over by those who had eaten.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were more than enough fish and bread left over that they had to start with.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you now begin to trust God for all your needs?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Therefore they gathered them up, and filled twelve baskets with the fragments of the five barley loaves which were left over by those who had eaten.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were more than enough fish and bread left over that they had to start with.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you now begin to trust God for all your needs?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you now begin to tap in God’s logic instead of your own?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you now see that God doesn’t need much or anything to create greatness?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Obedience and faith is what you need to access the glory of God </a:t>
            </a: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4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you now begin to tap in God’s logic instead of your own?</a:t>
            </a:r>
          </a:p>
          <a:p>
            <a:pPr lvl="0" algn="just"/>
            <a:r>
              <a:rPr lang="en-US" sz="46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Can you now see that God doesn’t need much or anything to create greatness?</a:t>
            </a:r>
          </a:p>
          <a:p>
            <a:pPr lvl="0" algn="just"/>
            <a:r>
              <a:rPr lang="en-US" sz="4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Obedience and faith is what you need to access the glory of God </a:t>
            </a:r>
            <a:endParaRPr lang="en-US" sz="46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algn="just"/>
            <a:r>
              <a:rPr lang="en-US" sz="4400" b="1" i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Lessons learned: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Never underestimate God. 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operates outside of the scope of our imagination.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above the laws of nature.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can multiply both natural and by-products.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Bring whatever you have to Jesus no matter the size or quantity.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Hungry people need to be fed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cares about all the facets of our lives.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Money or lack of is no issue to God.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Bring your lunch if you think you might need it.</a:t>
            </a:r>
            <a:endParaRPr lang="en-US" sz="44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Allow God to use your reserve to bless others.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Long church services should provide food for their attendees like Jesus.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LOL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/>
              <a:t>God will make away</a:t>
            </a:r>
            <a:endParaRPr lang="en-US" sz="4400" dirty="0" smtClean="0"/>
          </a:p>
          <a:p>
            <a:pPr algn="ctr">
              <a:buNone/>
            </a:pPr>
            <a:r>
              <a:rPr lang="en-US" sz="4400" b="1" dirty="0" smtClean="0"/>
              <a:t>Where there seems to be no way</a:t>
            </a:r>
            <a:endParaRPr lang="en-US" sz="4400" dirty="0" smtClean="0"/>
          </a:p>
          <a:p>
            <a:pPr algn="ctr">
              <a:buNone/>
            </a:pPr>
            <a:r>
              <a:rPr lang="en-US" sz="4400" b="1" dirty="0" smtClean="0"/>
              <a:t>He works in ways we cannot see</a:t>
            </a:r>
            <a:endParaRPr lang="en-US" sz="4400" dirty="0" smtClean="0"/>
          </a:p>
          <a:p>
            <a:pPr algn="ctr">
              <a:buNone/>
            </a:pPr>
            <a:r>
              <a:rPr lang="en-US" sz="4400" b="1" dirty="0" smtClean="0"/>
              <a:t>He will make a way for us</a:t>
            </a:r>
            <a:endParaRPr lang="en-US" sz="4400" dirty="0" smtClean="0"/>
          </a:p>
          <a:p>
            <a:pPr algn="ctr">
              <a:buNone/>
            </a:pPr>
            <a:r>
              <a:rPr lang="en-US" sz="4400" b="1" dirty="0" smtClean="0"/>
              <a:t>He will be our Guide</a:t>
            </a:r>
            <a:endParaRPr lang="en-US" sz="4400" dirty="0" smtClean="0"/>
          </a:p>
          <a:p>
            <a:pPr algn="ctr">
              <a:buNone/>
            </a:pPr>
            <a:r>
              <a:rPr lang="en-US" sz="4400" b="1" dirty="0" smtClean="0"/>
              <a:t>Holding us close to His side</a:t>
            </a:r>
            <a:endParaRPr lang="en-US" sz="4400" dirty="0" smtClean="0"/>
          </a:p>
          <a:p>
            <a:pPr algn="ctr">
              <a:buNone/>
            </a:pPr>
            <a:r>
              <a:rPr lang="en-US" sz="4400" b="1" dirty="0" smtClean="0">
                <a:solidFill>
                  <a:srgbClr val="C00000"/>
                </a:solidFill>
              </a:rPr>
              <a:t>With love and strength to each new day</a:t>
            </a:r>
            <a:endParaRPr lang="en-US" sz="44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C00000"/>
                </a:solidFill>
              </a:rPr>
              <a:t>He will make a way—He will make a way</a:t>
            </a:r>
            <a:endParaRPr lang="en-US" sz="4400" dirty="0" smtClean="0">
              <a:solidFill>
                <a:srgbClr val="C00000"/>
              </a:solidFill>
            </a:endParaRPr>
          </a:p>
          <a:p>
            <a:pPr algn="ctr"/>
            <a:r>
              <a:rPr lang="en-US" sz="4400" dirty="0" smtClean="0"/>
              <a:t>AMEN!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24357</TotalTime>
  <Words>1989</Words>
  <Application>Microsoft Office PowerPoint</Application>
  <PresentationFormat>On-screen Show (4:3)</PresentationFormat>
  <Paragraphs>134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CHRIST THE ROCK CONGREGATION SUNDAY JANUARY 29TH 2023  Sermon by Pastor  MARC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47</cp:revision>
  <dcterms:created xsi:type="dcterms:W3CDTF">2022-11-04T00:47:37Z</dcterms:created>
  <dcterms:modified xsi:type="dcterms:W3CDTF">2023-01-29T16:51:55Z</dcterms:modified>
</cp:coreProperties>
</file>