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9"/>
  </p:notesMasterIdLst>
  <p:sldIdLst>
    <p:sldId id="256" r:id="rId2"/>
    <p:sldId id="1618" r:id="rId3"/>
    <p:sldId id="667" r:id="rId4"/>
    <p:sldId id="936" r:id="rId5"/>
    <p:sldId id="1440" r:id="rId6"/>
    <p:sldId id="1670" r:id="rId7"/>
    <p:sldId id="1671" r:id="rId8"/>
    <p:sldId id="1673" r:id="rId9"/>
    <p:sldId id="1672" r:id="rId10"/>
    <p:sldId id="1674" r:id="rId11"/>
    <p:sldId id="1653" r:id="rId12"/>
    <p:sldId id="1675" r:id="rId13"/>
    <p:sldId id="1676" r:id="rId14"/>
    <p:sldId id="1679" r:id="rId15"/>
    <p:sldId id="1677" r:id="rId16"/>
    <p:sldId id="1680" r:id="rId17"/>
    <p:sldId id="1678" r:id="rId18"/>
    <p:sldId id="1681" r:id="rId19"/>
    <p:sldId id="1619" r:id="rId20"/>
    <p:sldId id="1614" r:id="rId21"/>
    <p:sldId id="1682" r:id="rId22"/>
    <p:sldId id="1683" r:id="rId23"/>
    <p:sldId id="1684" r:id="rId24"/>
    <p:sldId id="1685" r:id="rId25"/>
    <p:sldId id="716" r:id="rId26"/>
    <p:sldId id="1464" r:id="rId27"/>
    <p:sldId id="1686" r:id="rId28"/>
    <p:sldId id="1687" r:id="rId29"/>
    <p:sldId id="1620" r:id="rId30"/>
    <p:sldId id="1267" r:id="rId31"/>
    <p:sldId id="1060" r:id="rId32"/>
    <p:sldId id="1494" r:id="rId33"/>
    <p:sldId id="1688" r:id="rId34"/>
    <p:sldId id="1689" r:id="rId35"/>
    <p:sldId id="1690" r:id="rId36"/>
    <p:sldId id="1691" r:id="rId37"/>
    <p:sldId id="1622" r:id="rId38"/>
    <p:sldId id="1692" r:id="rId39"/>
    <p:sldId id="1693" r:id="rId40"/>
    <p:sldId id="1694" r:id="rId41"/>
    <p:sldId id="1695" r:id="rId42"/>
    <p:sldId id="1696" r:id="rId43"/>
    <p:sldId id="1624" r:id="rId44"/>
    <p:sldId id="1697" r:id="rId45"/>
    <p:sldId id="1698" r:id="rId46"/>
    <p:sldId id="1623" r:id="rId47"/>
    <p:sldId id="1149" r:id="rId48"/>
    <p:sldId id="1365" r:id="rId49"/>
    <p:sldId id="1366" r:id="rId50"/>
    <p:sldId id="1367" r:id="rId51"/>
    <p:sldId id="1496" r:id="rId52"/>
    <p:sldId id="1699" r:id="rId53"/>
    <p:sldId id="1700" r:id="rId54"/>
    <p:sldId id="1701" r:id="rId55"/>
    <p:sldId id="461" r:id="rId56"/>
    <p:sldId id="949" r:id="rId57"/>
    <p:sldId id="634" r:id="rId58"/>
    <p:sldId id="1707" r:id="rId59"/>
    <p:sldId id="1708" r:id="rId60"/>
    <p:sldId id="1709" r:id="rId61"/>
    <p:sldId id="1710" r:id="rId62"/>
    <p:sldId id="1711" r:id="rId63"/>
    <p:sldId id="1712" r:id="rId64"/>
    <p:sldId id="1713" r:id="rId65"/>
    <p:sldId id="1714" r:id="rId66"/>
    <p:sldId id="1715" r:id="rId67"/>
    <p:sldId id="1716" r:id="rId68"/>
    <p:sldId id="1717" r:id="rId69"/>
    <p:sldId id="1718" r:id="rId70"/>
    <p:sldId id="1719" r:id="rId71"/>
    <p:sldId id="1720" r:id="rId72"/>
    <p:sldId id="1721" r:id="rId73"/>
    <p:sldId id="1722" r:id="rId74"/>
    <p:sldId id="1723" r:id="rId75"/>
    <p:sldId id="1724" r:id="rId76"/>
    <p:sldId id="1725" r:id="rId77"/>
    <p:sldId id="1726" r:id="rId78"/>
    <p:sldId id="1727" r:id="rId79"/>
    <p:sldId id="1728" r:id="rId80"/>
    <p:sldId id="1729" r:id="rId81"/>
    <p:sldId id="1730" r:id="rId82"/>
    <p:sldId id="1731" r:id="rId83"/>
    <p:sldId id="1732" r:id="rId84"/>
    <p:sldId id="1733" r:id="rId85"/>
    <p:sldId id="1734" r:id="rId86"/>
    <p:sldId id="1735" r:id="rId87"/>
    <p:sldId id="1736" r:id="rId88"/>
    <p:sldId id="1737" r:id="rId89"/>
    <p:sldId id="1738" r:id="rId90"/>
    <p:sldId id="1739" r:id="rId91"/>
    <p:sldId id="1740" r:id="rId92"/>
    <p:sldId id="1741" r:id="rId93"/>
    <p:sldId id="1742" r:id="rId94"/>
    <p:sldId id="1743" r:id="rId95"/>
    <p:sldId id="1744" r:id="rId96"/>
    <p:sldId id="1745" r:id="rId97"/>
    <p:sldId id="1746" r:id="rId98"/>
    <p:sldId id="1747" r:id="rId99"/>
    <p:sldId id="1748" r:id="rId100"/>
    <p:sldId id="1579" r:id="rId101"/>
    <p:sldId id="1702" r:id="rId102"/>
    <p:sldId id="1703" r:id="rId103"/>
    <p:sldId id="1705" r:id="rId104"/>
    <p:sldId id="1704" r:id="rId105"/>
    <p:sldId id="1706" r:id="rId106"/>
    <p:sldId id="1650" r:id="rId107"/>
    <p:sldId id="649"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CC"/>
    <a:srgbClr val="FF00FF"/>
    <a:srgbClr val="00FF99"/>
    <a:srgbClr val="0D069A"/>
    <a:srgbClr val="FC0AFC"/>
    <a:srgbClr val="00FF00"/>
    <a:srgbClr val="99FF33"/>
    <a:srgbClr val="003300"/>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60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61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62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63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64</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65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1/7/2023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1/7/2023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1/7/2023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1/7/2023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1/7/2023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1/7/2023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1/7/2023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1/7/2023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1/7/2023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1/7/2023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1/7/2023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1/7/2023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lyricstranslate.com/"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7.gif"/><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larousse.fr/dictionnaires/francais/croisement/20618" TargetMode="External"/><Relationship Id="rId4" Type="http://schemas.openxmlformats.org/officeDocument/2006/relationships/hyperlink" Target="https://www.larousse.fr/dictionnaires/francais/carrefour/13421"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20000"/>
              <a:lumOff val="80000"/>
            </a:schemeClr>
          </a:solidFill>
        </p:spPr>
        <p:txBody>
          <a:bodyPr>
            <a:normAutofit/>
          </a:bodyPr>
          <a:lstStyle/>
          <a:p>
            <a:pPr algn="ctr"/>
            <a:r>
              <a:rPr lang="en-US" sz="5400" b="1" dirty="0" smtClean="0">
                <a:solidFill>
                  <a:srgbClr val="00B0F0"/>
                </a:solidFill>
                <a:latin typeface="Agency FB" pitchFamily="34" charset="0"/>
              </a:rPr>
              <a:t>JANUARY 8</a:t>
            </a:r>
            <a:r>
              <a:rPr lang="en-US" sz="5400" b="1" baseline="30000" dirty="0" smtClean="0">
                <a:solidFill>
                  <a:srgbClr val="00B0F0"/>
                </a:solidFill>
                <a:latin typeface="Agency FB" pitchFamily="34" charset="0"/>
              </a:rPr>
              <a:t>TH</a:t>
            </a:r>
            <a:r>
              <a:rPr lang="en-US" sz="5400" b="1" dirty="0" smtClean="0">
                <a:solidFill>
                  <a:srgbClr val="00B0F0"/>
                </a:solidFill>
                <a:latin typeface="Agency FB" pitchFamily="34" charset="0"/>
              </a:rPr>
              <a:t> 2023</a:t>
            </a:r>
          </a:p>
          <a:p>
            <a:pPr algn="ctr"/>
            <a:r>
              <a:rPr lang="en-US" sz="2800" b="1" dirty="0" smtClean="0">
                <a:solidFill>
                  <a:srgbClr val="0000CC"/>
                </a:solidFill>
                <a:latin typeface="Agency FB" pitchFamily="34" charset="0"/>
              </a:rPr>
              <a:t>Lead by </a:t>
            </a:r>
          </a:p>
          <a:p>
            <a:pPr algn="ctr"/>
            <a:r>
              <a:rPr lang="en-US" sz="5400" b="1" dirty="0" err="1" smtClean="0">
                <a:solidFill>
                  <a:srgbClr val="00B0F0"/>
                </a:solidFill>
                <a:latin typeface="Agency FB" pitchFamily="34" charset="0"/>
              </a:rPr>
              <a:t>Sr</a:t>
            </a:r>
            <a:r>
              <a:rPr lang="en-US" sz="5400" b="1" dirty="0" smtClean="0">
                <a:solidFill>
                  <a:srgbClr val="00B0F0"/>
                </a:solidFill>
                <a:latin typeface="Agency FB" pitchFamily="34" charset="0"/>
              </a:rPr>
              <a:t> DAMBREVILLE CHERY</a:t>
            </a:r>
          </a:p>
        </p:txBody>
      </p:sp>
      <p:sp>
        <p:nvSpPr>
          <p:cNvPr id="7" name="TextBox 6"/>
          <p:cNvSpPr txBox="1"/>
          <p:nvPr/>
        </p:nvSpPr>
        <p:spPr>
          <a:xfrm>
            <a:off x="0" y="0"/>
            <a:ext cx="2286000" cy="7848302"/>
          </a:xfrm>
          <a:prstGeom prst="rect">
            <a:avLst/>
          </a:prstGeom>
          <a:solidFill>
            <a:srgbClr val="00B0F0"/>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dirty="0" smtClean="0">
                <a:solidFill>
                  <a:schemeClr val="tx1"/>
                </a:solidFill>
              </a:rPr>
              <a:t>@</a:t>
            </a:r>
            <a:r>
              <a:rPr lang="en-US" dirty="0" smtClean="0">
                <a:solidFill>
                  <a:srgbClr val="99FF33"/>
                </a:solidFill>
              </a:rPr>
              <a:t>@@@</a:t>
            </a:r>
            <a:r>
              <a:rPr lang="en-US" dirty="0" smtClean="0">
                <a:solidFill>
                  <a:srgbClr val="FF00FF"/>
                </a:solidFill>
              </a:rPr>
              <a:t>@@</a:t>
            </a:r>
            <a:r>
              <a:rPr lang="en-US" dirty="0" smtClean="0">
                <a:solidFill>
                  <a:srgbClr val="99FF33"/>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appy New Year 2023 Stock Photo, Picture And Royalty Free ..."/>
          <p:cNvPicPr>
            <a:picLocks noGrp="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solidFill>
            <a:srgbClr val="99FF33"/>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88340"/>
            <a:ext cx="9144000" cy="830997"/>
          </a:xfrm>
          <a:prstGeom prst="rect">
            <a:avLst/>
          </a:prstGeom>
          <a:solidFill>
            <a:srgbClr val="003300"/>
          </a:solidFill>
        </p:spPr>
        <p:txBody>
          <a:bodyPr wrap="square" rtlCol="0">
            <a:spAutoFit/>
          </a:bodyPr>
          <a:lstStyle/>
          <a:p>
            <a:pPr algn="ctr"/>
            <a:r>
              <a:rPr lang="en-US" sz="4800" b="1" dirty="0" smtClean="0">
                <a:solidFill>
                  <a:schemeClr val="bg1"/>
                </a:solidFill>
                <a:latin typeface="Arial Rounded MT Bold" pitchFamily="34" charset="0"/>
              </a:rPr>
              <a:t>8 JANVIER 2023</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pPr>
            <a:r>
              <a:rPr lang="fr-FR" sz="3600" b="1" u="sng" dirty="0" smtClean="0">
                <a:solidFill>
                  <a:srgbClr val="FF0000"/>
                </a:solidFill>
                <a:latin typeface="Arial Unicode MS" pitchFamily="34" charset="-128"/>
                <a:ea typeface="Arial Unicode MS" pitchFamily="34" charset="-128"/>
                <a:cs typeface="Arial Unicode MS" pitchFamily="34" charset="-128"/>
              </a:rPr>
              <a:t>4.KR MEL Se gnou chan </a:t>
            </a:r>
            <a:r>
              <a:rPr lang="fr-FR" sz="3600" b="1" u="sng" dirty="0" err="1" smtClean="0">
                <a:solidFill>
                  <a:srgbClr val="FF0000"/>
                </a:solidFill>
                <a:latin typeface="Arial Unicode MS" pitchFamily="34" charset="-128"/>
                <a:ea typeface="Arial Unicode MS" pitchFamily="34" charset="-128"/>
                <a:cs typeface="Arial Unicode MS" pitchFamily="34" charset="-128"/>
              </a:rPr>
              <a:t>jouayé</a:t>
            </a:r>
            <a:r>
              <a:rPr lang="fr-FR" sz="3600" b="1" u="sng" dirty="0" smtClean="0">
                <a:solidFill>
                  <a:srgbClr val="FF0000"/>
                </a:solidFill>
                <a:latin typeface="Arial Unicode MS" pitchFamily="34" charset="-128"/>
                <a:ea typeface="Arial Unicode MS" pitchFamily="34" charset="-128"/>
                <a:cs typeface="Arial Unicode MS" pitchFamily="34" charset="-128"/>
              </a:rPr>
              <a:t>,</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1.</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Se gnou chan </a:t>
            </a:r>
            <a:r>
              <a:rPr lang="fr-FR" sz="4000" b="1" dirty="0" err="1" smtClean="0">
                <a:solidFill>
                  <a:srgbClr val="0D069A"/>
                </a:solidFill>
                <a:latin typeface="Arial Unicode MS" pitchFamily="34" charset="-128"/>
                <a:ea typeface="Arial Unicode MS" pitchFamily="34" charset="-128"/>
                <a:cs typeface="Arial Unicode MS" pitchFamily="34" charset="-128"/>
              </a:rPr>
              <a:t>jouayé</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Gnou nouvel </a:t>
            </a:r>
            <a:r>
              <a:rPr lang="fr-FR" sz="4000" b="1" dirty="0" err="1" smtClean="0">
                <a:solidFill>
                  <a:srgbClr val="0D069A"/>
                </a:solidFill>
                <a:latin typeface="Arial Unicode MS" pitchFamily="34" charset="-128"/>
                <a:ea typeface="Arial Unicode MS" pitchFamily="34" charset="-128"/>
                <a:cs typeface="Arial Unicode MS" pitchFamily="34" charset="-128"/>
              </a:rPr>
              <a:t>glorié</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Non </a:t>
            </a:r>
            <a:r>
              <a:rPr lang="fr-FR" sz="4000" b="1" dirty="0" err="1" smtClean="0">
                <a:solidFill>
                  <a:srgbClr val="0D069A"/>
                </a:solidFill>
                <a:latin typeface="Arial Unicode MS" pitchFamily="34" charset="-128"/>
                <a:ea typeface="Arial Unicode MS" pitchFamily="34" charset="-128"/>
                <a:cs typeface="Arial Unicode MS" pitchFamily="34" charset="-128"/>
              </a:rPr>
              <a:t>pouin</a:t>
            </a:r>
            <a:r>
              <a:rPr lang="fr-FR" sz="4000" b="1" dirty="0" smtClean="0">
                <a:solidFill>
                  <a:srgbClr val="0D069A"/>
                </a:solidFill>
                <a:latin typeface="Arial Unicode MS" pitchFamily="34" charset="-128"/>
                <a:ea typeface="Arial Unicode MS" pitchFamily="34" charset="-128"/>
                <a:cs typeface="Arial Unicode MS" pitchFamily="34" charset="-128"/>
              </a:rPr>
              <a:t> lot </a:t>
            </a:r>
            <a:r>
              <a:rPr lang="fr-FR" sz="4000" b="1" dirty="0" err="1" smtClean="0">
                <a:solidFill>
                  <a:srgbClr val="0D069A"/>
                </a:solidFill>
                <a:latin typeface="Arial Unicode MS" pitchFamily="34" charset="-128"/>
                <a:ea typeface="Arial Unicode MS" pitchFamily="34" charset="-128"/>
                <a:cs typeface="Arial Unicode MS" pitchFamily="34" charset="-128"/>
              </a:rPr>
              <a:t>kom</a:t>
            </a:r>
            <a:r>
              <a:rPr lang="fr-FR" sz="4000" b="1" dirty="0" smtClean="0">
                <a:solidFill>
                  <a:srgbClr val="0D069A"/>
                </a:solidFill>
                <a:latin typeface="Arial Unicode MS" pitchFamily="34" charset="-128"/>
                <a:ea typeface="Arial Unicode MS" pitchFamily="34" charset="-128"/>
                <a:cs typeface="Arial Unicode MS" pitchFamily="34" charset="-128"/>
              </a:rPr>
              <a:t> li</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Nan le </a:t>
            </a:r>
            <a:r>
              <a:rPr lang="fr-FR" sz="4000" b="1" dirty="0" err="1" smtClean="0">
                <a:solidFill>
                  <a:srgbClr val="0D069A"/>
                </a:solidFill>
                <a:latin typeface="Arial Unicode MS" pitchFamily="34" charset="-128"/>
                <a:ea typeface="Arial Unicode MS" pitchFamily="34" charset="-128"/>
                <a:cs typeface="Arial Unicode MS" pitchFamily="34" charset="-128"/>
              </a:rPr>
              <a:t>mond</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antié</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D069A"/>
                </a:solidFill>
                <a:latin typeface="Arial Unicode MS" pitchFamily="34" charset="-128"/>
                <a:ea typeface="Arial Unicode MS" pitchFamily="34" charset="-128"/>
                <a:cs typeface="Arial Unicode MS" pitchFamily="34" charset="-128"/>
              </a:rPr>
              <a:t>Mouin</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rinmin</a:t>
            </a:r>
            <a:r>
              <a:rPr lang="fr-FR" sz="4000" b="1" dirty="0" smtClean="0">
                <a:solidFill>
                  <a:srgbClr val="0D069A"/>
                </a:solidFill>
                <a:latin typeface="Arial Unicode MS" pitchFamily="34" charset="-128"/>
                <a:ea typeface="Arial Unicode MS" pitchFamily="34" charset="-128"/>
                <a:cs typeface="Arial Unicode MS" pitchFamily="34" charset="-128"/>
              </a:rPr>
              <a:t> chanté-l</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E m-a </a:t>
            </a:r>
            <a:r>
              <a:rPr lang="fr-FR" sz="4000" b="1" dirty="0" err="1" smtClean="0">
                <a:solidFill>
                  <a:srgbClr val="0D069A"/>
                </a:solidFill>
                <a:latin typeface="Arial Unicode MS" pitchFamily="34" charset="-128"/>
                <a:ea typeface="Arial Unicode MS" pitchFamily="34" charset="-128"/>
                <a:cs typeface="Arial Unicode MS" pitchFamily="34" charset="-128"/>
              </a:rPr>
              <a:t>proklamé</a:t>
            </a:r>
            <a:r>
              <a:rPr lang="fr-FR" sz="4000" b="1" dirty="0" smtClean="0">
                <a:solidFill>
                  <a:srgbClr val="0D069A"/>
                </a:solidFill>
                <a:latin typeface="Arial Unicode MS" pitchFamily="34" charset="-128"/>
                <a:ea typeface="Arial Unicode MS" pitchFamily="34" charset="-128"/>
                <a:cs typeface="Arial Unicode MS" pitchFamily="34" charset="-128"/>
              </a:rPr>
              <a:t>-l</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Bon-Dieu </a:t>
            </a:r>
            <a:r>
              <a:rPr lang="fr-FR" sz="4000" b="1" dirty="0" err="1" smtClean="0">
                <a:solidFill>
                  <a:srgbClr val="0D069A"/>
                </a:solidFill>
                <a:latin typeface="Arial Unicode MS" pitchFamily="34" charset="-128"/>
                <a:ea typeface="Arial Unicode MS" pitchFamily="34" charset="-128"/>
                <a:cs typeface="Arial Unicode MS" pitchFamily="34" charset="-128"/>
              </a:rPr>
              <a:t>nou</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kapab</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Ba ou la </a:t>
            </a:r>
            <a:r>
              <a:rPr lang="fr-FR" sz="4000" b="1" dirty="0" err="1" smtClean="0">
                <a:solidFill>
                  <a:srgbClr val="0D069A"/>
                </a:solidFill>
                <a:latin typeface="Arial Unicode MS" pitchFamily="34" charset="-128"/>
                <a:ea typeface="Arial Unicode MS" pitchFamily="34" charset="-128"/>
                <a:cs typeface="Arial Unicode MS" pitchFamily="34" charset="-128"/>
              </a:rPr>
              <a:t>délivrans</a:t>
            </a:r>
            <a:r>
              <a:rPr lang="fr-FR"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pPr>
            <a:r>
              <a:rPr lang="fr-FR" sz="3600" b="1" dirty="0" err="1" smtClean="0">
                <a:solidFill>
                  <a:srgbClr val="0D069A"/>
                </a:solidFill>
                <a:latin typeface="Arial Unicode MS" pitchFamily="34" charset="-128"/>
                <a:ea typeface="Arial Unicode MS" pitchFamily="34" charset="-128"/>
                <a:cs typeface="Arial Unicode MS" pitchFamily="34" charset="-128"/>
              </a:rPr>
              <a:t>Ke</a:t>
            </a:r>
            <a:r>
              <a:rPr lang="fr-FR" sz="3600" b="1" dirty="0" smtClean="0">
                <a:solidFill>
                  <a:srgbClr val="0D069A"/>
                </a:solidFill>
                <a:latin typeface="Arial Unicode MS" pitchFamily="34" charset="-128"/>
                <a:ea typeface="Arial Unicode MS" pitchFamily="34" charset="-128"/>
                <a:cs typeface="Arial Unicode MS" pitchFamily="34" charset="-128"/>
              </a:rPr>
              <a:t> :</a:t>
            </a:r>
            <a:endParaRPr lang="en-US" sz="3600" b="1" dirty="0" smtClean="0">
              <a:solidFill>
                <a:srgbClr val="0D069A"/>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Se Bon-Dieu </a:t>
            </a:r>
            <a:r>
              <a:rPr lang="fr-FR" sz="4800" b="1" dirty="0" err="1" smtClean="0">
                <a:solidFill>
                  <a:srgbClr val="FF0000"/>
                </a:solidFill>
                <a:latin typeface="Arial Unicode MS" pitchFamily="34" charset="-128"/>
                <a:ea typeface="Arial Unicode MS" pitchFamily="34" charset="-128"/>
                <a:cs typeface="Arial Unicode MS" pitchFamily="34" charset="-128"/>
              </a:rPr>
              <a:t>ki</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kapab</a:t>
            </a:r>
            <a:r>
              <a:rPr lang="fr-FR" sz="4800" b="1" dirty="0" smtClean="0">
                <a:solidFill>
                  <a:srgbClr val="FF0000"/>
                </a:solidFill>
                <a:latin typeface="Arial Unicode MS" pitchFamily="34" charset="-128"/>
                <a:ea typeface="Arial Unicode MS" pitchFamily="34" charset="-128"/>
                <a:cs typeface="Arial Unicode MS" pitchFamily="34" charset="-128"/>
              </a:rPr>
              <a:t> délivré,</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Se Li </a:t>
            </a:r>
            <a:r>
              <a:rPr lang="fr-FR" sz="4800" b="1" dirty="0" err="1" smtClean="0">
                <a:solidFill>
                  <a:srgbClr val="FF0000"/>
                </a:solidFill>
                <a:latin typeface="Arial Unicode MS" pitchFamily="34" charset="-128"/>
                <a:ea typeface="Arial Unicode MS" pitchFamily="34" charset="-128"/>
                <a:cs typeface="Arial Unicode MS" pitchFamily="34" charset="-128"/>
              </a:rPr>
              <a:t>sèl</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ki</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toujou</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dlivré</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Tout fado </a:t>
            </a:r>
            <a:r>
              <a:rPr lang="fr-FR" sz="4800" b="1" dirty="0" err="1" smtClean="0">
                <a:solidFill>
                  <a:srgbClr val="FF0000"/>
                </a:solidFill>
                <a:latin typeface="Arial Unicode MS" pitchFamily="34" charset="-128"/>
                <a:ea typeface="Arial Unicode MS" pitchFamily="34" charset="-128"/>
                <a:cs typeface="Arial Unicode MS" pitchFamily="34" charset="-128"/>
              </a:rPr>
              <a:t>péche</a:t>
            </a:r>
            <a:r>
              <a:rPr lang="fr-FR" sz="4800" b="1" dirty="0" smtClean="0">
                <a:solidFill>
                  <a:srgbClr val="FF0000"/>
                </a:solidFill>
                <a:latin typeface="Arial Unicode MS" pitchFamily="34" charset="-128"/>
                <a:ea typeface="Arial Unicode MS" pitchFamily="34" charset="-128"/>
                <a:cs typeface="Arial Unicode MS" pitchFamily="34" charset="-128"/>
              </a:rPr>
              <a:t>, sou Li </a:t>
            </a:r>
            <a:r>
              <a:rPr lang="fr-FR" sz="4800" b="1" dirty="0" err="1" smtClean="0">
                <a:solidFill>
                  <a:srgbClr val="FF0000"/>
                </a:solidFill>
                <a:latin typeface="Arial Unicode MS" pitchFamily="34" charset="-128"/>
                <a:ea typeface="Arial Unicode MS" pitchFamily="34" charset="-128"/>
                <a:cs typeface="Arial Unicode MS" pitchFamily="34" charset="-128"/>
              </a:rPr>
              <a:t>dépozé</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err="1" smtClean="0">
                <a:solidFill>
                  <a:srgbClr val="FF0000"/>
                </a:solidFill>
                <a:latin typeface="Arial Unicode MS" pitchFamily="34" charset="-128"/>
                <a:ea typeface="Arial Unicode MS" pitchFamily="34" charset="-128"/>
                <a:cs typeface="Arial Unicode MS" pitchFamily="34" charset="-128"/>
              </a:rPr>
              <a:t>Paské</a:t>
            </a:r>
            <a:r>
              <a:rPr lang="fr-FR" sz="4800" b="1" dirty="0" smtClean="0">
                <a:solidFill>
                  <a:srgbClr val="FF0000"/>
                </a:solidFill>
                <a:latin typeface="Arial Unicode MS" pitchFamily="34" charset="-128"/>
                <a:ea typeface="Arial Unicode MS" pitchFamily="34" charset="-128"/>
                <a:cs typeface="Arial Unicode MS" pitchFamily="34" charset="-128"/>
              </a:rPr>
              <a:t> Bon-Dieu </a:t>
            </a:r>
            <a:r>
              <a:rPr lang="fr-FR" sz="4800" b="1" dirty="0" err="1" smtClean="0">
                <a:solidFill>
                  <a:srgbClr val="FF0000"/>
                </a:solidFill>
                <a:latin typeface="Arial Unicode MS" pitchFamily="34" charset="-128"/>
                <a:ea typeface="Arial Unicode MS" pitchFamily="34" charset="-128"/>
                <a:cs typeface="Arial Unicode MS" pitchFamily="34" charset="-128"/>
              </a:rPr>
              <a:t>nou</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err="1" smtClean="0">
                <a:solidFill>
                  <a:srgbClr val="FF0000"/>
                </a:solidFill>
                <a:latin typeface="Arial Unicode MS" pitchFamily="34" charset="-128"/>
                <a:ea typeface="Arial Unicode MS" pitchFamily="34" charset="-128"/>
                <a:cs typeface="Arial Unicode MS" pitchFamily="34" charset="-128"/>
              </a:rPr>
              <a:t>Kap</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bay</a:t>
            </a:r>
            <a:r>
              <a:rPr lang="fr-FR" sz="4800" b="1" dirty="0" smtClean="0">
                <a:solidFill>
                  <a:srgbClr val="FF0000"/>
                </a:solidFill>
                <a:latin typeface="Arial Unicode MS" pitchFamily="34" charset="-128"/>
                <a:ea typeface="Arial Unicode MS" pitchFamily="34" charset="-128"/>
                <a:cs typeface="Arial Unicode MS" pitchFamily="34" charset="-128"/>
              </a:rPr>
              <a:t> la </a:t>
            </a:r>
            <a:r>
              <a:rPr lang="fr-FR" sz="4800" b="1" dirty="0" err="1" smtClean="0">
                <a:solidFill>
                  <a:srgbClr val="FF0000"/>
                </a:solidFill>
                <a:latin typeface="Arial Unicode MS" pitchFamily="34" charset="-128"/>
                <a:ea typeface="Arial Unicode MS" pitchFamily="34" charset="-128"/>
                <a:cs typeface="Arial Unicode MS" pitchFamily="34" charset="-128"/>
              </a:rPr>
              <a:t>délivrans</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2.</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D069A"/>
                </a:solidFill>
                <a:latin typeface="Arial Unicode MS" pitchFamily="34" charset="-128"/>
                <a:ea typeface="Arial Unicode MS" pitchFamily="34" charset="-128"/>
                <a:cs typeface="Arial Unicode MS" pitchFamily="34" charset="-128"/>
              </a:rPr>
              <a:t>Mounn</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ki</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vle</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vini</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Pa doué </a:t>
            </a:r>
            <a:r>
              <a:rPr lang="fr-FR" sz="4800" b="1" dirty="0" err="1" smtClean="0">
                <a:solidFill>
                  <a:srgbClr val="0D069A"/>
                </a:solidFill>
                <a:latin typeface="Arial Unicode MS" pitchFamily="34" charset="-128"/>
                <a:ea typeface="Arial Unicode MS" pitchFamily="34" charset="-128"/>
                <a:cs typeface="Arial Unicode MS" pitchFamily="34" charset="-128"/>
              </a:rPr>
              <a:t>janm</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mizé</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Pot la </a:t>
            </a:r>
            <a:r>
              <a:rPr lang="fr-FR" sz="4800" b="1" dirty="0" err="1" smtClean="0">
                <a:solidFill>
                  <a:srgbClr val="0D069A"/>
                </a:solidFill>
                <a:latin typeface="Arial Unicode MS" pitchFamily="34" charset="-128"/>
                <a:ea typeface="Arial Unicode MS" pitchFamily="34" charset="-128"/>
                <a:cs typeface="Arial Unicode MS" pitchFamily="34" charset="-128"/>
              </a:rPr>
              <a:t>byin</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ouvè</a:t>
            </a:r>
            <a:r>
              <a:rPr lang="fr-FR" sz="4800" b="1" dirty="0" smtClean="0">
                <a:solidFill>
                  <a:srgbClr val="0D069A"/>
                </a:solidFill>
                <a:latin typeface="Arial Unicode MS" pitchFamily="34" charset="-128"/>
                <a:ea typeface="Arial Unicode MS" pitchFamily="34" charset="-128"/>
                <a:cs typeface="Arial Unicode MS" pitchFamily="34" charset="-128"/>
              </a:rPr>
              <a:t> </a:t>
            </a: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pou-l </a:t>
            </a:r>
            <a:r>
              <a:rPr lang="fr-FR" sz="4800" b="1" dirty="0" err="1" smtClean="0">
                <a:solidFill>
                  <a:srgbClr val="0D069A"/>
                </a:solidFill>
                <a:latin typeface="Arial Unicode MS" pitchFamily="34" charset="-128"/>
                <a:ea typeface="Arial Unicode MS" pitchFamily="34" charset="-128"/>
                <a:cs typeface="Arial Unicode MS" pitchFamily="34" charset="-128"/>
              </a:rPr>
              <a:t>kapab</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antré</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Kris </a:t>
            </a:r>
            <a:r>
              <a:rPr lang="fr-FR" sz="4800" b="1" dirty="0" err="1" smtClean="0">
                <a:solidFill>
                  <a:srgbClr val="0D069A"/>
                </a:solidFill>
                <a:latin typeface="Arial Unicode MS" pitchFamily="34" charset="-128"/>
                <a:ea typeface="Arial Unicode MS" pitchFamily="34" charset="-128"/>
                <a:cs typeface="Arial Unicode MS" pitchFamily="34" charset="-128"/>
              </a:rPr>
              <a:t>sé</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chémin</a:t>
            </a:r>
            <a:r>
              <a:rPr lang="fr-FR" sz="4800" b="1" dirty="0" smtClean="0">
                <a:solidFill>
                  <a:srgbClr val="0D069A"/>
                </a:solidFill>
                <a:latin typeface="Arial Unicode MS" pitchFamily="34" charset="-128"/>
                <a:ea typeface="Arial Unicode MS" pitchFamily="34" charset="-128"/>
                <a:cs typeface="Arial Unicode MS" pitchFamily="34" charset="-128"/>
              </a:rPr>
              <a:t>, la vérité, la vi,</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Bon-Dieu </a:t>
            </a:r>
            <a:r>
              <a:rPr lang="fr-FR" sz="4800" b="1" dirty="0" err="1" smtClean="0">
                <a:solidFill>
                  <a:srgbClr val="0D069A"/>
                </a:solidFill>
                <a:latin typeface="Arial Unicode MS" pitchFamily="34" charset="-128"/>
                <a:ea typeface="Arial Unicode MS" pitchFamily="34" charset="-128"/>
                <a:cs typeface="Arial Unicode MS" pitchFamily="34" charset="-128"/>
              </a:rPr>
              <a:t>nou</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kapab</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Ba ou la </a:t>
            </a:r>
            <a:r>
              <a:rPr lang="fr-FR" sz="4800" b="1" dirty="0" err="1" smtClean="0">
                <a:solidFill>
                  <a:srgbClr val="0D069A"/>
                </a:solidFill>
                <a:latin typeface="Arial Unicode MS" pitchFamily="34" charset="-128"/>
                <a:ea typeface="Arial Unicode MS" pitchFamily="34" charset="-128"/>
                <a:cs typeface="Arial Unicode MS" pitchFamily="34" charset="-128"/>
              </a:rPr>
              <a:t>délivrans</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pPr>
            <a:r>
              <a:rPr lang="fr-FR" sz="3600" b="1" dirty="0" err="1" smtClean="0">
                <a:solidFill>
                  <a:srgbClr val="0D069A"/>
                </a:solidFill>
                <a:latin typeface="Arial Unicode MS" pitchFamily="34" charset="-128"/>
                <a:ea typeface="Arial Unicode MS" pitchFamily="34" charset="-128"/>
                <a:cs typeface="Arial Unicode MS" pitchFamily="34" charset="-128"/>
              </a:rPr>
              <a:t>Ke</a:t>
            </a:r>
            <a:r>
              <a:rPr lang="fr-FR" sz="3600" b="1" dirty="0" smtClean="0">
                <a:solidFill>
                  <a:srgbClr val="0D069A"/>
                </a:solidFill>
                <a:latin typeface="Arial Unicode MS" pitchFamily="34" charset="-128"/>
                <a:ea typeface="Arial Unicode MS" pitchFamily="34" charset="-128"/>
                <a:cs typeface="Arial Unicode MS" pitchFamily="34" charset="-128"/>
              </a:rPr>
              <a:t> :</a:t>
            </a:r>
            <a:endParaRPr lang="en-US" sz="3600" b="1" dirty="0" smtClean="0">
              <a:solidFill>
                <a:srgbClr val="0D069A"/>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Se Bon-Dieu </a:t>
            </a:r>
            <a:r>
              <a:rPr lang="fr-FR" sz="4800" b="1" dirty="0" err="1" smtClean="0">
                <a:solidFill>
                  <a:srgbClr val="FF0000"/>
                </a:solidFill>
                <a:latin typeface="Arial Unicode MS" pitchFamily="34" charset="-128"/>
                <a:ea typeface="Arial Unicode MS" pitchFamily="34" charset="-128"/>
                <a:cs typeface="Arial Unicode MS" pitchFamily="34" charset="-128"/>
              </a:rPr>
              <a:t>ki</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kapab</a:t>
            </a:r>
            <a:r>
              <a:rPr lang="fr-FR" sz="4800" b="1" dirty="0" smtClean="0">
                <a:solidFill>
                  <a:srgbClr val="FF0000"/>
                </a:solidFill>
                <a:latin typeface="Arial Unicode MS" pitchFamily="34" charset="-128"/>
                <a:ea typeface="Arial Unicode MS" pitchFamily="34" charset="-128"/>
                <a:cs typeface="Arial Unicode MS" pitchFamily="34" charset="-128"/>
              </a:rPr>
              <a:t> délivré,</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Se Li </a:t>
            </a:r>
            <a:r>
              <a:rPr lang="fr-FR" sz="4800" b="1" dirty="0" err="1" smtClean="0">
                <a:solidFill>
                  <a:srgbClr val="FF0000"/>
                </a:solidFill>
                <a:latin typeface="Arial Unicode MS" pitchFamily="34" charset="-128"/>
                <a:ea typeface="Arial Unicode MS" pitchFamily="34" charset="-128"/>
                <a:cs typeface="Arial Unicode MS" pitchFamily="34" charset="-128"/>
              </a:rPr>
              <a:t>sèl</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ki</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toujou</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dlivré</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Tout fado </a:t>
            </a:r>
            <a:r>
              <a:rPr lang="fr-FR" sz="4800" b="1" dirty="0" err="1" smtClean="0">
                <a:solidFill>
                  <a:srgbClr val="FF0000"/>
                </a:solidFill>
                <a:latin typeface="Arial Unicode MS" pitchFamily="34" charset="-128"/>
                <a:ea typeface="Arial Unicode MS" pitchFamily="34" charset="-128"/>
                <a:cs typeface="Arial Unicode MS" pitchFamily="34" charset="-128"/>
              </a:rPr>
              <a:t>péche</a:t>
            </a:r>
            <a:r>
              <a:rPr lang="fr-FR" sz="4800" b="1" dirty="0" smtClean="0">
                <a:solidFill>
                  <a:srgbClr val="FF0000"/>
                </a:solidFill>
                <a:latin typeface="Arial Unicode MS" pitchFamily="34" charset="-128"/>
                <a:ea typeface="Arial Unicode MS" pitchFamily="34" charset="-128"/>
                <a:cs typeface="Arial Unicode MS" pitchFamily="34" charset="-128"/>
              </a:rPr>
              <a:t>, sou Li </a:t>
            </a:r>
            <a:r>
              <a:rPr lang="fr-FR" sz="4800" b="1" dirty="0" err="1" smtClean="0">
                <a:solidFill>
                  <a:srgbClr val="FF0000"/>
                </a:solidFill>
                <a:latin typeface="Arial Unicode MS" pitchFamily="34" charset="-128"/>
                <a:ea typeface="Arial Unicode MS" pitchFamily="34" charset="-128"/>
                <a:cs typeface="Arial Unicode MS" pitchFamily="34" charset="-128"/>
              </a:rPr>
              <a:t>dépozé</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err="1" smtClean="0">
                <a:solidFill>
                  <a:srgbClr val="FF0000"/>
                </a:solidFill>
                <a:latin typeface="Arial Unicode MS" pitchFamily="34" charset="-128"/>
                <a:ea typeface="Arial Unicode MS" pitchFamily="34" charset="-128"/>
                <a:cs typeface="Arial Unicode MS" pitchFamily="34" charset="-128"/>
              </a:rPr>
              <a:t>Paské</a:t>
            </a:r>
            <a:r>
              <a:rPr lang="fr-FR" sz="4800" b="1" dirty="0" smtClean="0">
                <a:solidFill>
                  <a:srgbClr val="FF0000"/>
                </a:solidFill>
                <a:latin typeface="Arial Unicode MS" pitchFamily="34" charset="-128"/>
                <a:ea typeface="Arial Unicode MS" pitchFamily="34" charset="-128"/>
                <a:cs typeface="Arial Unicode MS" pitchFamily="34" charset="-128"/>
              </a:rPr>
              <a:t> Bon-Dieu </a:t>
            </a:r>
            <a:r>
              <a:rPr lang="fr-FR" sz="4800" b="1" dirty="0" err="1" smtClean="0">
                <a:solidFill>
                  <a:srgbClr val="FF0000"/>
                </a:solidFill>
                <a:latin typeface="Arial Unicode MS" pitchFamily="34" charset="-128"/>
                <a:ea typeface="Arial Unicode MS" pitchFamily="34" charset="-128"/>
                <a:cs typeface="Arial Unicode MS" pitchFamily="34" charset="-128"/>
              </a:rPr>
              <a:t>nou</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err="1" smtClean="0">
                <a:solidFill>
                  <a:srgbClr val="FF0000"/>
                </a:solidFill>
                <a:latin typeface="Arial Unicode MS" pitchFamily="34" charset="-128"/>
                <a:ea typeface="Arial Unicode MS" pitchFamily="34" charset="-128"/>
                <a:cs typeface="Arial Unicode MS" pitchFamily="34" charset="-128"/>
              </a:rPr>
              <a:t>Kap</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bay</a:t>
            </a:r>
            <a:r>
              <a:rPr lang="fr-FR" sz="4800" b="1" dirty="0" smtClean="0">
                <a:solidFill>
                  <a:srgbClr val="FF0000"/>
                </a:solidFill>
                <a:latin typeface="Arial Unicode MS" pitchFamily="34" charset="-128"/>
                <a:ea typeface="Arial Unicode MS" pitchFamily="34" charset="-128"/>
                <a:cs typeface="Arial Unicode MS" pitchFamily="34" charset="-128"/>
              </a:rPr>
              <a:t> la </a:t>
            </a:r>
            <a:r>
              <a:rPr lang="fr-FR" sz="4800" b="1" dirty="0" err="1" smtClean="0">
                <a:solidFill>
                  <a:srgbClr val="FF0000"/>
                </a:solidFill>
                <a:latin typeface="Arial Unicode MS" pitchFamily="34" charset="-128"/>
                <a:ea typeface="Arial Unicode MS" pitchFamily="34" charset="-128"/>
                <a:cs typeface="Arial Unicode MS" pitchFamily="34" charset="-128"/>
              </a:rPr>
              <a:t>délivrans</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3.</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Se gnou chan </a:t>
            </a:r>
            <a:r>
              <a:rPr lang="fr-FR" sz="4800" b="1" dirty="0" err="1" smtClean="0">
                <a:solidFill>
                  <a:srgbClr val="0D069A"/>
                </a:solidFill>
                <a:latin typeface="Arial Unicode MS" pitchFamily="34" charset="-128"/>
                <a:ea typeface="Arial Unicode MS" pitchFamily="34" charset="-128"/>
                <a:cs typeface="Arial Unicode MS" pitchFamily="34" charset="-128"/>
              </a:rPr>
              <a:t>jouayé</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D069A"/>
                </a:solidFill>
                <a:latin typeface="Arial Unicode MS" pitchFamily="34" charset="-128"/>
                <a:ea typeface="Arial Unicode MS" pitchFamily="34" charset="-128"/>
                <a:cs typeface="Arial Unicode MS" pitchFamily="34" charset="-128"/>
              </a:rPr>
              <a:t>Proklamé</a:t>
            </a:r>
            <a:r>
              <a:rPr lang="fr-FR" sz="4800" b="1" dirty="0" smtClean="0">
                <a:solidFill>
                  <a:srgbClr val="0D069A"/>
                </a:solidFill>
                <a:latin typeface="Arial Unicode MS" pitchFamily="34" charset="-128"/>
                <a:ea typeface="Arial Unicode MS" pitchFamily="34" charset="-128"/>
                <a:cs typeface="Arial Unicode MS" pitchFamily="34" charset="-128"/>
              </a:rPr>
              <a:t>-l </a:t>
            </a:r>
            <a:r>
              <a:rPr lang="fr-FR" sz="4800" b="1" dirty="0" err="1" smtClean="0">
                <a:solidFill>
                  <a:srgbClr val="0D069A"/>
                </a:solidFill>
                <a:latin typeface="Arial Unicode MS" pitchFamily="34" charset="-128"/>
                <a:ea typeface="Arial Unicode MS" pitchFamily="34" charset="-128"/>
                <a:cs typeface="Arial Unicode MS" pitchFamily="34" charset="-128"/>
              </a:rPr>
              <a:t>byin</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louin</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D069A"/>
                </a:solidFill>
                <a:latin typeface="Arial Unicode MS" pitchFamily="34" charset="-128"/>
                <a:ea typeface="Arial Unicode MS" pitchFamily="34" charset="-128"/>
                <a:cs typeface="Arial Unicode MS" pitchFamily="34" charset="-128"/>
              </a:rPr>
              <a:t>Poutout</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aflijé</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anba</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chay</a:t>
            </a:r>
            <a:r>
              <a:rPr lang="fr-FR" sz="4800" b="1" dirty="0" smtClean="0">
                <a:solidFill>
                  <a:srgbClr val="0D069A"/>
                </a:solidFill>
                <a:latin typeface="Arial Unicode MS" pitchFamily="34" charset="-128"/>
                <a:ea typeface="Arial Unicode MS" pitchFamily="34" charset="-128"/>
                <a:cs typeface="Arial Unicode MS" pitchFamily="34" charset="-128"/>
              </a:rPr>
              <a:t> péché,</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0D069A"/>
                </a:solidFill>
                <a:latin typeface="Arial Unicode MS" pitchFamily="34" charset="-128"/>
                <a:ea typeface="Arial Unicode MS" pitchFamily="34" charset="-128"/>
                <a:cs typeface="Arial Unicode MS" pitchFamily="34" charset="-128"/>
              </a:rPr>
              <a:t>Kapab</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résévoua</a:t>
            </a:r>
            <a:r>
              <a:rPr lang="fr-FR" sz="4800" b="1" dirty="0" smtClean="0">
                <a:solidFill>
                  <a:srgbClr val="0D069A"/>
                </a:solidFill>
                <a:latin typeface="Arial Unicode MS" pitchFamily="34" charset="-128"/>
                <a:ea typeface="Arial Unicode MS" pitchFamily="34" charset="-128"/>
                <a:cs typeface="Arial Unicode MS" pitchFamily="34" charset="-128"/>
              </a:rPr>
              <a:t> </a:t>
            </a:r>
          </a:p>
          <a:p>
            <a:pPr algn="ctr">
              <a:buNone/>
            </a:pPr>
            <a:r>
              <a:rPr lang="fr-FR" sz="4800" b="1" dirty="0" err="1" smtClean="0">
                <a:solidFill>
                  <a:srgbClr val="0D069A"/>
                </a:solidFill>
                <a:latin typeface="Arial Unicode MS" pitchFamily="34" charset="-128"/>
                <a:ea typeface="Arial Unicode MS" pitchFamily="34" charset="-128"/>
                <a:cs typeface="Arial Unicode MS" pitchFamily="34" charset="-128"/>
              </a:rPr>
              <a:t>padon</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pa</a:t>
            </a:r>
            <a:r>
              <a:rPr lang="fr-FR" sz="4800" b="1" dirty="0" smtClean="0">
                <a:solidFill>
                  <a:srgbClr val="0D069A"/>
                </a:solidFill>
                <a:latin typeface="Arial Unicode MS" pitchFamily="34" charset="-128"/>
                <a:ea typeface="Arial Unicode MS" pitchFamily="34" charset="-128"/>
                <a:cs typeface="Arial Unicode MS" pitchFamily="34" charset="-128"/>
              </a:rPr>
              <a:t> la </a:t>
            </a:r>
            <a:r>
              <a:rPr lang="fr-FR" sz="4800" b="1" dirty="0" err="1" smtClean="0">
                <a:solidFill>
                  <a:srgbClr val="0D069A"/>
                </a:solidFill>
                <a:latin typeface="Arial Unicode MS" pitchFamily="34" charset="-128"/>
                <a:ea typeface="Arial Unicode MS" pitchFamily="34" charset="-128"/>
                <a:cs typeface="Arial Unicode MS" pitchFamily="34" charset="-128"/>
              </a:rPr>
              <a:t>foua</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Bon-Dieu non </a:t>
            </a:r>
            <a:r>
              <a:rPr lang="fr-FR" sz="4800" b="1" dirty="0" err="1" smtClean="0">
                <a:solidFill>
                  <a:srgbClr val="0D069A"/>
                </a:solidFill>
                <a:latin typeface="Arial Unicode MS" pitchFamily="34" charset="-128"/>
                <a:ea typeface="Arial Unicode MS" pitchFamily="34" charset="-128"/>
                <a:cs typeface="Arial Unicode MS" pitchFamily="34" charset="-128"/>
              </a:rPr>
              <a:t>kapab</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Ba ou la </a:t>
            </a:r>
            <a:r>
              <a:rPr lang="fr-FR" sz="4800" b="1" dirty="0" err="1" smtClean="0">
                <a:solidFill>
                  <a:srgbClr val="0D069A"/>
                </a:solidFill>
                <a:latin typeface="Arial Unicode MS" pitchFamily="34" charset="-128"/>
                <a:ea typeface="Arial Unicode MS" pitchFamily="34" charset="-128"/>
                <a:cs typeface="Arial Unicode MS" pitchFamily="34" charset="-128"/>
              </a:rPr>
              <a:t>délivrans</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pPr>
            <a:r>
              <a:rPr lang="fr-FR" sz="3600" b="1" dirty="0" err="1" smtClean="0">
                <a:solidFill>
                  <a:srgbClr val="0D069A"/>
                </a:solidFill>
                <a:latin typeface="Arial Unicode MS" pitchFamily="34" charset="-128"/>
                <a:ea typeface="Arial Unicode MS" pitchFamily="34" charset="-128"/>
                <a:cs typeface="Arial Unicode MS" pitchFamily="34" charset="-128"/>
              </a:rPr>
              <a:t>Ke</a:t>
            </a:r>
            <a:r>
              <a:rPr lang="fr-FR" sz="3600" b="1" dirty="0" smtClean="0">
                <a:solidFill>
                  <a:srgbClr val="0D069A"/>
                </a:solidFill>
                <a:latin typeface="Arial Unicode MS" pitchFamily="34" charset="-128"/>
                <a:ea typeface="Arial Unicode MS" pitchFamily="34" charset="-128"/>
                <a:cs typeface="Arial Unicode MS" pitchFamily="34" charset="-128"/>
              </a:rPr>
              <a:t> :</a:t>
            </a:r>
            <a:endParaRPr lang="en-US" sz="3600" b="1" dirty="0" smtClean="0">
              <a:solidFill>
                <a:srgbClr val="0D069A"/>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Se Bon-Dieu </a:t>
            </a:r>
            <a:r>
              <a:rPr lang="fr-FR" sz="4800" b="1" dirty="0" err="1" smtClean="0">
                <a:solidFill>
                  <a:srgbClr val="FF0000"/>
                </a:solidFill>
                <a:latin typeface="Arial Unicode MS" pitchFamily="34" charset="-128"/>
                <a:ea typeface="Arial Unicode MS" pitchFamily="34" charset="-128"/>
                <a:cs typeface="Arial Unicode MS" pitchFamily="34" charset="-128"/>
              </a:rPr>
              <a:t>ki</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kapab</a:t>
            </a:r>
            <a:r>
              <a:rPr lang="fr-FR" sz="4800" b="1" dirty="0" smtClean="0">
                <a:solidFill>
                  <a:srgbClr val="FF0000"/>
                </a:solidFill>
                <a:latin typeface="Arial Unicode MS" pitchFamily="34" charset="-128"/>
                <a:ea typeface="Arial Unicode MS" pitchFamily="34" charset="-128"/>
                <a:cs typeface="Arial Unicode MS" pitchFamily="34" charset="-128"/>
              </a:rPr>
              <a:t> délivré,</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Se Li </a:t>
            </a:r>
            <a:r>
              <a:rPr lang="fr-FR" sz="4800" b="1" dirty="0" err="1" smtClean="0">
                <a:solidFill>
                  <a:srgbClr val="FF0000"/>
                </a:solidFill>
                <a:latin typeface="Arial Unicode MS" pitchFamily="34" charset="-128"/>
                <a:ea typeface="Arial Unicode MS" pitchFamily="34" charset="-128"/>
                <a:cs typeface="Arial Unicode MS" pitchFamily="34" charset="-128"/>
              </a:rPr>
              <a:t>sèl</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ki</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toujou</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dlivré</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smtClean="0">
                <a:solidFill>
                  <a:srgbClr val="FF0000"/>
                </a:solidFill>
                <a:latin typeface="Arial Unicode MS" pitchFamily="34" charset="-128"/>
                <a:ea typeface="Arial Unicode MS" pitchFamily="34" charset="-128"/>
                <a:cs typeface="Arial Unicode MS" pitchFamily="34" charset="-128"/>
              </a:rPr>
              <a:t>Tout fado </a:t>
            </a:r>
            <a:r>
              <a:rPr lang="fr-FR" sz="4800" b="1" dirty="0" err="1" smtClean="0">
                <a:solidFill>
                  <a:srgbClr val="FF0000"/>
                </a:solidFill>
                <a:latin typeface="Arial Unicode MS" pitchFamily="34" charset="-128"/>
                <a:ea typeface="Arial Unicode MS" pitchFamily="34" charset="-128"/>
                <a:cs typeface="Arial Unicode MS" pitchFamily="34" charset="-128"/>
              </a:rPr>
              <a:t>péche</a:t>
            </a:r>
            <a:r>
              <a:rPr lang="fr-FR" sz="4800" b="1" dirty="0" smtClean="0">
                <a:solidFill>
                  <a:srgbClr val="FF0000"/>
                </a:solidFill>
                <a:latin typeface="Arial Unicode MS" pitchFamily="34" charset="-128"/>
                <a:ea typeface="Arial Unicode MS" pitchFamily="34" charset="-128"/>
                <a:cs typeface="Arial Unicode MS" pitchFamily="34" charset="-128"/>
              </a:rPr>
              <a:t>, sou Li </a:t>
            </a:r>
            <a:r>
              <a:rPr lang="fr-FR" sz="4800" b="1" dirty="0" err="1" smtClean="0">
                <a:solidFill>
                  <a:srgbClr val="FF0000"/>
                </a:solidFill>
                <a:latin typeface="Arial Unicode MS" pitchFamily="34" charset="-128"/>
                <a:ea typeface="Arial Unicode MS" pitchFamily="34" charset="-128"/>
                <a:cs typeface="Arial Unicode MS" pitchFamily="34" charset="-128"/>
              </a:rPr>
              <a:t>dépozé</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err="1" smtClean="0">
                <a:solidFill>
                  <a:srgbClr val="FF0000"/>
                </a:solidFill>
                <a:latin typeface="Arial Unicode MS" pitchFamily="34" charset="-128"/>
                <a:ea typeface="Arial Unicode MS" pitchFamily="34" charset="-128"/>
                <a:cs typeface="Arial Unicode MS" pitchFamily="34" charset="-128"/>
              </a:rPr>
              <a:t>Paské</a:t>
            </a:r>
            <a:r>
              <a:rPr lang="fr-FR" sz="4800" b="1" dirty="0" smtClean="0">
                <a:solidFill>
                  <a:srgbClr val="FF0000"/>
                </a:solidFill>
                <a:latin typeface="Arial Unicode MS" pitchFamily="34" charset="-128"/>
                <a:ea typeface="Arial Unicode MS" pitchFamily="34" charset="-128"/>
                <a:cs typeface="Arial Unicode MS" pitchFamily="34" charset="-128"/>
              </a:rPr>
              <a:t> Bon-Dieu </a:t>
            </a:r>
            <a:r>
              <a:rPr lang="fr-FR" sz="4800" b="1" dirty="0" err="1" smtClean="0">
                <a:solidFill>
                  <a:srgbClr val="FF0000"/>
                </a:solidFill>
                <a:latin typeface="Arial Unicode MS" pitchFamily="34" charset="-128"/>
                <a:ea typeface="Arial Unicode MS" pitchFamily="34" charset="-128"/>
                <a:cs typeface="Arial Unicode MS" pitchFamily="34" charset="-128"/>
              </a:rPr>
              <a:t>nou</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tabLst>
                <a:tab pos="692150" algn="l"/>
              </a:tabLst>
            </a:pPr>
            <a:r>
              <a:rPr lang="fr-FR" sz="4800" b="1" dirty="0" err="1" smtClean="0">
                <a:solidFill>
                  <a:srgbClr val="FF0000"/>
                </a:solidFill>
                <a:latin typeface="Arial Unicode MS" pitchFamily="34" charset="-128"/>
                <a:ea typeface="Arial Unicode MS" pitchFamily="34" charset="-128"/>
                <a:cs typeface="Arial Unicode MS" pitchFamily="34" charset="-128"/>
              </a:rPr>
              <a:t>Kap</a:t>
            </a: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err="1" smtClean="0">
                <a:solidFill>
                  <a:srgbClr val="FF0000"/>
                </a:solidFill>
                <a:latin typeface="Arial Unicode MS" pitchFamily="34" charset="-128"/>
                <a:ea typeface="Arial Unicode MS" pitchFamily="34" charset="-128"/>
                <a:cs typeface="Arial Unicode MS" pitchFamily="34" charset="-128"/>
              </a:rPr>
              <a:t>bay</a:t>
            </a:r>
            <a:r>
              <a:rPr lang="fr-FR" sz="4800" b="1" dirty="0" smtClean="0">
                <a:solidFill>
                  <a:srgbClr val="FF0000"/>
                </a:solidFill>
                <a:latin typeface="Arial Unicode MS" pitchFamily="34" charset="-128"/>
                <a:ea typeface="Arial Unicode MS" pitchFamily="34" charset="-128"/>
                <a:cs typeface="Arial Unicode MS" pitchFamily="34" charset="-128"/>
              </a:rPr>
              <a:t> la </a:t>
            </a:r>
            <a:r>
              <a:rPr lang="fr-FR" sz="4800" b="1" dirty="0" err="1" smtClean="0">
                <a:solidFill>
                  <a:srgbClr val="FF0000"/>
                </a:solidFill>
                <a:latin typeface="Arial Unicode MS" pitchFamily="34" charset="-128"/>
                <a:ea typeface="Arial Unicode MS" pitchFamily="34" charset="-128"/>
                <a:cs typeface="Arial Unicode MS" pitchFamily="34" charset="-128"/>
              </a:rPr>
              <a:t>délivrans</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txBody>
          <a:bodyPr>
            <a:normAutofit/>
          </a:bodyPr>
          <a:lstStyle/>
          <a:p>
            <a:pPr algn="ctr">
              <a:buNone/>
            </a:pPr>
            <a:r>
              <a:rPr lang="fr-FR" sz="3600" b="1" dirty="0" smtClean="0">
                <a:solidFill>
                  <a:srgbClr val="FF00FF"/>
                </a:solidFill>
                <a:latin typeface="Copperplate Gothic Light" pitchFamily="34" charset="0"/>
              </a:rPr>
              <a:t>67 </a:t>
            </a:r>
            <a:r>
              <a:rPr lang="fr-FR" sz="3600" b="1" dirty="0" err="1" smtClean="0">
                <a:solidFill>
                  <a:srgbClr val="FF00FF"/>
                </a:solidFill>
                <a:latin typeface="Copperplate Gothic Light" pitchFamily="34" charset="0"/>
              </a:rPr>
              <a:t>kcd</a:t>
            </a:r>
            <a:r>
              <a:rPr lang="fr-FR" sz="3600" b="1" dirty="0" smtClean="0">
                <a:solidFill>
                  <a:srgbClr val="FF00FF"/>
                </a:solidFill>
                <a:latin typeface="Copperplate Gothic Light" pitchFamily="34" charset="0"/>
              </a:rPr>
              <a:t>  Le </a:t>
            </a:r>
            <a:r>
              <a:rPr lang="fr-FR" sz="3600" b="1" dirty="0" err="1" smtClean="0">
                <a:solidFill>
                  <a:srgbClr val="FF00FF"/>
                </a:solidFill>
                <a:latin typeface="Copperplate Gothic Light" pitchFamily="34" charset="0"/>
              </a:rPr>
              <a:t>Mwen</a:t>
            </a:r>
            <a:r>
              <a:rPr lang="fr-FR" sz="3600" b="1" dirty="0" smtClean="0">
                <a:solidFill>
                  <a:srgbClr val="FF00FF"/>
                </a:solidFill>
                <a:latin typeface="Copperplate Gothic Light" pitchFamily="34" charset="0"/>
              </a:rPr>
              <a:t> Te </a:t>
            </a:r>
            <a:r>
              <a:rPr lang="fr-FR" sz="3600" b="1" dirty="0" err="1" smtClean="0">
                <a:solidFill>
                  <a:srgbClr val="FF00FF"/>
                </a:solidFill>
                <a:latin typeface="Copperplate Gothic Light" pitchFamily="34" charset="0"/>
              </a:rPr>
              <a:t>Chache</a:t>
            </a:r>
            <a:r>
              <a:rPr lang="fr-FR" sz="3600" b="1" dirty="0" smtClean="0">
                <a:solidFill>
                  <a:srgbClr val="FF00FF"/>
                </a:solidFill>
                <a:latin typeface="Copperplate Gothic Light" pitchFamily="34" charset="0"/>
              </a:rPr>
              <a:t> </a:t>
            </a:r>
            <a:r>
              <a:rPr lang="fr-FR" sz="3600" b="1" dirty="0" err="1" smtClean="0">
                <a:solidFill>
                  <a:srgbClr val="FF00FF"/>
                </a:solidFill>
                <a:latin typeface="Copperplate Gothic Light" pitchFamily="34" charset="0"/>
              </a:rPr>
              <a:t>BonDye</a:t>
            </a:r>
            <a:endParaRPr lang="en-US" sz="3600" b="1" dirty="0" smtClean="0">
              <a:solidFill>
                <a:srgbClr val="FF00FF"/>
              </a:solidFill>
              <a:latin typeface="Copperplate Gothic Light" pitchFamily="34" charset="0"/>
            </a:endParaRPr>
          </a:p>
          <a:p>
            <a:pPr algn="ctr">
              <a:buNone/>
            </a:pPr>
            <a:r>
              <a:rPr lang="fr-FR" sz="3600" b="1" dirty="0" smtClean="0">
                <a:solidFill>
                  <a:srgbClr val="FF00FF"/>
                </a:solidFill>
                <a:latin typeface="Copperplate Gothic Light" pitchFamily="34" charset="0"/>
              </a:rPr>
              <a:t>1.</a:t>
            </a:r>
            <a:endParaRPr lang="en-US" sz="3600" b="1" dirty="0" smtClean="0">
              <a:solidFill>
                <a:srgbClr val="FF00FF"/>
              </a:solidFill>
              <a:latin typeface="Copperplate Gothic Light" pitchFamily="34" charset="0"/>
            </a:endParaRPr>
          </a:p>
          <a:p>
            <a:pPr algn="ctr">
              <a:buNone/>
            </a:pPr>
            <a:r>
              <a:rPr lang="fr-FR" sz="3600" b="1" dirty="0" err="1" smtClean="0">
                <a:solidFill>
                  <a:schemeClr val="bg1"/>
                </a:solidFill>
                <a:latin typeface="Copperplate Gothic Light" pitchFamily="34" charset="0"/>
              </a:rPr>
              <a:t>Lè</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mwen</a:t>
            </a:r>
            <a:r>
              <a:rPr lang="fr-FR" sz="3600" b="1" dirty="0" smtClean="0">
                <a:solidFill>
                  <a:schemeClr val="bg1"/>
                </a:solidFill>
                <a:latin typeface="Copperplate Gothic Light" pitchFamily="34" charset="0"/>
              </a:rPr>
              <a:t> te chèche </a:t>
            </a:r>
            <a:r>
              <a:rPr lang="fr-FR" sz="3600" b="1" dirty="0" err="1" smtClean="0">
                <a:solidFill>
                  <a:schemeClr val="bg1"/>
                </a:solidFill>
                <a:latin typeface="Copperplate Gothic Light" pitchFamily="34" charset="0"/>
              </a:rPr>
              <a:t>Bondye</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Gnou </a:t>
            </a:r>
            <a:r>
              <a:rPr lang="fr-FR" sz="3600" b="1" dirty="0" err="1" smtClean="0">
                <a:solidFill>
                  <a:schemeClr val="bg1"/>
                </a:solidFill>
                <a:latin typeface="Copperplate Gothic Light" pitchFamily="34" charset="0"/>
              </a:rPr>
              <a:t>pòv</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pechè</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pèdu</a:t>
            </a:r>
            <a:r>
              <a:rPr lang="fr-FR" sz="3600" b="1" dirty="0" smtClean="0">
                <a:solidFill>
                  <a:schemeClr val="bg1"/>
                </a:solidFill>
                <a:latin typeface="Copperplate Gothic Light" pitchFamily="34" charset="0"/>
              </a:rPr>
              <a:t>,</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Pou mande-l </a:t>
            </a:r>
            <a:r>
              <a:rPr lang="fr-FR" sz="3600" b="1" dirty="0" err="1" smtClean="0">
                <a:solidFill>
                  <a:schemeClr val="bg1"/>
                </a:solidFill>
                <a:latin typeface="Copperplate Gothic Light" pitchFamily="34" charset="0"/>
              </a:rPr>
              <a:t>padon</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peche</a:t>
            </a:r>
            <a:r>
              <a:rPr lang="fr-FR" sz="3600" b="1" dirty="0" smtClean="0">
                <a:solidFill>
                  <a:schemeClr val="bg1"/>
                </a:solidFill>
                <a:latin typeface="Copperplate Gothic Light" pitchFamily="34" charset="0"/>
              </a:rPr>
              <a:t>-m</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O non </a:t>
            </a:r>
            <a:r>
              <a:rPr lang="fr-FR" sz="3600" b="1" dirty="0" err="1" smtClean="0">
                <a:solidFill>
                  <a:schemeClr val="bg1"/>
                </a:solidFill>
                <a:latin typeface="Copperplate Gothic Light" pitchFamily="34" charset="0"/>
              </a:rPr>
              <a:t>Sovè</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Jezu</a:t>
            </a:r>
            <a:r>
              <a:rPr lang="fr-FR" sz="3600" b="1" dirty="0" smtClean="0">
                <a:solidFill>
                  <a:schemeClr val="bg1"/>
                </a:solidFill>
                <a:latin typeface="Copperplate Gothic Light" pitchFamily="34" charset="0"/>
              </a:rPr>
              <a:t>,</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Li </a:t>
            </a:r>
            <a:r>
              <a:rPr lang="fr-FR" sz="3600" b="1" dirty="0" err="1" smtClean="0">
                <a:solidFill>
                  <a:schemeClr val="bg1"/>
                </a:solidFill>
                <a:latin typeface="Copperplate Gothic Light" pitchFamily="34" charset="0"/>
              </a:rPr>
              <a:t>koute</a:t>
            </a:r>
            <a:r>
              <a:rPr lang="fr-FR" sz="3600" b="1" dirty="0" smtClean="0">
                <a:solidFill>
                  <a:schemeClr val="bg1"/>
                </a:solidFill>
                <a:latin typeface="Copperplate Gothic Light" pitchFamily="34" charset="0"/>
              </a:rPr>
              <a:t> tout </a:t>
            </a:r>
            <a:r>
              <a:rPr lang="fr-FR" sz="3600" b="1" dirty="0" err="1" smtClean="0">
                <a:solidFill>
                  <a:schemeClr val="bg1"/>
                </a:solidFill>
                <a:latin typeface="Copperplate Gothic Light" pitchFamily="34" charset="0"/>
              </a:rPr>
              <a:t>kri</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kè</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mwen</a:t>
            </a:r>
            <a:r>
              <a:rPr lang="fr-FR" sz="3600" b="1" dirty="0" smtClean="0">
                <a:solidFill>
                  <a:schemeClr val="bg1"/>
                </a:solidFill>
                <a:latin typeface="Copperplate Gothic Light" pitchFamily="34" charset="0"/>
              </a:rPr>
              <a:t>,</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Tout </a:t>
            </a:r>
            <a:r>
              <a:rPr lang="fr-FR" sz="3600" b="1" dirty="0" err="1" smtClean="0">
                <a:solidFill>
                  <a:schemeClr val="bg1"/>
                </a:solidFill>
                <a:latin typeface="Copperplate Gothic Light" pitchFamily="34" charset="0"/>
              </a:rPr>
              <a:t>swit</a:t>
            </a:r>
            <a:r>
              <a:rPr lang="fr-FR" sz="3600" b="1" dirty="0" smtClean="0">
                <a:solidFill>
                  <a:schemeClr val="bg1"/>
                </a:solidFill>
                <a:latin typeface="Copperplate Gothic Light" pitchFamily="34" charset="0"/>
              </a:rPr>
              <a:t> li </a:t>
            </a:r>
            <a:r>
              <a:rPr lang="fr-FR" sz="3600" b="1" dirty="0" err="1" smtClean="0">
                <a:solidFill>
                  <a:schemeClr val="bg1"/>
                </a:solidFill>
                <a:latin typeface="Copperplate Gothic Light" pitchFamily="34" charset="0"/>
              </a:rPr>
              <a:t>fè</a:t>
            </a:r>
            <a:r>
              <a:rPr lang="fr-FR" sz="3600" b="1" dirty="0" smtClean="0">
                <a:solidFill>
                  <a:schemeClr val="bg1"/>
                </a:solidFill>
                <a:latin typeface="Copperplate Gothic Light" pitchFamily="34" charset="0"/>
              </a:rPr>
              <a:t>-n </a:t>
            </a:r>
            <a:r>
              <a:rPr lang="fr-FR" sz="3600" b="1" dirty="0" err="1" smtClean="0">
                <a:solidFill>
                  <a:schemeClr val="bg1"/>
                </a:solidFill>
                <a:latin typeface="Copperplate Gothic Light" pitchFamily="34" charset="0"/>
              </a:rPr>
              <a:t>kontan</a:t>
            </a:r>
            <a:endParaRPr lang="en-US" sz="3600" b="1" dirty="0" smtClean="0">
              <a:solidFill>
                <a:schemeClr val="bg1"/>
              </a:solidFill>
              <a:latin typeface="Copperplate Gothic Light" pitchFamily="34" charset="0"/>
            </a:endParaRPr>
          </a:p>
          <a:p>
            <a:pPr algn="ctr">
              <a:buNone/>
            </a:pPr>
            <a:r>
              <a:rPr lang="en-US" sz="3600" b="1" dirty="0" err="1" smtClean="0">
                <a:solidFill>
                  <a:schemeClr val="bg1"/>
                </a:solidFill>
                <a:latin typeface="Copperplate Gothic Light" pitchFamily="34" charset="0"/>
              </a:rPr>
              <a:t>Paske</a:t>
            </a:r>
            <a:r>
              <a:rPr lang="en-US" sz="3600" b="1" dirty="0" smtClean="0">
                <a:solidFill>
                  <a:schemeClr val="bg1"/>
                </a:solidFill>
                <a:latin typeface="Copperplate Gothic Light" pitchFamily="34" charset="0"/>
              </a:rPr>
              <a:t> </a:t>
            </a:r>
            <a:r>
              <a:rPr lang="en-US" sz="3600" b="1" dirty="0" err="1" smtClean="0">
                <a:solidFill>
                  <a:schemeClr val="bg1"/>
                </a:solidFill>
                <a:latin typeface="Copperplate Gothic Light" pitchFamily="34" charset="0"/>
              </a:rPr>
              <a:t>Jezu</a:t>
            </a:r>
            <a:r>
              <a:rPr lang="en-US" sz="3600" b="1" dirty="0" smtClean="0">
                <a:solidFill>
                  <a:schemeClr val="bg1"/>
                </a:solidFill>
                <a:latin typeface="Copperplate Gothic Light" pitchFamily="34" charset="0"/>
              </a:rPr>
              <a:t> </a:t>
            </a:r>
            <a:r>
              <a:rPr lang="en-US" sz="3600" b="1" dirty="0" err="1" smtClean="0">
                <a:solidFill>
                  <a:schemeClr val="bg1"/>
                </a:solidFill>
                <a:latin typeface="Copperplate Gothic Light" pitchFamily="34" charset="0"/>
              </a:rPr>
              <a:t>pran</a:t>
            </a:r>
            <a:r>
              <a:rPr lang="en-US" sz="3600" b="1" dirty="0" smtClean="0">
                <a:solidFill>
                  <a:schemeClr val="bg1"/>
                </a:solidFill>
                <a:latin typeface="Copperplate Gothic Light" pitchFamily="34" charset="0"/>
              </a:rPr>
              <a:t> </a:t>
            </a:r>
            <a:r>
              <a:rPr lang="en-US" sz="3600" b="1" dirty="0" err="1" smtClean="0">
                <a:solidFill>
                  <a:schemeClr val="bg1"/>
                </a:solidFill>
                <a:latin typeface="Copperplate Gothic Light" pitchFamily="34" charset="0"/>
              </a:rPr>
              <a:t>fado</a:t>
            </a:r>
            <a:r>
              <a:rPr lang="en-US" sz="3600" b="1" dirty="0" smtClean="0">
                <a:solidFill>
                  <a:schemeClr val="bg1"/>
                </a:solidFill>
                <a:latin typeface="Copperplate Gothic Light" pitchFamily="34" charset="0"/>
              </a:rPr>
              <a:t>-m</a:t>
            </a:r>
          </a:p>
          <a:p>
            <a:pPr algn="ctr">
              <a:buNone/>
            </a:pPr>
            <a:r>
              <a:rPr lang="en-US" sz="3600" b="1" dirty="0" smtClean="0">
                <a:solidFill>
                  <a:schemeClr val="bg1"/>
                </a:solidFill>
                <a:latin typeface="Copperplate Gothic Light" pitchFamily="34" charset="0"/>
              </a:rPr>
              <a:t>E </a:t>
            </a:r>
            <a:r>
              <a:rPr lang="en-US" sz="3600" b="1" dirty="0" err="1" smtClean="0">
                <a:solidFill>
                  <a:schemeClr val="bg1"/>
                </a:solidFill>
                <a:latin typeface="Copperplate Gothic Light" pitchFamily="34" charset="0"/>
              </a:rPr>
              <a:t>li</a:t>
            </a:r>
            <a:r>
              <a:rPr lang="en-US" sz="3600" b="1" dirty="0" smtClean="0">
                <a:solidFill>
                  <a:schemeClr val="bg1"/>
                </a:solidFill>
                <a:latin typeface="Copperplate Gothic Light" pitchFamily="34" charset="0"/>
              </a:rPr>
              <a:t> </a:t>
            </a:r>
            <a:r>
              <a:rPr lang="en-US" sz="3600" b="1" dirty="0" err="1" smtClean="0">
                <a:solidFill>
                  <a:schemeClr val="bg1"/>
                </a:solidFill>
                <a:latin typeface="Copperplate Gothic Light" pitchFamily="34" charset="0"/>
              </a:rPr>
              <a:t>te</a:t>
            </a:r>
            <a:r>
              <a:rPr lang="en-US" sz="3600" b="1" dirty="0" smtClean="0">
                <a:solidFill>
                  <a:schemeClr val="bg1"/>
                </a:solidFill>
                <a:latin typeface="Copperplate Gothic Light" pitchFamily="34" charset="0"/>
              </a:rPr>
              <a:t> ban-m you </a:t>
            </a:r>
            <a:r>
              <a:rPr lang="en-US" sz="3600" b="1" dirty="0" err="1" smtClean="0">
                <a:solidFill>
                  <a:schemeClr val="bg1"/>
                </a:solidFill>
                <a:latin typeface="Copperplate Gothic Light" pitchFamily="34" charset="0"/>
              </a:rPr>
              <a:t>chan</a:t>
            </a:r>
            <a:endParaRPr lang="en-US" sz="36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rmAutofit/>
          </a:bodyPr>
          <a:lstStyle/>
          <a:p>
            <a:pPr algn="ctr">
              <a:buNone/>
            </a:pPr>
            <a:r>
              <a:rPr lang="en-US" sz="3600" b="1" dirty="0" err="1" smtClean="0">
                <a:solidFill>
                  <a:srgbClr val="FF00FF"/>
                </a:solidFill>
                <a:latin typeface="Copperplate Gothic Light" pitchFamily="34" charset="0"/>
              </a:rPr>
              <a:t>Kè</a:t>
            </a:r>
            <a:endParaRPr lang="en-US" sz="3600" b="1" dirty="0" smtClean="0">
              <a:solidFill>
                <a:srgbClr val="FF00FF"/>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pat </a:t>
            </a:r>
            <a:r>
              <a:rPr lang="fr-FR" sz="4400" b="1" dirty="0" err="1" smtClean="0">
                <a:solidFill>
                  <a:srgbClr val="FFFF00"/>
                </a:solidFill>
                <a:latin typeface="Copperplate Gothic Light" pitchFamily="34" charset="0"/>
              </a:rPr>
              <a:t>kapab</a:t>
            </a:r>
            <a:r>
              <a:rPr lang="fr-FR" sz="4400" b="1" dirty="0" smtClean="0">
                <a:solidFill>
                  <a:srgbClr val="FFFF00"/>
                </a:solidFill>
                <a:latin typeface="Copperplate Gothic Light" pitchFamily="34" charset="0"/>
              </a:rPr>
              <a:t> pote,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peye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dèt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peche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Tout </a:t>
            </a:r>
            <a:r>
              <a:rPr lang="fr-FR" sz="4400" b="1" dirty="0" err="1" smtClean="0">
                <a:solidFill>
                  <a:srgbClr val="FFFF00"/>
                </a:solidFill>
                <a:latin typeface="Copperplate Gothic Light" pitchFamily="34" charset="0"/>
              </a:rPr>
              <a:t>krent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yo</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sòti</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fè</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kè</a:t>
            </a:r>
            <a:r>
              <a:rPr lang="fr-FR" sz="4400" b="1" dirty="0" smtClean="0">
                <a:solidFill>
                  <a:srgbClr val="FFFF00"/>
                </a:solidFill>
                <a:latin typeface="Copperplate Gothic Light" pitchFamily="34" charset="0"/>
              </a:rPr>
              <a:t>-m </a:t>
            </a:r>
            <a:r>
              <a:rPr lang="fr-FR" sz="4400" b="1" dirty="0" err="1" smtClean="0">
                <a:solidFill>
                  <a:srgbClr val="FFFF00"/>
                </a:solidFill>
                <a:latin typeface="Copperplate Gothic Light" pitchFamily="34" charset="0"/>
              </a:rPr>
              <a:t>tou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kontan</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Paske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E li te ban-m </a:t>
            </a:r>
            <a:r>
              <a:rPr lang="fr-FR" sz="4400" b="1" dirty="0" err="1" smtClean="0">
                <a:solidFill>
                  <a:srgbClr val="FFFF00"/>
                </a:solidFill>
                <a:latin typeface="Copperplate Gothic Light" pitchFamily="34" charset="0"/>
              </a:rPr>
              <a:t>you</a:t>
            </a:r>
            <a:r>
              <a:rPr lang="fr-FR" sz="4400" b="1" dirty="0" smtClean="0">
                <a:solidFill>
                  <a:srgbClr val="FFFF00"/>
                </a:solidFill>
                <a:latin typeface="Copperplate Gothic Light" pitchFamily="34" charset="0"/>
              </a:rPr>
              <a:t> chan</a:t>
            </a:r>
            <a:endParaRPr lang="en-US" sz="4400" b="1" dirty="0" smtClean="0">
              <a:solidFill>
                <a:srgbClr val="FFFF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txBody>
          <a:bodyPr>
            <a:normAutofit/>
          </a:bodyPr>
          <a:lstStyle/>
          <a:p>
            <a:pPr algn="ctr">
              <a:buNone/>
            </a:pPr>
            <a:r>
              <a:rPr lang="fr-FR" sz="3600" b="1" dirty="0" smtClean="0">
                <a:solidFill>
                  <a:srgbClr val="FF00FF"/>
                </a:solidFill>
                <a:latin typeface="Copperplate Gothic Light" pitchFamily="34" charset="0"/>
              </a:rPr>
              <a:t>2.</a:t>
            </a:r>
            <a:endParaRPr lang="en-US" sz="3600" b="1" dirty="0" smtClean="0">
              <a:solidFill>
                <a:srgbClr val="FF00FF"/>
              </a:solidFill>
              <a:latin typeface="Copperplate Gothic Light" pitchFamily="34" charset="0"/>
            </a:endParaRPr>
          </a:p>
          <a:p>
            <a:pPr algn="ctr">
              <a:buNone/>
            </a:pPr>
            <a:r>
              <a:rPr lang="fr-FR" sz="4400" b="1" dirty="0" err="1" smtClean="0">
                <a:solidFill>
                  <a:schemeClr val="bg1"/>
                </a:solidFill>
                <a:latin typeface="Copperplate Gothic Light" pitchFamily="34" charset="0"/>
              </a:rPr>
              <a:t>Pafwa</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chemen</a:t>
            </a:r>
            <a:r>
              <a:rPr lang="fr-FR" sz="4400" b="1" dirty="0" smtClean="0">
                <a:solidFill>
                  <a:schemeClr val="bg1"/>
                </a:solidFill>
                <a:latin typeface="Copperplate Gothic Light" pitchFamily="34" charset="0"/>
              </a:rPr>
              <a:t> an </a:t>
            </a:r>
            <a:r>
              <a:rPr lang="fr-FR" sz="4400" b="1" dirty="0" err="1" smtClean="0">
                <a:solidFill>
                  <a:schemeClr val="bg1"/>
                </a:solidFill>
                <a:latin typeface="Copperplate Gothic Light" pitchFamily="34" charset="0"/>
              </a:rPr>
              <a:t>glisan</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Gen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pa</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ki</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difisil</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Pafwa</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mwen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fèb</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mwen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bouke</a:t>
            </a:r>
            <a:r>
              <a:rPr lang="fr-FR" sz="4400" b="1" dirty="0" smtClean="0">
                <a:solidFill>
                  <a:schemeClr val="bg1"/>
                </a:solidFill>
                <a:latin typeface="Copperplate Gothic Light" pitchFamily="34" charset="0"/>
              </a:rPr>
              <a:t>,</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Zeprèv</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mwen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pa</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fasil</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Men </a:t>
            </a:r>
            <a:r>
              <a:rPr lang="fr-FR" sz="4400" b="1" dirty="0" err="1" smtClean="0">
                <a:solidFill>
                  <a:schemeClr val="bg1"/>
                </a:solidFill>
                <a:latin typeface="Copperplate Gothic Light" pitchFamily="34" charset="0"/>
              </a:rPr>
              <a:t>lè</a:t>
            </a:r>
            <a:r>
              <a:rPr lang="fr-FR" sz="4400" b="1" dirty="0" smtClean="0">
                <a:solidFill>
                  <a:schemeClr val="bg1"/>
                </a:solidFill>
                <a:latin typeface="Copperplate Gothic Light" pitchFamily="34" charset="0"/>
              </a:rPr>
              <a:t>-m </a:t>
            </a:r>
            <a:r>
              <a:rPr lang="fr-FR" sz="4400" b="1" dirty="0" err="1" smtClean="0">
                <a:solidFill>
                  <a:schemeClr val="bg1"/>
                </a:solidFill>
                <a:latin typeface="Copperplate Gothic Light" pitchFamily="34" charset="0"/>
              </a:rPr>
              <a:t>ajenouye</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mwen</a:t>
            </a:r>
            <a:r>
              <a:rPr lang="fr-FR" sz="4400" b="1" dirty="0" smtClean="0">
                <a:solidFill>
                  <a:schemeClr val="bg1"/>
                </a:solidFill>
                <a:latin typeface="Copperplate Gothic Light" pitchFamily="34" charset="0"/>
              </a:rPr>
              <a:t>,</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Seyè</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mwen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jouk</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ki</a:t>
            </a:r>
            <a:r>
              <a:rPr lang="fr-FR" sz="4400" b="1" dirty="0" smtClean="0">
                <a:solidFill>
                  <a:schemeClr val="bg1"/>
                </a:solidFill>
                <a:latin typeface="Copperplate Gothic Light" pitchFamily="34" charset="0"/>
              </a:rPr>
              <a:t> tan?</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Lè</a:t>
            </a:r>
            <a:r>
              <a:rPr lang="fr-FR" sz="4400" b="1" dirty="0" smtClean="0">
                <a:solidFill>
                  <a:schemeClr val="bg1"/>
                </a:solidFill>
                <a:latin typeface="Copperplate Gothic Light" pitchFamily="34" charset="0"/>
              </a:rPr>
              <a:t> sa </a:t>
            </a:r>
            <a:r>
              <a:rPr lang="fr-FR" sz="4400" b="1" dirty="0" err="1" smtClean="0">
                <a:solidFill>
                  <a:schemeClr val="bg1"/>
                </a:solidFill>
                <a:latin typeface="Copperplate Gothic Light" pitchFamily="34" charset="0"/>
              </a:rPr>
              <a:t>Jezu</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pran</a:t>
            </a:r>
            <a:r>
              <a:rPr lang="fr-FR" sz="4400" b="1" dirty="0" smtClean="0">
                <a:solidFill>
                  <a:schemeClr val="bg1"/>
                </a:solidFill>
                <a:latin typeface="Copperplate Gothic Light" pitchFamily="34" charset="0"/>
              </a:rPr>
              <a:t> fado-m</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Toujou</a:t>
            </a:r>
            <a:r>
              <a:rPr lang="fr-FR" sz="4400" b="1" dirty="0" smtClean="0">
                <a:solidFill>
                  <a:schemeClr val="bg1"/>
                </a:solidFill>
                <a:latin typeface="Copperplate Gothic Light" pitchFamily="34" charset="0"/>
              </a:rPr>
              <a:t> li ban-m </a:t>
            </a:r>
            <a:r>
              <a:rPr lang="fr-FR" sz="4400" b="1" dirty="0" err="1" smtClean="0">
                <a:solidFill>
                  <a:schemeClr val="bg1"/>
                </a:solidFill>
                <a:latin typeface="Copperplate Gothic Light" pitchFamily="34" charset="0"/>
              </a:rPr>
              <a:t>you</a:t>
            </a:r>
            <a:r>
              <a:rPr lang="fr-FR" sz="4400" b="1" dirty="0" smtClean="0">
                <a:solidFill>
                  <a:schemeClr val="bg1"/>
                </a:solidFill>
                <a:latin typeface="Copperplate Gothic Light" pitchFamily="34" charset="0"/>
              </a:rPr>
              <a:t> chan</a:t>
            </a:r>
            <a:endParaRPr lang="en-US" sz="44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rmAutofit/>
          </a:bodyPr>
          <a:lstStyle/>
          <a:p>
            <a:pPr algn="ctr">
              <a:buNone/>
            </a:pPr>
            <a:r>
              <a:rPr lang="en-US" sz="3600" b="1" dirty="0" err="1" smtClean="0">
                <a:solidFill>
                  <a:srgbClr val="FF00FF"/>
                </a:solidFill>
                <a:latin typeface="Copperplate Gothic Light" pitchFamily="34" charset="0"/>
              </a:rPr>
              <a:t>Kè</a:t>
            </a:r>
            <a:endParaRPr lang="en-US" sz="3600" b="1" dirty="0" smtClean="0">
              <a:solidFill>
                <a:srgbClr val="FF00FF"/>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pat </a:t>
            </a:r>
            <a:r>
              <a:rPr lang="fr-FR" sz="4400" b="1" dirty="0" err="1" smtClean="0">
                <a:solidFill>
                  <a:srgbClr val="FFFF00"/>
                </a:solidFill>
                <a:latin typeface="Copperplate Gothic Light" pitchFamily="34" charset="0"/>
              </a:rPr>
              <a:t>kapab</a:t>
            </a:r>
            <a:r>
              <a:rPr lang="fr-FR" sz="4400" b="1" dirty="0" smtClean="0">
                <a:solidFill>
                  <a:srgbClr val="FFFF00"/>
                </a:solidFill>
                <a:latin typeface="Copperplate Gothic Light" pitchFamily="34" charset="0"/>
              </a:rPr>
              <a:t> pote,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peye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dèt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peche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Tout </a:t>
            </a:r>
            <a:r>
              <a:rPr lang="fr-FR" sz="4400" b="1" dirty="0" err="1" smtClean="0">
                <a:solidFill>
                  <a:srgbClr val="FFFF00"/>
                </a:solidFill>
                <a:latin typeface="Copperplate Gothic Light" pitchFamily="34" charset="0"/>
              </a:rPr>
              <a:t>krent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yo</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sòti</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fè</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kè</a:t>
            </a:r>
            <a:r>
              <a:rPr lang="fr-FR" sz="4400" b="1" dirty="0" smtClean="0">
                <a:solidFill>
                  <a:srgbClr val="FFFF00"/>
                </a:solidFill>
                <a:latin typeface="Copperplate Gothic Light" pitchFamily="34" charset="0"/>
              </a:rPr>
              <a:t>-m </a:t>
            </a:r>
            <a:r>
              <a:rPr lang="fr-FR" sz="4400" b="1" dirty="0" err="1" smtClean="0">
                <a:solidFill>
                  <a:srgbClr val="FFFF00"/>
                </a:solidFill>
                <a:latin typeface="Copperplate Gothic Light" pitchFamily="34" charset="0"/>
              </a:rPr>
              <a:t>tou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kontan</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Paske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E li te ban-m </a:t>
            </a:r>
            <a:r>
              <a:rPr lang="fr-FR" sz="4400" b="1" dirty="0" err="1" smtClean="0">
                <a:solidFill>
                  <a:srgbClr val="FFFF00"/>
                </a:solidFill>
                <a:latin typeface="Copperplate Gothic Light" pitchFamily="34" charset="0"/>
              </a:rPr>
              <a:t>you</a:t>
            </a:r>
            <a:r>
              <a:rPr lang="fr-FR" sz="4400" b="1" dirty="0" smtClean="0">
                <a:solidFill>
                  <a:srgbClr val="FFFF00"/>
                </a:solidFill>
                <a:latin typeface="Copperplate Gothic Light" pitchFamily="34" charset="0"/>
              </a:rPr>
              <a:t> chan</a:t>
            </a:r>
            <a:endParaRPr lang="en-US" sz="4400" b="1" dirty="0" smtClean="0">
              <a:solidFill>
                <a:srgbClr val="FFFF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txBody>
          <a:bodyPr>
            <a:normAutofit/>
          </a:bodyPr>
          <a:lstStyle/>
          <a:p>
            <a:pPr algn="ctr">
              <a:buNone/>
            </a:pPr>
            <a:r>
              <a:rPr lang="fr-FR" sz="3600" b="1" dirty="0" smtClean="0">
                <a:solidFill>
                  <a:srgbClr val="FF00FF"/>
                </a:solidFill>
                <a:latin typeface="Copperplate Gothic Light" pitchFamily="34" charset="0"/>
              </a:rPr>
              <a:t>3.</a:t>
            </a:r>
            <a:endParaRPr lang="en-US" sz="3600" b="1" dirty="0" smtClean="0">
              <a:solidFill>
                <a:srgbClr val="FF00FF"/>
              </a:solidFill>
              <a:latin typeface="Copperplate Gothic Light" pitchFamily="34" charset="0"/>
            </a:endParaRPr>
          </a:p>
          <a:p>
            <a:pPr algn="ctr">
              <a:buNone/>
            </a:pPr>
            <a:r>
              <a:rPr lang="fr-FR" sz="4400" b="1" dirty="0" smtClean="0">
                <a:solidFill>
                  <a:schemeClr val="bg1"/>
                </a:solidFill>
                <a:latin typeface="Copperplate Gothic Light" pitchFamily="34" charset="0"/>
              </a:rPr>
              <a:t>Gnou </a:t>
            </a:r>
            <a:r>
              <a:rPr lang="fr-FR" sz="4400" b="1" dirty="0" err="1" smtClean="0">
                <a:solidFill>
                  <a:schemeClr val="bg1"/>
                </a:solidFill>
                <a:latin typeface="Copperplate Gothic Light" pitchFamily="34" charset="0"/>
              </a:rPr>
              <a:t>jou</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tristès</a:t>
            </a:r>
            <a:r>
              <a:rPr lang="fr-FR" sz="4400" b="1" dirty="0" smtClean="0">
                <a:solidFill>
                  <a:schemeClr val="bg1"/>
                </a:solidFill>
                <a:latin typeface="Copperplate Gothic Light" pitchFamily="34" charset="0"/>
              </a:rPr>
              <a:t> te </a:t>
            </a:r>
            <a:r>
              <a:rPr lang="fr-FR" sz="4400" b="1" dirty="0" err="1" smtClean="0">
                <a:solidFill>
                  <a:schemeClr val="bg1"/>
                </a:solidFill>
                <a:latin typeface="Copperplate Gothic Light" pitchFamily="34" charset="0"/>
              </a:rPr>
              <a:t>kraze</a:t>
            </a:r>
            <a:r>
              <a:rPr lang="fr-FR" sz="4400" b="1" dirty="0" smtClean="0">
                <a:solidFill>
                  <a:schemeClr val="bg1"/>
                </a:solidFill>
                <a:latin typeface="Copperplate Gothic Light" pitchFamily="34" charset="0"/>
              </a:rPr>
              <a:t>-m</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Mwen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pèdu</a:t>
            </a:r>
            <a:r>
              <a:rPr lang="fr-FR" sz="4400" b="1" dirty="0" smtClean="0">
                <a:solidFill>
                  <a:schemeClr val="bg1"/>
                </a:solidFill>
                <a:latin typeface="Copperplate Gothic Light" pitchFamily="34" charset="0"/>
              </a:rPr>
              <a:t> tout </a:t>
            </a:r>
            <a:r>
              <a:rPr lang="fr-FR" sz="4400" b="1" dirty="0" err="1" smtClean="0">
                <a:solidFill>
                  <a:schemeClr val="bg1"/>
                </a:solidFill>
                <a:latin typeface="Copperplate Gothic Light" pitchFamily="34" charset="0"/>
              </a:rPr>
              <a:t>espwa</a:t>
            </a:r>
            <a:r>
              <a:rPr lang="fr-FR" sz="4400" b="1" dirty="0" smtClean="0">
                <a:solidFill>
                  <a:schemeClr val="bg1"/>
                </a:solidFill>
                <a:latin typeface="Copperplate Gothic Light" pitchFamily="34" charset="0"/>
              </a:rPr>
              <a:t>.</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Chaj</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doulè</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ak</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touman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mwen</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Te </a:t>
            </a:r>
            <a:r>
              <a:rPr lang="fr-FR" sz="4400" b="1" dirty="0" err="1" smtClean="0">
                <a:solidFill>
                  <a:schemeClr val="bg1"/>
                </a:solidFill>
                <a:latin typeface="Copperplate Gothic Light" pitchFamily="34" charset="0"/>
              </a:rPr>
              <a:t>sanble</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tròp</a:t>
            </a:r>
            <a:r>
              <a:rPr lang="fr-FR" sz="4400" b="1" dirty="0" smtClean="0">
                <a:solidFill>
                  <a:schemeClr val="bg1"/>
                </a:solidFill>
                <a:latin typeface="Copperplate Gothic Light" pitchFamily="34" charset="0"/>
              </a:rPr>
              <a:t> mil </a:t>
            </a:r>
            <a:r>
              <a:rPr lang="fr-FR" sz="4400" b="1" dirty="0" err="1" smtClean="0">
                <a:solidFill>
                  <a:schemeClr val="bg1"/>
                </a:solidFill>
                <a:latin typeface="Copperplate Gothic Light" pitchFamily="34" charset="0"/>
              </a:rPr>
              <a:t>fwa</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Lè</a:t>
            </a:r>
            <a:r>
              <a:rPr lang="fr-FR" sz="4400" b="1" dirty="0" smtClean="0">
                <a:solidFill>
                  <a:schemeClr val="bg1"/>
                </a:solidFill>
                <a:latin typeface="Copperplate Gothic Light" pitchFamily="34" charset="0"/>
              </a:rPr>
              <a:t> sa </a:t>
            </a:r>
            <a:r>
              <a:rPr lang="fr-FR" sz="4400" b="1" dirty="0" err="1" smtClean="0">
                <a:solidFill>
                  <a:schemeClr val="bg1"/>
                </a:solidFill>
                <a:latin typeface="Copperplate Gothic Light" pitchFamily="34" charset="0"/>
              </a:rPr>
              <a:t>you</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vwa</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vi-n</a:t>
            </a:r>
            <a:r>
              <a:rPr lang="fr-FR" sz="4400" b="1" dirty="0" smtClean="0">
                <a:solidFill>
                  <a:schemeClr val="bg1"/>
                </a:solidFill>
                <a:latin typeface="Copperplate Gothic Light" pitchFamily="34" charset="0"/>
              </a:rPr>
              <a:t> pale-m,</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Ou pou </a:t>
            </a:r>
            <a:r>
              <a:rPr lang="fr-FR" sz="4400" b="1" dirty="0" err="1" smtClean="0">
                <a:solidFill>
                  <a:schemeClr val="bg1"/>
                </a:solidFill>
                <a:latin typeface="Copperplate Gothic Light" pitchFamily="34" charset="0"/>
              </a:rPr>
              <a:t>mwen</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sètènman</a:t>
            </a:r>
            <a:endParaRPr lang="en-US" sz="4400" b="1" dirty="0" smtClean="0">
              <a:solidFill>
                <a:schemeClr val="bg1"/>
              </a:solidFill>
              <a:latin typeface="Copperplate Gothic Light" pitchFamily="34" charset="0"/>
            </a:endParaRPr>
          </a:p>
          <a:p>
            <a:pPr algn="ctr">
              <a:buNone/>
            </a:pPr>
            <a:r>
              <a:rPr lang="fr-FR" sz="4400" b="1" dirty="0" err="1" smtClean="0">
                <a:solidFill>
                  <a:schemeClr val="bg1"/>
                </a:solidFill>
                <a:latin typeface="Copperplate Gothic Light" pitchFamily="34" charset="0"/>
              </a:rPr>
              <a:t>Lè</a:t>
            </a:r>
            <a:r>
              <a:rPr lang="fr-FR" sz="4400" b="1" dirty="0" smtClean="0">
                <a:solidFill>
                  <a:schemeClr val="bg1"/>
                </a:solidFill>
                <a:latin typeface="Copperplate Gothic Light" pitchFamily="34" charset="0"/>
              </a:rPr>
              <a:t> sa </a:t>
            </a:r>
            <a:r>
              <a:rPr lang="fr-FR" sz="4400" b="1" dirty="0" err="1" smtClean="0">
                <a:solidFill>
                  <a:schemeClr val="bg1"/>
                </a:solidFill>
                <a:latin typeface="Copperplate Gothic Light" pitchFamily="34" charset="0"/>
              </a:rPr>
              <a:t>Jezu</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pran</a:t>
            </a:r>
            <a:r>
              <a:rPr lang="fr-FR" sz="4400" b="1" dirty="0" smtClean="0">
                <a:solidFill>
                  <a:schemeClr val="bg1"/>
                </a:solidFill>
                <a:latin typeface="Copperplate Gothic Light" pitchFamily="34" charset="0"/>
              </a:rPr>
              <a:t> fado-m</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E li te ban-m </a:t>
            </a:r>
            <a:r>
              <a:rPr lang="fr-FR" sz="4400" b="1" dirty="0" err="1" smtClean="0">
                <a:solidFill>
                  <a:schemeClr val="bg1"/>
                </a:solidFill>
                <a:latin typeface="Copperplate Gothic Light" pitchFamily="34" charset="0"/>
              </a:rPr>
              <a:t>you</a:t>
            </a:r>
            <a:r>
              <a:rPr lang="fr-FR" sz="4400" b="1" dirty="0" smtClean="0">
                <a:solidFill>
                  <a:schemeClr val="bg1"/>
                </a:solidFill>
                <a:latin typeface="Copperplate Gothic Light" pitchFamily="34" charset="0"/>
              </a:rPr>
              <a:t> chan</a:t>
            </a:r>
            <a:endParaRPr lang="en-US" sz="44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rmAutofit/>
          </a:bodyPr>
          <a:lstStyle/>
          <a:p>
            <a:pPr algn="ctr">
              <a:buNone/>
            </a:pPr>
            <a:r>
              <a:rPr lang="en-US" sz="3600" b="1" dirty="0" err="1" smtClean="0">
                <a:solidFill>
                  <a:srgbClr val="FF00FF"/>
                </a:solidFill>
                <a:latin typeface="Copperplate Gothic Light" pitchFamily="34" charset="0"/>
              </a:rPr>
              <a:t>Kè</a:t>
            </a:r>
            <a:endParaRPr lang="en-US" sz="3600" b="1" dirty="0" smtClean="0">
              <a:solidFill>
                <a:srgbClr val="FF00FF"/>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pat </a:t>
            </a:r>
            <a:r>
              <a:rPr lang="fr-FR" sz="4400" b="1" dirty="0" err="1" smtClean="0">
                <a:solidFill>
                  <a:srgbClr val="FFFF00"/>
                </a:solidFill>
                <a:latin typeface="Copperplate Gothic Light" pitchFamily="34" charset="0"/>
              </a:rPr>
              <a:t>kapab</a:t>
            </a:r>
            <a:r>
              <a:rPr lang="fr-FR" sz="4400" b="1" dirty="0" smtClean="0">
                <a:solidFill>
                  <a:srgbClr val="FFFF00"/>
                </a:solidFill>
                <a:latin typeface="Copperplate Gothic Light" pitchFamily="34" charset="0"/>
              </a:rPr>
              <a:t> pote,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peye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dèt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peche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Tout </a:t>
            </a:r>
            <a:r>
              <a:rPr lang="fr-FR" sz="4400" b="1" dirty="0" err="1" smtClean="0">
                <a:solidFill>
                  <a:srgbClr val="FFFF00"/>
                </a:solidFill>
                <a:latin typeface="Copperplate Gothic Light" pitchFamily="34" charset="0"/>
              </a:rPr>
              <a:t>krent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yo</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sòti</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fè</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kè</a:t>
            </a:r>
            <a:r>
              <a:rPr lang="fr-FR" sz="4400" b="1" dirty="0" smtClean="0">
                <a:solidFill>
                  <a:srgbClr val="FFFF00"/>
                </a:solidFill>
                <a:latin typeface="Copperplate Gothic Light" pitchFamily="34" charset="0"/>
              </a:rPr>
              <a:t>-m </a:t>
            </a:r>
            <a:r>
              <a:rPr lang="fr-FR" sz="4400" b="1" dirty="0" err="1" smtClean="0">
                <a:solidFill>
                  <a:srgbClr val="FFFF00"/>
                </a:solidFill>
                <a:latin typeface="Copperplate Gothic Light" pitchFamily="34" charset="0"/>
              </a:rPr>
              <a:t>tou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kontan</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Paske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E li te ban-m </a:t>
            </a:r>
            <a:r>
              <a:rPr lang="fr-FR" sz="4400" b="1" dirty="0" err="1" smtClean="0">
                <a:solidFill>
                  <a:srgbClr val="FFFF00"/>
                </a:solidFill>
                <a:latin typeface="Copperplate Gothic Light" pitchFamily="34" charset="0"/>
              </a:rPr>
              <a:t>you</a:t>
            </a:r>
            <a:r>
              <a:rPr lang="fr-FR" sz="4400" b="1" dirty="0" smtClean="0">
                <a:solidFill>
                  <a:srgbClr val="FFFF00"/>
                </a:solidFill>
                <a:latin typeface="Copperplate Gothic Light" pitchFamily="34" charset="0"/>
              </a:rPr>
              <a:t> chan</a:t>
            </a:r>
            <a:endParaRPr lang="en-US" sz="4400" b="1" dirty="0" smtClean="0">
              <a:solidFill>
                <a:srgbClr val="FFFF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txBody>
          <a:bodyPr>
            <a:normAutofit/>
          </a:bodyPr>
          <a:lstStyle/>
          <a:p>
            <a:pPr algn="ctr">
              <a:buNone/>
            </a:pPr>
            <a:r>
              <a:rPr lang="fr-FR" sz="3600" b="1" dirty="0" smtClean="0">
                <a:solidFill>
                  <a:srgbClr val="FF00FF"/>
                </a:solidFill>
                <a:latin typeface="Copperplate Gothic Light" pitchFamily="34" charset="0"/>
              </a:rPr>
              <a:t>4.</a:t>
            </a:r>
            <a:endParaRPr lang="en-US" sz="3600" b="1" dirty="0" smtClean="0">
              <a:solidFill>
                <a:srgbClr val="FF00FF"/>
              </a:solidFill>
              <a:latin typeface="Copperplate Gothic Light" pitchFamily="34" charset="0"/>
            </a:endParaRPr>
          </a:p>
          <a:p>
            <a:pPr algn="ctr">
              <a:buNone/>
            </a:pPr>
            <a:r>
              <a:rPr lang="fr-FR" sz="4400" b="1" dirty="0" smtClean="0">
                <a:solidFill>
                  <a:schemeClr val="bg1"/>
                </a:solidFill>
                <a:latin typeface="Copperplate Gothic Light" pitchFamily="34" charset="0"/>
              </a:rPr>
              <a:t>Ma met tout </a:t>
            </a:r>
            <a:r>
              <a:rPr lang="fr-FR" sz="4400" b="1" dirty="0" err="1" smtClean="0">
                <a:solidFill>
                  <a:schemeClr val="bg1"/>
                </a:solidFill>
                <a:latin typeface="Copperplate Gothic Light" pitchFamily="34" charset="0"/>
              </a:rPr>
              <a:t>konfyans</a:t>
            </a:r>
            <a:r>
              <a:rPr lang="fr-FR" sz="4400" b="1" dirty="0" smtClean="0">
                <a:solidFill>
                  <a:schemeClr val="bg1"/>
                </a:solidFill>
                <a:latin typeface="Copperplate Gothic Light" pitchFamily="34" charset="0"/>
              </a:rPr>
              <a:t> nan li,</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Li </a:t>
            </a:r>
            <a:r>
              <a:rPr lang="fr-FR" sz="4400" b="1" dirty="0" err="1" smtClean="0">
                <a:solidFill>
                  <a:schemeClr val="bg1"/>
                </a:solidFill>
                <a:latin typeface="Copperplate Gothic Light" pitchFamily="34" charset="0"/>
              </a:rPr>
              <a:t>konnen</a:t>
            </a:r>
            <a:r>
              <a:rPr lang="fr-FR" sz="4400" b="1" dirty="0" smtClean="0">
                <a:solidFill>
                  <a:schemeClr val="bg1"/>
                </a:solidFill>
                <a:latin typeface="Copperplate Gothic Light" pitchFamily="34" charset="0"/>
              </a:rPr>
              <a:t> tout </a:t>
            </a:r>
            <a:r>
              <a:rPr lang="fr-FR" sz="4400" b="1" dirty="0" err="1" smtClean="0">
                <a:solidFill>
                  <a:schemeClr val="bg1"/>
                </a:solidFill>
                <a:latin typeface="Copperplate Gothic Light" pitchFamily="34" charset="0"/>
              </a:rPr>
              <a:t>chemen</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Li va </a:t>
            </a:r>
            <a:r>
              <a:rPr lang="fr-FR" sz="4400" b="1" dirty="0" err="1" smtClean="0">
                <a:solidFill>
                  <a:schemeClr val="bg1"/>
                </a:solidFill>
                <a:latin typeface="Copperplate Gothic Light" pitchFamily="34" charset="0"/>
              </a:rPr>
              <a:t>gide</a:t>
            </a:r>
            <a:r>
              <a:rPr lang="fr-FR" sz="4400" b="1" dirty="0" smtClean="0">
                <a:solidFill>
                  <a:schemeClr val="bg1"/>
                </a:solidFill>
                <a:latin typeface="Copperplate Gothic Light" pitchFamily="34" charset="0"/>
              </a:rPr>
              <a:t>-m </a:t>
            </a:r>
            <a:r>
              <a:rPr lang="fr-FR" sz="4400" b="1" dirty="0" err="1" smtClean="0">
                <a:solidFill>
                  <a:schemeClr val="bg1"/>
                </a:solidFill>
                <a:latin typeface="Copperplate Gothic Light" pitchFamily="34" charset="0"/>
              </a:rPr>
              <a:t>ak</a:t>
            </a:r>
            <a:r>
              <a:rPr lang="fr-FR" sz="4400" b="1" dirty="0" smtClean="0">
                <a:solidFill>
                  <a:schemeClr val="bg1"/>
                </a:solidFill>
                <a:latin typeface="Copperplate Gothic Light" pitchFamily="34" charset="0"/>
              </a:rPr>
              <a:t> je li</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Nan </a:t>
            </a:r>
            <a:r>
              <a:rPr lang="fr-FR" sz="4400" b="1" dirty="0" err="1" smtClean="0">
                <a:solidFill>
                  <a:schemeClr val="bg1"/>
                </a:solidFill>
                <a:latin typeface="Copperplate Gothic Light" pitchFamily="34" charset="0"/>
              </a:rPr>
              <a:t>pelerinaj</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mwen</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E ma pale nan </a:t>
            </a:r>
            <a:r>
              <a:rPr lang="fr-FR" sz="4400" b="1" dirty="0" err="1" smtClean="0">
                <a:solidFill>
                  <a:schemeClr val="bg1"/>
                </a:solidFill>
                <a:latin typeface="Copperplate Gothic Light" pitchFamily="34" charset="0"/>
              </a:rPr>
              <a:t>sièl</a:t>
            </a:r>
            <a:r>
              <a:rPr lang="fr-FR" sz="4400" b="1" dirty="0" smtClean="0">
                <a:solidFill>
                  <a:schemeClr val="bg1"/>
                </a:solidFill>
                <a:latin typeface="Copperplate Gothic Light" pitchFamily="34" charset="0"/>
              </a:rPr>
              <a:t> la</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Pou tout </a:t>
            </a:r>
            <a:r>
              <a:rPr lang="fr-FR" sz="4400" b="1" dirty="0" err="1" smtClean="0">
                <a:solidFill>
                  <a:schemeClr val="bg1"/>
                </a:solidFill>
                <a:latin typeface="Copperplate Gothic Light" pitchFamily="34" charset="0"/>
              </a:rPr>
              <a:t>sièk</a:t>
            </a:r>
            <a:r>
              <a:rPr lang="fr-FR" sz="4400" b="1" dirty="0" smtClean="0">
                <a:solidFill>
                  <a:schemeClr val="bg1"/>
                </a:solidFill>
                <a:latin typeface="Copperplate Gothic Light" pitchFamily="34" charset="0"/>
              </a:rPr>
              <a:t> </a:t>
            </a:r>
            <a:r>
              <a:rPr lang="fr-FR" sz="4400" b="1" dirty="0" err="1" smtClean="0">
                <a:solidFill>
                  <a:schemeClr val="bg1"/>
                </a:solidFill>
                <a:latin typeface="Copperplate Gothic Light" pitchFamily="34" charset="0"/>
              </a:rPr>
              <a:t>ak</a:t>
            </a:r>
            <a:r>
              <a:rPr lang="fr-FR" sz="4400" b="1" dirty="0" smtClean="0">
                <a:solidFill>
                  <a:schemeClr val="bg1"/>
                </a:solidFill>
                <a:latin typeface="Copperplate Gothic Light" pitchFamily="34" charset="0"/>
              </a:rPr>
              <a:t> tout tan</a:t>
            </a:r>
            <a:endParaRPr lang="en-US" sz="4400" b="1" dirty="0" smtClean="0">
              <a:solidFill>
                <a:schemeClr val="bg1"/>
              </a:solidFill>
              <a:latin typeface="Copperplate Gothic Light" pitchFamily="34" charset="0"/>
            </a:endParaRPr>
          </a:p>
          <a:p>
            <a:pPr algn="ctr">
              <a:buNone/>
            </a:pPr>
            <a:r>
              <a:rPr lang="en-US" sz="4400" b="1" dirty="0" err="1" smtClean="0">
                <a:solidFill>
                  <a:schemeClr val="bg1"/>
                </a:solidFill>
                <a:latin typeface="Copperplate Gothic Light" pitchFamily="34" charset="0"/>
              </a:rPr>
              <a:t>Koman</a:t>
            </a:r>
            <a:r>
              <a:rPr lang="en-US" sz="4400" b="1" dirty="0" smtClean="0">
                <a:solidFill>
                  <a:schemeClr val="bg1"/>
                </a:solidFill>
                <a:latin typeface="Copperplate Gothic Light" pitchFamily="34" charset="0"/>
              </a:rPr>
              <a:t> </a:t>
            </a:r>
            <a:r>
              <a:rPr lang="en-US" sz="4400" b="1" dirty="0" err="1" smtClean="0">
                <a:solidFill>
                  <a:schemeClr val="bg1"/>
                </a:solidFill>
                <a:latin typeface="Copperplate Gothic Light" pitchFamily="34" charset="0"/>
              </a:rPr>
              <a:t>Jezu</a:t>
            </a:r>
            <a:r>
              <a:rPr lang="en-US" sz="4400" b="1" dirty="0" smtClean="0">
                <a:solidFill>
                  <a:schemeClr val="bg1"/>
                </a:solidFill>
                <a:latin typeface="Copperplate Gothic Light" pitchFamily="34" charset="0"/>
              </a:rPr>
              <a:t> </a:t>
            </a:r>
            <a:r>
              <a:rPr lang="en-US" sz="4400" b="1" dirty="0" err="1" smtClean="0">
                <a:solidFill>
                  <a:schemeClr val="bg1"/>
                </a:solidFill>
                <a:latin typeface="Copperplate Gothic Light" pitchFamily="34" charset="0"/>
              </a:rPr>
              <a:t>pran</a:t>
            </a:r>
            <a:r>
              <a:rPr lang="en-US" sz="4400" b="1" dirty="0" smtClean="0">
                <a:solidFill>
                  <a:schemeClr val="bg1"/>
                </a:solidFill>
                <a:latin typeface="Copperplate Gothic Light" pitchFamily="34" charset="0"/>
              </a:rPr>
              <a:t> </a:t>
            </a:r>
            <a:r>
              <a:rPr lang="en-US" sz="4400" b="1" dirty="0" err="1" smtClean="0">
                <a:solidFill>
                  <a:schemeClr val="bg1"/>
                </a:solidFill>
                <a:latin typeface="Copperplate Gothic Light" pitchFamily="34" charset="0"/>
              </a:rPr>
              <a:t>fado</a:t>
            </a:r>
            <a:r>
              <a:rPr lang="en-US" sz="4400" b="1" dirty="0" smtClean="0">
                <a:solidFill>
                  <a:schemeClr val="bg1"/>
                </a:solidFill>
                <a:latin typeface="Copperplate Gothic Light" pitchFamily="34" charset="0"/>
              </a:rPr>
              <a:t>-m</a:t>
            </a:r>
          </a:p>
          <a:p>
            <a:pPr algn="ctr">
              <a:buNone/>
            </a:pPr>
            <a:r>
              <a:rPr lang="en-US" sz="4400" b="1" dirty="0" smtClean="0">
                <a:solidFill>
                  <a:schemeClr val="bg1"/>
                </a:solidFill>
                <a:latin typeface="Copperplate Gothic Light" pitchFamily="34" charset="0"/>
              </a:rPr>
              <a:t>E </a:t>
            </a:r>
            <a:r>
              <a:rPr lang="en-US" sz="4400" b="1" dirty="0" err="1" smtClean="0">
                <a:solidFill>
                  <a:schemeClr val="bg1"/>
                </a:solidFill>
                <a:latin typeface="Copperplate Gothic Light" pitchFamily="34" charset="0"/>
              </a:rPr>
              <a:t>plen</a:t>
            </a:r>
            <a:r>
              <a:rPr lang="en-US" sz="4400" b="1" dirty="0" smtClean="0">
                <a:solidFill>
                  <a:schemeClr val="bg1"/>
                </a:solidFill>
                <a:latin typeface="Copperplate Gothic Light" pitchFamily="34" charset="0"/>
              </a:rPr>
              <a:t> </a:t>
            </a:r>
            <a:r>
              <a:rPr lang="en-US" sz="4400" b="1" dirty="0" err="1" smtClean="0">
                <a:solidFill>
                  <a:schemeClr val="bg1"/>
                </a:solidFill>
                <a:latin typeface="Copperplate Gothic Light" pitchFamily="34" charset="0"/>
              </a:rPr>
              <a:t>kè</a:t>
            </a:r>
            <a:r>
              <a:rPr lang="en-US" sz="4400" b="1" dirty="0" smtClean="0">
                <a:solidFill>
                  <a:schemeClr val="bg1"/>
                </a:solidFill>
                <a:latin typeface="Copperplate Gothic Light" pitchFamily="34" charset="0"/>
              </a:rPr>
              <a:t>-m </a:t>
            </a:r>
            <a:r>
              <a:rPr lang="en-US" sz="4400" b="1" dirty="0" err="1" smtClean="0">
                <a:solidFill>
                  <a:schemeClr val="bg1"/>
                </a:solidFill>
                <a:latin typeface="Copperplate Gothic Light" pitchFamily="34" charset="0"/>
              </a:rPr>
              <a:t>ak</a:t>
            </a:r>
            <a:r>
              <a:rPr lang="en-US" sz="4400" b="1" dirty="0" smtClean="0">
                <a:solidFill>
                  <a:schemeClr val="bg1"/>
                </a:solidFill>
                <a:latin typeface="Copperplate Gothic Light" pitchFamily="34" charset="0"/>
              </a:rPr>
              <a:t> you chan.</a:t>
            </a:r>
            <a:endParaRPr lang="en-US" sz="4400" b="1" dirty="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rmAutofit/>
          </a:bodyPr>
          <a:lstStyle/>
          <a:p>
            <a:pPr algn="ctr">
              <a:buNone/>
            </a:pPr>
            <a:r>
              <a:rPr lang="en-US" sz="3600" b="1" dirty="0" err="1" smtClean="0">
                <a:solidFill>
                  <a:srgbClr val="FF00FF"/>
                </a:solidFill>
                <a:latin typeface="Copperplate Gothic Light" pitchFamily="34" charset="0"/>
              </a:rPr>
              <a:t>Kè</a:t>
            </a:r>
            <a:endParaRPr lang="en-US" sz="3600" b="1" dirty="0" smtClean="0">
              <a:solidFill>
                <a:srgbClr val="FF00FF"/>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pat </a:t>
            </a:r>
            <a:r>
              <a:rPr lang="fr-FR" sz="4400" b="1" dirty="0" err="1" smtClean="0">
                <a:solidFill>
                  <a:srgbClr val="FFFF00"/>
                </a:solidFill>
                <a:latin typeface="Copperplate Gothic Light" pitchFamily="34" charset="0"/>
              </a:rPr>
              <a:t>kapab</a:t>
            </a:r>
            <a:r>
              <a:rPr lang="fr-FR" sz="4400" b="1" dirty="0" smtClean="0">
                <a:solidFill>
                  <a:srgbClr val="FFFF00"/>
                </a:solidFill>
                <a:latin typeface="Copperplate Gothic Light" pitchFamily="34" charset="0"/>
              </a:rPr>
              <a:t> pote,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Wi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peye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dèt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peche</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Tout </a:t>
            </a:r>
            <a:r>
              <a:rPr lang="fr-FR" sz="4400" b="1" dirty="0" err="1" smtClean="0">
                <a:solidFill>
                  <a:srgbClr val="FFFF00"/>
                </a:solidFill>
                <a:latin typeface="Copperplate Gothic Light" pitchFamily="34" charset="0"/>
              </a:rPr>
              <a:t>krent</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mwen</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yo</a:t>
            </a:r>
            <a:r>
              <a:rPr lang="fr-FR" sz="4400" b="1" dirty="0" smtClean="0">
                <a:solidFill>
                  <a:srgbClr val="FFFF00"/>
                </a:solidFill>
                <a:latin typeface="Copperplate Gothic Light" pitchFamily="34" charset="0"/>
              </a:rPr>
              <a:t> te </a:t>
            </a:r>
            <a:r>
              <a:rPr lang="fr-FR" sz="4400" b="1" dirty="0" err="1" smtClean="0">
                <a:solidFill>
                  <a:srgbClr val="FFFF00"/>
                </a:solidFill>
                <a:latin typeface="Copperplate Gothic Light" pitchFamily="34" charset="0"/>
              </a:rPr>
              <a:t>sòti</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Li </a:t>
            </a:r>
            <a:r>
              <a:rPr lang="fr-FR" sz="4400" b="1" dirty="0" err="1" smtClean="0">
                <a:solidFill>
                  <a:srgbClr val="FFFF00"/>
                </a:solidFill>
                <a:latin typeface="Copperplate Gothic Light" pitchFamily="34" charset="0"/>
              </a:rPr>
              <a:t>fè</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kè</a:t>
            </a:r>
            <a:r>
              <a:rPr lang="fr-FR" sz="4400" b="1" dirty="0" smtClean="0">
                <a:solidFill>
                  <a:srgbClr val="FFFF00"/>
                </a:solidFill>
                <a:latin typeface="Copperplate Gothic Light" pitchFamily="34" charset="0"/>
              </a:rPr>
              <a:t>-m </a:t>
            </a:r>
            <a:r>
              <a:rPr lang="fr-FR" sz="4400" b="1" dirty="0" err="1" smtClean="0">
                <a:solidFill>
                  <a:srgbClr val="FFFF00"/>
                </a:solidFill>
                <a:latin typeface="Copperplate Gothic Light" pitchFamily="34" charset="0"/>
              </a:rPr>
              <a:t>tou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kontan</a:t>
            </a:r>
            <a:r>
              <a:rPr lang="fr-FR" sz="4400" b="1" dirty="0" smtClean="0">
                <a:solidFill>
                  <a:srgbClr val="FFFF00"/>
                </a:solidFill>
                <a:latin typeface="Copperplate Gothic Light" pitchFamily="34" charset="0"/>
              </a:rPr>
              <a:t>;</a:t>
            </a:r>
            <a:endParaRPr lang="en-US" sz="4400" b="1" dirty="0" smtClean="0">
              <a:solidFill>
                <a:srgbClr val="FFFF00"/>
              </a:solidFill>
              <a:latin typeface="Copperplate Gothic Light" pitchFamily="34" charset="0"/>
            </a:endParaRPr>
          </a:p>
          <a:p>
            <a:pPr algn="ctr">
              <a:buNone/>
            </a:pPr>
            <a:r>
              <a:rPr lang="fr-FR" sz="4400" b="1" dirty="0" err="1" smtClean="0">
                <a:solidFill>
                  <a:srgbClr val="FFFF00"/>
                </a:solidFill>
                <a:latin typeface="Copperplate Gothic Light" pitchFamily="34" charset="0"/>
              </a:rPr>
              <a:t>Paske</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Jezu</a:t>
            </a:r>
            <a:r>
              <a:rPr lang="fr-FR" sz="4400" b="1" dirty="0" smtClean="0">
                <a:solidFill>
                  <a:srgbClr val="FFFF00"/>
                </a:solidFill>
                <a:latin typeface="Copperplate Gothic Light" pitchFamily="34" charset="0"/>
              </a:rPr>
              <a:t> </a:t>
            </a:r>
            <a:r>
              <a:rPr lang="fr-FR" sz="4400" b="1" dirty="0" err="1" smtClean="0">
                <a:solidFill>
                  <a:srgbClr val="FFFF00"/>
                </a:solidFill>
                <a:latin typeface="Copperplate Gothic Light" pitchFamily="34" charset="0"/>
              </a:rPr>
              <a:t>pran</a:t>
            </a:r>
            <a:r>
              <a:rPr lang="fr-FR" sz="4400" b="1" dirty="0" smtClean="0">
                <a:solidFill>
                  <a:srgbClr val="FFFF00"/>
                </a:solidFill>
                <a:latin typeface="Copperplate Gothic Light" pitchFamily="34" charset="0"/>
              </a:rPr>
              <a:t> fado-m</a:t>
            </a:r>
            <a:endParaRPr lang="en-US" sz="4400" b="1" dirty="0" smtClean="0">
              <a:solidFill>
                <a:srgbClr val="FFFF00"/>
              </a:solidFill>
              <a:latin typeface="Copperplate Gothic Light" pitchFamily="34" charset="0"/>
            </a:endParaRPr>
          </a:p>
          <a:p>
            <a:pPr algn="ctr">
              <a:buNone/>
            </a:pPr>
            <a:r>
              <a:rPr lang="fr-FR" sz="4400" b="1" dirty="0" smtClean="0">
                <a:solidFill>
                  <a:srgbClr val="FFFF00"/>
                </a:solidFill>
                <a:latin typeface="Copperplate Gothic Light" pitchFamily="34" charset="0"/>
              </a:rPr>
              <a:t>E li te ban-m </a:t>
            </a:r>
            <a:r>
              <a:rPr lang="fr-FR" sz="4400" b="1" dirty="0" err="1" smtClean="0">
                <a:solidFill>
                  <a:srgbClr val="FFFF00"/>
                </a:solidFill>
                <a:latin typeface="Copperplate Gothic Light" pitchFamily="34" charset="0"/>
              </a:rPr>
              <a:t>you</a:t>
            </a:r>
            <a:r>
              <a:rPr lang="fr-FR" sz="4400" b="1" dirty="0" smtClean="0">
                <a:solidFill>
                  <a:srgbClr val="FFFF00"/>
                </a:solidFill>
                <a:latin typeface="Copperplate Gothic Light" pitchFamily="34" charset="0"/>
              </a:rPr>
              <a:t> chan</a:t>
            </a:r>
            <a:endParaRPr lang="en-US" sz="4400" b="1" dirty="0" smtClean="0">
              <a:solidFill>
                <a:srgbClr val="FFFF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chemeClr val="accent5">
              <a:lumMod val="40000"/>
              <a:lumOff val="60000"/>
            </a:schemeClr>
          </a:solidFill>
        </p:spPr>
        <p:txBody>
          <a:bodyPr>
            <a:normAutofit/>
          </a:bodyPr>
          <a:lstStyle/>
          <a:p>
            <a:pPr algn="ctr"/>
            <a:r>
              <a:rPr lang="en-US" dirty="0" smtClean="0"/>
              <a:t>DEBUT</a:t>
            </a:r>
            <a:endParaRPr lang="en-US" dirty="0"/>
          </a:p>
        </p:txBody>
      </p:sp>
      <p:pic>
        <p:nvPicPr>
          <p:cNvPr id="4" name="Content Placeholder 3" descr="Happy New Year 2023 PNG Graphic by 1515AngelStudio · Creative Fabrica"/>
          <p:cNvPicPr>
            <a:picLocks noGrp="1"/>
          </p:cNvPicPr>
          <p:nvPr>
            <p:ph sz="quarter" idx="1"/>
          </p:nvPr>
        </p:nvPicPr>
        <p:blipFill>
          <a:blip r:embed="rId2"/>
          <a:srcRect/>
          <a:stretch>
            <a:fillRect/>
          </a:stretch>
        </p:blipFill>
        <p:spPr bwMode="auto">
          <a:xfrm>
            <a:off x="-762000" y="838200"/>
            <a:ext cx="10972800" cy="65532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30 Fr. CE: </a:t>
            </a:r>
            <a:r>
              <a:rPr lang="fr-FR" sz="3600" b="1" u="sng" dirty="0" smtClean="0">
                <a:solidFill>
                  <a:srgbClr val="FF0000"/>
                </a:solidFill>
                <a:latin typeface="Arial Unicode MS" pitchFamily="34" charset="-128"/>
                <a:ea typeface="Arial Unicode MS" pitchFamily="34" charset="-128"/>
                <a:cs typeface="Arial Unicode MS" pitchFamily="34" charset="-128"/>
              </a:rPr>
              <a:t>Gloire , Gloire A L’Eternel</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1-</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Gloire, Gloire a l’Eternel!</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Qu’un cantique solennel! (bis)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De nos cœurs monte à son trône.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Quand Il crée, </a:t>
            </a: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Oh qu’il est Grand! (bis 2x)</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Qu’Il est juste en punissant,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Qu’Il est bon quand il pardonne.</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2-</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Il commande … et le néant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Tressaille au premier accent (bis)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De sa parole vivante;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Et des astres radieux (bis)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Sa main jette dans les cieux</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La poussière étincelante.</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3-</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Il accuse, et le pécheur,</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Devant ce accusateur (bis)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Sent sa profonde misère,</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solidFill>
                  <a:srgbClr val="FF0000"/>
                </a:solidFill>
                <a:latin typeface="Arial Unicode MS" pitchFamily="34" charset="-128"/>
                <a:ea typeface="Arial Unicode MS" pitchFamily="34" charset="-128"/>
                <a:cs typeface="Arial Unicode MS" pitchFamily="34" charset="-128"/>
              </a:rPr>
              <a:t>Et s’écrie, en son effroi: (bis)</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Montagnes, tombez sur moi,</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Cachez-moi de sa colère!</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4-</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Mais  l’âme a qui le Seigneur</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S’est donne pour Rédempteur (bis)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Goute une paix ineffable: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Objet d’un si grand amour (bis)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Elle se donne en retour</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A ce Sauveur adorable.</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ctr">
              <a:buNone/>
            </a:pPr>
            <a:r>
              <a:rPr lang="fr-FR" sz="3600" b="1" dirty="0" smtClean="0">
                <a:solidFill>
                  <a:srgbClr val="FF0000"/>
                </a:solidFill>
                <a:latin typeface="Arial Unicode MS" pitchFamily="34" charset="-128"/>
                <a:ea typeface="Arial Unicode MS" pitchFamily="34" charset="-128"/>
                <a:cs typeface="Arial Unicode MS" pitchFamily="34" charset="-128"/>
              </a:rPr>
              <a:t>5-</a:t>
            </a:r>
            <a:endParaRPr lang="en-US" sz="36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O Dieu que tes rachetés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Toujours chantent les bontés (bis)</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De celui qui les pardonne!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Gloire, gloire a l’Eternel! (bis)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Ce cantique solennel </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Montera jusqu'à son trône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00CC"/>
                </a:solidFill>
                <a:latin typeface="Arial Unicode MS" pitchFamily="34" charset="-128"/>
                <a:ea typeface="Arial Unicode MS" pitchFamily="34" charset="-128"/>
                <a:cs typeface="Arial Unicode MS" pitchFamily="34" charset="-128"/>
              </a:rPr>
              <a:t>308 FR CE JESUS DU FARDEAU</a:t>
            </a:r>
            <a:endParaRPr lang="en-US" sz="32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0000CC"/>
                </a:solidFill>
                <a:latin typeface="Arial Unicode MS" pitchFamily="34" charset="-128"/>
                <a:ea typeface="Arial Unicode MS" pitchFamily="34" charset="-128"/>
                <a:cs typeface="Arial Unicode MS" pitchFamily="34" charset="-128"/>
              </a:rPr>
              <a:t>1.</a:t>
            </a:r>
            <a:endParaRPr lang="en-US" sz="32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Jésus, du fardeau de la loi,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Par toi mon âme est libérée;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Pour toujours elle est délivrée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De ce qui causait son effroi.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Refrain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7030A0"/>
                </a:solidFill>
                <a:latin typeface="Arial Unicode MS" pitchFamily="34" charset="-128"/>
                <a:ea typeface="Arial Unicode MS" pitchFamily="34" charset="-128"/>
                <a:cs typeface="Arial Unicode MS" pitchFamily="34" charset="-128"/>
              </a:rPr>
              <a:t>Libre en regardant au Calvaire,</a:t>
            </a:r>
            <a:endParaRPr lang="en-US" sz="40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7030A0"/>
                </a:solidFill>
                <a:latin typeface="Arial Unicode MS" pitchFamily="34" charset="-128"/>
                <a:ea typeface="Arial Unicode MS" pitchFamily="34" charset="-128"/>
                <a:cs typeface="Arial Unicode MS" pitchFamily="34" charset="-128"/>
              </a:rPr>
              <a:t>Libre par ta mort salutaire,</a:t>
            </a:r>
            <a:endParaRPr lang="en-US" sz="40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7030A0"/>
                </a:solidFill>
                <a:latin typeface="Arial Unicode MS" pitchFamily="34" charset="-128"/>
                <a:ea typeface="Arial Unicode MS" pitchFamily="34" charset="-128"/>
                <a:cs typeface="Arial Unicode MS" pitchFamily="34" charset="-128"/>
              </a:rPr>
              <a:t>Libre, car j'entendis ta voix,</a:t>
            </a:r>
            <a:endParaRPr lang="en-US" sz="40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7030A0"/>
                </a:solidFill>
                <a:latin typeface="Arial Unicode MS" pitchFamily="34" charset="-128"/>
                <a:ea typeface="Arial Unicode MS" pitchFamily="34" charset="-128"/>
                <a:cs typeface="Arial Unicode MS" pitchFamily="34" charset="-128"/>
              </a:rPr>
              <a:t>Libre par le sang de ta Croix.</a:t>
            </a:r>
            <a:r>
              <a:rPr lang="fr-FR" sz="4000" b="1" dirty="0" smtClean="0">
                <a:solidFill>
                  <a:schemeClr val="tx1"/>
                </a:solidFill>
                <a:latin typeface="Arial Unicode MS" pitchFamily="34" charset="-128"/>
                <a:ea typeface="Arial Unicode MS" pitchFamily="34" charset="-128"/>
                <a:cs typeface="Arial Unicode MS" pitchFamily="34" charset="-128"/>
              </a:rPr>
              <a:t> </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00CC"/>
                </a:solidFill>
                <a:latin typeface="Arial Unicode MS" pitchFamily="34" charset="-128"/>
                <a:ea typeface="Arial Unicode MS" pitchFamily="34" charset="-128"/>
                <a:cs typeface="Arial Unicode MS" pitchFamily="34" charset="-128"/>
              </a:rPr>
              <a:t>2.</a:t>
            </a:r>
            <a:endParaRPr lang="en-US" sz="32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0 bonheur! II est éternel,</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Le Salut que Jésus me donne!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Et son amour qui me pardonne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M'ouvrira la porte du ciel! </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Refrain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en regardant au Calvaire,</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par ta mort salutaire,</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car j'entendis ta voix,</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par le sang de ta Croix.</a:t>
            </a:r>
            <a:r>
              <a:rPr lang="fr-FR" sz="4400" b="1" dirty="0" smtClean="0">
                <a:solidFill>
                  <a:schemeClr val="tx1"/>
                </a:solidFill>
                <a:latin typeface="Arial Unicode MS" pitchFamily="34" charset="-128"/>
                <a:ea typeface="Arial Unicode MS" pitchFamily="34" charset="-128"/>
                <a:cs typeface="Arial Unicode MS" pitchFamily="34" charset="-128"/>
              </a:rPr>
              <a:t> </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00CC"/>
                </a:solidFill>
                <a:latin typeface="Arial Unicode MS" pitchFamily="34" charset="-128"/>
                <a:ea typeface="Arial Unicode MS" pitchFamily="34" charset="-128"/>
                <a:cs typeface="Arial Unicode MS" pitchFamily="34" charset="-128"/>
              </a:rPr>
              <a:t>3.</a:t>
            </a:r>
            <a:endParaRPr lang="en-US" sz="32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Dieu m'aime, je suis son enfant;</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En sa fidélité j'espère;.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Dans tous les combats de la terre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tx1"/>
                </a:solidFill>
                <a:latin typeface="Arial Unicode MS" pitchFamily="34" charset="-128"/>
                <a:ea typeface="Arial Unicode MS" pitchFamily="34" charset="-128"/>
                <a:cs typeface="Arial Unicode MS" pitchFamily="34" charset="-128"/>
              </a:rPr>
              <a:t>Il veut me rendre triomphant.</a:t>
            </a:r>
          </a:p>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Refrain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en regardant au Calvaire,</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par ta mort salutaire,</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car j'entendis ta voix,</a:t>
            </a:r>
            <a:endParaRPr lang="en-US" sz="4400" b="1" dirty="0" smtClean="0">
              <a:solidFill>
                <a:srgbClr val="7030A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7030A0"/>
                </a:solidFill>
                <a:latin typeface="Arial Unicode MS" pitchFamily="34" charset="-128"/>
                <a:ea typeface="Arial Unicode MS" pitchFamily="34" charset="-128"/>
                <a:cs typeface="Arial Unicode MS" pitchFamily="34" charset="-128"/>
              </a:rPr>
              <a:t>Libre par le sang de ta Croix.</a:t>
            </a:r>
            <a:r>
              <a:rPr lang="fr-FR" sz="4400" b="1" dirty="0" smtClean="0">
                <a:solidFill>
                  <a:schemeClr val="tx1"/>
                </a:solidFill>
                <a:latin typeface="Arial Unicode MS" pitchFamily="34" charset="-128"/>
                <a:ea typeface="Arial Unicode MS" pitchFamily="34" charset="-128"/>
                <a:cs typeface="Arial Unicode MS" pitchFamily="34" charset="-128"/>
              </a:rPr>
              <a:t> </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ctr">
              <a:buNone/>
            </a:pPr>
            <a:endParaRPr lang="en-US" sz="32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tars Happy New Year 2023 Card Free PNG Image｜Illustoon"/>
          <p:cNvPicPr>
            <a:picLocks noGrp="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fontScale="92500" lnSpcReduction="10000"/>
          </a:bodyPr>
          <a:lstStyle/>
          <a:p>
            <a:pPr algn="ctr">
              <a:buNone/>
            </a:pPr>
            <a:r>
              <a:rPr lang="fr-FR" sz="4000" b="1" u="sng" dirty="0" smtClean="0">
                <a:solidFill>
                  <a:srgbClr val="FC0AFC"/>
                </a:solidFill>
                <a:latin typeface="Arial Unicode MS" pitchFamily="34" charset="-128"/>
                <a:ea typeface="Arial Unicode MS" pitchFamily="34" charset="-128"/>
                <a:cs typeface="Arial Unicode MS" pitchFamily="34" charset="-128"/>
              </a:rPr>
              <a:t>216 Fr </a:t>
            </a:r>
            <a:r>
              <a:rPr lang="fr-FR" sz="4000" b="1" u="sng" dirty="0" err="1" smtClean="0">
                <a:solidFill>
                  <a:srgbClr val="FC0AFC"/>
                </a:solidFill>
                <a:latin typeface="Arial Unicode MS" pitchFamily="34" charset="-128"/>
                <a:ea typeface="Arial Unicode MS" pitchFamily="34" charset="-128"/>
                <a:cs typeface="Arial Unicode MS" pitchFamily="34" charset="-128"/>
              </a:rPr>
              <a:t>Cht</a:t>
            </a:r>
            <a:r>
              <a:rPr lang="fr-FR" sz="4000" b="1" u="sng" dirty="0" smtClean="0">
                <a:solidFill>
                  <a:srgbClr val="FC0AFC"/>
                </a:solidFill>
                <a:latin typeface="Arial Unicode MS" pitchFamily="34" charset="-128"/>
                <a:ea typeface="Arial Unicode MS" pitchFamily="34" charset="-128"/>
                <a:cs typeface="Arial Unicode MS" pitchFamily="34" charset="-128"/>
              </a:rPr>
              <a:t> Esp : Le Signal de la Victoire </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1-</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signal de la victoire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Déjà brille aux cieux;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La couronne de la gloire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Parait à nos yeux.</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Refrain</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viens, combattez encore!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Dit Jésus a tous.</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Oui, mon Sauveur, je t'implore,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tutte à genoux.</a:t>
            </a:r>
            <a:endParaRPr lang="en-US" sz="4000" b="1" dirty="0" smtClean="0">
              <a:solidFill>
                <a:srgbClr val="00FF99"/>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2. </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Que l'ennemi, plein de rage,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Redouble ses coups,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Nous ne perdons point courage: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Christ est avec nous.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Refrain</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viens, combattez encore!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Dit Jésus a tous.</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Oui, mon Sauveur, je t'implore,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tutte à genoux.</a:t>
            </a:r>
            <a:endParaRPr lang="en-US" sz="4000" b="1" dirty="0" smtClean="0">
              <a:solidFill>
                <a:srgbClr val="00FF99"/>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3.</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Suivons, amis, la bannière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Du Sauveur en croix,</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Et que notre armée entière,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Se range à sa voix.</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Refrain</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viens, combattez encore!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Dit Jésus a tous.</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Oui, mon Sauveur, je t'implore,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tutte à genoux.</a:t>
            </a:r>
            <a:endParaRPr lang="en-US" sz="4000" b="1" dirty="0" smtClean="0">
              <a:solidFill>
                <a:srgbClr val="00FF99"/>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4. </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Rude et longue est la  mêlée: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Voici le secours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Dans nos mains prenons l’épée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Qui vainquit toujours!</a:t>
            </a:r>
          </a:p>
          <a:p>
            <a:pPr algn="ctr">
              <a:buNone/>
            </a:pPr>
            <a:r>
              <a:rPr lang="fr-FR" sz="4000" b="1" dirty="0" smtClean="0">
                <a:solidFill>
                  <a:srgbClr val="FC0AFC"/>
                </a:solidFill>
                <a:latin typeface="Arial Unicode MS" pitchFamily="34" charset="-128"/>
                <a:ea typeface="Arial Unicode MS" pitchFamily="34" charset="-128"/>
                <a:cs typeface="Arial Unicode MS" pitchFamily="34" charset="-128"/>
              </a:rPr>
              <a:t>Refrain</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viens, combattez encore!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Dit Jésus a tous.</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Oui, mon Sauveur, je t'implore, </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Je tutte à genoux.</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r>
              <a:rPr lang="fr-FR" sz="4400" b="1" dirty="0" smtClean="0">
                <a:solidFill>
                  <a:srgbClr val="C00000"/>
                </a:solidFill>
                <a:latin typeface="Arial Unicode MS" pitchFamily="34" charset="-128"/>
                <a:ea typeface="Arial Unicode MS" pitchFamily="34" charset="-128"/>
                <a:cs typeface="Arial Unicode MS" pitchFamily="34" charset="-128"/>
              </a:rPr>
              <a:t>LECTURE PSAUME 145 :1-21</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Ps 145:1 ¶ Louange. De David. Je t'exalterai, ô mon Dieu, mon roi! Et je bénirai ton nom à toujours et à perpétuité.</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2 Chaque jour je te bénirai, Et je célébrerai ton nom à toujours et à perpétuité.</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3 L'Éternel est grand et très digne de louange, Et sa grandeur est insondable.</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4 Que chaque génération célèbre tes œuvres, Et publie tes hauts faits!</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5 Je dirai la splendeur glorieuse de ta majesté; Je chanterai tes merveilles.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6 On parlera de ta puissance redoutable, Et je raconterai ta grandeur.</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7 Qu'on proclame le souvenir de ton immense bonté, Et qu'on célèbre ta justice!</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8 L'Éternel est miséricordieux et compatissant, Lent à la colère et plein de bonté.</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9 L'Éternel est bon envers tous, Et ses compassions s'étendent sur toutes ses œuvres.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10 ¶ Toutes tes œuvres te loueront, ô Éternel! Et tes fidèles te béniront.</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11 Ils diront la gloire de ton règne, Et ils proclameront ta puissance,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12 Pour faire connaître aux fils de l'homme ta puissance Et la splendeur glorieuse de ton règne.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13 Ton règne est un règne de tous les siècles, Et ta domination subsiste dans tous les âges.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14 L'Éternel soutient tous ceux qui tombent, Et il redresse tous ceux qui sont courbés.</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15 Les yeux de tous espèrent en toi, Et tu leur donnes la nourriture en son temps.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16 Tu ouvres ta main, Et tu rassasies à souhait tout ce qui a vie.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17 L'Éternel est juste dans toutes ses voies, Et miséricordieux dans toutes ses œuvres.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18 L'Éternel est près de tous ceux qui l'invoquent, De tous ceux qui l'invoquent avec sincérité;</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chemeClr val="tx1"/>
                </a:solidFill>
                <a:latin typeface="Arial Unicode MS" pitchFamily="34" charset="-128"/>
                <a:ea typeface="Arial Unicode MS" pitchFamily="34" charset="-128"/>
                <a:cs typeface="Arial Unicode MS" pitchFamily="34" charset="-128"/>
              </a:rPr>
              <a:t>19 Il accomplit les désirs de ceux qui le craignent, Il entend leur cri et il les sauve.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20 L'Éternel garde tous ceux qui l'aiment, Et il détruit tous les méchants.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 21 Que ma bouche publie la louange de l'Éternel, Et que toute chair bénisse son saint nom, A toujours et à perpétuité!</a:t>
            </a:r>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FF00"/>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 </a:t>
            </a:r>
            <a:r>
              <a:rPr lang="fr-FR" sz="4000" b="1" dirty="0" smtClean="0">
                <a:solidFill>
                  <a:srgbClr val="0D069A"/>
                </a:solidFill>
              </a:rPr>
              <a:t> </a:t>
            </a:r>
            <a:r>
              <a:rPr lang="fr-FR" sz="4000" b="1" dirty="0" smtClean="0">
                <a:solidFill>
                  <a:srgbClr val="0D069A"/>
                </a:solidFill>
                <a:latin typeface="Arial Unicode MS" pitchFamily="34" charset="-128"/>
                <a:ea typeface="Arial Unicode MS" pitchFamily="34" charset="-128"/>
                <a:cs typeface="Arial Unicode MS" pitchFamily="34" charset="-128"/>
              </a:rPr>
              <a:t>131 Sur les pas du saint modèle-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1</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Sur les pas du saint modèle,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Nous marchons, comptant sur lui,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Et son cœur toujours fidèle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Nous accorde son appui.</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Il connaît notre faiblesse;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Lui toujours demeure fort,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Et nous livre avec largesse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Le meilleur de son trésor.</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FF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2</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Il nous donne sa vaillance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Pour monter vers les sommets;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Si l’un tombe en défaillance,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De ce faible il vient plus près.</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Sur le bord du précipice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Il nous tient plus fortement.</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C’est ainsi que nul n’y glisse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Qui sur lui compte vraiment.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FF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3</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Avec nous venez sans crainte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Sur les pas de ce Sauveur,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Suivons tous la route sainte,</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tx1"/>
                </a:solidFill>
                <a:latin typeface="Arial Unicode MS" pitchFamily="34" charset="-128"/>
                <a:ea typeface="Arial Unicode MS" pitchFamily="34" charset="-128"/>
                <a:cs typeface="Arial Unicode MS" pitchFamily="34" charset="-128"/>
              </a:rPr>
              <a:t>Car déjà c’est le bonheur.</a:t>
            </a:r>
            <a:endParaRPr lang="en-US" sz="4000" b="1" dirty="0" smtClean="0">
              <a:solidFill>
                <a:schemeClr val="tx1"/>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Et plus haut, plus loin des plaines,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Avec lui moutons toujours,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Car ses mains sont toujours pleines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Pour qui veut son grand secours.</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5" name="Picture 4" descr="Happy New Year 2023 HD Images Pictures And Photos Free ..."/>
          <p:cNvPicPr/>
          <p:nvPr/>
        </p:nvPicPr>
        <p:blipFill>
          <a:blip r:embed="rId3"/>
          <a:srcRect/>
          <a:stretch>
            <a:fillRect/>
          </a:stretch>
        </p:blipFill>
        <p:spPr bwMode="auto">
          <a:xfrm>
            <a:off x="533400" y="1219200"/>
            <a:ext cx="8229600"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3900" dirty="0" smtClean="0">
                <a:solidFill>
                  <a:srgbClr val="C00000"/>
                </a:solidFill>
              </a:rPr>
              <a:t>ANNOUNCEMENTS FOR JANUARY 2023</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000" b="1" u="sng" dirty="0" smtClean="0">
                <a:solidFill>
                  <a:schemeClr val="accent6">
                    <a:lumMod val="60000"/>
                    <a:lumOff val="40000"/>
                  </a:schemeClr>
                </a:solidFill>
                <a:latin typeface="Arial Unicode MS" pitchFamily="34" charset="-128"/>
                <a:ea typeface="Arial Unicode MS" pitchFamily="34" charset="-128"/>
                <a:cs typeface="Arial Unicode MS" pitchFamily="34" charset="-128"/>
              </a:rPr>
              <a:t>100 Kr </a:t>
            </a:r>
            <a:r>
              <a:rPr lang="fr-FR" sz="4000" b="1" u="sng"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Cht</a:t>
            </a:r>
            <a:r>
              <a:rPr lang="fr-FR" sz="4000" b="1" u="sng"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Esp Le </a:t>
            </a:r>
            <a:r>
              <a:rPr lang="fr-FR" sz="4000" b="1" u="sng"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Jezu</a:t>
            </a:r>
            <a:r>
              <a:rPr lang="fr-FR" sz="4000" b="1" u="sng"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a:t>
            </a:r>
            <a:r>
              <a:rPr lang="fr-FR" sz="4000" b="1" u="sng"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Mouri</a:t>
            </a:r>
            <a:r>
              <a:rPr lang="fr-FR" sz="4000" b="1" u="sng" dirty="0" smtClean="0">
                <a:solidFill>
                  <a:schemeClr val="accent6">
                    <a:lumMod val="60000"/>
                    <a:lumOff val="40000"/>
                  </a:schemeClr>
                </a:solidFill>
                <a:latin typeface="Arial Unicode MS" pitchFamily="34" charset="-128"/>
                <a:ea typeface="Arial Unicode MS" pitchFamily="34" charset="-128"/>
                <a:cs typeface="Arial Unicode MS" pitchFamily="34" charset="-128"/>
              </a:rPr>
              <a:t> Sou </a:t>
            </a:r>
            <a:r>
              <a:rPr lang="fr-FR" sz="4000" b="1" u="sng"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Kalv</a:t>
            </a:r>
            <a:r>
              <a:rPr lang="fr-FR" sz="4000" b="1"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è</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1</a:t>
            </a:r>
            <a:r>
              <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hlinkClick r:id="rId2"/>
              </a:rPr>
              <a:t> </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Lè</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Jezu</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mouri</a:t>
            </a:r>
            <a:r>
              <a:rPr lang="fr-FR" sz="4000" b="1" dirty="0" smtClean="0">
                <a:solidFill>
                  <a:srgbClr val="00FF99"/>
                </a:solidFill>
                <a:latin typeface="Arial Unicode MS" pitchFamily="34" charset="-128"/>
                <a:ea typeface="Arial Unicode MS" pitchFamily="34" charset="-128"/>
                <a:cs typeface="Arial Unicode MS" pitchFamily="34" charset="-128"/>
              </a:rPr>
              <a:t> sou </a:t>
            </a:r>
            <a:r>
              <a:rPr lang="fr-FR" sz="4000" b="1" dirty="0" err="1" smtClean="0">
                <a:solidFill>
                  <a:srgbClr val="00FF99"/>
                </a:solidFill>
                <a:latin typeface="Arial Unicode MS" pitchFamily="34" charset="-128"/>
                <a:ea typeface="Arial Unicode MS" pitchFamily="34" charset="-128"/>
                <a:cs typeface="Arial Unicode MS" pitchFamily="34" charset="-128"/>
              </a:rPr>
              <a:t>kalvè</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Lè</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kris</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mouri</a:t>
            </a:r>
            <a:r>
              <a:rPr lang="fr-FR" sz="4000" b="1" dirty="0" smtClean="0">
                <a:solidFill>
                  <a:srgbClr val="00FF99"/>
                </a:solidFill>
                <a:latin typeface="Arial Unicode MS" pitchFamily="34" charset="-128"/>
                <a:ea typeface="Arial Unicode MS" pitchFamily="34" charset="-128"/>
                <a:cs typeface="Arial Unicode MS" pitchFamily="34" charset="-128"/>
              </a:rPr>
              <a:t> se te pou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mande-m </a:t>
            </a:r>
            <a:r>
              <a:rPr lang="fr-FR" sz="4000" b="1" dirty="0" err="1" smtClean="0">
                <a:solidFill>
                  <a:srgbClr val="00FF99"/>
                </a:solidFill>
                <a:latin typeface="Arial Unicode MS" pitchFamily="34" charset="-128"/>
                <a:ea typeface="Arial Unicode MS" pitchFamily="34" charset="-128"/>
                <a:cs typeface="Arial Unicode MS" pitchFamily="34" charset="-128"/>
              </a:rPr>
              <a:t>èske</a:t>
            </a:r>
            <a:r>
              <a:rPr lang="fr-FR" sz="4000" b="1" dirty="0" smtClean="0">
                <a:solidFill>
                  <a:srgbClr val="00FF99"/>
                </a:solidFill>
                <a:latin typeface="Arial Unicode MS" pitchFamily="34" charset="-128"/>
                <a:ea typeface="Arial Unicode MS" pitchFamily="34" charset="-128"/>
                <a:cs typeface="Arial Unicode MS" pitchFamily="34" charset="-128"/>
              </a:rPr>
              <a:t> ma </a:t>
            </a:r>
            <a:r>
              <a:rPr lang="fr-FR" sz="4000" b="1" dirty="0" err="1" smtClean="0">
                <a:solidFill>
                  <a:srgbClr val="00FF99"/>
                </a:solidFill>
                <a:latin typeface="Arial Unicode MS" pitchFamily="34" charset="-128"/>
                <a:ea typeface="Arial Unicode MS" pitchFamily="34" charset="-128"/>
                <a:cs typeface="Arial Unicode MS" pitchFamily="34" charset="-128"/>
              </a:rPr>
              <a:t>konnin</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Konbiin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doue</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Konbiin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doue</a:t>
            </a:r>
            <a:r>
              <a:rPr lang="fr-FR" sz="4000" b="1" dirty="0" smtClean="0">
                <a:solidFill>
                  <a:srgbClr val="00FF99"/>
                </a:solidFill>
                <a:latin typeface="Arial Unicode MS" pitchFamily="34" charset="-128"/>
                <a:ea typeface="Arial Unicode MS" pitchFamily="34" charset="-128"/>
                <a:cs typeface="Arial Unicode MS" pitchFamily="34" charset="-128"/>
              </a:rPr>
              <a:t>?</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Ke</a:t>
            </a: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lamou</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san</a:t>
            </a:r>
            <a:r>
              <a:rPr lang="fr-FR" sz="4000" b="1" dirty="0" smtClean="0">
                <a:solidFill>
                  <a:srgbClr val="FF00FF"/>
                </a:solidFill>
                <a:latin typeface="Arial Unicode MS" pitchFamily="34" charset="-128"/>
                <a:ea typeface="Arial Unicode MS" pitchFamily="34" charset="-128"/>
                <a:cs typeface="Arial Unicode MS" pitchFamily="34" charset="-128"/>
              </a:rPr>
              <a:t> fin?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ka </a:t>
            </a:r>
            <a:r>
              <a:rPr lang="fr-FR" sz="4000" b="1" dirty="0" err="1" smtClean="0">
                <a:solidFill>
                  <a:srgbClr val="FF00FF"/>
                </a:solidFill>
                <a:latin typeface="Arial Unicode MS" pitchFamily="34" charset="-128"/>
                <a:ea typeface="Arial Unicode MS" pitchFamily="34" charset="-128"/>
                <a:cs typeface="Arial Unicode MS" pitchFamily="34" charset="-128"/>
              </a:rPr>
              <a:t>kris</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Konnin</a:t>
            </a:r>
            <a:r>
              <a:rPr lang="fr-FR" sz="4000" b="1" dirty="0" smtClean="0">
                <a:solidFill>
                  <a:srgbClr val="FF00FF"/>
                </a:solidFill>
                <a:latin typeface="Arial Unicode MS" pitchFamily="34" charset="-128"/>
                <a:ea typeface="Arial Unicode MS" pitchFamily="34" charset="-128"/>
                <a:cs typeface="Arial Unicode MS" pitchFamily="34" charset="-128"/>
              </a:rPr>
              <a:t> sa li </a:t>
            </a:r>
            <a:r>
              <a:rPr lang="fr-FR" sz="4000" b="1" dirty="0" err="1" smtClean="0">
                <a:solidFill>
                  <a:srgbClr val="FF00FF"/>
                </a:solidFill>
                <a:latin typeface="Arial Unicode MS" pitchFamily="34" charset="-128"/>
                <a:ea typeface="Arial Unicode MS" pitchFamily="34" charset="-128"/>
                <a:cs typeface="Arial Unicode MS" pitchFamily="34" charset="-128"/>
              </a:rPr>
              <a:t>fè</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pa</a:t>
            </a:r>
            <a:r>
              <a:rPr lang="fr-FR" sz="4000" b="1" dirty="0" smtClean="0">
                <a:solidFill>
                  <a:srgbClr val="FF00FF"/>
                </a:solidFill>
                <a:latin typeface="Arial Unicode MS" pitchFamily="34" charset="-128"/>
                <a:ea typeface="Arial Unicode MS" pitchFamily="34" charset="-128"/>
                <a:cs typeface="Arial Unicode MS" pitchFamily="34" charset="-128"/>
              </a:rPr>
              <a:t> ka di </a:t>
            </a: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endParaRPr lang="en-US" sz="4000" b="1" dirty="0" smtClean="0">
              <a:solidFill>
                <a:srgbClr val="FF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2</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Sovè</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moiun</a:t>
            </a:r>
            <a:r>
              <a:rPr lang="fr-FR" sz="4000" b="1" dirty="0" smtClean="0">
                <a:solidFill>
                  <a:srgbClr val="00FF99"/>
                </a:solidFill>
                <a:latin typeface="Arial Unicode MS" pitchFamily="34" charset="-128"/>
                <a:ea typeface="Arial Unicode MS" pitchFamily="34" charset="-128"/>
                <a:cs typeface="Arial Unicode MS" pitchFamily="34" charset="-128"/>
              </a:rPr>
              <a:t> na </a:t>
            </a:r>
            <a:r>
              <a:rPr lang="fr-FR" sz="4000" b="1" dirty="0" err="1" smtClean="0">
                <a:solidFill>
                  <a:srgbClr val="00FF99"/>
                </a:solidFill>
                <a:latin typeface="Arial Unicode MS" pitchFamily="34" charset="-128"/>
                <a:ea typeface="Arial Unicode MS" pitchFamily="34" charset="-128"/>
                <a:cs typeface="Arial Unicode MS" pitchFamily="34" charset="-128"/>
              </a:rPr>
              <a:t>Jetsemani</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Te </a:t>
            </a:r>
            <a:r>
              <a:rPr lang="fr-FR" sz="4000" b="1" dirty="0" err="1" smtClean="0">
                <a:solidFill>
                  <a:srgbClr val="00FF99"/>
                </a:solidFill>
                <a:latin typeface="Arial Unicode MS" pitchFamily="34" charset="-128"/>
                <a:ea typeface="Arial Unicode MS" pitchFamily="34" charset="-128"/>
                <a:cs typeface="Arial Unicode MS" pitchFamily="34" charset="-128"/>
              </a:rPr>
              <a:t>pase</a:t>
            </a:r>
            <a:r>
              <a:rPr lang="fr-FR" sz="4000" b="1" dirty="0" smtClean="0">
                <a:solidFill>
                  <a:srgbClr val="00FF99"/>
                </a:solidFill>
                <a:latin typeface="Arial Unicode MS" pitchFamily="34" charset="-128"/>
                <a:ea typeface="Arial Unicode MS" pitchFamily="34" charset="-128"/>
                <a:cs typeface="Arial Unicode MS" pitchFamily="34" charset="-128"/>
              </a:rPr>
              <a:t> pi </a:t>
            </a:r>
            <a:r>
              <a:rPr lang="fr-FR" sz="4000" b="1" dirty="0" err="1" smtClean="0">
                <a:solidFill>
                  <a:srgbClr val="00FF99"/>
                </a:solidFill>
                <a:latin typeface="Arial Unicode MS" pitchFamily="34" charset="-128"/>
                <a:ea typeface="Arial Unicode MS" pitchFamily="34" charset="-128"/>
                <a:cs typeface="Arial Unicode MS" pitchFamily="34" charset="-128"/>
              </a:rPr>
              <a:t>gran</a:t>
            </a:r>
            <a:r>
              <a:rPr lang="fr-FR" sz="4000" b="1" dirty="0" smtClean="0">
                <a:solidFill>
                  <a:srgbClr val="00FF99"/>
                </a:solidFill>
                <a:latin typeface="Arial Unicode MS" pitchFamily="34" charset="-128"/>
                <a:ea typeface="Arial Unicode MS" pitchFamily="34" charset="-128"/>
                <a:cs typeface="Arial Unicode MS" pitchFamily="34" charset="-128"/>
              </a:rPr>
              <a:t> agoni</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Se pou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soufrans</a:t>
            </a:r>
            <a:r>
              <a:rPr lang="fr-FR" sz="4000" b="1" dirty="0" smtClean="0">
                <a:solidFill>
                  <a:srgbClr val="00FF99"/>
                </a:solidFill>
                <a:latin typeface="Arial Unicode MS" pitchFamily="34" charset="-128"/>
                <a:ea typeface="Arial Unicode MS" pitchFamily="34" charset="-128"/>
                <a:cs typeface="Arial Unicode MS" pitchFamily="34" charset="-128"/>
              </a:rPr>
              <a:t> sa te </a:t>
            </a:r>
            <a:r>
              <a:rPr lang="fr-FR" sz="4000" b="1" dirty="0" err="1" smtClean="0">
                <a:solidFill>
                  <a:srgbClr val="00FF99"/>
                </a:solidFill>
                <a:latin typeface="Arial Unicode MS" pitchFamily="34" charset="-128"/>
                <a:ea typeface="Arial Unicode MS" pitchFamily="34" charset="-128"/>
                <a:cs typeface="Arial Unicode MS" pitchFamily="34" charset="-128"/>
              </a:rPr>
              <a:t>ye</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Kouman</a:t>
            </a:r>
            <a:r>
              <a:rPr lang="fr-FR" sz="4000" b="1" dirty="0" smtClean="0">
                <a:solidFill>
                  <a:srgbClr val="00FF99"/>
                </a:solidFill>
                <a:latin typeface="Arial Unicode MS" pitchFamily="34" charset="-128"/>
                <a:ea typeface="Arial Unicode MS" pitchFamily="34" charset="-128"/>
                <a:cs typeface="Arial Unicode MS" pitchFamily="34" charset="-128"/>
              </a:rPr>
              <a:t> pou-m di </a:t>
            </a:r>
            <a:r>
              <a:rPr lang="fr-FR" sz="4000" b="1" dirty="0" err="1" smtClean="0">
                <a:solidFill>
                  <a:srgbClr val="00FF99"/>
                </a:solidFill>
                <a:latin typeface="Arial Unicode MS" pitchFamily="34" charset="-128"/>
                <a:ea typeface="Arial Unicode MS" pitchFamily="34" charset="-128"/>
                <a:cs typeface="Arial Unicode MS" pitchFamily="34" charset="-128"/>
              </a:rPr>
              <a:t>konbiin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doue</a:t>
            </a:r>
            <a:r>
              <a:rPr lang="fr-FR" sz="4000" b="1" dirty="0" smtClean="0">
                <a:solidFill>
                  <a:srgbClr val="00FF99"/>
                </a:solidFill>
                <a:latin typeface="Arial Unicode MS" pitchFamily="34" charset="-128"/>
                <a:ea typeface="Arial Unicode MS" pitchFamily="34" charset="-128"/>
                <a:cs typeface="Arial Unicode MS" pitchFamily="34" charset="-128"/>
              </a:rPr>
              <a:t>?</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Ke</a:t>
            </a: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lamou</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san</a:t>
            </a:r>
            <a:r>
              <a:rPr lang="fr-FR" sz="4000" b="1" dirty="0" smtClean="0">
                <a:solidFill>
                  <a:srgbClr val="FF00FF"/>
                </a:solidFill>
                <a:latin typeface="Arial Unicode MS" pitchFamily="34" charset="-128"/>
                <a:ea typeface="Arial Unicode MS" pitchFamily="34" charset="-128"/>
                <a:cs typeface="Arial Unicode MS" pitchFamily="34" charset="-128"/>
              </a:rPr>
              <a:t> fin?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ka </a:t>
            </a:r>
            <a:r>
              <a:rPr lang="fr-FR" sz="4000" b="1" dirty="0" err="1" smtClean="0">
                <a:solidFill>
                  <a:srgbClr val="FF00FF"/>
                </a:solidFill>
                <a:latin typeface="Arial Unicode MS" pitchFamily="34" charset="-128"/>
                <a:ea typeface="Arial Unicode MS" pitchFamily="34" charset="-128"/>
                <a:cs typeface="Arial Unicode MS" pitchFamily="34" charset="-128"/>
              </a:rPr>
              <a:t>kris</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Konnin</a:t>
            </a:r>
            <a:r>
              <a:rPr lang="fr-FR" sz="4000" b="1" dirty="0" smtClean="0">
                <a:solidFill>
                  <a:srgbClr val="FF00FF"/>
                </a:solidFill>
                <a:latin typeface="Arial Unicode MS" pitchFamily="34" charset="-128"/>
                <a:ea typeface="Arial Unicode MS" pitchFamily="34" charset="-128"/>
                <a:cs typeface="Arial Unicode MS" pitchFamily="34" charset="-128"/>
              </a:rPr>
              <a:t> sa li </a:t>
            </a:r>
            <a:r>
              <a:rPr lang="fr-FR" sz="4000" b="1" dirty="0" err="1" smtClean="0">
                <a:solidFill>
                  <a:srgbClr val="FF00FF"/>
                </a:solidFill>
                <a:latin typeface="Arial Unicode MS" pitchFamily="34" charset="-128"/>
                <a:ea typeface="Arial Unicode MS" pitchFamily="34" charset="-128"/>
                <a:cs typeface="Arial Unicode MS" pitchFamily="34" charset="-128"/>
              </a:rPr>
              <a:t>fè</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pa</a:t>
            </a:r>
            <a:r>
              <a:rPr lang="fr-FR" sz="4000" b="1" dirty="0" smtClean="0">
                <a:solidFill>
                  <a:srgbClr val="FF00FF"/>
                </a:solidFill>
                <a:latin typeface="Arial Unicode MS" pitchFamily="34" charset="-128"/>
                <a:ea typeface="Arial Unicode MS" pitchFamily="34" charset="-128"/>
                <a:cs typeface="Arial Unicode MS" pitchFamily="34" charset="-128"/>
              </a:rPr>
              <a:t> ka di </a:t>
            </a: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endParaRPr lang="en-US" sz="4000" b="1" dirty="0" smtClean="0">
              <a:solidFill>
                <a:srgbClr val="FF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3</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Se te </a:t>
            </a:r>
            <a:r>
              <a:rPr lang="fr-FR" sz="4000" b="1" dirty="0" err="1" smtClean="0">
                <a:solidFill>
                  <a:srgbClr val="00FF99"/>
                </a:solidFill>
                <a:latin typeface="Arial Unicode MS" pitchFamily="34" charset="-128"/>
                <a:ea typeface="Arial Unicode MS" pitchFamily="34" charset="-128"/>
                <a:cs typeface="Arial Unicode MS" pitchFamily="34" charset="-128"/>
              </a:rPr>
              <a:t>amou</a:t>
            </a:r>
            <a:r>
              <a:rPr lang="fr-FR" sz="4000" b="1" dirty="0" smtClean="0">
                <a:solidFill>
                  <a:srgbClr val="00FF99"/>
                </a:solidFill>
                <a:latin typeface="Arial Unicode MS" pitchFamily="34" charset="-128"/>
                <a:ea typeface="Arial Unicode MS" pitchFamily="34" charset="-128"/>
                <a:cs typeface="Arial Unicode MS" pitchFamily="34" charset="-128"/>
              </a:rPr>
              <a:t> li gin pou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Ki</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fè</a:t>
            </a:r>
            <a:r>
              <a:rPr lang="fr-FR" sz="4000" b="1" dirty="0" smtClean="0">
                <a:solidFill>
                  <a:srgbClr val="00FF99"/>
                </a:solidFill>
                <a:latin typeface="Arial Unicode MS" pitchFamily="34" charset="-128"/>
                <a:ea typeface="Arial Unicode MS" pitchFamily="34" charset="-128"/>
                <a:cs typeface="Arial Unicode MS" pitchFamily="34" charset="-128"/>
              </a:rPr>
              <a:t>-l </a:t>
            </a:r>
            <a:r>
              <a:rPr lang="fr-FR" sz="4000" b="1" dirty="0" err="1" smtClean="0">
                <a:solidFill>
                  <a:srgbClr val="00FF99"/>
                </a:solidFill>
                <a:latin typeface="Arial Unicode MS" pitchFamily="34" charset="-128"/>
                <a:ea typeface="Arial Unicode MS" pitchFamily="34" charset="-128"/>
                <a:cs typeface="Arial Unicode MS" pitchFamily="34" charset="-128"/>
              </a:rPr>
              <a:t>soufri</a:t>
            </a:r>
            <a:r>
              <a:rPr lang="fr-FR" sz="4000" b="1" dirty="0" smtClean="0">
                <a:solidFill>
                  <a:srgbClr val="00FF99"/>
                </a:solidFill>
                <a:latin typeface="Arial Unicode MS" pitchFamily="34" charset="-128"/>
                <a:ea typeface="Arial Unicode MS" pitchFamily="34" charset="-128"/>
                <a:cs typeface="Arial Unicode MS" pitchFamily="34" charset="-128"/>
              </a:rPr>
              <a:t> gnou </a:t>
            </a:r>
            <a:r>
              <a:rPr lang="fr-FR" sz="4000" b="1" dirty="0" err="1" smtClean="0">
                <a:solidFill>
                  <a:srgbClr val="00FF99"/>
                </a:solidFill>
                <a:latin typeface="Arial Unicode MS" pitchFamily="34" charset="-128"/>
                <a:ea typeface="Arial Unicode MS" pitchFamily="34" charset="-128"/>
                <a:cs typeface="Arial Unicode MS" pitchFamily="34" charset="-128"/>
              </a:rPr>
              <a:t>mò</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onte</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Le tout </a:t>
            </a:r>
            <a:r>
              <a:rPr lang="fr-FR" sz="4000" b="1" dirty="0" err="1" smtClean="0">
                <a:solidFill>
                  <a:srgbClr val="00FF99"/>
                </a:solidFill>
                <a:latin typeface="Arial Unicode MS" pitchFamily="34" charset="-128"/>
                <a:ea typeface="Arial Unicode MS" pitchFamily="34" charset="-128"/>
                <a:cs typeface="Arial Unicode MS" pitchFamily="34" charset="-128"/>
              </a:rPr>
              <a:t>san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kò</a:t>
            </a:r>
            <a:r>
              <a:rPr lang="fr-FR" sz="4000" b="1" dirty="0" smtClean="0">
                <a:solidFill>
                  <a:srgbClr val="00FF99"/>
                </a:solidFill>
                <a:latin typeface="Arial Unicode MS" pitchFamily="34" charset="-128"/>
                <a:ea typeface="Arial Unicode MS" pitchFamily="34" charset="-128"/>
                <a:cs typeface="Arial Unicode MS" pitchFamily="34" charset="-128"/>
              </a:rPr>
              <a:t> Li te </a:t>
            </a:r>
            <a:r>
              <a:rPr lang="fr-FR" sz="4000" b="1" dirty="0" err="1" smtClean="0">
                <a:solidFill>
                  <a:srgbClr val="00FF99"/>
                </a:solidFill>
                <a:latin typeface="Arial Unicode MS" pitchFamily="34" charset="-128"/>
                <a:ea typeface="Arial Unicode MS" pitchFamily="34" charset="-128"/>
                <a:cs typeface="Arial Unicode MS" pitchFamily="34" charset="-128"/>
              </a:rPr>
              <a:t>koule</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99"/>
                </a:solidFill>
                <a:latin typeface="Arial Unicode MS" pitchFamily="34" charset="-128"/>
                <a:ea typeface="Arial Unicode MS" pitchFamily="34" charset="-128"/>
                <a:cs typeface="Arial Unicode MS" pitchFamily="34" charset="-128"/>
              </a:rPr>
              <a:t>Li </a:t>
            </a:r>
            <a:r>
              <a:rPr lang="fr-FR" sz="4000" b="1" dirty="0" err="1" smtClean="0">
                <a:solidFill>
                  <a:srgbClr val="00FF99"/>
                </a:solidFill>
                <a:latin typeface="Arial Unicode MS" pitchFamily="34" charset="-128"/>
                <a:ea typeface="Arial Unicode MS" pitchFamily="34" charset="-128"/>
                <a:cs typeface="Arial Unicode MS" pitchFamily="34" charset="-128"/>
              </a:rPr>
              <a:t>sove</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Konbiin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doue</a:t>
            </a:r>
            <a:r>
              <a:rPr lang="fr-FR" sz="4000" b="1" dirty="0" smtClean="0">
                <a:solidFill>
                  <a:srgbClr val="00FF99"/>
                </a:solidFill>
                <a:latin typeface="Arial Unicode MS" pitchFamily="34" charset="-128"/>
                <a:ea typeface="Arial Unicode MS" pitchFamily="34" charset="-128"/>
                <a:cs typeface="Arial Unicode MS" pitchFamily="34" charset="-128"/>
              </a:rPr>
              <a:t>!</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Ke</a:t>
            </a: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lamou</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san</a:t>
            </a:r>
            <a:r>
              <a:rPr lang="fr-FR" sz="4000" b="1" dirty="0" smtClean="0">
                <a:solidFill>
                  <a:srgbClr val="FF00FF"/>
                </a:solidFill>
                <a:latin typeface="Arial Unicode MS" pitchFamily="34" charset="-128"/>
                <a:ea typeface="Arial Unicode MS" pitchFamily="34" charset="-128"/>
                <a:cs typeface="Arial Unicode MS" pitchFamily="34" charset="-128"/>
              </a:rPr>
              <a:t> fin?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ka </a:t>
            </a:r>
            <a:r>
              <a:rPr lang="fr-FR" sz="4000" b="1" dirty="0" err="1" smtClean="0">
                <a:solidFill>
                  <a:srgbClr val="FF00FF"/>
                </a:solidFill>
                <a:latin typeface="Arial Unicode MS" pitchFamily="34" charset="-128"/>
                <a:ea typeface="Arial Unicode MS" pitchFamily="34" charset="-128"/>
                <a:cs typeface="Arial Unicode MS" pitchFamily="34" charset="-128"/>
              </a:rPr>
              <a:t>kris</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Konnin</a:t>
            </a:r>
            <a:r>
              <a:rPr lang="fr-FR" sz="4000" b="1" dirty="0" smtClean="0">
                <a:solidFill>
                  <a:srgbClr val="FF00FF"/>
                </a:solidFill>
                <a:latin typeface="Arial Unicode MS" pitchFamily="34" charset="-128"/>
                <a:ea typeface="Arial Unicode MS" pitchFamily="34" charset="-128"/>
                <a:cs typeface="Arial Unicode MS" pitchFamily="34" charset="-128"/>
              </a:rPr>
              <a:t> sa li </a:t>
            </a:r>
            <a:r>
              <a:rPr lang="fr-FR" sz="4000" b="1" dirty="0" err="1" smtClean="0">
                <a:solidFill>
                  <a:srgbClr val="FF00FF"/>
                </a:solidFill>
                <a:latin typeface="Arial Unicode MS" pitchFamily="34" charset="-128"/>
                <a:ea typeface="Arial Unicode MS" pitchFamily="34" charset="-128"/>
                <a:cs typeface="Arial Unicode MS" pitchFamily="34" charset="-128"/>
              </a:rPr>
              <a:t>fè</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pa</a:t>
            </a:r>
            <a:r>
              <a:rPr lang="fr-FR" sz="4000" b="1" dirty="0" smtClean="0">
                <a:solidFill>
                  <a:srgbClr val="FF00FF"/>
                </a:solidFill>
                <a:latin typeface="Arial Unicode MS" pitchFamily="34" charset="-128"/>
                <a:ea typeface="Arial Unicode MS" pitchFamily="34" charset="-128"/>
                <a:cs typeface="Arial Unicode MS" pitchFamily="34" charset="-128"/>
              </a:rPr>
              <a:t> ka di </a:t>
            </a: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endParaRPr lang="en-US" sz="4000" b="1" dirty="0" smtClean="0">
              <a:solidFill>
                <a:srgbClr val="FF00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4</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Lè</a:t>
            </a:r>
            <a:r>
              <a:rPr lang="fr-FR" sz="4000" b="1" dirty="0" smtClean="0">
                <a:solidFill>
                  <a:srgbClr val="00FF99"/>
                </a:solidFill>
                <a:latin typeface="Arial Unicode MS" pitchFamily="34" charset="-128"/>
                <a:ea typeface="Arial Unicode MS" pitchFamily="34" charset="-128"/>
                <a:cs typeface="Arial Unicode MS" pitchFamily="34" charset="-128"/>
              </a:rPr>
              <a:t> m-a rive nan </a:t>
            </a:r>
            <a:r>
              <a:rPr lang="fr-FR" sz="4000" b="1" dirty="0" err="1" smtClean="0">
                <a:solidFill>
                  <a:srgbClr val="00FF99"/>
                </a:solidFill>
                <a:latin typeface="Arial Unicode MS" pitchFamily="34" charset="-128"/>
                <a:ea typeface="Arial Unicode MS" pitchFamily="34" charset="-128"/>
                <a:cs typeface="Arial Unicode MS" pitchFamily="34" charset="-128"/>
              </a:rPr>
              <a:t>sièl</a:t>
            </a:r>
            <a:r>
              <a:rPr lang="fr-FR" sz="4000" b="1" dirty="0" smtClean="0">
                <a:solidFill>
                  <a:srgbClr val="00FF99"/>
                </a:solidFill>
                <a:latin typeface="Arial Unicode MS" pitchFamily="34" charset="-128"/>
                <a:ea typeface="Arial Unicode MS" pitchFamily="34" charset="-128"/>
                <a:cs typeface="Arial Unicode MS" pitchFamily="34" charset="-128"/>
              </a:rPr>
              <a:t> la </a:t>
            </a:r>
            <a:r>
              <a:rPr lang="fr-FR" sz="4000" b="1" dirty="0" err="1" smtClean="0">
                <a:solidFill>
                  <a:srgbClr val="00FF99"/>
                </a:solidFill>
                <a:latin typeface="Arial Unicode MS" pitchFamily="34" charset="-128"/>
                <a:ea typeface="Arial Unicode MS" pitchFamily="34" charset="-128"/>
                <a:cs typeface="Arial Unicode MS" pitchFamily="34" charset="-128"/>
              </a:rPr>
              <a:t>tou</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Rete</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avèk</a:t>
            </a:r>
            <a:r>
              <a:rPr lang="fr-FR" sz="4000" b="1" dirty="0" smtClean="0">
                <a:solidFill>
                  <a:srgbClr val="00FF99"/>
                </a:solidFill>
                <a:latin typeface="Arial Unicode MS" pitchFamily="34" charset="-128"/>
                <a:ea typeface="Arial Unicode MS" pitchFamily="34" charset="-128"/>
                <a:cs typeface="Arial Unicode MS" pitchFamily="34" charset="-128"/>
              </a:rPr>
              <a:t> li pou </a:t>
            </a:r>
            <a:r>
              <a:rPr lang="fr-FR" sz="4000" b="1" dirty="0" err="1" smtClean="0">
                <a:solidFill>
                  <a:srgbClr val="00FF99"/>
                </a:solidFill>
                <a:latin typeface="Arial Unicode MS" pitchFamily="34" charset="-128"/>
                <a:ea typeface="Arial Unicode MS" pitchFamily="34" charset="-128"/>
                <a:cs typeface="Arial Unicode MS" pitchFamily="34" charset="-128"/>
              </a:rPr>
              <a:t>toujou</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met pale di mil </a:t>
            </a:r>
            <a:r>
              <a:rPr lang="fr-FR" sz="4000" b="1" dirty="0" err="1" smtClean="0">
                <a:solidFill>
                  <a:srgbClr val="00FF99"/>
                </a:solidFill>
                <a:latin typeface="Arial Unicode MS" pitchFamily="34" charset="-128"/>
                <a:ea typeface="Arial Unicode MS" pitchFamily="34" charset="-128"/>
                <a:cs typeface="Arial Unicode MS" pitchFamily="34" charset="-128"/>
              </a:rPr>
              <a:t>anne</a:t>
            </a:r>
            <a:endParaRPr lang="en-US" sz="4000" b="1" dirty="0" smtClean="0">
              <a:solidFill>
                <a:srgbClr val="00FF99"/>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pap</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fi-n</a:t>
            </a:r>
            <a:r>
              <a:rPr lang="fr-FR" sz="4000" b="1" dirty="0" smtClean="0">
                <a:solidFill>
                  <a:srgbClr val="00FF99"/>
                </a:solidFill>
                <a:latin typeface="Arial Unicode MS" pitchFamily="34" charset="-128"/>
                <a:ea typeface="Arial Unicode MS" pitchFamily="34" charset="-128"/>
                <a:cs typeface="Arial Unicode MS" pitchFamily="34" charset="-128"/>
              </a:rPr>
              <a:t> di </a:t>
            </a:r>
            <a:r>
              <a:rPr lang="fr-FR" sz="4000" b="1" dirty="0" err="1" smtClean="0">
                <a:solidFill>
                  <a:srgbClr val="00FF99"/>
                </a:solidFill>
                <a:latin typeface="Arial Unicode MS" pitchFamily="34" charset="-128"/>
                <a:ea typeface="Arial Unicode MS" pitchFamily="34" charset="-128"/>
                <a:cs typeface="Arial Unicode MS" pitchFamily="34" charset="-128"/>
              </a:rPr>
              <a:t>konbiin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mouin</a:t>
            </a:r>
            <a:r>
              <a:rPr lang="fr-FR" sz="4000" b="1" dirty="0" smtClean="0">
                <a:solidFill>
                  <a:srgbClr val="00FF99"/>
                </a:solidFill>
                <a:latin typeface="Arial Unicode MS" pitchFamily="34" charset="-128"/>
                <a:ea typeface="Arial Unicode MS" pitchFamily="34" charset="-128"/>
                <a:cs typeface="Arial Unicode MS" pitchFamily="34" charset="-128"/>
              </a:rPr>
              <a:t> </a:t>
            </a:r>
            <a:r>
              <a:rPr lang="fr-FR" sz="4000" b="1" dirty="0" err="1" smtClean="0">
                <a:solidFill>
                  <a:srgbClr val="00FF99"/>
                </a:solidFill>
                <a:latin typeface="Arial Unicode MS" pitchFamily="34" charset="-128"/>
                <a:ea typeface="Arial Unicode MS" pitchFamily="34" charset="-128"/>
                <a:cs typeface="Arial Unicode MS" pitchFamily="34" charset="-128"/>
              </a:rPr>
              <a:t>doue</a:t>
            </a:r>
            <a:r>
              <a:rPr lang="fr-FR" sz="4000" b="1" dirty="0" smtClean="0">
                <a:solidFill>
                  <a:srgbClr val="00FF99"/>
                </a:solidFill>
                <a:latin typeface="Arial Unicode MS" pitchFamily="34" charset="-128"/>
                <a:ea typeface="Arial Unicode MS" pitchFamily="34" charset="-128"/>
                <a:cs typeface="Arial Unicode MS" pitchFamily="34" charset="-128"/>
              </a:rPr>
              <a:t>.</a:t>
            </a:r>
          </a:p>
          <a:p>
            <a:pPr algn="ctr">
              <a:buNone/>
            </a:pPr>
            <a:r>
              <a:rPr lang="fr-FR" sz="4000" b="1" dirty="0" err="1" smtClean="0">
                <a:solidFill>
                  <a:schemeClr val="accent6">
                    <a:lumMod val="60000"/>
                    <a:lumOff val="40000"/>
                  </a:schemeClr>
                </a:solidFill>
                <a:latin typeface="Arial Unicode MS" pitchFamily="34" charset="-128"/>
                <a:ea typeface="Arial Unicode MS" pitchFamily="34" charset="-128"/>
                <a:cs typeface="Arial Unicode MS" pitchFamily="34" charset="-128"/>
              </a:rPr>
              <a:t>Ke</a:t>
            </a:r>
            <a:r>
              <a:rPr lang="fr-FR"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lamou</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san</a:t>
            </a:r>
            <a:r>
              <a:rPr lang="fr-FR" sz="4000" b="1" dirty="0" smtClean="0">
                <a:solidFill>
                  <a:srgbClr val="FF00FF"/>
                </a:solidFill>
                <a:latin typeface="Arial Unicode MS" pitchFamily="34" charset="-128"/>
                <a:ea typeface="Arial Unicode MS" pitchFamily="34" charset="-128"/>
                <a:cs typeface="Arial Unicode MS" pitchFamily="34" charset="-128"/>
              </a:rPr>
              <a:t> fin?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r>
              <a:rPr lang="fr-FR" sz="4000" b="1" dirty="0" smtClean="0">
                <a:solidFill>
                  <a:srgbClr val="FF00FF"/>
                </a:solidFill>
                <a:latin typeface="Arial Unicode MS" pitchFamily="34" charset="-128"/>
                <a:ea typeface="Arial Unicode MS" pitchFamily="34" charset="-128"/>
                <a:cs typeface="Arial Unicode MS" pitchFamily="34" charset="-128"/>
              </a:rPr>
              <a:t> ka </a:t>
            </a:r>
            <a:r>
              <a:rPr lang="fr-FR" sz="4000" b="1" dirty="0" err="1" smtClean="0">
                <a:solidFill>
                  <a:srgbClr val="FF00FF"/>
                </a:solidFill>
                <a:latin typeface="Arial Unicode MS" pitchFamily="34" charset="-128"/>
                <a:ea typeface="Arial Unicode MS" pitchFamily="34" charset="-128"/>
                <a:cs typeface="Arial Unicode MS" pitchFamily="34" charset="-128"/>
              </a:rPr>
              <a:t>kris</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Konnin</a:t>
            </a:r>
            <a:r>
              <a:rPr lang="fr-FR" sz="4000" b="1" dirty="0" smtClean="0">
                <a:solidFill>
                  <a:srgbClr val="FF00FF"/>
                </a:solidFill>
                <a:latin typeface="Arial Unicode MS" pitchFamily="34" charset="-128"/>
                <a:ea typeface="Arial Unicode MS" pitchFamily="34" charset="-128"/>
                <a:cs typeface="Arial Unicode MS" pitchFamily="34" charset="-128"/>
              </a:rPr>
              <a:t> sa li </a:t>
            </a:r>
            <a:r>
              <a:rPr lang="fr-FR" sz="4000" b="1" dirty="0" err="1" smtClean="0">
                <a:solidFill>
                  <a:srgbClr val="FF00FF"/>
                </a:solidFill>
                <a:latin typeface="Arial Unicode MS" pitchFamily="34" charset="-128"/>
                <a:ea typeface="Arial Unicode MS" pitchFamily="34" charset="-128"/>
                <a:cs typeface="Arial Unicode MS" pitchFamily="34" charset="-128"/>
              </a:rPr>
              <a:t>fè</a:t>
            </a:r>
            <a:r>
              <a:rPr lang="fr-FR" sz="4000" b="1" dirty="0" smtClean="0">
                <a:solidFill>
                  <a:srgbClr val="FF00FF"/>
                </a:solidFill>
                <a:latin typeface="Arial Unicode MS" pitchFamily="34" charset="-128"/>
                <a:ea typeface="Arial Unicode MS" pitchFamily="34" charset="-128"/>
                <a:cs typeface="Arial Unicode MS" pitchFamily="34" charset="-128"/>
              </a:rPr>
              <a:t> pou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pa</a:t>
            </a:r>
            <a:r>
              <a:rPr lang="fr-FR" sz="4000" b="1" dirty="0" smtClean="0">
                <a:solidFill>
                  <a:srgbClr val="FF00FF"/>
                </a:solidFill>
                <a:latin typeface="Arial Unicode MS" pitchFamily="34" charset="-128"/>
                <a:ea typeface="Arial Unicode MS" pitchFamily="34" charset="-128"/>
                <a:cs typeface="Arial Unicode MS" pitchFamily="34" charset="-128"/>
              </a:rPr>
              <a:t> ka di </a:t>
            </a:r>
            <a:r>
              <a:rPr lang="fr-FR" sz="4000" b="1" dirty="0" err="1" smtClean="0">
                <a:solidFill>
                  <a:srgbClr val="FF00FF"/>
                </a:solidFill>
                <a:latin typeface="Arial Unicode MS" pitchFamily="34" charset="-128"/>
                <a:ea typeface="Arial Unicode MS" pitchFamily="34" charset="-128"/>
                <a:cs typeface="Arial Unicode MS" pitchFamily="34" charset="-128"/>
              </a:rPr>
              <a:t>konbiin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mouin</a:t>
            </a:r>
            <a:r>
              <a:rPr lang="fr-FR" sz="4000" b="1" dirty="0" smtClean="0">
                <a:solidFill>
                  <a:srgbClr val="FF00FF"/>
                </a:solidFill>
                <a:latin typeface="Arial Unicode MS" pitchFamily="34" charset="-128"/>
                <a:ea typeface="Arial Unicode MS" pitchFamily="34" charset="-128"/>
                <a:cs typeface="Arial Unicode MS" pitchFamily="34" charset="-128"/>
              </a:rPr>
              <a:t> </a:t>
            </a:r>
            <a:r>
              <a:rPr lang="fr-FR" sz="4000" b="1" dirty="0" err="1" smtClean="0">
                <a:solidFill>
                  <a:srgbClr val="FF00FF"/>
                </a:solidFill>
                <a:latin typeface="Arial Unicode MS" pitchFamily="34" charset="-128"/>
                <a:ea typeface="Arial Unicode MS" pitchFamily="34" charset="-128"/>
                <a:cs typeface="Arial Unicode MS" pitchFamily="34" charset="-128"/>
              </a:rPr>
              <a:t>doue</a:t>
            </a:r>
            <a:endParaRPr lang="en-US" sz="4000" b="1" dirty="0" smtClean="0">
              <a:solidFill>
                <a:srgbClr val="FF00FF"/>
              </a:solidFill>
              <a:latin typeface="Arial Unicode MS" pitchFamily="34" charset="-128"/>
              <a:ea typeface="Arial Unicode MS" pitchFamily="34" charset="-128"/>
              <a:cs typeface="Arial Unicode MS" pitchFamily="34" charset="-128"/>
            </a:endParaRPr>
          </a:p>
          <a:p>
            <a:pPr algn="ctr">
              <a:buNone/>
            </a:pPr>
            <a:endParaRPr lang="fr-FR" sz="4000" b="1" dirty="0" smtClean="0">
              <a:solidFill>
                <a:srgbClr val="00FF99"/>
              </a:solidFill>
              <a:latin typeface="Arial Unicode MS" pitchFamily="34" charset="-128"/>
              <a:ea typeface="Arial Unicode MS" pitchFamily="34" charset="-128"/>
              <a:cs typeface="Arial Unicode MS" pitchFamily="34" charset="-128"/>
            </a:endParaRPr>
          </a:p>
          <a:p>
            <a:pPr algn="ctr">
              <a:buNone/>
            </a:pPr>
            <a:endParaRPr lang="en-US" sz="4000" b="1" dirty="0">
              <a:solidFill>
                <a:srgbClr val="00FF99"/>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rgbClr val="0D069A"/>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rgbClr val="FF3399"/>
                </a:solidFill>
              </a:rPr>
              <a:t>PAR </a:t>
            </a:r>
          </a:p>
          <a:p>
            <a:pPr algn="ctr">
              <a:buNone/>
            </a:pPr>
            <a:r>
              <a:rPr lang="en-US" sz="5400" b="1" dirty="0" smtClean="0">
                <a:solidFill>
                  <a:schemeClr val="bg1"/>
                </a:solidFill>
              </a:rPr>
              <a:t>PASTEUR  </a:t>
            </a:r>
          </a:p>
          <a:p>
            <a:pPr algn="ctr">
              <a:buNone/>
            </a:pPr>
            <a:r>
              <a:rPr lang="en-US" sz="5400" b="1" dirty="0" smtClean="0">
                <a:solidFill>
                  <a:srgbClr val="FC0AFC"/>
                </a:solidFill>
              </a:rPr>
              <a:t>MARC EDOUARD SIMEON</a:t>
            </a:r>
          </a:p>
          <a:p>
            <a:pPr>
              <a:buNone/>
            </a:pPr>
            <a:endParaRPr lang="en-US" sz="4400" b="1" dirty="0" smtClean="0">
              <a:solidFill>
                <a:schemeClr val="bg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105 Searching For God Stock Photos, Pictures &amp; Royalty ..."/>
          <p:cNvPicPr/>
          <p:nvPr/>
        </p:nvPicPr>
        <p:blipFill>
          <a:blip r:embed="rId2"/>
          <a:srcRect/>
          <a:stretch>
            <a:fillRect/>
          </a:stretch>
        </p:blipFill>
        <p:spPr bwMode="auto">
          <a:xfrm>
            <a:off x="0" y="2819400"/>
            <a:ext cx="9144000" cy="4038600"/>
          </a:xfrm>
          <a:prstGeom prst="rect">
            <a:avLst/>
          </a:prstGeom>
          <a:noFill/>
          <a:ln w="9525">
            <a:noFill/>
            <a:miter lim="800000"/>
            <a:headEnd/>
            <a:tailEnd/>
          </a:ln>
        </p:spPr>
      </p:pic>
      <p:sp>
        <p:nvSpPr>
          <p:cNvPr id="2" name="Title 1"/>
          <p:cNvSpPr>
            <a:spLocks noGrp="1"/>
          </p:cNvSpPr>
          <p:nvPr>
            <p:ph type="ctrTitle"/>
          </p:nvPr>
        </p:nvSpPr>
        <p:spPr>
          <a:xfrm>
            <a:off x="0" y="1"/>
            <a:ext cx="9144000" cy="2743199"/>
          </a:xfrm>
          <a:blipFill>
            <a:blip r:embed="rId3"/>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8 JANVIER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MARC SIMEON</a:t>
            </a:r>
            <a:endParaRPr lang="en-US" dirty="0">
              <a:solidFill>
                <a:srgbClr val="0D069A"/>
              </a:solidFill>
            </a:endParaRPr>
          </a:p>
        </p:txBody>
      </p:sp>
      <p:sp>
        <p:nvSpPr>
          <p:cNvPr id="3" name="Subtitle 2"/>
          <p:cNvSpPr>
            <a:spLocks noGrp="1"/>
          </p:cNvSpPr>
          <p:nvPr>
            <p:ph type="subTitle" idx="1"/>
          </p:nvPr>
        </p:nvSpPr>
        <p:spPr>
          <a:xfrm>
            <a:off x="0" y="2819400"/>
            <a:ext cx="9144000" cy="4038600"/>
          </a:xfrm>
          <a:no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5400" b="1" dirty="0" smtClean="0">
                <a:solidFill>
                  <a:schemeClr val="tx1"/>
                </a:solidFill>
              </a:rPr>
              <a:t>TROUVER LE POINT </a:t>
            </a:r>
            <a:r>
              <a:rPr lang="fr-FR" sz="5400" b="1" dirty="0" smtClean="0">
                <a:solidFill>
                  <a:schemeClr val="tx1"/>
                </a:solidFill>
              </a:rPr>
              <a:t>D’INTERCEPTION </a:t>
            </a:r>
            <a:r>
              <a:rPr lang="fr-FR" sz="5400" b="1" dirty="0" smtClean="0">
                <a:solidFill>
                  <a:schemeClr val="tx1"/>
                </a:solidFill>
              </a:rPr>
              <a:t>AVEC DIEU</a:t>
            </a:r>
            <a:endParaRPr lang="en-US" sz="5400" dirty="0" smtClean="0">
              <a:solidFill>
                <a:schemeClr val="tx1"/>
              </a:solidFill>
            </a:endParaRPr>
          </a:p>
          <a:p>
            <a:r>
              <a:rPr lang="fr-FR" sz="5400" b="1" dirty="0" smtClean="0">
                <a:solidFill>
                  <a:srgbClr val="481F67"/>
                </a:solidFill>
              </a:rPr>
              <a:t>LE POINT DE CROISEMENT AVEC DIEU</a:t>
            </a:r>
            <a:endParaRPr lang="en-US" sz="5400" dirty="0">
              <a:solidFill>
                <a:srgbClr val="481F67"/>
              </a:solidFill>
            </a:endParaRPr>
          </a:p>
        </p:txBody>
      </p:sp>
      <p:pic>
        <p:nvPicPr>
          <p:cNvPr id="7" name="Picture 6" descr="Intersecting lines - Explanations &amp; Examples"/>
          <p:cNvPicPr/>
          <p:nvPr/>
        </p:nvPicPr>
        <p:blipFill>
          <a:blip r:embed="rId4"/>
          <a:srcRect/>
          <a:stretch>
            <a:fillRect/>
          </a:stretch>
        </p:blipFill>
        <p:spPr bwMode="auto">
          <a:xfrm>
            <a:off x="0" y="2819400"/>
            <a:ext cx="1676400" cy="762000"/>
          </a:xfrm>
          <a:prstGeom prst="rect">
            <a:avLst/>
          </a:prstGeom>
          <a:gradFill>
            <a:gsLst>
              <a:gs pos="0">
                <a:schemeClr val="accent1">
                  <a:tint val="66000"/>
                  <a:satMod val="160000"/>
                  <a:alpha val="3000"/>
                </a:schemeClr>
              </a:gs>
              <a:gs pos="50000">
                <a:schemeClr val="accent1">
                  <a:tint val="44500"/>
                  <a:satMod val="160000"/>
                </a:schemeClr>
              </a:gs>
              <a:gs pos="100000">
                <a:schemeClr val="accent1">
                  <a:tint val="23500"/>
                  <a:satMod val="160000"/>
                </a:schemeClr>
              </a:gs>
            </a:gsLst>
            <a:lin ang="5400000" scaled="0"/>
          </a:grad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dirty="0" err="1" smtClean="0">
                <a:solidFill>
                  <a:srgbClr val="FF0000"/>
                </a:solidFill>
                <a:latin typeface="Arial Unicode MS" pitchFamily="34" charset="-128"/>
                <a:ea typeface="Arial Unicode MS" pitchFamily="34" charset="-128"/>
                <a:cs typeface="Arial Unicode MS" pitchFamily="34" charset="-128"/>
              </a:rPr>
              <a:t>Esaïe</a:t>
            </a:r>
            <a:r>
              <a:rPr lang="fr-FR" sz="4800" dirty="0" smtClean="0">
                <a:solidFill>
                  <a:srgbClr val="FF0000"/>
                </a:solidFill>
                <a:latin typeface="Arial Unicode MS" pitchFamily="34" charset="-128"/>
                <a:ea typeface="Arial Unicode MS" pitchFamily="34" charset="-128"/>
                <a:cs typeface="Arial Unicode MS" pitchFamily="34" charset="-128"/>
              </a:rPr>
              <a:t> 55:6 </a:t>
            </a:r>
            <a:r>
              <a:rPr lang="fr-FR" sz="4800" dirty="0" smtClean="0">
                <a:latin typeface="Arial Unicode MS" pitchFamily="34" charset="-128"/>
                <a:ea typeface="Arial Unicode MS" pitchFamily="34" charset="-128"/>
                <a:cs typeface="Arial Unicode MS" pitchFamily="34" charset="-128"/>
              </a:rPr>
              <a:t>¶ Cherchez l'Éternel pendant qu'il se trouve; Invoquez-le, tandis qu'il est près.</a:t>
            </a:r>
            <a:endParaRPr lang="en-US" sz="4800"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Jérémie 29:13 </a:t>
            </a:r>
            <a:r>
              <a:rPr lang="fr-FR" sz="4800" dirty="0" smtClean="0">
                <a:latin typeface="Arial Unicode MS" pitchFamily="34" charset="-128"/>
                <a:ea typeface="Arial Unicode MS" pitchFamily="34" charset="-128"/>
                <a:cs typeface="Arial Unicode MS" pitchFamily="34" charset="-128"/>
              </a:rPr>
              <a:t>Vous me chercherez, et vous me trouverez, si vous me cherchez de tout votre cœur. Mes pensés </a:t>
            </a:r>
            <a:endParaRPr lang="en-US" sz="4800"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r>
              <a:rPr lang="en-US" sz="4400" b="1" dirty="0" smtClean="0">
                <a:solidFill>
                  <a:srgbClr val="0000CC"/>
                </a:solidFill>
                <a:latin typeface="Arial Unicode MS" pitchFamily="34" charset="-128"/>
                <a:ea typeface="Arial Unicode MS" pitchFamily="34" charset="-128"/>
                <a:cs typeface="Arial Unicode MS" pitchFamily="34" charset="-128"/>
              </a:rPr>
              <a:t>INTRODUCTION</a:t>
            </a:r>
          </a:p>
          <a:p>
            <a:pPr lvl="0" algn="just"/>
            <a:r>
              <a:rPr lang="fr-FR" sz="4400" b="1" dirty="0" smtClean="0">
                <a:latin typeface="Arial Unicode MS" pitchFamily="34" charset="-128"/>
                <a:ea typeface="Arial Unicode MS" pitchFamily="34" charset="-128"/>
                <a:cs typeface="Arial Unicode MS" pitchFamily="34" charset="-128"/>
              </a:rPr>
              <a:t>Bien des fois les messages que je prêche reflètent mon état d’âme à l’heure de l’oraison.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Aujourd’hui je vais parler du point d’interception avec Dieu.</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Un point ou l’esprit de l’homme se fusionne avec l’esprit de Dieu.</a:t>
            </a: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bible avoue que la tentative de faire interception avec Dieu n’est pas aisée.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b="1" u="sng" dirty="0" err="1" smtClean="0">
                <a:latin typeface="Arial Unicode MS" pitchFamily="34" charset="-128"/>
                <a:ea typeface="Arial Unicode MS" pitchFamily="34" charset="-128"/>
                <a:cs typeface="Arial Unicode MS" pitchFamily="34" charset="-128"/>
              </a:rPr>
              <a:t>Esaïe</a:t>
            </a:r>
            <a:r>
              <a:rPr lang="fr-FR" sz="4400" b="1" u="sng" dirty="0" smtClean="0">
                <a:latin typeface="Arial Unicode MS" pitchFamily="34" charset="-128"/>
                <a:ea typeface="Arial Unicode MS" pitchFamily="34" charset="-128"/>
                <a:cs typeface="Arial Unicode MS" pitchFamily="34" charset="-128"/>
              </a:rPr>
              <a:t> 55:8-9</a:t>
            </a:r>
            <a:r>
              <a:rPr lang="fr-FR" sz="4400" b="1" dirty="0" smtClean="0">
                <a:latin typeface="Arial Unicode MS" pitchFamily="34" charset="-128"/>
                <a:ea typeface="Arial Unicode MS" pitchFamily="34" charset="-128"/>
                <a:cs typeface="Arial Unicode MS" pitchFamily="34" charset="-128"/>
              </a:rPr>
              <a:t> Car mes pensées ne sont pas vos pensées, Et vos voies ne sont pas mes voies, Dit l'Éternel.9 Autant les cieux sont élevés au-dessus de la terre, Autant mes voies sont élevées au-dessus de vos voies, Et mes pensées au-dessus de vos pensées.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Intercepter avec Dieu, c’est comme un puits que l’on creuse à nouveau pour trouver de l’eau.</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fr-FR" sz="4400" b="1" dirty="0" smtClean="0">
                <a:latin typeface="Arial Unicode MS" pitchFamily="34" charset="-128"/>
                <a:ea typeface="Arial Unicode MS" pitchFamily="34" charset="-128"/>
                <a:cs typeface="Arial Unicode MS" pitchFamily="34" charset="-128"/>
              </a:rPr>
              <a:t>Ayant été élevé dans la foi Chrétienne, je connais beaucoup d’échelons dans ce que c’est que l’intimité avec Dieu.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Je dois avouer que l’interception avec Dieu n’est pas une chose stationnaire mais plutôt dynamique.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Maintenant que je suis devenu un pasteur un peu plus versé dans les écritures, accompagné d’une conduite exemplaire ; </a:t>
            </a:r>
            <a:r>
              <a:rPr lang="fr-FR" sz="4400" b="1" dirty="0" smtClean="0">
                <a:solidFill>
                  <a:srgbClr val="0000CC"/>
                </a:solidFill>
                <a:latin typeface="Arial Unicode MS" pitchFamily="34" charset="-128"/>
                <a:ea typeface="Arial Unicode MS" pitchFamily="34" charset="-128"/>
                <a:cs typeface="Arial Unicode MS" pitchFamily="34" charset="-128"/>
              </a:rPr>
              <a:t>je n’arrive pas toujours à faire une bonne interception avec Dieu quoi que je l’aurais souhaité.</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Je me sens des fois sur pente glissante tâtonnant de tenir les mains de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Puisque j’épuise toujours de mon réserve pour soutenir la foi des autres, donc mon besoin de la présence de Dieu est beaucoup plus pressant que celui d’un simple ouvrier.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Je ne suis pas le seul à observer que la présence de Dieu devient de plus en plus rare sur la terre et même dans les églises.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Je déploie le double effort que jadis pour acquérir la moitié de l’intimité que j’avais l’habitude d’avoir avec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C’est comme le puits qu’on continue à perforer et malgré tout, la quantité de l’eau continue à s’abaisser.</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Dans ces derniers temps où nous vivons, nous sommes progressivement en privation de la présence de Dieu.</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Le titre de ce message c’est: « </a:t>
            </a:r>
            <a:r>
              <a:rPr lang="fr-FR" sz="4400" b="1" dirty="0" smtClean="0">
                <a:solidFill>
                  <a:srgbClr val="0000CC"/>
                </a:solidFill>
                <a:latin typeface="Arial Unicode MS" pitchFamily="34" charset="-128"/>
                <a:ea typeface="Arial Unicode MS" pitchFamily="34" charset="-128"/>
                <a:cs typeface="Arial Unicode MS" pitchFamily="34" charset="-128"/>
              </a:rPr>
              <a:t>TROUVER LE POINT D’INTERCEPTION AVEC DIEU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Le terme « Point d’Interception » est emprunté de la géométrie.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Larousse déclare Point d’Interception :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1. Endroit où deux lignes, deux routes, deux chemins se croisent : À l'intersection de la nationale et de la départementale.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cap="small" dirty="0" err="1" smtClean="0">
                <a:latin typeface="Arial Unicode MS" pitchFamily="34" charset="-128"/>
                <a:ea typeface="Arial Unicode MS" pitchFamily="34" charset="-128"/>
                <a:cs typeface="Arial Unicode MS" pitchFamily="34" charset="-128"/>
              </a:rPr>
              <a:t>Synonymes</a:t>
            </a:r>
            <a:r>
              <a:rPr lang="en-US" sz="4400" b="1" cap="small" dirty="0" smtClean="0">
                <a:latin typeface="Arial Unicode MS" pitchFamily="34" charset="-128"/>
                <a:ea typeface="Arial Unicode MS" pitchFamily="34" charset="-128"/>
                <a:cs typeface="Arial Unicode MS" pitchFamily="34" charset="-128"/>
              </a:rPr>
              <a:t> : </a:t>
            </a:r>
            <a:r>
              <a:rPr lang="en-US" sz="4400" b="1" dirty="0" err="1" smtClean="0">
                <a:latin typeface="Arial Unicode MS" pitchFamily="34" charset="-128"/>
                <a:ea typeface="Arial Unicode MS" pitchFamily="34" charset="-128"/>
                <a:cs typeface="Arial Unicode MS" pitchFamily="34" charset="-128"/>
                <a:hlinkClick r:id="rId4"/>
              </a:rPr>
              <a:t>carrefour</a:t>
            </a:r>
            <a:r>
              <a:rPr lang="en-US" sz="4400" b="1" dirty="0" smtClean="0">
                <a:latin typeface="Arial Unicode MS" pitchFamily="34" charset="-128"/>
                <a:ea typeface="Arial Unicode MS" pitchFamily="34" charset="-128"/>
                <a:cs typeface="Arial Unicode MS" pitchFamily="34" charset="-128"/>
              </a:rPr>
              <a:t> - </a:t>
            </a:r>
            <a:r>
              <a:rPr lang="en-US" sz="4400" b="1" dirty="0" err="1" smtClean="0">
                <a:latin typeface="Arial Unicode MS" pitchFamily="34" charset="-128"/>
                <a:ea typeface="Arial Unicode MS" pitchFamily="34" charset="-128"/>
                <a:cs typeface="Arial Unicode MS" pitchFamily="34" charset="-128"/>
                <a:hlinkClick r:id="rId5"/>
              </a:rPr>
              <a:t>croisement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2. En géométrie, lieu où des lignes, des surfaces, des volumes se rencontrent et se coupent : Point d'intersection.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3. En logique, jonction entre deux relations s'exprimant par « et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5. En topographie, méthode de détermination des coordonnées d'un point inconnu, éventuellement inaccessible, en le visant depuis des points connus.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ntersecting Lines - Properties, Examples, Meaning"/>
          <p:cNvPicPr>
            <a:picLocks noGrp="1"/>
          </p:cNvPicPr>
          <p:nvPr>
            <p:ph idx="1"/>
          </p:nvPr>
        </p:nvPicPr>
        <p:blipFill>
          <a:blip r:embed="rId2"/>
          <a:srcRect/>
          <a:stretch>
            <a:fillRect/>
          </a:stretch>
        </p:blipFill>
        <p:spPr bwMode="auto">
          <a:xfrm>
            <a:off x="2209800" y="2514600"/>
            <a:ext cx="4419600" cy="4114800"/>
          </a:xfrm>
          <a:prstGeom prst="rect">
            <a:avLst/>
          </a:prstGeom>
          <a:noFill/>
          <a:ln w="9525">
            <a:noFill/>
            <a:miter lim="800000"/>
            <a:headEnd/>
            <a:tailEnd/>
          </a:ln>
        </p:spPr>
      </p:pic>
      <p:sp>
        <p:nvSpPr>
          <p:cNvPr id="6" name="TextBox 5"/>
          <p:cNvSpPr txBox="1"/>
          <p:nvPr/>
        </p:nvSpPr>
        <p:spPr>
          <a:xfrm>
            <a:off x="0" y="304800"/>
            <a:ext cx="8991600" cy="2123658"/>
          </a:xfrm>
          <a:prstGeom prst="rect">
            <a:avLst/>
          </a:prstGeom>
          <a:solidFill>
            <a:schemeClr val="tx1"/>
          </a:solidFill>
        </p:spPr>
        <p:txBody>
          <a:bodyPr wrap="square" rtlCol="0">
            <a:spAutoFit/>
          </a:bodyPr>
          <a:lstStyle/>
          <a:p>
            <a:pPr lvl="0" algn="ctr"/>
            <a:r>
              <a:rPr lang="en-US" sz="4400" dirty="0" smtClean="0">
                <a:solidFill>
                  <a:schemeClr val="bg1"/>
                </a:solidFill>
                <a:latin typeface="Arial Unicode MS" pitchFamily="34" charset="-128"/>
                <a:ea typeface="Arial Unicode MS" pitchFamily="34" charset="-128"/>
                <a:cs typeface="Arial Unicode MS" pitchFamily="34" charset="-128"/>
              </a:rPr>
              <a:t>Here, lines P and Q intersect at point O, which is the point of intersection.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Notre plus grand désavantage en tant qu’humain, dérive de notre aveuglement spirituel.</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Quoique nous faisons partis de la famille des esprits, mais notre vision spirituelle est très latente.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Des fois nous ressentons des vibrations spirituelles sans pouvoir les interpréter.</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La majorité de nos interactions spirituelles se font au cours de nos sommeils, mais hélas, nous sommes incapables de les assimiler et de les interpréter pour notre bienêtre.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La foi Chrétienne que bien de nous professons n’est pas moindre qu’un miracle.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Ensuite de la foi en Dieu, maintenir une haute intimité avec Dieu reste une gymnastique parce que nos sommes gravités par nos cinq sens.</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Certains prennent au sérieux leur foi en Dieu par l’exercice de la prière, la lecture des Saintes Ecritures, et la pratique des bonnes œuvres, mais malgré tout, une vraie interception n’est pas toujours garantie.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Bien des fois nous n’arrivons pas à pouvoir nous concentrer pour accéder la présence de Dieu.</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On est en train de prier et notre esprit se vagabonde par ci et par là.</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On est en train de lire la Bible et notre esprit s’engage sur les actualités.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C’est comme si il y a quelqu’un en quelque part qui nous fait la guerre à chaque fois que nous voulons nous approcher de Dieu.</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Quelqu’un dirait : “Comment savoir quand le contact avec Dieu est établi quand nous prions ?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La réponse ici est un peu personnelle, mais quand rentre réellement en contact avec Dieu la réaction est indéniable parce que Dieu communique aussi avec nous à chaque rencontre.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Il y a toujours un transfert d’énergie qui se produise au niveau de notre être qui ne peut pas être expliqué. </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DIEU EST L’INITIATEUR DES INTERCEPTION AVEC LES HUMAINS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Dieu veut que les hommes le cherchent.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Dieu est prêt à se révéler à tous ceux qui le cherchent de tout leur cœur.</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Pour rendre possible l’interception entre l’homme et son créateur, Dieu s’abaisse à la dimension de l’homme pour être en proximité avec lui.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Dieu l’avait fait dans le jardin d’Eden à chaque tombée du soleil pour visiter nos premiers parents.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Ge 3:8 Alors ils entendirent la voix de l'Éternel Dieu, qui parcourait le jardin vers le soir, et l'homme et </a:t>
            </a:r>
            <a:r>
              <a:rPr lang="fr-FR" sz="4400" b="1" dirty="0" smtClean="0">
                <a:latin typeface="Arial Unicode MS" pitchFamily="34" charset="-128"/>
                <a:ea typeface="Arial Unicode MS" pitchFamily="34" charset="-128"/>
                <a:cs typeface="Arial Unicode MS" pitchFamily="34" charset="-128"/>
              </a:rPr>
              <a:t>sa femme se cachèrent loin de la face de l'Éternel Dieu, au milieu des arbres du jardin.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b="1" dirty="0" err="1" smtClean="0">
                <a:latin typeface="Arial Unicode MS" pitchFamily="34" charset="-128"/>
                <a:ea typeface="Arial Unicode MS" pitchFamily="34" charset="-128"/>
                <a:cs typeface="Arial Unicode MS" pitchFamily="34" charset="-128"/>
              </a:rPr>
              <a:t>Esaïe</a:t>
            </a:r>
            <a:r>
              <a:rPr lang="fr-FR" sz="4400" b="1" dirty="0" smtClean="0">
                <a:latin typeface="Arial Unicode MS" pitchFamily="34" charset="-128"/>
                <a:ea typeface="Arial Unicode MS" pitchFamily="34" charset="-128"/>
                <a:cs typeface="Arial Unicode MS" pitchFamily="34" charset="-128"/>
              </a:rPr>
              <a:t> 55:6 ¶ Cherchez l'Éternel pendant qu'il se trouve; Invoquez-le, tandis qu'il est près.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Jérémie 29:13 Vous me chercherez, et vous me trouverez, si vous me cherchez de tout votre cœur.</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u="sng" dirty="0" smtClean="0">
                <a:latin typeface="Arial Unicode MS" pitchFamily="34" charset="-128"/>
                <a:ea typeface="Arial Unicode MS" pitchFamily="34" charset="-128"/>
                <a:cs typeface="Arial Unicode MS" pitchFamily="34" charset="-128"/>
              </a:rPr>
              <a:t>2Chronicles 7:14 </a:t>
            </a:r>
            <a:r>
              <a:rPr lang="fr-FR" sz="4400" b="1" dirty="0" smtClean="0">
                <a:latin typeface="Arial Unicode MS" pitchFamily="34" charset="-128"/>
                <a:ea typeface="Arial Unicode MS" pitchFamily="34" charset="-128"/>
                <a:cs typeface="Arial Unicode MS" pitchFamily="34" charset="-128"/>
              </a:rPr>
              <a:t>si mon peuple sur qui est invoqué mon nom s'humilie, prie, et cherche ma face, et s'il se détourne </a:t>
            </a:r>
            <a:r>
              <a:rPr lang="fr-FR" sz="4400" b="1" dirty="0" smtClean="0">
                <a:solidFill>
                  <a:srgbClr val="FFFF00"/>
                </a:solidFill>
                <a:latin typeface="Arial Unicode MS" pitchFamily="34" charset="-128"/>
                <a:ea typeface="Arial Unicode MS" pitchFamily="34" charset="-128"/>
                <a:cs typeface="Arial Unicode MS" pitchFamily="34" charset="-128"/>
              </a:rPr>
              <a:t>de ses mauvaises voies, -je l'exaucerai des cieux, je lui pardonnerai son péché, et je guérirai son pays. </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Dieu n’a aucun problème pour nous localiser, c’est à nous la difficulté à Le trouver. </a:t>
            </a:r>
          </a:p>
          <a:p>
            <a:pPr lvl="0" algn="just">
              <a:buNone/>
            </a:pPr>
            <a:endParaRPr lang="en-US" sz="4400" b="1" dirty="0" smtClean="0">
              <a:latin typeface="Arial Unicode MS" pitchFamily="34" charset="-128"/>
              <a:ea typeface="Arial Unicode MS" pitchFamily="34" charset="-128"/>
              <a:cs typeface="Arial Unicode MS" pitchFamily="34" charset="-128"/>
            </a:endParaRPr>
          </a:p>
          <a:p>
            <a:pPr algn="just"/>
            <a:r>
              <a:rPr lang="fr-FR" sz="4400" b="1" u="sng" dirty="0" smtClean="0">
                <a:solidFill>
                  <a:srgbClr val="FFFF00"/>
                </a:solidFill>
                <a:latin typeface="Arial Unicode MS" pitchFamily="34" charset="-128"/>
                <a:ea typeface="Arial Unicode MS" pitchFamily="34" charset="-128"/>
                <a:cs typeface="Arial Unicode MS" pitchFamily="34" charset="-128"/>
              </a:rPr>
              <a:t>Jérémie 23:24 </a:t>
            </a:r>
            <a:r>
              <a:rPr lang="fr-FR" sz="4400" b="1" dirty="0" smtClean="0">
                <a:solidFill>
                  <a:srgbClr val="FFFF00"/>
                </a:solidFill>
                <a:latin typeface="Arial Unicode MS" pitchFamily="34" charset="-128"/>
                <a:ea typeface="Arial Unicode MS" pitchFamily="34" charset="-128"/>
                <a:cs typeface="Arial Unicode MS" pitchFamily="34" charset="-128"/>
              </a:rPr>
              <a:t>Quelqu'un se tiendra-t-il dans un lieu caché, Sans que je le voie? dit l'Éternel. Ne remplis-je pas, moi, les cieux et la terre? dit l'Éternel. </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r>
              <a:rPr lang="fr-FR" sz="4400" b="1" dirty="0" smtClean="0">
                <a:solidFill>
                  <a:srgbClr val="FFFF00"/>
                </a:solidFill>
                <a:latin typeface="Arial Unicode MS" pitchFamily="34" charset="-128"/>
                <a:ea typeface="Arial Unicode MS" pitchFamily="34" charset="-128"/>
                <a:cs typeface="Arial Unicode MS" pitchFamily="34" charset="-128"/>
              </a:rPr>
              <a:t>LES OBSTACLES DANS NOS INTERCEPTIONS AVEC DIEU</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 Bible le déclare expressément que nos interceptions avec Dieu ne se produisent par mécaniquement par des rituels ou des exercices religieuses.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C’est qui établit les conditions nécessaires pour avoir une interception avec les hommes.</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Tout effort devient abortif si Dieu se cache pour ne pas avoir de contact avec quelqu’un.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Une vie de sainteté est réclamée de tous ceux qui veulent s’approcher de Dieu.</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u="sng" dirty="0" smtClean="0">
                <a:latin typeface="Arial Unicode MS" pitchFamily="34" charset="-128"/>
                <a:ea typeface="Arial Unicode MS" pitchFamily="34" charset="-128"/>
                <a:cs typeface="Arial Unicode MS" pitchFamily="34" charset="-128"/>
              </a:rPr>
              <a:t>Pr 1 :28-30, 33</a:t>
            </a:r>
            <a:r>
              <a:rPr lang="fr-FR" sz="4400" b="1" dirty="0" smtClean="0">
                <a:latin typeface="Arial Unicode MS" pitchFamily="34" charset="-128"/>
                <a:ea typeface="Arial Unicode MS" pitchFamily="34" charset="-128"/>
                <a:cs typeface="Arial Unicode MS" pitchFamily="34" charset="-128"/>
              </a:rPr>
              <a:t>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28 Alors ils m’appelleront, et je ne répondrai pas ; Ils me chercheront, et ils ne me trouveront pas.</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29 Parce qu’ils ont haï la science, Et qu’ils n’ont pas choisi la crainte de l’Éternel,</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30 Parce qu’ils n’ont point aimé mes conseils, Et qu’ils ont dédaigné toutes mes réprimandes,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33 Mais celui qui m’écoute reposera avec assurance, Il vivra tranquille et sans craindre aucun mal.</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u="sng" dirty="0" smtClean="0">
                <a:solidFill>
                  <a:srgbClr val="FFFF00"/>
                </a:solidFill>
                <a:latin typeface="Arial Unicode MS" pitchFamily="34" charset="-128"/>
                <a:ea typeface="Arial Unicode MS" pitchFamily="34" charset="-128"/>
                <a:cs typeface="Arial Unicode MS" pitchFamily="34" charset="-128"/>
              </a:rPr>
              <a:t>Job 35 :12</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On a beau crier alors, Dieu ne répond pas, A cause de l’orgueil des méchants. </a:t>
            </a:r>
            <a:endParaRPr lang="en-US" sz="4400" b="1" dirty="0" smtClean="0">
              <a:latin typeface="Arial Unicode MS" pitchFamily="34" charset="-128"/>
              <a:ea typeface="Arial Unicode MS" pitchFamily="34" charset="-128"/>
              <a:cs typeface="Arial Unicode MS" pitchFamily="34" charset="-128"/>
            </a:endParaRPr>
          </a:p>
          <a:p>
            <a:pPr algn="just"/>
            <a:r>
              <a:rPr lang="fr-FR" sz="4400" b="1" u="sng" dirty="0" err="1" smtClean="0">
                <a:solidFill>
                  <a:srgbClr val="FFFF00"/>
                </a:solidFill>
                <a:latin typeface="Arial Unicode MS" pitchFamily="34" charset="-128"/>
                <a:ea typeface="Arial Unicode MS" pitchFamily="34" charset="-128"/>
                <a:cs typeface="Arial Unicode MS" pitchFamily="34" charset="-128"/>
              </a:rPr>
              <a:t>Esaïe</a:t>
            </a:r>
            <a:r>
              <a:rPr lang="fr-FR" sz="4400" b="1" u="sng" dirty="0" smtClean="0">
                <a:solidFill>
                  <a:srgbClr val="FFFF00"/>
                </a:solidFill>
                <a:latin typeface="Arial Unicode MS" pitchFamily="34" charset="-128"/>
                <a:ea typeface="Arial Unicode MS" pitchFamily="34" charset="-128"/>
                <a:cs typeface="Arial Unicode MS" pitchFamily="34" charset="-128"/>
              </a:rPr>
              <a:t> 1 :15-18</a:t>
            </a:r>
            <a:r>
              <a:rPr lang="fr-FR" sz="4400" b="1" dirty="0" smtClean="0">
                <a:solidFill>
                  <a:srgbClr val="FFFF00"/>
                </a:solidFill>
                <a:latin typeface="Arial Unicode MS" pitchFamily="34" charset="-128"/>
                <a:ea typeface="Arial Unicode MS" pitchFamily="34" charset="-128"/>
                <a:cs typeface="Arial Unicode MS" pitchFamily="34" charset="-128"/>
              </a:rPr>
              <a:t> </a:t>
            </a:r>
          </a:p>
          <a:p>
            <a:pPr algn="just"/>
            <a:r>
              <a:rPr lang="fr-FR" sz="4400" b="1" dirty="0" smtClean="0">
                <a:latin typeface="Arial Unicode MS" pitchFamily="34" charset="-128"/>
                <a:ea typeface="Arial Unicode MS" pitchFamily="34" charset="-128"/>
                <a:cs typeface="Arial Unicode MS" pitchFamily="34" charset="-128"/>
              </a:rPr>
              <a:t>15 Quand vous étendez vos mains, je détourne de vous mes yeux ; Quand vous multipliez les prières, je n’écoute pas : Vos mains sont pleines de sang.</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just"/>
            <a:r>
              <a:rPr lang="fr-FR" sz="4400" b="1" dirty="0" smtClean="0">
                <a:latin typeface="Arial Unicode MS" pitchFamily="34" charset="-128"/>
                <a:ea typeface="Arial Unicode MS" pitchFamily="34" charset="-128"/>
                <a:cs typeface="Arial Unicode MS" pitchFamily="34" charset="-128"/>
              </a:rPr>
              <a:t>16 ¶ Lavez-vous, purifiez-vous, Otez de devant mes yeux la méchanceté de vos actions ; Cessez de faire le mal.</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17 Apprenez à faire le bien, recherchez la justice, Protégez l’opprimé ; Faites droit à l’orphelin, Défendez la veuve.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18 Venez et plaidons ! Dit l’Éternel. Si vos péchés sont comme le cramoisi, ils deviendront blancs comme la neige ; S’ils sont rouges comme la pourpre, ils deviendront comme la laine.</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Michée 3 :4 </a:t>
            </a:r>
            <a:r>
              <a:rPr lang="fr-FR" sz="4400" b="1" dirty="0" smtClean="0">
                <a:latin typeface="Arial Unicode MS" pitchFamily="34" charset="-128"/>
                <a:ea typeface="Arial Unicode MS" pitchFamily="34" charset="-128"/>
                <a:cs typeface="Arial Unicode MS" pitchFamily="34" charset="-128"/>
              </a:rPr>
              <a:t>Alors ils crieront vers l’Éternel, Mais il ne leur répondra pas ; Il leur cachera sa face en ce temps-là, Parce qu’ils ont fait de mauvaises actions.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Jacques 4 :3 </a:t>
            </a:r>
            <a:r>
              <a:rPr lang="fr-FR" sz="4400" b="1" dirty="0" smtClean="0">
                <a:latin typeface="Arial Unicode MS" pitchFamily="34" charset="-128"/>
                <a:ea typeface="Arial Unicode MS" pitchFamily="34" charset="-128"/>
                <a:cs typeface="Arial Unicode MS" pitchFamily="34" charset="-128"/>
              </a:rPr>
              <a:t>Vous demandez, et vous ne recevez pas, parce que vous demandez mal, dans le but de satisfaire vos passions.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Isa 59 :1-2 </a:t>
            </a:r>
            <a:r>
              <a:rPr lang="fr-FR" sz="4400" b="1" dirty="0" smtClean="0">
                <a:latin typeface="Arial Unicode MS" pitchFamily="34" charset="-128"/>
                <a:ea typeface="Arial Unicode MS" pitchFamily="34" charset="-128"/>
                <a:cs typeface="Arial Unicode MS" pitchFamily="34" charset="-128"/>
              </a:rPr>
              <a:t>¶ Non, la main de l'Éternel n'est pas trop courte pour sauver, Ni son oreille trop dure pour entendre.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2 Mais ce sont vos crimes qui mettent une séparation Entre vous et votre Dieu; Ce sont vos péchés qui vous cachent sa face Et l'empêchent de vous écouter.</a:t>
            </a:r>
            <a:endParaRPr lang="en-US" sz="4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400" b="1" dirty="0" smtClean="0">
                <a:solidFill>
                  <a:srgbClr val="C00000"/>
                </a:solidFill>
                <a:latin typeface="Arial Unicode MS" pitchFamily="34" charset="-128"/>
                <a:ea typeface="Arial Unicode MS" pitchFamily="34" charset="-128"/>
                <a:cs typeface="Arial Unicode MS" pitchFamily="34" charset="-128"/>
              </a:rPr>
              <a:t>HOW TO </a:t>
            </a:r>
            <a:r>
              <a:rPr lang="en-US" sz="4400" b="1" u="sng" dirty="0" smtClean="0">
                <a:solidFill>
                  <a:srgbClr val="C00000"/>
                </a:solidFill>
                <a:latin typeface="Arial Unicode MS" pitchFamily="34" charset="-128"/>
                <a:ea typeface="Arial Unicode MS" pitchFamily="34" charset="-128"/>
                <a:cs typeface="Arial Unicode MS" pitchFamily="34" charset="-128"/>
              </a:rPr>
              <a:t>ENSURE</a:t>
            </a:r>
            <a:r>
              <a:rPr lang="en-US" sz="4400" b="1" dirty="0" smtClean="0">
                <a:solidFill>
                  <a:srgbClr val="C00000"/>
                </a:solidFill>
                <a:latin typeface="Arial Unicode MS" pitchFamily="34" charset="-128"/>
                <a:ea typeface="Arial Unicode MS" pitchFamily="34" charset="-128"/>
                <a:cs typeface="Arial Unicode MS" pitchFamily="34" charset="-128"/>
              </a:rPr>
              <a:t> ACCURATE INTERCEPTIONS WITH GOD</a:t>
            </a:r>
          </a:p>
          <a:p>
            <a:pPr algn="just"/>
            <a:r>
              <a:rPr lang="en-US" sz="4400" b="1" dirty="0" smtClean="0">
                <a:solidFill>
                  <a:srgbClr val="002060"/>
                </a:solidFill>
                <a:latin typeface="Arial Unicode MS" pitchFamily="34" charset="-128"/>
                <a:ea typeface="Arial Unicode MS" pitchFamily="34" charset="-128"/>
                <a:cs typeface="Arial Unicode MS" pitchFamily="34" charset="-128"/>
              </a:rPr>
              <a:t>Isa 55:6 ¶ Seek the LORD while He may be found, Call upon Him while He is near. </a:t>
            </a:r>
          </a:p>
          <a:p>
            <a:pPr algn="just"/>
            <a:r>
              <a:rPr lang="fr-FR" sz="4400" b="1" dirty="0" err="1" smtClean="0">
                <a:solidFill>
                  <a:srgbClr val="C00000"/>
                </a:solidFill>
                <a:latin typeface="Arial Unicode MS" pitchFamily="34" charset="-128"/>
                <a:ea typeface="Arial Unicode MS" pitchFamily="34" charset="-128"/>
                <a:cs typeface="Arial Unicode MS" pitchFamily="34" charset="-128"/>
              </a:rPr>
              <a:t>Jer</a:t>
            </a:r>
            <a:r>
              <a:rPr lang="fr-FR" sz="4400" b="1" dirty="0" smtClean="0">
                <a:solidFill>
                  <a:srgbClr val="C00000"/>
                </a:solidFill>
                <a:latin typeface="Arial Unicode MS" pitchFamily="34" charset="-128"/>
                <a:ea typeface="Arial Unicode MS" pitchFamily="34" charset="-128"/>
                <a:cs typeface="Arial Unicode MS" pitchFamily="34" charset="-128"/>
              </a:rPr>
              <a:t> 29:13 Vous me chercherez, et vous me trouverez, si vous me cherchez de tout votre cœur.</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Intercepting with God can be compared to the GPS operation.</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When seeking best signals, obstructions must be avoided.</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Sin is the greatest stumbling block in our effort to intercept with God.</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GPS has become indispensable in our lives today.</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Many take this innovative invention for granted.</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Satellites are scattered in precise locations in space all over the globe.</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The GPS unit searches to know its own location in the globe with respect its interceptions to the various satellites.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Once the point of departure is identified, then it becomes easy to map a way to get to the destination.</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The GPS maintains constant communication with the satellites to be informed of its global position.</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Our heart is the GPS unit and God is the satellite and the computer.</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For proper operation, we need to be in constant communication with God.</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The GPS must be charged and turned on.</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Some phone companies won’t allow the GPS to function if you are not current with your payment.</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The GPS signal is free, but other factors may affect the operation.</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By faith in the GPS we can embark in long trips without worrying of getting lost.</a:t>
            </a:r>
          </a:p>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The modern GPS advise you on traffic conditions.</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The modern GPS can be your greatest spy as well.</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solidFill>
                  <a:srgbClr val="002060"/>
                </a:solidFill>
                <a:latin typeface="Arial Unicode MS" pitchFamily="34" charset="-128"/>
                <a:ea typeface="Arial Unicode MS" pitchFamily="34" charset="-128"/>
                <a:cs typeface="Arial Unicode MS" pitchFamily="34" charset="-128"/>
              </a:rPr>
              <a:t>The modern GPS can prevent you from seeing certain roads.</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I always prefer to use the old GPS or both.</a:t>
            </a:r>
          </a:p>
          <a:p>
            <a:pPr lvl="0" algn="just"/>
            <a:r>
              <a:rPr lang="en-US" sz="4800" b="1" dirty="0" smtClean="0">
                <a:solidFill>
                  <a:srgbClr val="002060"/>
                </a:solidFill>
                <a:latin typeface="Arial Unicode MS" pitchFamily="34" charset="-128"/>
                <a:ea typeface="Arial Unicode MS" pitchFamily="34" charset="-128"/>
                <a:cs typeface="Arial Unicode MS" pitchFamily="34" charset="-128"/>
              </a:rPr>
              <a:t>Accurate interception with God requires spiritual discernments and spiritual disciplines.</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solidFill>
                  <a:srgbClr val="002060"/>
                </a:solidFill>
                <a:latin typeface="Arial Unicode MS" pitchFamily="34" charset="-128"/>
                <a:ea typeface="Arial Unicode MS" pitchFamily="34" charset="-128"/>
                <a:cs typeface="Arial Unicode MS" pitchFamily="34" charset="-128"/>
              </a:rPr>
              <a:t>You need to make the adjustments necessary for the interception, which includes change of location, avoidance of obstructions, proper angle, proper launching power.</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Don’t wait for God to do all the work to make the interception possible.</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r>
              <a:rPr lang="fr-FR" sz="4400" b="1" dirty="0" smtClean="0">
                <a:solidFill>
                  <a:schemeClr val="bg1"/>
                </a:solidFill>
                <a:latin typeface="Arial Unicode MS" pitchFamily="34" charset="-128"/>
                <a:ea typeface="Arial Unicode MS" pitchFamily="34" charset="-128"/>
                <a:cs typeface="Arial Unicode MS" pitchFamily="34" charset="-128"/>
              </a:rPr>
              <a:t>LES BENEFICES DE D’UNE INTERCEPTION EN PERMANENCE AVEC DIEU</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Quand on arrive à maintenir une interception constante avec Dieu, les bénéfices sont énormes.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On sait exactement où on se situe par rapport à la volonté de Dieu pour sa vie.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On est toujours en alerte contre les attaques de l’ennemi.</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Le Saint Esprit nous assiste à rester au centre de la volonté parfaite de Dieu dans chaque situation.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Dieu nous avise comment être effectif en tout ce que nous entreprenons, quand nous restons demeurer en Lui.</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 but de chercher a interceptez avec Dieu n’est pas dans le but de lui croiser en route mais en vue de nous souder avec Lui.</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Notre interception avec Dieu est dans le but de puiser de Lui, sagesse, guidance, puissance, clairvoyance, et toutes les bénédictions célestes.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Quand un Chrétien n’est pas fermement connecté avec Dieu, sa vie est misérable et désorientée.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agit avec la puissance de la chair, par routine, par rite, ou par imprévision.</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Il se sent vide et fané et sans vie.</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Il s’approche de Dieu avec le feu étranger.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Jean 15:5 Je suis le cep, vous êtes les sarments. Celui qui demeure en moi et en qui je demeure porte beaucoup de fruit, car sans moi vous ne pouvez rien faire.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Jean 15:7 Si vous demeurez en moi, et que mes paroles demeurent en vous, demandez ce que vous voudrez, et cela vous sera accordé.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ctr">
              <a:buNone/>
            </a:pPr>
            <a:r>
              <a:rPr lang="en-US" sz="4400" b="1" dirty="0" smtClean="0">
                <a:solidFill>
                  <a:srgbClr val="FF0000"/>
                </a:solidFill>
                <a:latin typeface="Arial Unicode MS" pitchFamily="34" charset="-128"/>
                <a:ea typeface="Arial Unicode MS" pitchFamily="34" charset="-128"/>
                <a:cs typeface="Arial Unicode MS" pitchFamily="34" charset="-128"/>
              </a:rPr>
              <a:t>CONCLUSION</a:t>
            </a: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thème de notre exhortation aujourd’hui c’est “Chercher de  Trouver le Point d’Interception avec Dieu.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Nous avions peint l’interception avec Dieu comme un récepteur cherchant à établir contact avec des satellites qui sont suspendues dans les airs.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ctr">
              <a:buNone/>
            </a:pP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Intercepter avec Dieu est aussi comme quand on creuse un puits à grande profondeur jusqu'à trouver l’eau.</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C’est comme une longue corde électrique en quête de trouver la source du courant.</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C’est l’agonie de l’âme qui cherche à avoir une intimité satisfaisante avec Dieu.</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Intercepter avec Dieu a l’instar des personnages dont nous lisons dans la Bible devrait être le vœux de chaque Chrétien.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Tous ce qui aspire intercepter avec Dieu doivent s’attendre a un grand combat.</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L’interception avec Dieu est encore possible et désirée par Dieu de tous ses enfants.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Daniel avait atteint une ferme interception avec Dieu par une vie de prière.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Abraham, Isaac, Jacob, Joseph, Moise, Elie et tant d’autres dans la bible ont pu intercepter avec le créateur de l’univers et nous pouvons le faire pareillement.</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Sommes-nous prêts à payer le prix nécessaire pour atteindre l’altitude où Dieu veut se laisser trouver par ses enfants.</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Dieu est le même Hier, aujourd’hui, et Demain.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Josaphat se disposa à chercher l’Eternel et il le trouva. Bien d’autres de notre ère ont faits pareillement et en ont du succès à trouver Dieu et à jouir de sa présence et de sa puissance comme dans les temps anciens.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Qu’il en soit ainsi pour vous à TROUVER VOTRE POINT </a:t>
            </a:r>
            <a:r>
              <a:rPr lang="fr-FR" sz="4400" b="1" dirty="0" smtClean="0">
                <a:solidFill>
                  <a:srgbClr val="0000CC"/>
                </a:solidFill>
                <a:latin typeface="Arial Unicode MS" pitchFamily="34" charset="-128"/>
                <a:ea typeface="Arial Unicode MS" pitchFamily="34" charset="-128"/>
                <a:cs typeface="Arial Unicode MS" pitchFamily="34" charset="-128"/>
              </a:rPr>
              <a:t>D’INTERCEPTION </a:t>
            </a:r>
            <a:r>
              <a:rPr lang="fr-FR" sz="4400" b="1" dirty="0" smtClean="0">
                <a:solidFill>
                  <a:srgbClr val="0000CC"/>
                </a:solidFill>
                <a:latin typeface="Arial Unicode MS" pitchFamily="34" charset="-128"/>
                <a:ea typeface="Arial Unicode MS" pitchFamily="34" charset="-128"/>
                <a:cs typeface="Arial Unicode MS" pitchFamily="34" charset="-128"/>
              </a:rPr>
              <a:t>AVEC DIEU                  .</a:t>
            </a:r>
            <a:r>
              <a:rPr lang="en-US" sz="4400" b="1" dirty="0" smtClean="0">
                <a:solidFill>
                  <a:srgbClr val="0000CC"/>
                </a:solidFill>
                <a:latin typeface="Arial Unicode MS" pitchFamily="34" charset="-128"/>
                <a:ea typeface="Arial Unicode MS" pitchFamily="34" charset="-128"/>
                <a:cs typeface="Arial Unicode MS" pitchFamily="34" charset="-128"/>
              </a:rPr>
              <a:t>        </a:t>
            </a:r>
            <a:r>
              <a:rPr lang="en-US" sz="4400" b="1" dirty="0" smtClean="0">
                <a:solidFill>
                  <a:srgbClr val="FF0000"/>
                </a:solidFill>
                <a:latin typeface="Arial Unicode MS" pitchFamily="34" charset="-128"/>
                <a:ea typeface="Arial Unicode MS" pitchFamily="34" charset="-128"/>
                <a:cs typeface="Arial Unicode MS" pitchFamily="34" charset="-128"/>
              </a:rPr>
              <a:t>AMEN!</a:t>
            </a:r>
          </a:p>
          <a:p>
            <a:pPr algn="ctr">
              <a:buNone/>
            </a:pP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2800" b="1" dirty="0" smtClean="0">
                <a:solidFill>
                  <a:srgbClr val="009900"/>
                </a:solidFill>
                <a:latin typeface="Arial Unicode MS" pitchFamily="34" charset="-128"/>
                <a:ea typeface="Arial Unicode MS" pitchFamily="34" charset="-128"/>
                <a:cs typeface="Arial Unicode MS" pitchFamily="34" charset="-128"/>
              </a:rPr>
              <a:t>105 </a:t>
            </a:r>
            <a:r>
              <a:rPr lang="fr-FR" sz="2800" b="1" dirty="0" err="1" smtClean="0">
                <a:solidFill>
                  <a:srgbClr val="009900"/>
                </a:solidFill>
                <a:latin typeface="Arial Unicode MS" pitchFamily="34" charset="-128"/>
                <a:ea typeface="Arial Unicode MS" pitchFamily="34" charset="-128"/>
                <a:cs typeface="Arial Unicode MS" pitchFamily="34" charset="-128"/>
              </a:rPr>
              <a:t>Creol</a:t>
            </a:r>
            <a:r>
              <a:rPr lang="fr-FR" sz="2800" b="1" dirty="0" smtClean="0">
                <a:solidFill>
                  <a:srgbClr val="009900"/>
                </a:solidFill>
                <a:latin typeface="Arial Unicode MS" pitchFamily="34" charset="-128"/>
                <a:ea typeface="Arial Unicode MS" pitchFamily="34" charset="-128"/>
                <a:cs typeface="Arial Unicode MS" pitchFamily="34" charset="-128"/>
              </a:rPr>
              <a:t> CE : </a:t>
            </a:r>
            <a:r>
              <a:rPr lang="fr-FR" sz="2800" b="1" u="sng" dirty="0" smtClean="0">
                <a:solidFill>
                  <a:srgbClr val="009900"/>
                </a:solidFill>
                <a:latin typeface="Arial Unicode MS" pitchFamily="34" charset="-128"/>
                <a:ea typeface="Arial Unicode MS" pitchFamily="34" charset="-128"/>
                <a:cs typeface="Arial Unicode MS" pitchFamily="34" charset="-128"/>
              </a:rPr>
              <a:t> A la Bel </a:t>
            </a:r>
            <a:r>
              <a:rPr lang="fr-FR" sz="2800" b="1" u="sng" dirty="0" err="1" smtClean="0">
                <a:solidFill>
                  <a:srgbClr val="009900"/>
                </a:solidFill>
                <a:latin typeface="Arial Unicode MS" pitchFamily="34" charset="-128"/>
                <a:ea typeface="Arial Unicode MS" pitchFamily="34" charset="-128"/>
                <a:cs typeface="Arial Unicode MS" pitchFamily="34" charset="-128"/>
              </a:rPr>
              <a:t>Gloua</a:t>
            </a:r>
            <a:r>
              <a:rPr lang="fr-FR" sz="2800" b="1" u="sng" dirty="0" smtClean="0">
                <a:solidFill>
                  <a:srgbClr val="009900"/>
                </a:solidFill>
                <a:latin typeface="Arial Unicode MS" pitchFamily="34" charset="-128"/>
                <a:ea typeface="Arial Unicode MS" pitchFamily="34" charset="-128"/>
                <a:cs typeface="Arial Unicode MS" pitchFamily="34" charset="-128"/>
              </a:rPr>
              <a:t> </a:t>
            </a:r>
            <a:r>
              <a:rPr lang="fr-FR" sz="2800" b="1" u="sng" dirty="0" err="1" smtClean="0">
                <a:solidFill>
                  <a:srgbClr val="009900"/>
                </a:solidFill>
                <a:latin typeface="Arial Unicode MS" pitchFamily="34" charset="-128"/>
                <a:ea typeface="Arial Unicode MS" pitchFamily="34" charset="-128"/>
                <a:cs typeface="Arial Unicode MS" pitchFamily="34" charset="-128"/>
              </a:rPr>
              <a:t>Mache</a:t>
            </a:r>
            <a:r>
              <a:rPr lang="fr-FR" sz="2800" b="1" u="sng" dirty="0" smtClean="0">
                <a:solidFill>
                  <a:srgbClr val="009900"/>
                </a:solidFill>
                <a:latin typeface="Arial Unicode MS" pitchFamily="34" charset="-128"/>
                <a:ea typeface="Arial Unicode MS" pitchFamily="34" charset="-128"/>
                <a:cs typeface="Arial Unicode MS" pitchFamily="34" charset="-128"/>
              </a:rPr>
              <a:t> </a:t>
            </a:r>
            <a:r>
              <a:rPr lang="fr-FR" sz="2800" b="1" u="sng" dirty="0" err="1" smtClean="0">
                <a:solidFill>
                  <a:srgbClr val="009900"/>
                </a:solidFill>
                <a:latin typeface="Arial Unicode MS" pitchFamily="34" charset="-128"/>
                <a:ea typeface="Arial Unicode MS" pitchFamily="34" charset="-128"/>
                <a:cs typeface="Arial Unicode MS" pitchFamily="34" charset="-128"/>
              </a:rPr>
              <a:t>Ak</a:t>
            </a:r>
            <a:r>
              <a:rPr lang="fr-FR" sz="2800" b="1" u="sng" dirty="0" smtClean="0">
                <a:solidFill>
                  <a:srgbClr val="009900"/>
                </a:solidFill>
                <a:latin typeface="Arial Unicode MS" pitchFamily="34" charset="-128"/>
                <a:ea typeface="Arial Unicode MS" pitchFamily="34" charset="-128"/>
                <a:cs typeface="Arial Unicode MS" pitchFamily="34" charset="-128"/>
              </a:rPr>
              <a:t> </a:t>
            </a:r>
            <a:r>
              <a:rPr lang="fr-FR" sz="2800" b="1" u="sng" dirty="0" err="1" smtClean="0">
                <a:solidFill>
                  <a:srgbClr val="009900"/>
                </a:solidFill>
                <a:latin typeface="Arial Unicode MS" pitchFamily="34" charset="-128"/>
                <a:ea typeface="Arial Unicode MS" pitchFamily="34" charset="-128"/>
                <a:cs typeface="Arial Unicode MS" pitchFamily="34" charset="-128"/>
              </a:rPr>
              <a:t>Jezu</a:t>
            </a:r>
            <a:endParaRPr lang="en-US" sz="28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2800" b="1" dirty="0" smtClean="0">
                <a:solidFill>
                  <a:srgbClr val="009900"/>
                </a:solidFill>
                <a:latin typeface="Arial Unicode MS" pitchFamily="34" charset="-128"/>
                <a:ea typeface="Arial Unicode MS" pitchFamily="34" charset="-128"/>
                <a:cs typeface="Arial Unicode MS" pitchFamily="34" charset="-128"/>
              </a:rPr>
              <a:t>1-</a:t>
            </a:r>
            <a:endParaRPr lang="en-US" sz="28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A la bel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mache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Jezu</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Li </a:t>
            </a:r>
            <a:r>
              <a:rPr lang="fr-FR" sz="4400" b="1" dirty="0" err="1" smtClean="0">
                <a:latin typeface="Arial Unicode MS" pitchFamily="34" charset="-128"/>
                <a:ea typeface="Arial Unicode MS" pitchFamily="34" charset="-128"/>
                <a:cs typeface="Arial Unicode MS" pitchFamily="34" charset="-128"/>
              </a:rPr>
              <a:t>vèse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san</a:t>
            </a:r>
            <a:r>
              <a:rPr lang="fr-FR" sz="4400" b="1" dirty="0" smtClean="0">
                <a:latin typeface="Arial Unicode MS" pitchFamily="34" charset="-128"/>
                <a:ea typeface="Arial Unicode MS" pitchFamily="34" charset="-128"/>
                <a:cs typeface="Arial Unicode MS" pitchFamily="34" charset="-128"/>
              </a:rPr>
              <a:t>-l pou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Nanm</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pran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plezi</a:t>
            </a:r>
            <a:r>
              <a:rPr lang="fr-FR" sz="4400" b="1" dirty="0" smtClean="0">
                <a:latin typeface="Arial Unicode MS" pitchFamily="34" charset="-128"/>
                <a:ea typeface="Arial Unicode MS" pitchFamily="34" charset="-128"/>
                <a:cs typeface="Arial Unicode MS" pitchFamily="34" charset="-128"/>
              </a:rPr>
              <a:t> </a:t>
            </a:r>
          </a:p>
          <a:p>
            <a:pPr algn="ctr">
              <a:buNone/>
            </a:pPr>
            <a:r>
              <a:rPr lang="fr-FR" sz="4400" b="1" dirty="0" smtClean="0">
                <a:latin typeface="Arial Unicode MS" pitchFamily="34" charset="-128"/>
                <a:ea typeface="Arial Unicode MS" pitchFamily="34" charset="-128"/>
                <a:cs typeface="Arial Unicode MS" pitchFamily="34" charset="-128"/>
              </a:rPr>
              <a:t>Nan Li </a:t>
            </a:r>
            <a:r>
              <a:rPr lang="fr-FR" sz="4400" b="1" dirty="0" err="1" smtClean="0">
                <a:latin typeface="Arial Unicode MS" pitchFamily="34" charset="-128"/>
                <a:ea typeface="Arial Unicode MS" pitchFamily="34" charset="-128"/>
                <a:cs typeface="Arial Unicode MS" pitchFamily="34" charset="-128"/>
              </a:rPr>
              <a:t>chak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jou</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Se </a:t>
            </a:r>
            <a:r>
              <a:rPr lang="fr-FR" sz="4400" b="1" dirty="0" err="1" smtClean="0">
                <a:latin typeface="Arial Unicode MS" pitchFamily="34" charset="-128"/>
                <a:ea typeface="Arial Unicode MS" pitchFamily="34" charset="-128"/>
                <a:cs typeface="Arial Unicode MS" pitchFamily="34" charset="-128"/>
              </a:rPr>
              <a:t>gran</a:t>
            </a:r>
            <a:r>
              <a:rPr lang="fr-FR" sz="4400" b="1" dirty="0" smtClean="0">
                <a:latin typeface="Arial Unicode MS" pitchFamily="34" charset="-128"/>
                <a:ea typeface="Arial Unicode MS" pitchFamily="34" charset="-128"/>
                <a:cs typeface="Arial Unicode MS" pitchFamily="34" charset="-128"/>
              </a:rPr>
              <a:t> joua </a:t>
            </a: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Jezu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kote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Li </a:t>
            </a: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tou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patou</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 Dieu! Se gnon bel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pou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err="1" smtClean="0">
                <a:solidFill>
                  <a:srgbClr val="009900"/>
                </a:solidFill>
                <a:latin typeface="Arial Unicode MS" pitchFamily="34" charset="-128"/>
                <a:ea typeface="Arial Unicode MS" pitchFamily="34" charset="-128"/>
                <a:cs typeface="Arial Unicode MS" pitchFamily="34" charset="-128"/>
              </a:rPr>
              <a:t>Kè</a:t>
            </a:r>
            <a:endParaRPr lang="en-US" sz="48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A la bel </a:t>
            </a:r>
            <a:r>
              <a:rPr lang="fr-FR" sz="4800" b="1" dirty="0" err="1" smtClean="0">
                <a:solidFill>
                  <a:srgbClr val="0000CC"/>
                </a:solidFill>
                <a:latin typeface="Arial Unicode MS" pitchFamily="34" charset="-128"/>
                <a:ea typeface="Arial Unicode MS" pitchFamily="34" charset="-128"/>
                <a:cs typeface="Arial Unicode MS" pitchFamily="34" charset="-128"/>
              </a:rPr>
              <a:t>gloua</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mache</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ak</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( 2 </a:t>
            </a:r>
            <a:r>
              <a:rPr lang="fr-FR" sz="4800" b="1" dirty="0" err="1" smtClean="0">
                <a:solidFill>
                  <a:srgbClr val="0000CC"/>
                </a:solidFill>
                <a:latin typeface="Arial Unicode MS" pitchFamily="34" charset="-128"/>
                <a:ea typeface="Arial Unicode MS" pitchFamily="34" charset="-128"/>
                <a:cs typeface="Arial Unicode MS" pitchFamily="34" charset="-128"/>
              </a:rPr>
              <a:t>foua</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Li </a:t>
            </a:r>
            <a:r>
              <a:rPr lang="fr-FR" sz="4800" b="1" dirty="0" err="1" smtClean="0">
                <a:solidFill>
                  <a:srgbClr val="0000CC"/>
                </a:solidFill>
                <a:latin typeface="Arial Unicode MS" pitchFamily="34" charset="-128"/>
                <a:ea typeface="Arial Unicode MS" pitchFamily="34" charset="-128"/>
                <a:cs typeface="Arial Unicode MS" pitchFamily="34" charset="-128"/>
              </a:rPr>
              <a:t>kondui</a:t>
            </a:r>
            <a:r>
              <a:rPr lang="fr-FR" sz="4800" b="1" dirty="0" smtClean="0">
                <a:solidFill>
                  <a:srgbClr val="0000CC"/>
                </a:solidFill>
                <a:latin typeface="Arial Unicode MS" pitchFamily="34" charset="-128"/>
                <a:ea typeface="Arial Unicode MS" pitchFamily="34" charset="-128"/>
                <a:cs typeface="Arial Unicode MS" pitchFamily="34" charset="-128"/>
              </a:rPr>
              <a:t>-m nan tout chemin</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Li </a:t>
            </a:r>
            <a:r>
              <a:rPr lang="fr-FR" sz="4800" b="1" dirty="0" err="1" smtClean="0">
                <a:solidFill>
                  <a:srgbClr val="0000CC"/>
                </a:solidFill>
                <a:latin typeface="Arial Unicode MS" pitchFamily="34" charset="-128"/>
                <a:ea typeface="Arial Unicode MS" pitchFamily="34" charset="-128"/>
                <a:cs typeface="Arial Unicode MS" pitchFamily="34" charset="-128"/>
              </a:rPr>
              <a:t>kimbe</a:t>
            </a:r>
            <a:r>
              <a:rPr lang="fr-FR" sz="4800" b="1" dirty="0" smtClean="0">
                <a:solidFill>
                  <a:srgbClr val="0000CC"/>
                </a:solidFill>
                <a:latin typeface="Arial Unicode MS" pitchFamily="34" charset="-128"/>
                <a:ea typeface="Arial Unicode MS" pitchFamily="34" charset="-128"/>
                <a:cs typeface="Arial Unicode MS" pitchFamily="34" charset="-128"/>
              </a:rPr>
              <a:t>-m, sa se </a:t>
            </a:r>
            <a:r>
              <a:rPr lang="fr-FR" sz="4800" b="1" dirty="0" err="1" smtClean="0">
                <a:solidFill>
                  <a:srgbClr val="0000CC"/>
                </a:solidFill>
                <a:latin typeface="Arial Unicode MS" pitchFamily="34" charset="-128"/>
                <a:ea typeface="Arial Unicode MS" pitchFamily="34" charset="-128"/>
                <a:cs typeface="Arial Unicode MS" pitchFamily="34" charset="-128"/>
              </a:rPr>
              <a:t>sètin</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A la bel </a:t>
            </a:r>
            <a:r>
              <a:rPr lang="fr-FR" sz="4800" b="1" dirty="0" err="1" smtClean="0">
                <a:solidFill>
                  <a:srgbClr val="0000CC"/>
                </a:solidFill>
                <a:latin typeface="Arial Unicode MS" pitchFamily="34" charset="-128"/>
                <a:ea typeface="Arial Unicode MS" pitchFamily="34" charset="-128"/>
                <a:cs typeface="Arial Unicode MS" pitchFamily="34" charset="-128"/>
              </a:rPr>
              <a:t>gloua</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mache</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ak</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2800" b="1" dirty="0" smtClean="0">
                <a:solidFill>
                  <a:srgbClr val="009900"/>
                </a:solidFill>
                <a:latin typeface="Arial Unicode MS" pitchFamily="34" charset="-128"/>
                <a:ea typeface="Arial Unicode MS" pitchFamily="34" charset="-128"/>
                <a:cs typeface="Arial Unicode MS" pitchFamily="34" charset="-128"/>
              </a:rPr>
              <a:t>2-</a:t>
            </a:r>
            <a:endParaRPr lang="en-US" sz="28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A la bel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minm</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li </a:t>
            </a:r>
            <a:r>
              <a:rPr lang="fr-FR" sz="4400" b="1" dirty="0" err="1" smtClean="0">
                <a:latin typeface="Arial Unicode MS" pitchFamily="34" charset="-128"/>
                <a:ea typeface="Arial Unicode MS" pitchFamily="34" charset="-128"/>
                <a:cs typeface="Arial Unicode MS" pitchFamily="34" charset="-128"/>
              </a:rPr>
              <a:t>fè</a:t>
            </a:r>
            <a:r>
              <a:rPr lang="fr-FR" sz="4400" b="1" dirty="0" smtClean="0">
                <a:latin typeface="Arial Unicode MS" pitchFamily="34" charset="-128"/>
                <a:ea typeface="Arial Unicode MS" pitchFamily="34" charset="-128"/>
                <a:cs typeface="Arial Unicode MS" pitchFamily="34" charset="-128"/>
              </a:rPr>
              <a:t> noua,</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Po-m </a:t>
            </a:r>
            <a:r>
              <a:rPr lang="fr-FR" sz="4400" b="1" dirty="0" err="1" smtClean="0">
                <a:latin typeface="Arial Unicode MS" pitchFamily="34" charset="-128"/>
                <a:ea typeface="Arial Unicode MS" pitchFamily="34" charset="-128"/>
                <a:cs typeface="Arial Unicode MS" pitchFamily="34" charset="-128"/>
              </a:rPr>
              <a:t>konnin</a:t>
            </a:r>
            <a:r>
              <a:rPr lang="fr-FR" sz="4400" b="1" dirty="0" smtClean="0">
                <a:latin typeface="Arial Unicode MS" pitchFamily="34" charset="-128"/>
                <a:ea typeface="Arial Unicode MS" pitchFamily="34" charset="-128"/>
                <a:cs typeface="Arial Unicode MS" pitchFamily="34" charset="-128"/>
              </a:rPr>
              <a:t> Li </a:t>
            </a:r>
            <a:r>
              <a:rPr lang="fr-FR" sz="4400" b="1" dirty="0" err="1" smtClean="0">
                <a:latin typeface="Arial Unicode MS" pitchFamily="34" charset="-128"/>
                <a:ea typeface="Arial Unicode MS" pitchFamily="34" charset="-128"/>
                <a:cs typeface="Arial Unicode MS" pitchFamily="34" charset="-128"/>
              </a:rPr>
              <a:t>tou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pre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Alò</a:t>
            </a:r>
            <a:r>
              <a:rPr lang="fr-FR" sz="4400" b="1" dirty="0" smtClean="0">
                <a:latin typeface="Arial Unicode MS" pitchFamily="34" charset="-128"/>
                <a:ea typeface="Arial Unicode MS" pitchFamily="34" charset="-128"/>
                <a:cs typeface="Arial Unicode MS" pitchFamily="34" charset="-128"/>
              </a:rPr>
              <a:t> m-prie </a:t>
            </a: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konfians</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foua</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A la bel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santi</a:t>
            </a:r>
            <a:r>
              <a:rPr lang="fr-FR" sz="4400" b="1" dirty="0" smtClean="0">
                <a:latin typeface="Arial Unicode MS" pitchFamily="34" charset="-128"/>
                <a:ea typeface="Arial Unicode MS" pitchFamily="34" charset="-128"/>
                <a:cs typeface="Arial Unicode MS" pitchFamily="34" charset="-128"/>
              </a:rPr>
              <a:t> li </a:t>
            </a:r>
            <a:r>
              <a:rPr lang="fr-FR" sz="4400" b="1" dirty="0" err="1" smtClean="0">
                <a:latin typeface="Arial Unicode MS" pitchFamily="34" charset="-128"/>
                <a:ea typeface="Arial Unicode MS" pitchFamily="34" charset="-128"/>
                <a:cs typeface="Arial Unicode MS" pitchFamily="34" charset="-128"/>
              </a:rPr>
              <a:t>tou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pre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chemin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plin</a:t>
            </a:r>
            <a:r>
              <a:rPr lang="fr-FR" sz="4400" b="1" dirty="0" smtClean="0">
                <a:latin typeface="Arial Unicode MS" pitchFamily="34" charset="-128"/>
                <a:ea typeface="Arial Unicode MS" pitchFamily="34" charset="-128"/>
                <a:cs typeface="Arial Unicode MS" pitchFamily="34" charset="-128"/>
              </a:rPr>
              <a:t> joua.</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 Dieu! </a:t>
            </a:r>
          </a:p>
          <a:p>
            <a:pPr algn="ctr">
              <a:buNone/>
            </a:pPr>
            <a:r>
              <a:rPr lang="fr-FR" sz="4400" b="1" dirty="0" smtClean="0">
                <a:latin typeface="Arial Unicode MS" pitchFamily="34" charset="-128"/>
                <a:ea typeface="Arial Unicode MS" pitchFamily="34" charset="-128"/>
                <a:cs typeface="Arial Unicode MS" pitchFamily="34" charset="-128"/>
              </a:rPr>
              <a:t>Se gnou bel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pou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err="1" smtClean="0">
                <a:solidFill>
                  <a:srgbClr val="009900"/>
                </a:solidFill>
                <a:latin typeface="Arial Unicode MS" pitchFamily="34" charset="-128"/>
                <a:ea typeface="Arial Unicode MS" pitchFamily="34" charset="-128"/>
                <a:cs typeface="Arial Unicode MS" pitchFamily="34" charset="-128"/>
              </a:rPr>
              <a:t>Kè</a:t>
            </a:r>
            <a:endParaRPr lang="en-US" sz="48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A la bel </a:t>
            </a:r>
            <a:r>
              <a:rPr lang="fr-FR" sz="4800" b="1" dirty="0" err="1" smtClean="0">
                <a:solidFill>
                  <a:srgbClr val="0000CC"/>
                </a:solidFill>
                <a:latin typeface="Arial Unicode MS" pitchFamily="34" charset="-128"/>
                <a:ea typeface="Arial Unicode MS" pitchFamily="34" charset="-128"/>
                <a:cs typeface="Arial Unicode MS" pitchFamily="34" charset="-128"/>
              </a:rPr>
              <a:t>gloua</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mache</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ak</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( 2 </a:t>
            </a:r>
            <a:r>
              <a:rPr lang="fr-FR" sz="4800" b="1" dirty="0" err="1" smtClean="0">
                <a:solidFill>
                  <a:srgbClr val="0000CC"/>
                </a:solidFill>
                <a:latin typeface="Arial Unicode MS" pitchFamily="34" charset="-128"/>
                <a:ea typeface="Arial Unicode MS" pitchFamily="34" charset="-128"/>
                <a:cs typeface="Arial Unicode MS" pitchFamily="34" charset="-128"/>
              </a:rPr>
              <a:t>foua</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Li </a:t>
            </a:r>
            <a:r>
              <a:rPr lang="fr-FR" sz="4800" b="1" dirty="0" err="1" smtClean="0">
                <a:solidFill>
                  <a:srgbClr val="0000CC"/>
                </a:solidFill>
                <a:latin typeface="Arial Unicode MS" pitchFamily="34" charset="-128"/>
                <a:ea typeface="Arial Unicode MS" pitchFamily="34" charset="-128"/>
                <a:cs typeface="Arial Unicode MS" pitchFamily="34" charset="-128"/>
              </a:rPr>
              <a:t>kondui</a:t>
            </a:r>
            <a:r>
              <a:rPr lang="fr-FR" sz="4800" b="1" dirty="0" smtClean="0">
                <a:solidFill>
                  <a:srgbClr val="0000CC"/>
                </a:solidFill>
                <a:latin typeface="Arial Unicode MS" pitchFamily="34" charset="-128"/>
                <a:ea typeface="Arial Unicode MS" pitchFamily="34" charset="-128"/>
                <a:cs typeface="Arial Unicode MS" pitchFamily="34" charset="-128"/>
              </a:rPr>
              <a:t>-m nan tout chemin</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Li </a:t>
            </a:r>
            <a:r>
              <a:rPr lang="fr-FR" sz="4800" b="1" dirty="0" err="1" smtClean="0">
                <a:solidFill>
                  <a:srgbClr val="0000CC"/>
                </a:solidFill>
                <a:latin typeface="Arial Unicode MS" pitchFamily="34" charset="-128"/>
                <a:ea typeface="Arial Unicode MS" pitchFamily="34" charset="-128"/>
                <a:cs typeface="Arial Unicode MS" pitchFamily="34" charset="-128"/>
              </a:rPr>
              <a:t>kimbe</a:t>
            </a:r>
            <a:r>
              <a:rPr lang="fr-FR" sz="4800" b="1" dirty="0" smtClean="0">
                <a:solidFill>
                  <a:srgbClr val="0000CC"/>
                </a:solidFill>
                <a:latin typeface="Arial Unicode MS" pitchFamily="34" charset="-128"/>
                <a:ea typeface="Arial Unicode MS" pitchFamily="34" charset="-128"/>
                <a:cs typeface="Arial Unicode MS" pitchFamily="34" charset="-128"/>
              </a:rPr>
              <a:t>-m, sa se </a:t>
            </a:r>
            <a:r>
              <a:rPr lang="fr-FR" sz="4800" b="1" dirty="0" err="1" smtClean="0">
                <a:solidFill>
                  <a:srgbClr val="0000CC"/>
                </a:solidFill>
                <a:latin typeface="Arial Unicode MS" pitchFamily="34" charset="-128"/>
                <a:ea typeface="Arial Unicode MS" pitchFamily="34" charset="-128"/>
                <a:cs typeface="Arial Unicode MS" pitchFamily="34" charset="-128"/>
              </a:rPr>
              <a:t>sètin</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A la bel </a:t>
            </a:r>
            <a:r>
              <a:rPr lang="fr-FR" sz="4800" b="1" dirty="0" err="1" smtClean="0">
                <a:solidFill>
                  <a:srgbClr val="0000CC"/>
                </a:solidFill>
                <a:latin typeface="Arial Unicode MS" pitchFamily="34" charset="-128"/>
                <a:ea typeface="Arial Unicode MS" pitchFamily="34" charset="-128"/>
                <a:cs typeface="Arial Unicode MS" pitchFamily="34" charset="-128"/>
              </a:rPr>
              <a:t>gloua</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mache</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ak</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2800" b="1" dirty="0" smtClean="0">
                <a:solidFill>
                  <a:srgbClr val="009900"/>
                </a:solidFill>
                <a:latin typeface="Arial Unicode MS" pitchFamily="34" charset="-128"/>
                <a:ea typeface="Arial Unicode MS" pitchFamily="34" charset="-128"/>
                <a:cs typeface="Arial Unicode MS" pitchFamily="34" charset="-128"/>
              </a:rPr>
              <a:t>3-</a:t>
            </a:r>
            <a:endParaRPr lang="en-US" sz="28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A la bel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 </a:t>
            </a: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la </a:t>
            </a:r>
            <a:r>
              <a:rPr lang="fr-FR" sz="4400" b="1" dirty="0" err="1" smtClean="0">
                <a:latin typeface="Arial Unicode MS" pitchFamily="34" charset="-128"/>
                <a:ea typeface="Arial Unicode MS" pitchFamily="34" charset="-128"/>
                <a:cs typeface="Arial Unicode MS" pitchFamily="34" charset="-128"/>
              </a:rPr>
              <a:t>kay</a:t>
            </a:r>
            <a:r>
              <a:rPr lang="fr-FR" sz="4400" b="1" dirty="0" smtClean="0">
                <a:latin typeface="Arial Unicode MS" pitchFamily="34" charset="-128"/>
                <a:ea typeface="Arial Unicode MS" pitchFamily="34" charset="-128"/>
                <a:cs typeface="Arial Unicode MS" pitchFamily="34" charset="-128"/>
              </a:rPr>
              <a:t> Bon –Dieu,</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Ak</a:t>
            </a:r>
            <a:r>
              <a:rPr lang="fr-FR" sz="4400" b="1" dirty="0" smtClean="0">
                <a:latin typeface="Arial Unicode MS" pitchFamily="34" charset="-128"/>
                <a:ea typeface="Arial Unicode MS" pitchFamily="34" charset="-128"/>
                <a:cs typeface="Arial Unicode MS" pitchFamily="34" charset="-128"/>
              </a:rPr>
              <a:t> Li ma va </a:t>
            </a:r>
            <a:r>
              <a:rPr lang="fr-FR" sz="4400" b="1" dirty="0" err="1" smtClean="0">
                <a:latin typeface="Arial Unicode MS" pitchFamily="34" charset="-128"/>
                <a:ea typeface="Arial Unicode MS" pitchFamily="34" charset="-128"/>
                <a:cs typeface="Arial Unicode MS" pitchFamily="34" charset="-128"/>
              </a:rPr>
              <a:t>mache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Pou </a:t>
            </a:r>
            <a:r>
              <a:rPr lang="fr-FR" sz="4400" b="1" dirty="0" err="1" smtClean="0">
                <a:latin typeface="Arial Unicode MS" pitchFamily="34" charset="-128"/>
                <a:ea typeface="Arial Unicode MS" pitchFamily="34" charset="-128"/>
                <a:cs typeface="Arial Unicode MS" pitchFamily="34" charset="-128"/>
              </a:rPr>
              <a:t>toujou</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kote</a:t>
            </a:r>
            <a:r>
              <a:rPr lang="fr-FR" sz="4400" b="1" dirty="0" smtClean="0">
                <a:latin typeface="Arial Unicode MS" pitchFamily="34" charset="-128"/>
                <a:ea typeface="Arial Unicode MS" pitchFamily="34" charset="-128"/>
                <a:cs typeface="Arial Unicode MS" pitchFamily="34" charset="-128"/>
              </a:rPr>
              <a:t>-l ma va </a:t>
            </a:r>
            <a:r>
              <a:rPr lang="fr-FR" sz="4400" b="1" dirty="0" err="1" smtClean="0">
                <a:latin typeface="Arial Unicode MS" pitchFamily="34" charset="-128"/>
                <a:ea typeface="Arial Unicode MS" pitchFamily="34" charset="-128"/>
                <a:cs typeface="Arial Unicode MS" pitchFamily="34" charset="-128"/>
              </a:rPr>
              <a:t>rete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Sa va gnou </a:t>
            </a:r>
            <a:r>
              <a:rPr lang="fr-FR" sz="4400" b="1" dirty="0" err="1" smtClean="0">
                <a:latin typeface="Arial Unicode MS" pitchFamily="34" charset="-128"/>
                <a:ea typeface="Arial Unicode MS" pitchFamily="34" charset="-128"/>
                <a:cs typeface="Arial Unicode MS" pitchFamily="34" charset="-128"/>
              </a:rPr>
              <a:t>mèvèy</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lè</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map</a:t>
            </a:r>
            <a:r>
              <a:rPr lang="fr-FR" sz="4400" b="1" dirty="0" smtClean="0">
                <a:latin typeface="Arial Unicode MS" pitchFamily="34" charset="-128"/>
                <a:ea typeface="Arial Unicode MS" pitchFamily="34" charset="-128"/>
                <a:cs typeface="Arial Unicode MS" pitchFamily="34" charset="-128"/>
              </a:rPr>
              <a:t> chante</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smtClean="0">
                <a:latin typeface="Arial Unicode MS" pitchFamily="34" charset="-128"/>
                <a:ea typeface="Arial Unicode MS" pitchFamily="34" charset="-128"/>
                <a:cs typeface="Arial Unicode MS" pitchFamily="34" charset="-128"/>
              </a:rPr>
              <a:t>Pou tout </a:t>
            </a:r>
            <a:r>
              <a:rPr lang="fr-FR" sz="4400" b="1" dirty="0" err="1" smtClean="0">
                <a:latin typeface="Arial Unicode MS" pitchFamily="34" charset="-128"/>
                <a:ea typeface="Arial Unicode MS" pitchFamily="34" charset="-128"/>
                <a:cs typeface="Arial Unicode MS" pitchFamily="34" charset="-128"/>
              </a:rPr>
              <a:t>letènite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ctr">
              <a:buNone/>
            </a:pP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a Dieu! </a:t>
            </a:r>
          </a:p>
          <a:p>
            <a:pPr algn="ctr">
              <a:buNone/>
            </a:pPr>
            <a:r>
              <a:rPr lang="fr-FR" sz="4400" b="1" dirty="0" smtClean="0">
                <a:latin typeface="Arial Unicode MS" pitchFamily="34" charset="-128"/>
                <a:ea typeface="Arial Unicode MS" pitchFamily="34" charset="-128"/>
                <a:cs typeface="Arial Unicode MS" pitchFamily="34" charset="-128"/>
              </a:rPr>
              <a:t>Se gnon bel </a:t>
            </a:r>
            <a:r>
              <a:rPr lang="fr-FR" sz="4400" b="1" dirty="0" err="1" smtClean="0">
                <a:latin typeface="Arial Unicode MS" pitchFamily="34" charset="-128"/>
                <a:ea typeface="Arial Unicode MS" pitchFamily="34" charset="-128"/>
                <a:cs typeface="Arial Unicode MS" pitchFamily="34" charset="-128"/>
              </a:rPr>
              <a:t>gloua</a:t>
            </a:r>
            <a:r>
              <a:rPr lang="fr-FR" sz="4400" b="1" dirty="0" smtClean="0">
                <a:latin typeface="Arial Unicode MS" pitchFamily="34" charset="-128"/>
                <a:ea typeface="Arial Unicode MS" pitchFamily="34" charset="-128"/>
                <a:cs typeface="Arial Unicode MS" pitchFamily="34" charset="-128"/>
              </a:rPr>
              <a:t> pou </a:t>
            </a:r>
            <a:r>
              <a:rPr lang="fr-FR" sz="4400" b="1" dirty="0" err="1" smtClean="0">
                <a:latin typeface="Arial Unicode MS" pitchFamily="34" charset="-128"/>
                <a:ea typeface="Arial Unicode MS" pitchFamily="34" charset="-128"/>
                <a:cs typeface="Arial Unicode MS" pitchFamily="34" charset="-128"/>
              </a:rPr>
              <a:t>mouin</a:t>
            </a:r>
            <a:r>
              <a:rPr lang="fr-FR" sz="4400" b="1" dirty="0" smtClean="0">
                <a:latin typeface="Arial Unicode MS" pitchFamily="34" charset="-128"/>
                <a:ea typeface="Arial Unicode MS" pitchFamily="34" charset="-128"/>
                <a:cs typeface="Arial Unicode MS" pitchFamily="34" charset="-128"/>
              </a:rPr>
              <a: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err="1" smtClean="0">
                <a:solidFill>
                  <a:srgbClr val="009900"/>
                </a:solidFill>
                <a:latin typeface="Arial Unicode MS" pitchFamily="34" charset="-128"/>
                <a:ea typeface="Arial Unicode MS" pitchFamily="34" charset="-128"/>
                <a:cs typeface="Arial Unicode MS" pitchFamily="34" charset="-128"/>
              </a:rPr>
              <a:t>Kè</a:t>
            </a:r>
            <a:endParaRPr lang="en-US" sz="4800" b="1" dirty="0" smtClean="0">
              <a:solidFill>
                <a:srgbClr val="009900"/>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A la bel </a:t>
            </a:r>
            <a:r>
              <a:rPr lang="fr-FR" sz="4800" b="1" dirty="0" err="1" smtClean="0">
                <a:solidFill>
                  <a:srgbClr val="0000CC"/>
                </a:solidFill>
                <a:latin typeface="Arial Unicode MS" pitchFamily="34" charset="-128"/>
                <a:ea typeface="Arial Unicode MS" pitchFamily="34" charset="-128"/>
                <a:cs typeface="Arial Unicode MS" pitchFamily="34" charset="-128"/>
              </a:rPr>
              <a:t>gloua</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mache</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ak</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 </a:t>
            </a: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( 2 </a:t>
            </a:r>
            <a:r>
              <a:rPr lang="fr-FR" sz="4800" b="1" dirty="0" err="1" smtClean="0">
                <a:solidFill>
                  <a:srgbClr val="0000CC"/>
                </a:solidFill>
                <a:latin typeface="Arial Unicode MS" pitchFamily="34" charset="-128"/>
                <a:ea typeface="Arial Unicode MS" pitchFamily="34" charset="-128"/>
                <a:cs typeface="Arial Unicode MS" pitchFamily="34" charset="-128"/>
              </a:rPr>
              <a:t>foua</a:t>
            </a:r>
            <a:r>
              <a:rPr lang="fr-FR" sz="4800" b="1" dirty="0" smtClean="0">
                <a:solidFill>
                  <a:srgbClr val="0000CC"/>
                </a:solidFill>
                <a:latin typeface="Arial Unicode MS" pitchFamily="34" charset="-128"/>
                <a:ea typeface="Arial Unicode MS" pitchFamily="34" charset="-128"/>
                <a:cs typeface="Arial Unicode MS" pitchFamily="34" charset="-128"/>
              </a:rPr>
              <a:t>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Li </a:t>
            </a:r>
            <a:r>
              <a:rPr lang="fr-FR" sz="4800" b="1" dirty="0" err="1" smtClean="0">
                <a:solidFill>
                  <a:srgbClr val="0000CC"/>
                </a:solidFill>
                <a:latin typeface="Arial Unicode MS" pitchFamily="34" charset="-128"/>
                <a:ea typeface="Arial Unicode MS" pitchFamily="34" charset="-128"/>
                <a:cs typeface="Arial Unicode MS" pitchFamily="34" charset="-128"/>
              </a:rPr>
              <a:t>kondui</a:t>
            </a:r>
            <a:r>
              <a:rPr lang="fr-FR" sz="4800" b="1" dirty="0" smtClean="0">
                <a:solidFill>
                  <a:srgbClr val="0000CC"/>
                </a:solidFill>
                <a:latin typeface="Arial Unicode MS" pitchFamily="34" charset="-128"/>
                <a:ea typeface="Arial Unicode MS" pitchFamily="34" charset="-128"/>
                <a:cs typeface="Arial Unicode MS" pitchFamily="34" charset="-128"/>
              </a:rPr>
              <a:t>-m nan tout chemin</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Li </a:t>
            </a:r>
            <a:r>
              <a:rPr lang="fr-FR" sz="4800" b="1" dirty="0" err="1" smtClean="0">
                <a:solidFill>
                  <a:srgbClr val="0000CC"/>
                </a:solidFill>
                <a:latin typeface="Arial Unicode MS" pitchFamily="34" charset="-128"/>
                <a:ea typeface="Arial Unicode MS" pitchFamily="34" charset="-128"/>
                <a:cs typeface="Arial Unicode MS" pitchFamily="34" charset="-128"/>
              </a:rPr>
              <a:t>kimbe</a:t>
            </a:r>
            <a:r>
              <a:rPr lang="fr-FR" sz="4800" b="1" dirty="0" smtClean="0">
                <a:solidFill>
                  <a:srgbClr val="0000CC"/>
                </a:solidFill>
                <a:latin typeface="Arial Unicode MS" pitchFamily="34" charset="-128"/>
                <a:ea typeface="Arial Unicode MS" pitchFamily="34" charset="-128"/>
                <a:cs typeface="Arial Unicode MS" pitchFamily="34" charset="-128"/>
              </a:rPr>
              <a:t>-m, sa se </a:t>
            </a:r>
            <a:r>
              <a:rPr lang="fr-FR" sz="4800" b="1" dirty="0" err="1" smtClean="0">
                <a:solidFill>
                  <a:srgbClr val="0000CC"/>
                </a:solidFill>
                <a:latin typeface="Arial Unicode MS" pitchFamily="34" charset="-128"/>
                <a:ea typeface="Arial Unicode MS" pitchFamily="34" charset="-128"/>
                <a:cs typeface="Arial Unicode MS" pitchFamily="34" charset="-128"/>
              </a:rPr>
              <a:t>sètin</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000CC"/>
                </a:solidFill>
                <a:latin typeface="Arial Unicode MS" pitchFamily="34" charset="-128"/>
                <a:ea typeface="Arial Unicode MS" pitchFamily="34" charset="-128"/>
                <a:cs typeface="Arial Unicode MS" pitchFamily="34" charset="-128"/>
              </a:rPr>
              <a:t>A la bel </a:t>
            </a:r>
            <a:r>
              <a:rPr lang="fr-FR" sz="4800" b="1" dirty="0" err="1" smtClean="0">
                <a:solidFill>
                  <a:srgbClr val="0000CC"/>
                </a:solidFill>
                <a:latin typeface="Arial Unicode MS" pitchFamily="34" charset="-128"/>
                <a:ea typeface="Arial Unicode MS" pitchFamily="34" charset="-128"/>
                <a:cs typeface="Arial Unicode MS" pitchFamily="34" charset="-128"/>
              </a:rPr>
              <a:t>gloua</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mache</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ak</a:t>
            </a:r>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err="1" smtClean="0">
                <a:solidFill>
                  <a:srgbClr val="0000CC"/>
                </a:solidFill>
                <a:latin typeface="Arial Unicode MS" pitchFamily="34" charset="-128"/>
                <a:ea typeface="Arial Unicode MS" pitchFamily="34" charset="-128"/>
                <a:cs typeface="Arial Unicode MS" pitchFamily="34" charset="-128"/>
              </a:rPr>
              <a:t>Jezu</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0000CC"/>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chemeClr val="bg1"/>
              </a:solidFill>
            </a:endParaRPr>
          </a:p>
          <a:p>
            <a:pPr algn="ctr">
              <a:buNone/>
            </a:pPr>
            <a:r>
              <a:rPr lang="en-US" sz="3600" b="1" dirty="0" smtClean="0">
                <a:solidFill>
                  <a:schemeClr val="bg1"/>
                </a:solidFill>
              </a:rPr>
              <a:t>PRIERE  FINALE</a:t>
            </a:r>
          </a:p>
          <a:p>
            <a:pPr algn="ctr">
              <a:buNone/>
            </a:pPr>
            <a:r>
              <a:rPr lang="en-US" sz="3600" b="1" dirty="0" smtClean="0">
                <a:solidFill>
                  <a:schemeClr val="bg1"/>
                </a:solidFill>
              </a:rPr>
              <a:t>/BENEDICTION</a:t>
            </a:r>
          </a:p>
          <a:p>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0000CC"/>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chemeClr val="bg1"/>
              </a:solidFill>
            </a:endParaRPr>
          </a:p>
          <a:p>
            <a:endParaRPr lang="en-US" dirty="0"/>
          </a:p>
        </p:txBody>
      </p:sp>
      <p:pic>
        <p:nvPicPr>
          <p:cNvPr id="4" name="Picture 3" descr="Happy New Year 2023 PNG Graphic by 1515AngelStudio · Creative Fabrica"/>
          <p:cNvPicPr/>
          <p:nvPr/>
        </p:nvPicPr>
        <p:blipFill>
          <a:blip r:embed="rId2"/>
          <a:srcRect/>
          <a:stretch>
            <a:fillRect/>
          </a:stretch>
        </p:blipFill>
        <p:spPr bwMode="auto">
          <a:xfrm>
            <a:off x="0" y="0"/>
            <a:ext cx="10439399" cy="746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64663</TotalTime>
  <Words>4015</Words>
  <Application>Microsoft Office PowerPoint</Application>
  <PresentationFormat>On-screen Show (4:3)</PresentationFormat>
  <Paragraphs>559</Paragraphs>
  <Slides>107</Slides>
  <Notes>27</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DEBUT</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VISITORS WELCOME</vt:lpstr>
      <vt:lpstr>VISITORS WELCOME</vt:lpstr>
      <vt:lpstr>OFFRANDE</vt:lpstr>
      <vt:lpstr>Slide 51</vt:lpstr>
      <vt:lpstr>Slide 52</vt:lpstr>
      <vt:lpstr>Slide 53</vt:lpstr>
      <vt:lpstr>Slide 54</vt:lpstr>
      <vt:lpstr>Slide 55</vt:lpstr>
      <vt:lpstr>Slide 56</vt:lpstr>
      <vt:lpstr>PRIÈRE  POUR  L’OFFRANDE  ET LE SERMON</vt:lpstr>
      <vt:lpstr>CHRIST THE ROCK CONGREGATION DIMANCHE 8 JANVIER 2023  Sermon par Pasteur MARC SIMEON</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381</cp:revision>
  <dcterms:created xsi:type="dcterms:W3CDTF">2012-11-25T13:28:17Z</dcterms:created>
  <dcterms:modified xsi:type="dcterms:W3CDTF">2023-01-08T01:46:29Z</dcterms:modified>
</cp:coreProperties>
</file>