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1"/>
  </p:notesMasterIdLst>
  <p:sldIdLst>
    <p:sldId id="256" r:id="rId2"/>
    <p:sldId id="667" r:id="rId3"/>
    <p:sldId id="1440" r:id="rId4"/>
    <p:sldId id="1815" r:id="rId5"/>
    <p:sldId id="1816" r:id="rId6"/>
    <p:sldId id="1817" r:id="rId7"/>
    <p:sldId id="1818" r:id="rId8"/>
    <p:sldId id="1653" r:id="rId9"/>
    <p:sldId id="1819" r:id="rId10"/>
    <p:sldId id="1820" r:id="rId11"/>
    <p:sldId id="1742" r:id="rId12"/>
    <p:sldId id="1614" r:id="rId13"/>
    <p:sldId id="1821" r:id="rId14"/>
    <p:sldId id="1822" r:id="rId15"/>
    <p:sldId id="1823" r:id="rId16"/>
    <p:sldId id="716" r:id="rId17"/>
    <p:sldId id="1464" r:id="rId18"/>
    <p:sldId id="1824" r:id="rId19"/>
    <p:sldId id="1825" r:id="rId20"/>
    <p:sldId id="1267" r:id="rId21"/>
    <p:sldId id="1060" r:id="rId22"/>
    <p:sldId id="1622" r:id="rId23"/>
    <p:sldId id="1826" r:id="rId24"/>
    <p:sldId id="1827" r:id="rId25"/>
    <p:sldId id="1828" r:id="rId26"/>
    <p:sldId id="1829" r:id="rId27"/>
    <p:sldId id="1772" r:id="rId28"/>
    <p:sldId id="1830" r:id="rId29"/>
    <p:sldId id="1831" r:id="rId30"/>
    <p:sldId id="1833" r:id="rId31"/>
    <p:sldId id="1832" r:id="rId32"/>
    <p:sldId id="1834" r:id="rId33"/>
    <p:sldId id="1623" r:id="rId34"/>
    <p:sldId id="1814" r:id="rId35"/>
    <p:sldId id="1835" r:id="rId36"/>
    <p:sldId id="1836" r:id="rId37"/>
    <p:sldId id="1837" r:id="rId38"/>
    <p:sldId id="1365" r:id="rId39"/>
    <p:sldId id="1366" r:id="rId40"/>
    <p:sldId id="1367" r:id="rId41"/>
    <p:sldId id="1496" r:id="rId42"/>
    <p:sldId id="1838" r:id="rId43"/>
    <p:sldId id="1839" r:id="rId44"/>
    <p:sldId id="1840" r:id="rId45"/>
    <p:sldId id="1841" r:id="rId46"/>
    <p:sldId id="461" r:id="rId47"/>
    <p:sldId id="949" r:id="rId48"/>
    <p:sldId id="634" r:id="rId49"/>
    <p:sldId id="1845" r:id="rId50"/>
    <p:sldId id="1846" r:id="rId51"/>
    <p:sldId id="1847" r:id="rId52"/>
    <p:sldId id="1848" r:id="rId53"/>
    <p:sldId id="1849" r:id="rId54"/>
    <p:sldId id="1850" r:id="rId55"/>
    <p:sldId id="1851" r:id="rId56"/>
    <p:sldId id="1852" r:id="rId57"/>
    <p:sldId id="1853" r:id="rId58"/>
    <p:sldId id="1854" r:id="rId59"/>
    <p:sldId id="1855" r:id="rId60"/>
    <p:sldId id="1856" r:id="rId61"/>
    <p:sldId id="1857" r:id="rId62"/>
    <p:sldId id="1858" r:id="rId63"/>
    <p:sldId id="1859" r:id="rId64"/>
    <p:sldId id="1860" r:id="rId65"/>
    <p:sldId id="1579" r:id="rId66"/>
    <p:sldId id="1842" r:id="rId67"/>
    <p:sldId id="1843" r:id="rId68"/>
    <p:sldId id="1844" r:id="rId69"/>
    <p:sldId id="1650"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9FF33"/>
    <a:srgbClr val="CCFF33"/>
    <a:srgbClr val="009900"/>
    <a:srgbClr val="0000CC"/>
    <a:srgbClr val="FC0AFC"/>
    <a:srgbClr val="00FF99"/>
    <a:srgbClr val="FF00FF"/>
    <a:srgbClr val="003300"/>
    <a:srgbClr val="0D069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1/28/2023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1/28/2023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1/28/2023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1/28/2023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1/28/2023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1/28/2023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1/28/2023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C00000"/>
                </a:solidFill>
                <a:latin typeface="Agency FB" pitchFamily="34" charset="0"/>
              </a:rPr>
              <a:t>JANUARY </a:t>
            </a:r>
            <a:r>
              <a:rPr lang="en-US" sz="5400" b="1" dirty="0" smtClean="0">
                <a:solidFill>
                  <a:srgbClr val="C00000"/>
                </a:solidFill>
                <a:latin typeface="Agency FB" pitchFamily="34" charset="0"/>
              </a:rPr>
              <a:t>29</a:t>
            </a:r>
            <a:r>
              <a:rPr lang="en-US" sz="5400" b="1" baseline="30000" dirty="0" smtClean="0">
                <a:solidFill>
                  <a:srgbClr val="C00000"/>
                </a:solidFill>
                <a:latin typeface="Agency FB" pitchFamily="34" charset="0"/>
              </a:rPr>
              <a:t>TH</a:t>
            </a:r>
            <a:r>
              <a:rPr lang="en-US" sz="5400" b="1" dirty="0" smtClean="0">
                <a:solidFill>
                  <a:srgbClr val="C00000"/>
                </a:solidFill>
                <a:latin typeface="Agency FB" pitchFamily="34" charset="0"/>
              </a:rPr>
              <a:t>  </a:t>
            </a:r>
            <a:r>
              <a:rPr lang="en-US" sz="5400" b="1" dirty="0" smtClean="0">
                <a:solidFill>
                  <a:srgbClr val="C00000"/>
                </a:solidFill>
                <a:latin typeface="Agency FB" pitchFamily="34" charset="0"/>
              </a:rPr>
              <a:t>2023</a:t>
            </a:r>
          </a:p>
          <a:p>
            <a:pPr algn="ctr"/>
            <a:r>
              <a:rPr lang="en-US" sz="2800" b="1" dirty="0" smtClean="0">
                <a:solidFill>
                  <a:srgbClr val="0000CC"/>
                </a:solidFill>
                <a:latin typeface="Agency FB" pitchFamily="34" charset="0"/>
              </a:rPr>
              <a:t>Lead by </a:t>
            </a:r>
          </a:p>
          <a:p>
            <a:pPr algn="ctr"/>
            <a:r>
              <a:rPr lang="en-US" sz="5400" b="1" dirty="0" err="1" smtClean="0">
                <a:solidFill>
                  <a:srgbClr val="C00000"/>
                </a:solidFill>
                <a:latin typeface="Agency FB" pitchFamily="34" charset="0"/>
              </a:rPr>
              <a:t>Sr</a:t>
            </a:r>
            <a:r>
              <a:rPr lang="en-US" sz="5400" b="1" dirty="0" smtClean="0">
                <a:solidFill>
                  <a:srgbClr val="C00000"/>
                </a:solidFill>
                <a:latin typeface="Agency FB" pitchFamily="34" charset="0"/>
              </a:rPr>
              <a:t> </a:t>
            </a:r>
            <a:r>
              <a:rPr lang="en-US" sz="5400" b="1" dirty="0" smtClean="0">
                <a:solidFill>
                  <a:srgbClr val="C00000"/>
                </a:solidFill>
                <a:latin typeface="Agency FB" pitchFamily="34" charset="0"/>
              </a:rPr>
              <a:t>RITA DESIR</a:t>
            </a:r>
            <a:endParaRPr lang="en-US" sz="5400" b="1" dirty="0" smtClean="0">
              <a:solidFill>
                <a:srgbClr val="C00000"/>
              </a:solidFill>
              <a:latin typeface="Agency FB" pitchFamily="34" charset="0"/>
            </a:endParaRPr>
          </a:p>
        </p:txBody>
      </p:sp>
      <p:sp>
        <p:nvSpPr>
          <p:cNvPr id="7" name="TextBox 6"/>
          <p:cNvSpPr txBox="1"/>
          <p:nvPr/>
        </p:nvSpPr>
        <p:spPr>
          <a:xfrm>
            <a:off x="0" y="0"/>
            <a:ext cx="2286000" cy="7848302"/>
          </a:xfrm>
          <a:prstGeom prst="rect">
            <a:avLst/>
          </a:prstGeom>
          <a:solidFill>
            <a:srgbClr val="FF00FF"/>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dirty="0" smtClean="0">
                <a:solidFill>
                  <a:schemeClr val="tx1"/>
                </a:solidFill>
              </a:rPr>
              <a:t>@</a:t>
            </a:r>
            <a:r>
              <a:rPr lang="en-US" dirty="0" smtClean="0">
                <a:solidFill>
                  <a:srgbClr val="99FF33"/>
                </a:solidFill>
              </a:rPr>
              <a:t>@@@</a:t>
            </a:r>
            <a:r>
              <a:rPr lang="en-US" dirty="0" smtClean="0">
                <a:solidFill>
                  <a:srgbClr val="FF00FF"/>
                </a:solidFill>
              </a:rPr>
              <a:t>@@</a:t>
            </a:r>
            <a:r>
              <a:rPr lang="en-US" dirty="0" smtClean="0">
                <a:solidFill>
                  <a:srgbClr val="99FF33"/>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FF00FF"/>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1676400" y="2971801"/>
            <a:ext cx="609600" cy="3970318"/>
          </a:xfrm>
          <a:prstGeom prst="rect">
            <a:avLst/>
          </a:prstGeom>
          <a:solidFill>
            <a:schemeClr val="bg1"/>
          </a:solidFill>
        </p:spPr>
        <p:txBody>
          <a:bodyPr wrap="square" rtlCol="0">
            <a:spAutoFit/>
          </a:bodyPr>
          <a:lstStyle/>
          <a:p>
            <a:pPr algn="ctr"/>
            <a:endParaRPr lang="en-US" b="1" dirty="0" smtClean="0"/>
          </a:p>
          <a:p>
            <a:pPr algn="ctr"/>
            <a:r>
              <a:rPr lang="en-US" b="1" dirty="0" smtClean="0">
                <a:solidFill>
                  <a:srgbClr val="C00000"/>
                </a:solidFill>
              </a:rPr>
              <a:t>G</a:t>
            </a:r>
          </a:p>
          <a:p>
            <a:pPr algn="ctr"/>
            <a:r>
              <a:rPr lang="en-US" b="1" dirty="0" smtClean="0">
                <a:solidFill>
                  <a:srgbClr val="C00000"/>
                </a:solidFill>
              </a:rPr>
              <a:t>O</a:t>
            </a:r>
          </a:p>
          <a:p>
            <a:pPr algn="ctr"/>
            <a:r>
              <a:rPr lang="en-US" b="1" dirty="0" smtClean="0">
                <a:solidFill>
                  <a:srgbClr val="C00000"/>
                </a:solidFill>
              </a:rPr>
              <a:t>D</a:t>
            </a:r>
          </a:p>
          <a:p>
            <a:pPr algn="ctr"/>
            <a:endParaRPr lang="en-US" b="1" dirty="0" smtClean="0">
              <a:solidFill>
                <a:srgbClr val="C00000"/>
              </a:solidFill>
            </a:endParaRPr>
          </a:p>
          <a:p>
            <a:pPr algn="ctr"/>
            <a:r>
              <a:rPr lang="en-US" b="1" dirty="0" smtClean="0">
                <a:solidFill>
                  <a:srgbClr val="C00000"/>
                </a:solidFill>
              </a:rPr>
              <a:t>L</a:t>
            </a:r>
          </a:p>
          <a:p>
            <a:pPr algn="ctr"/>
            <a:r>
              <a:rPr lang="en-US" b="1" dirty="0" smtClean="0">
                <a:solidFill>
                  <a:srgbClr val="C00000"/>
                </a:solidFill>
              </a:rPr>
              <a:t>O</a:t>
            </a:r>
          </a:p>
          <a:p>
            <a:pPr algn="ctr"/>
            <a:r>
              <a:rPr lang="en-US" b="1" dirty="0" smtClean="0">
                <a:solidFill>
                  <a:srgbClr val="C00000"/>
                </a:solidFill>
              </a:rPr>
              <a:t>V</a:t>
            </a:r>
          </a:p>
          <a:p>
            <a:pPr algn="ctr"/>
            <a:r>
              <a:rPr lang="en-US" b="1" dirty="0" smtClean="0">
                <a:solidFill>
                  <a:srgbClr val="C00000"/>
                </a:solidFill>
              </a:rPr>
              <a:t>E</a:t>
            </a:r>
          </a:p>
          <a:p>
            <a:pPr algn="ctr"/>
            <a:r>
              <a:rPr lang="en-US" sz="2000" b="1" dirty="0" smtClean="0">
                <a:solidFill>
                  <a:srgbClr val="C00000"/>
                </a:solidFill>
              </a:rPr>
              <a:t>S</a:t>
            </a:r>
          </a:p>
          <a:p>
            <a:pPr algn="ctr"/>
            <a:endParaRPr lang="en-US" b="1" dirty="0" smtClean="0">
              <a:solidFill>
                <a:srgbClr val="C00000"/>
              </a:solidFill>
            </a:endParaRPr>
          </a:p>
          <a:p>
            <a:pPr algn="ctr"/>
            <a:r>
              <a:rPr lang="en-US" b="1" dirty="0" smtClean="0">
                <a:solidFill>
                  <a:srgbClr val="C00000"/>
                </a:solidFill>
              </a:rPr>
              <a:t>Y</a:t>
            </a:r>
          </a:p>
          <a:p>
            <a:pPr algn="ctr"/>
            <a:r>
              <a:rPr lang="en-US" b="1" dirty="0" smtClean="0">
                <a:solidFill>
                  <a:srgbClr val="C00000"/>
                </a:solidFill>
              </a:rPr>
              <a:t>O</a:t>
            </a:r>
          </a:p>
          <a:p>
            <a:pPr algn="ctr"/>
            <a:r>
              <a:rPr lang="en-US" b="1" dirty="0" smtClean="0">
                <a:solidFill>
                  <a:srgbClr val="C00000"/>
                </a:solidFill>
              </a:rPr>
              <a:t>U</a:t>
            </a:r>
            <a:endParaRPr lang="en-US" b="1" dirty="0">
              <a:solidFill>
                <a:srgbClr val="C00000"/>
              </a:solidFill>
            </a:endParaRPr>
          </a:p>
        </p:txBody>
      </p:sp>
      <p:sp>
        <p:nvSpPr>
          <p:cNvPr id="9" name="TextBox 8"/>
          <p:cNvSpPr txBox="1"/>
          <p:nvPr/>
        </p:nvSpPr>
        <p:spPr>
          <a:xfrm>
            <a:off x="0" y="304800"/>
            <a:ext cx="2286000" cy="1200329"/>
          </a:xfrm>
          <a:prstGeom prst="rect">
            <a:avLst/>
          </a:prstGeom>
          <a:solidFill>
            <a:schemeClr val="bg1"/>
          </a:solidFill>
        </p:spPr>
        <p:txBody>
          <a:bodyPr wrap="square" rtlCol="0">
            <a:spAutoFit/>
          </a:bodyPr>
          <a:lstStyle/>
          <a:p>
            <a:pPr algn="ctr"/>
            <a:r>
              <a:rPr lang="en-US" sz="2400" b="1" dirty="0" smtClean="0">
                <a:solidFill>
                  <a:srgbClr val="C00000"/>
                </a:solidFill>
                <a:latin typeface="Copperplate Gothic Light" pitchFamily="34" charset="0"/>
              </a:rPr>
              <a:t>C.T.R.C.</a:t>
            </a:r>
          </a:p>
          <a:p>
            <a:pPr algn="ctr"/>
            <a:r>
              <a:rPr lang="en-US" sz="2400" b="1" dirty="0" smtClean="0">
                <a:solidFill>
                  <a:srgbClr val="C00000"/>
                </a:solidFill>
                <a:latin typeface="Copperplate Gothic Light" pitchFamily="34" charset="0"/>
              </a:rPr>
              <a:t>WELCOMES</a:t>
            </a:r>
          </a:p>
          <a:p>
            <a:pPr algn="ctr"/>
            <a:r>
              <a:rPr lang="en-US" sz="2400" b="1" dirty="0" smtClean="0">
                <a:solidFill>
                  <a:srgbClr val="C00000"/>
                </a:solidFill>
                <a:latin typeface="Copperplate Gothic Light" pitchFamily="34" charset="0"/>
              </a:rPr>
              <a:t>YOU</a:t>
            </a:r>
            <a:endParaRPr lang="en-US" sz="2400" b="1" dirty="0">
              <a:solidFill>
                <a:srgbClr val="C000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rgbClr val="FC0AFC"/>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99"/>
          </a:solidFill>
        </p:spPr>
        <p:txBody>
          <a:bodyPr>
            <a:normAutofit lnSpcReduction="10000"/>
          </a:bodyPr>
          <a:lstStyle/>
          <a:p>
            <a:pPr algn="ctr">
              <a:buNone/>
            </a:pPr>
            <a:r>
              <a:rPr lang="fr-FR" sz="3200" b="1" u="sng" dirty="0" smtClean="0">
                <a:solidFill>
                  <a:srgbClr val="FF0000"/>
                </a:solidFill>
                <a:latin typeface="Arial Unicode MS" pitchFamily="34" charset="-128"/>
                <a:ea typeface="Arial Unicode MS" pitchFamily="34" charset="-128"/>
                <a:cs typeface="Arial Unicode MS" pitchFamily="34" charset="-128"/>
              </a:rPr>
              <a:t>216 Fr </a:t>
            </a:r>
            <a:r>
              <a:rPr lang="fr-FR" sz="3200" b="1" u="sng" dirty="0" err="1" smtClean="0">
                <a:solidFill>
                  <a:srgbClr val="FF0000"/>
                </a:solidFill>
                <a:latin typeface="Arial Unicode MS" pitchFamily="34" charset="-128"/>
                <a:ea typeface="Arial Unicode MS" pitchFamily="34" charset="-128"/>
                <a:cs typeface="Arial Unicode MS" pitchFamily="34" charset="-128"/>
              </a:rPr>
              <a:t>Cht</a:t>
            </a:r>
            <a:r>
              <a:rPr lang="fr-FR" sz="3200" b="1" u="sng" dirty="0" smtClean="0">
                <a:solidFill>
                  <a:srgbClr val="FF0000"/>
                </a:solidFill>
                <a:latin typeface="Arial Unicode MS" pitchFamily="34" charset="-128"/>
                <a:ea typeface="Arial Unicode MS" pitchFamily="34" charset="-128"/>
                <a:cs typeface="Arial Unicode MS" pitchFamily="34" charset="-128"/>
              </a:rPr>
              <a:t> Esp : Le Signal de la Victoire </a:t>
            </a:r>
            <a:r>
              <a:rPr lang="fr-FR" sz="3200" b="1" dirty="0" smtClean="0">
                <a:solidFill>
                  <a:srgbClr val="FF0000"/>
                </a:solidFill>
                <a:latin typeface="Arial Unicode MS" pitchFamily="34" charset="-128"/>
                <a:ea typeface="Arial Unicode MS" pitchFamily="34" charset="-128"/>
                <a:cs typeface="Arial Unicode MS" pitchFamily="34" charset="-128"/>
              </a:rPr>
              <a:t> </a:t>
            </a:r>
            <a:endParaRPr lang="en-US" sz="32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1-</a:t>
            </a:r>
            <a:endParaRPr lang="en-US" sz="32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signal de la victoire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Déjà brille aux cieux;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La couronne de la gloire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Parait à nos yeux.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Refrain</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Je viens, combattez encore!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Dit Jésus a tous.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Oui, mon Sauveur, je t'implore,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Je tutte à genoux</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99"/>
          </a:solidFill>
        </p:spPr>
        <p:txBody>
          <a:bodyPr>
            <a:normAutofit lnSpcReduction="10000"/>
          </a:bodyPr>
          <a:lstStyle/>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2</a:t>
            </a:r>
            <a:r>
              <a:rPr lang="fr-FR" sz="3200" b="1" dirty="0" smtClean="0">
                <a:solidFill>
                  <a:srgbClr val="FF0000"/>
                </a:solidFill>
                <a:latin typeface="Arial Unicode MS" pitchFamily="34" charset="-128"/>
                <a:ea typeface="Arial Unicode MS" pitchFamily="34" charset="-128"/>
                <a:cs typeface="Arial Unicode MS" pitchFamily="34" charset="-128"/>
              </a:rPr>
              <a:t>. </a:t>
            </a:r>
            <a:endParaRPr lang="en-US" sz="32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Que l'ennemi, plein de rage,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Redouble ses coups,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Nous ne perdons point courage: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Christ est avec nous.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viens, combattez encore!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Dit Jésus a tous.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Oui, mon Sauveur, je t'implore,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tutte à genoux.</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99"/>
          </a:solidFill>
        </p:spPr>
        <p:txBody>
          <a:bodyPr>
            <a:normAutofit lnSpcReduction="10000"/>
          </a:bodyPr>
          <a:lstStyle/>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3</a:t>
            </a:r>
            <a:r>
              <a:rPr lang="fr-FR" sz="3200" b="1" dirty="0" smtClean="0">
                <a:solidFill>
                  <a:srgbClr val="FF0000"/>
                </a:solidFill>
                <a:latin typeface="Arial Unicode MS" pitchFamily="34" charset="-128"/>
                <a:ea typeface="Arial Unicode MS" pitchFamily="34" charset="-128"/>
                <a:cs typeface="Arial Unicode MS" pitchFamily="34" charset="-128"/>
              </a:rPr>
              <a:t>.</a:t>
            </a:r>
            <a:endParaRPr lang="en-US" sz="32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Suivons, amis, la bannière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Du Sauveur en croix,</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Et que notre armée entière,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range à sa voix.</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viens, combattez encore!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Dit Jésus a tous.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Oui, mon Sauveur, je t'implore,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tutte à genoux.</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99"/>
          </a:solidFill>
        </p:spPr>
        <p:txBody>
          <a:bodyPr>
            <a:normAutofit lnSpcReduction="10000"/>
          </a:bodyPr>
          <a:lstStyle/>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4</a:t>
            </a:r>
            <a:r>
              <a:rPr lang="fr-FR" sz="3200" b="1" dirty="0" smtClean="0">
                <a:solidFill>
                  <a:srgbClr val="FF0000"/>
                </a:solidFill>
                <a:latin typeface="Arial Unicode MS" pitchFamily="34" charset="-128"/>
                <a:ea typeface="Arial Unicode MS" pitchFamily="34" charset="-128"/>
                <a:cs typeface="Arial Unicode MS" pitchFamily="34" charset="-128"/>
              </a:rPr>
              <a:t>. </a:t>
            </a:r>
            <a:endParaRPr lang="en-US" sz="32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Rude et longue est la  mêlée: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Voici le secours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Dans nos mains prenons l’épée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Qui vainquit toujours</a:t>
            </a:r>
            <a:r>
              <a:rPr lang="fr-FR" sz="4400" b="1" dirty="0" smtClean="0">
                <a:latin typeface="Arial Unicode MS" pitchFamily="34" charset="-128"/>
                <a:ea typeface="Arial Unicode MS" pitchFamily="34" charset="-128"/>
                <a:cs typeface="Arial Unicode MS" pitchFamily="34" charset="-128"/>
              </a:rPr>
              <a:t>!</a:t>
            </a: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viens, combattez encore!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Dit Jésus a tous.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Oui, mon Sauveur, je t'implore,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Je tutte à genoux.</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r>
              <a:rPr lang="fr-FR" sz="3200" b="1" dirty="0" smtClean="0">
                <a:solidFill>
                  <a:srgbClr val="FF0000"/>
                </a:solidFill>
                <a:latin typeface="Arial Unicode MS" pitchFamily="34" charset="-128"/>
                <a:ea typeface="Arial Unicode MS" pitchFamily="34" charset="-128"/>
                <a:cs typeface="Arial Unicode MS" pitchFamily="34" charset="-128"/>
              </a:rPr>
              <a:t>54. LÈ W ANBA NYAJ AK TANPÈT </a:t>
            </a:r>
            <a:r>
              <a:rPr lang="fr-FR" sz="3200" b="1" dirty="0" smtClean="0">
                <a:solidFill>
                  <a:srgbClr val="FF0000"/>
                </a:solidFill>
                <a:latin typeface="Arial Unicode MS" pitchFamily="34" charset="-128"/>
                <a:ea typeface="Arial Unicode MS" pitchFamily="34" charset="-128"/>
                <a:cs typeface="Arial Unicode MS" pitchFamily="34" charset="-128"/>
              </a:rPr>
              <a:t>YO</a:t>
            </a:r>
            <a:r>
              <a:rPr lang="fr-FR" sz="3200" b="1" dirty="0" smtClean="0">
                <a:solidFill>
                  <a:srgbClr val="FF0000"/>
                </a:solidFill>
                <a:latin typeface="Arial Unicode MS" pitchFamily="34" charset="-128"/>
                <a:ea typeface="Arial Unicode MS" pitchFamily="34" charset="-128"/>
                <a:cs typeface="Arial Unicode MS" pitchFamily="34" charset="-128"/>
              </a:rPr>
              <a:t/>
            </a:r>
            <a:br>
              <a:rPr lang="fr-FR" sz="3200" b="1" dirty="0" smtClean="0">
                <a:solidFill>
                  <a:srgbClr val="FF0000"/>
                </a:solidFill>
                <a:latin typeface="Arial Unicode MS" pitchFamily="34" charset="-128"/>
                <a:ea typeface="Arial Unicode MS" pitchFamily="34" charset="-128"/>
                <a:cs typeface="Arial Unicode MS" pitchFamily="34" charset="-128"/>
              </a:rPr>
            </a:br>
            <a:r>
              <a:rPr lang="fr-FR" sz="3200" b="1" dirty="0" smtClean="0">
                <a:solidFill>
                  <a:srgbClr val="FF0000"/>
                </a:solidFill>
                <a:latin typeface="Arial Unicode MS" pitchFamily="34" charset="-128"/>
                <a:ea typeface="Arial Unicode MS" pitchFamily="34" charset="-128"/>
                <a:cs typeface="Arial Unicode MS" pitchFamily="34" charset="-128"/>
              </a:rPr>
              <a:t>1.</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Lè</a:t>
            </a:r>
            <a:r>
              <a:rPr lang="fr-FR" sz="3900" b="1" dirty="0" smtClean="0">
                <a:latin typeface="Arial Unicode MS" pitchFamily="34" charset="-128"/>
                <a:ea typeface="Arial Unicode MS" pitchFamily="34" charset="-128"/>
                <a:cs typeface="Arial Unicode MS" pitchFamily="34" charset="-128"/>
              </a:rPr>
              <a:t> w </a:t>
            </a:r>
            <a:r>
              <a:rPr lang="fr-FR" sz="3900" b="1" dirty="0" err="1" smtClean="0">
                <a:latin typeface="Arial Unicode MS" pitchFamily="34" charset="-128"/>
                <a:ea typeface="Arial Unicode MS" pitchFamily="34" charset="-128"/>
                <a:cs typeface="Arial Unicode MS" pitchFamily="34" charset="-128"/>
              </a:rPr>
              <a:t>anba</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nyaj</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ak</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tanpèt</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a:t>
            </a:r>
            <a:r>
              <a:rPr lang="fr-FR" sz="3900" b="1" dirty="0" smtClean="0">
                <a:latin typeface="Arial Unicode MS" pitchFamily="34" charset="-128"/>
                <a:ea typeface="Arial Unicode MS" pitchFamily="34" charset="-128"/>
                <a:cs typeface="Arial Unicode MS" pitchFamily="34" charset="-128"/>
              </a:rPr>
              <a:t/>
            </a:r>
            <a:br>
              <a:rPr lang="fr-FR" sz="3900" b="1" dirty="0" smtClean="0">
                <a:latin typeface="Arial Unicode MS" pitchFamily="34" charset="-128"/>
                <a:ea typeface="Arial Unicode MS" pitchFamily="34" charset="-128"/>
                <a:cs typeface="Arial Unicode MS" pitchFamily="34" charset="-128"/>
              </a:rPr>
            </a:br>
            <a:r>
              <a:rPr lang="fr-FR" sz="3900" b="1" dirty="0" smtClean="0">
                <a:latin typeface="Arial Unicode MS" pitchFamily="34" charset="-128"/>
                <a:ea typeface="Arial Unicode MS" pitchFamily="34" charset="-128"/>
                <a:cs typeface="Arial Unicode MS" pitchFamily="34" charset="-128"/>
              </a:rPr>
              <a:t>Chan e souri </a:t>
            </a:r>
            <a:r>
              <a:rPr lang="fr-FR" sz="3900" b="1" dirty="0" err="1" smtClean="0">
                <a:latin typeface="Arial Unicode MS" pitchFamily="34" charset="-128"/>
                <a:ea typeface="Arial Unicode MS" pitchFamily="34" charset="-128"/>
                <a:cs typeface="Arial Unicode MS" pitchFamily="34" charset="-128"/>
              </a:rPr>
              <a:t>yo</a:t>
            </a:r>
            <a:r>
              <a:rPr lang="fr-FR" sz="3900" b="1" dirty="0" smtClean="0">
                <a:latin typeface="Arial Unicode MS" pitchFamily="34" charset="-128"/>
                <a:ea typeface="Arial Unicode MS" pitchFamily="34" charset="-128"/>
                <a:cs typeface="Arial Unicode MS" pitchFamily="34" charset="-128"/>
              </a:rPr>
              <a:t> ale;</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Genyen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moun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ki</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renmen</a:t>
            </a:r>
            <a:r>
              <a:rPr lang="fr-FR" sz="3900" b="1" dirty="0" smtClean="0">
                <a:latin typeface="Arial Unicode MS" pitchFamily="34" charset="-128"/>
                <a:ea typeface="Arial Unicode MS" pitchFamily="34" charset="-128"/>
                <a:cs typeface="Arial Unicode MS" pitchFamily="34" charset="-128"/>
              </a:rPr>
              <a:t> ou</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Menm</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lè</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lannwit</a:t>
            </a:r>
            <a:r>
              <a:rPr lang="fr-FR" sz="3900" b="1" dirty="0" smtClean="0">
                <a:latin typeface="Arial Unicode MS" pitchFamily="34" charset="-128"/>
                <a:ea typeface="Arial Unicode MS" pitchFamily="34" charset="-128"/>
                <a:cs typeface="Arial Unicode MS" pitchFamily="34" charset="-128"/>
              </a:rPr>
              <a:t> la </a:t>
            </a:r>
            <a:r>
              <a:rPr lang="fr-FR" sz="3900" b="1" dirty="0" err="1" smtClean="0">
                <a:latin typeface="Arial Unicode MS" pitchFamily="34" charset="-128"/>
                <a:ea typeface="Arial Unicode MS" pitchFamily="34" charset="-128"/>
                <a:cs typeface="Arial Unicode MS" pitchFamily="34" charset="-128"/>
              </a:rPr>
              <a:t>twò</a:t>
            </a:r>
            <a:r>
              <a:rPr lang="fr-FR" sz="3900" b="1" dirty="0" smtClean="0">
                <a:latin typeface="Arial Unicode MS" pitchFamily="34" charset="-128"/>
                <a:ea typeface="Arial Unicode MS" pitchFamily="34" charset="-128"/>
                <a:cs typeface="Arial Unicode MS" pitchFamily="34" charset="-128"/>
              </a:rPr>
              <a:t> long.</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Gen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youn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ankò</a:t>
            </a:r>
            <a:r>
              <a:rPr lang="fr-FR" sz="3900" b="1" dirty="0" smtClean="0">
                <a:latin typeface="Arial Unicode MS" pitchFamily="34" charset="-128"/>
                <a:ea typeface="Arial Unicode MS" pitchFamily="34" charset="-128"/>
                <a:cs typeface="Arial Unicode MS" pitchFamily="34" charset="-128"/>
              </a:rPr>
              <a:t> pou </a:t>
            </a:r>
            <a:r>
              <a:rPr lang="fr-FR" sz="3900" b="1" dirty="0" err="1" smtClean="0">
                <a:latin typeface="Arial Unicode MS" pitchFamily="34" charset="-128"/>
                <a:ea typeface="Arial Unicode MS" pitchFamily="34" charset="-128"/>
                <a:cs typeface="Arial Unicode MS" pitchFamily="34" charset="-128"/>
              </a:rPr>
              <a:t>ede</a:t>
            </a:r>
            <a:r>
              <a:rPr lang="fr-FR" sz="3900" b="1" dirty="0" smtClean="0">
                <a:latin typeface="Arial Unicode MS" pitchFamily="34" charset="-128"/>
                <a:ea typeface="Arial Unicode MS" pitchFamily="34" charset="-128"/>
                <a:cs typeface="Arial Unicode MS" pitchFamily="34" charset="-128"/>
              </a:rPr>
              <a:t> ou,</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Gen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youn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ki</a:t>
            </a:r>
            <a:r>
              <a:rPr lang="fr-FR" sz="3900" b="1" dirty="0" smtClean="0">
                <a:latin typeface="Arial Unicode MS" pitchFamily="34" charset="-128"/>
                <a:ea typeface="Arial Unicode MS" pitchFamily="34" charset="-128"/>
                <a:cs typeface="Arial Unicode MS" pitchFamily="34" charset="-128"/>
              </a:rPr>
              <a:t> ka </a:t>
            </a:r>
            <a:r>
              <a:rPr lang="fr-FR" sz="3900" b="1" dirty="0" err="1" smtClean="0">
                <a:latin typeface="Arial Unicode MS" pitchFamily="34" charset="-128"/>
                <a:ea typeface="Arial Unicode MS" pitchFamily="34" charset="-128"/>
                <a:cs typeface="Arial Unicode MS" pitchFamily="34" charset="-128"/>
              </a:rPr>
              <a:t>reponn</a:t>
            </a:r>
            <a:r>
              <a:rPr lang="fr-FR" sz="3900" b="1" dirty="0" smtClean="0">
                <a:latin typeface="Arial Unicode MS" pitchFamily="34" charset="-128"/>
                <a:ea typeface="Arial Unicode MS" pitchFamily="34" charset="-128"/>
                <a:cs typeface="Arial Unicode MS" pitchFamily="34" charset="-128"/>
              </a:rPr>
              <a:t> ou,</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Gen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youn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ki</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wè</a:t>
            </a:r>
            <a:r>
              <a:rPr lang="fr-FR" sz="3900" b="1" dirty="0" smtClean="0">
                <a:latin typeface="Arial Unicode MS" pitchFamily="34" charset="-128"/>
                <a:ea typeface="Arial Unicode MS" pitchFamily="34" charset="-128"/>
                <a:cs typeface="Arial Unicode MS" pitchFamily="34" charset="-128"/>
              </a:rPr>
              <a:t> tout </a:t>
            </a:r>
            <a:r>
              <a:rPr lang="fr-FR" sz="3900" b="1" dirty="0" err="1" smtClean="0">
                <a:latin typeface="Arial Unicode MS" pitchFamily="34" charset="-128"/>
                <a:ea typeface="Arial Unicode MS" pitchFamily="34" charset="-128"/>
                <a:cs typeface="Arial Unicode MS" pitchFamily="34" charset="-128"/>
              </a:rPr>
              <a:t>sò</a:t>
            </a:r>
            <a:r>
              <a:rPr lang="fr-FR" sz="3900" b="1" dirty="0" smtClean="0">
                <a:latin typeface="Arial Unicode MS" pitchFamily="34" charset="-128"/>
                <a:ea typeface="Arial Unicode MS" pitchFamily="34" charset="-128"/>
                <a:cs typeface="Arial Unicode MS" pitchFamily="34" charset="-128"/>
              </a:rPr>
              <a:t> ou </a:t>
            </a:r>
            <a:r>
              <a:rPr lang="fr-FR" sz="3900" b="1" dirty="0" err="1" smtClean="0">
                <a:latin typeface="Arial Unicode MS" pitchFamily="34" charset="-128"/>
                <a:ea typeface="Arial Unicode MS" pitchFamily="34" charset="-128"/>
                <a:cs typeface="Arial Unicode MS" pitchFamily="34" charset="-128"/>
              </a:rPr>
              <a:t>yo</a:t>
            </a:r>
            <a:r>
              <a:rPr lang="fr-FR" sz="3900" b="1" dirty="0" smtClean="0">
                <a:latin typeface="Arial Unicode MS" pitchFamily="34" charset="-128"/>
                <a:ea typeface="Arial Unicode MS" pitchFamily="34" charset="-128"/>
                <a:cs typeface="Arial Unicode MS" pitchFamily="34" charset="-128"/>
              </a:rPr>
              <a:t>,</a:t>
            </a:r>
            <a:br>
              <a:rPr lang="fr-FR" sz="3900" b="1" dirty="0" smtClean="0">
                <a:latin typeface="Arial Unicode MS" pitchFamily="34" charset="-128"/>
                <a:ea typeface="Arial Unicode MS" pitchFamily="34" charset="-128"/>
                <a:cs typeface="Arial Unicode MS" pitchFamily="34" charset="-128"/>
              </a:rPr>
            </a:br>
            <a:r>
              <a:rPr lang="fr-FR" sz="3900" b="1" dirty="0" err="1" smtClean="0">
                <a:latin typeface="Arial Unicode MS" pitchFamily="34" charset="-128"/>
                <a:ea typeface="Arial Unicode MS" pitchFamily="34" charset="-128"/>
                <a:cs typeface="Arial Unicode MS" pitchFamily="34" charset="-128"/>
              </a:rPr>
              <a:t>Gen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youn</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ki</a:t>
            </a:r>
            <a:r>
              <a:rPr lang="fr-FR" sz="3900" b="1" dirty="0" smtClean="0">
                <a:latin typeface="Arial Unicode MS" pitchFamily="34" charset="-128"/>
                <a:ea typeface="Arial Unicode MS" pitchFamily="34" charset="-128"/>
                <a:cs typeface="Arial Unicode MS" pitchFamily="34" charset="-128"/>
              </a:rPr>
              <a:t> </a:t>
            </a:r>
            <a:r>
              <a:rPr lang="fr-FR" sz="3900" b="1" dirty="0" err="1" smtClean="0">
                <a:latin typeface="Arial Unicode MS" pitchFamily="34" charset="-128"/>
                <a:ea typeface="Arial Unicode MS" pitchFamily="34" charset="-128"/>
                <a:cs typeface="Arial Unicode MS" pitchFamily="34" charset="-128"/>
              </a:rPr>
              <a:t>konnen</a:t>
            </a:r>
            <a:r>
              <a:rPr lang="fr-FR" sz="3900" b="1" dirty="0" smtClean="0">
                <a:latin typeface="Arial Unicode MS" pitchFamily="34" charset="-128"/>
                <a:ea typeface="Arial Unicode MS" pitchFamily="34" charset="-128"/>
                <a:cs typeface="Arial Unicode MS" pitchFamily="34" charset="-128"/>
              </a:rPr>
              <a:t> sa</a:t>
            </a:r>
            <a:r>
              <a:rPr lang="fr-FR" sz="3900" b="1" dirty="0" smtClean="0">
                <a:latin typeface="Arial Unicode MS" pitchFamily="34" charset="-128"/>
                <a:ea typeface="Arial Unicode MS" pitchFamily="34" charset="-128"/>
                <a:cs typeface="Arial Unicode MS" pitchFamily="34" charset="-128"/>
              </a:rPr>
              <a:t>.</a:t>
            </a:r>
            <a:r>
              <a:rPr lang="fr-FR" sz="3900" b="1" dirty="0" smtClean="0">
                <a:solidFill>
                  <a:srgbClr val="FF0000"/>
                </a:solidFill>
                <a:latin typeface="Arial Unicode MS" pitchFamily="34" charset="-128"/>
                <a:ea typeface="Arial Unicode MS" pitchFamily="34" charset="-128"/>
                <a:cs typeface="Arial Unicode MS" pitchFamily="34" charset="-128"/>
              </a:rPr>
              <a:t/>
            </a:r>
            <a:br>
              <a:rPr lang="fr-FR" sz="3900" b="1" dirty="0" smtClean="0">
                <a:solidFill>
                  <a:srgbClr val="FF0000"/>
                </a:solidFill>
                <a:latin typeface="Arial Unicode MS" pitchFamily="34" charset="-128"/>
                <a:ea typeface="Arial Unicode MS" pitchFamily="34" charset="-128"/>
                <a:cs typeface="Arial Unicode MS" pitchFamily="34" charset="-128"/>
              </a:rPr>
            </a:br>
            <a:r>
              <a:rPr lang="fr-FR" sz="3900" b="1" dirty="0" err="1" smtClean="0">
                <a:solidFill>
                  <a:srgbClr val="FF0000"/>
                </a:solidFill>
                <a:latin typeface="Arial Unicode MS" pitchFamily="34" charset="-128"/>
                <a:ea typeface="Arial Unicode MS" pitchFamily="34" charset="-128"/>
                <a:cs typeface="Arial Unicode MS" pitchFamily="34" charset="-128"/>
              </a:rPr>
              <a:t>Kè</a:t>
            </a:r>
            <a:r>
              <a:rPr lang="fr-FR" sz="3900" b="1" dirty="0" smtClean="0">
                <a:latin typeface="Arial Unicode MS" pitchFamily="34" charset="-128"/>
                <a:ea typeface="Arial Unicode MS" pitchFamily="34" charset="-128"/>
                <a:cs typeface="Arial Unicode MS" pitchFamily="34" charset="-128"/>
              </a:rPr>
              <a:t/>
            </a:r>
            <a:br>
              <a:rPr lang="fr-FR" sz="3900" b="1" dirty="0" smtClean="0">
                <a:latin typeface="Arial Unicode MS" pitchFamily="34" charset="-128"/>
                <a:ea typeface="Arial Unicode MS" pitchFamily="34" charset="-128"/>
                <a:cs typeface="Arial Unicode MS" pitchFamily="34" charset="-128"/>
              </a:rPr>
            </a:br>
            <a:r>
              <a:rPr lang="fr-FR" sz="3900" b="1" dirty="0" smtClean="0">
                <a:solidFill>
                  <a:srgbClr val="009900"/>
                </a:solidFill>
                <a:latin typeface="Arial Unicode MS" pitchFamily="34" charset="-128"/>
                <a:ea typeface="Arial Unicode MS" pitchFamily="34" charset="-128"/>
                <a:cs typeface="Arial Unicode MS" pitchFamily="34" charset="-128"/>
              </a:rPr>
              <a:t>Li </a:t>
            </a:r>
            <a:r>
              <a:rPr lang="fr-FR" sz="3900" b="1" dirty="0" err="1" smtClean="0">
                <a:solidFill>
                  <a:srgbClr val="009900"/>
                </a:solidFill>
                <a:latin typeface="Arial Unicode MS" pitchFamily="34" charset="-128"/>
                <a:ea typeface="Arial Unicode MS" pitchFamily="34" charset="-128"/>
                <a:cs typeface="Arial Unicode MS" pitchFamily="34" charset="-128"/>
              </a:rPr>
              <a:t>konnen</a:t>
            </a:r>
            <a:r>
              <a:rPr lang="fr-FR" sz="3900" b="1" dirty="0" smtClean="0">
                <a:solidFill>
                  <a:srgbClr val="009900"/>
                </a:solidFill>
                <a:latin typeface="Arial Unicode MS" pitchFamily="34" charset="-128"/>
                <a:ea typeface="Arial Unicode MS" pitchFamily="34" charset="-128"/>
                <a:cs typeface="Arial Unicode MS" pitchFamily="34" charset="-128"/>
              </a:rPr>
              <a:t> sa. (2 </a:t>
            </a:r>
            <a:r>
              <a:rPr lang="fr-FR" sz="3900" b="1" dirty="0" err="1" smtClean="0">
                <a:solidFill>
                  <a:srgbClr val="009900"/>
                </a:solidFill>
                <a:latin typeface="Arial Unicode MS" pitchFamily="34" charset="-128"/>
                <a:ea typeface="Arial Unicode MS" pitchFamily="34" charset="-128"/>
                <a:cs typeface="Arial Unicode MS" pitchFamily="34" charset="-128"/>
              </a:rPr>
              <a:t>fwa</a:t>
            </a:r>
            <a:r>
              <a:rPr lang="fr-FR" sz="3900" b="1" dirty="0" smtClean="0">
                <a:solidFill>
                  <a:srgbClr val="009900"/>
                </a:solidFill>
                <a:latin typeface="Arial Unicode MS" pitchFamily="34" charset="-128"/>
                <a:ea typeface="Arial Unicode MS" pitchFamily="34" charset="-128"/>
                <a:cs typeface="Arial Unicode MS" pitchFamily="34" charset="-128"/>
              </a:rPr>
              <a:t>)</a:t>
            </a:r>
            <a:br>
              <a:rPr lang="fr-FR" sz="3900" b="1" dirty="0" smtClean="0">
                <a:solidFill>
                  <a:srgbClr val="009900"/>
                </a:solidFill>
                <a:latin typeface="Arial Unicode MS" pitchFamily="34" charset="-128"/>
                <a:ea typeface="Arial Unicode MS" pitchFamily="34" charset="-128"/>
                <a:cs typeface="Arial Unicode MS" pitchFamily="34" charset="-128"/>
              </a:rPr>
            </a:br>
            <a:r>
              <a:rPr lang="fr-FR" sz="3900" b="1" dirty="0" smtClean="0">
                <a:solidFill>
                  <a:srgbClr val="009900"/>
                </a:solidFill>
                <a:latin typeface="Arial Unicode MS" pitchFamily="34" charset="-128"/>
                <a:ea typeface="Arial Unicode MS" pitchFamily="34" charset="-128"/>
                <a:cs typeface="Arial Unicode MS" pitchFamily="34" charset="-128"/>
              </a:rPr>
              <a:t>Tout </a:t>
            </a:r>
            <a:r>
              <a:rPr lang="fr-FR" sz="3900" b="1" dirty="0" err="1" smtClean="0">
                <a:solidFill>
                  <a:srgbClr val="009900"/>
                </a:solidFill>
                <a:latin typeface="Arial Unicode MS" pitchFamily="34" charset="-128"/>
                <a:ea typeface="Arial Unicode MS" pitchFamily="34" charset="-128"/>
                <a:cs typeface="Arial Unicode MS" pitchFamily="34" charset="-128"/>
              </a:rPr>
              <a:t>tantasyon</a:t>
            </a:r>
            <a:r>
              <a:rPr lang="fr-FR" sz="3900" b="1" dirty="0" smtClean="0">
                <a:solidFill>
                  <a:srgbClr val="009900"/>
                </a:solidFill>
                <a:latin typeface="Arial Unicode MS" pitchFamily="34" charset="-128"/>
                <a:ea typeface="Arial Unicode MS" pitchFamily="34" charset="-128"/>
                <a:cs typeface="Arial Unicode MS" pitchFamily="34" charset="-128"/>
              </a:rPr>
              <a:t> </a:t>
            </a:r>
            <a:r>
              <a:rPr lang="fr-FR" sz="3900" b="1" dirty="0" err="1" smtClean="0">
                <a:solidFill>
                  <a:srgbClr val="009900"/>
                </a:solidFill>
                <a:latin typeface="Arial Unicode MS" pitchFamily="34" charset="-128"/>
                <a:ea typeface="Arial Unicode MS" pitchFamily="34" charset="-128"/>
                <a:cs typeface="Arial Unicode MS" pitchFamily="34" charset="-128"/>
              </a:rPr>
              <a:t>ak</a:t>
            </a:r>
            <a:r>
              <a:rPr lang="fr-FR" sz="3900" b="1" dirty="0" smtClean="0">
                <a:solidFill>
                  <a:srgbClr val="009900"/>
                </a:solidFill>
                <a:latin typeface="Arial Unicode MS" pitchFamily="34" charset="-128"/>
                <a:ea typeface="Arial Unicode MS" pitchFamily="34" charset="-128"/>
                <a:cs typeface="Arial Unicode MS" pitchFamily="34" charset="-128"/>
              </a:rPr>
              <a:t> </a:t>
            </a:r>
            <a:r>
              <a:rPr lang="fr-FR" sz="3900" b="1" dirty="0" err="1" smtClean="0">
                <a:solidFill>
                  <a:srgbClr val="009900"/>
                </a:solidFill>
                <a:latin typeface="Arial Unicode MS" pitchFamily="34" charset="-128"/>
                <a:ea typeface="Arial Unicode MS" pitchFamily="34" charset="-128"/>
                <a:cs typeface="Arial Unicode MS" pitchFamily="34" charset="-128"/>
              </a:rPr>
              <a:t>doulè</a:t>
            </a:r>
            <a:r>
              <a:rPr lang="fr-FR" sz="3900" b="1" dirty="0" smtClean="0">
                <a:solidFill>
                  <a:srgbClr val="009900"/>
                </a:solidFill>
                <a:latin typeface="Arial Unicode MS" pitchFamily="34" charset="-128"/>
                <a:ea typeface="Arial Unicode MS" pitchFamily="34" charset="-128"/>
                <a:cs typeface="Arial Unicode MS" pitchFamily="34" charset="-128"/>
              </a:rPr>
              <a:t> </a:t>
            </a:r>
            <a:r>
              <a:rPr lang="fr-FR" sz="3900" b="1" dirty="0" err="1" smtClean="0">
                <a:solidFill>
                  <a:srgbClr val="009900"/>
                </a:solidFill>
                <a:latin typeface="Arial Unicode MS" pitchFamily="34" charset="-128"/>
                <a:ea typeface="Arial Unicode MS" pitchFamily="34" charset="-128"/>
                <a:cs typeface="Arial Unicode MS" pitchFamily="34" charset="-128"/>
              </a:rPr>
              <a:t>yo</a:t>
            </a:r>
            <a:r>
              <a:rPr lang="fr-FR" sz="3900" b="1" dirty="0" smtClean="0">
                <a:solidFill>
                  <a:srgbClr val="009900"/>
                </a:solidFill>
                <a:latin typeface="Arial Unicode MS" pitchFamily="34" charset="-128"/>
                <a:ea typeface="Arial Unicode MS" pitchFamily="34" charset="-128"/>
                <a:cs typeface="Arial Unicode MS" pitchFamily="34" charset="-128"/>
              </a:rPr>
              <a:t>,</a:t>
            </a:r>
            <a:br>
              <a:rPr lang="fr-FR" sz="3900" b="1" dirty="0" smtClean="0">
                <a:solidFill>
                  <a:srgbClr val="009900"/>
                </a:solidFill>
                <a:latin typeface="Arial Unicode MS" pitchFamily="34" charset="-128"/>
                <a:ea typeface="Arial Unicode MS" pitchFamily="34" charset="-128"/>
                <a:cs typeface="Arial Unicode MS" pitchFamily="34" charset="-128"/>
              </a:rPr>
            </a:br>
            <a:r>
              <a:rPr lang="fr-FR" sz="3900" b="1" dirty="0" smtClean="0">
                <a:solidFill>
                  <a:srgbClr val="009900"/>
                </a:solidFill>
                <a:latin typeface="Arial Unicode MS" pitchFamily="34" charset="-128"/>
                <a:ea typeface="Arial Unicode MS" pitchFamily="34" charset="-128"/>
                <a:cs typeface="Arial Unicode MS" pitchFamily="34" charset="-128"/>
              </a:rPr>
              <a:t>Se </a:t>
            </a:r>
            <a:r>
              <a:rPr lang="fr-FR" sz="3900" b="1" dirty="0" err="1" smtClean="0">
                <a:solidFill>
                  <a:srgbClr val="009900"/>
                </a:solidFill>
                <a:latin typeface="Arial Unicode MS" pitchFamily="34" charset="-128"/>
                <a:ea typeface="Arial Unicode MS" pitchFamily="34" charset="-128"/>
                <a:cs typeface="Arial Unicode MS" pitchFamily="34" charset="-128"/>
              </a:rPr>
              <a:t>Jezi</a:t>
            </a:r>
            <a:r>
              <a:rPr lang="fr-FR" sz="3900" b="1" dirty="0" smtClean="0">
                <a:solidFill>
                  <a:srgbClr val="009900"/>
                </a:solidFill>
                <a:latin typeface="Arial Unicode MS" pitchFamily="34" charset="-128"/>
                <a:ea typeface="Arial Unicode MS" pitchFamily="34" charset="-128"/>
                <a:cs typeface="Arial Unicode MS" pitchFamily="34" charset="-128"/>
              </a:rPr>
              <a:t> k </a:t>
            </a:r>
            <a:r>
              <a:rPr lang="fr-FR" sz="3900" b="1" dirty="0" err="1" smtClean="0">
                <a:solidFill>
                  <a:srgbClr val="009900"/>
                </a:solidFill>
                <a:latin typeface="Arial Unicode MS" pitchFamily="34" charset="-128"/>
                <a:ea typeface="Arial Unicode MS" pitchFamily="34" charset="-128"/>
                <a:cs typeface="Arial Unicode MS" pitchFamily="34" charset="-128"/>
              </a:rPr>
              <a:t>sèl</a:t>
            </a:r>
            <a:r>
              <a:rPr lang="fr-FR" sz="3900" b="1" dirty="0" smtClean="0">
                <a:solidFill>
                  <a:srgbClr val="009900"/>
                </a:solidFill>
                <a:latin typeface="Arial Unicode MS" pitchFamily="34" charset="-128"/>
                <a:ea typeface="Arial Unicode MS" pitchFamily="34" charset="-128"/>
                <a:cs typeface="Arial Unicode MS" pitchFamily="34" charset="-128"/>
              </a:rPr>
              <a:t> </a:t>
            </a:r>
            <a:r>
              <a:rPr lang="fr-FR" sz="3900" b="1" dirty="0" err="1" smtClean="0">
                <a:solidFill>
                  <a:srgbClr val="009900"/>
                </a:solidFill>
                <a:latin typeface="Arial Unicode MS" pitchFamily="34" charset="-128"/>
                <a:ea typeface="Arial Unicode MS" pitchFamily="34" charset="-128"/>
                <a:cs typeface="Arial Unicode MS" pitchFamily="34" charset="-128"/>
              </a:rPr>
              <a:t>espwa</a:t>
            </a:r>
            <a:r>
              <a:rPr lang="fr-FR" sz="3900" b="1" dirty="0" smtClean="0">
                <a:solidFill>
                  <a:srgbClr val="009900"/>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2</a:t>
            </a:r>
            <a:r>
              <a:rPr lang="fr-FR" sz="3200" b="1" dirty="0" smtClean="0">
                <a:solidFill>
                  <a:srgbClr val="FF0000"/>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Lè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plezi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tè</a:t>
            </a:r>
            <a:r>
              <a:rPr lang="fr-FR" sz="4000" b="1" dirty="0" smtClean="0">
                <a:latin typeface="Arial Unicode MS" pitchFamily="34" charset="-128"/>
                <a:ea typeface="Arial Unicode MS" pitchFamily="34" charset="-128"/>
                <a:cs typeface="Arial Unicode MS" pitchFamily="34" charset="-128"/>
              </a:rPr>
              <a:t> sa a </a:t>
            </a:r>
            <a:r>
              <a:rPr lang="fr-FR" sz="4000" b="1" dirty="0" err="1" smtClean="0">
                <a:latin typeface="Arial Unicode MS" pitchFamily="34" charset="-128"/>
                <a:ea typeface="Arial Unicode MS" pitchFamily="34" charset="-128"/>
                <a:cs typeface="Arial Unicode MS" pitchFamily="34" charset="-128"/>
              </a:rPr>
              <a:t>disparèt</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Jounen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ak</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lannwit</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sanble</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Pou ou, </a:t>
            </a:r>
            <a:r>
              <a:rPr lang="fr-FR" sz="4000" b="1" dirty="0" err="1" smtClean="0">
                <a:latin typeface="Arial Unicode MS" pitchFamily="34" charset="-128"/>
                <a:ea typeface="Arial Unicode MS" pitchFamily="34" charset="-128"/>
                <a:cs typeface="Arial Unicode MS" pitchFamily="34" charset="-128"/>
              </a:rPr>
              <a:t>nanpwen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anyen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ankò</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Menm</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kouraj</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nanpwen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ankò</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Ou panse </a:t>
            </a:r>
            <a:r>
              <a:rPr lang="fr-FR" sz="4000" b="1" dirty="0" err="1" smtClean="0">
                <a:latin typeface="Arial Unicode MS" pitchFamily="34" charset="-128"/>
                <a:ea typeface="Arial Unicode MS" pitchFamily="34" charset="-128"/>
                <a:cs typeface="Arial Unicode MS" pitchFamily="34" charset="-128"/>
              </a:rPr>
              <a:t>pa</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genyen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espwa</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Men </a:t>
            </a:r>
            <a:r>
              <a:rPr lang="fr-FR" sz="4000" b="1" dirty="0" err="1" smtClean="0">
                <a:latin typeface="Arial Unicode MS" pitchFamily="34" charset="-128"/>
                <a:ea typeface="Arial Unicode MS" pitchFamily="34" charset="-128"/>
                <a:cs typeface="Arial Unicode MS" pitchFamily="34" charset="-128"/>
              </a:rPr>
              <a:t>gen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moun</a:t>
            </a:r>
            <a:r>
              <a:rPr lang="fr-FR" sz="4000" b="1" dirty="0" smtClean="0">
                <a:latin typeface="Arial Unicode MS" pitchFamily="34" charset="-128"/>
                <a:ea typeface="Arial Unicode MS" pitchFamily="34" charset="-128"/>
                <a:cs typeface="Arial Unicode MS" pitchFamily="34" charset="-128"/>
              </a:rPr>
              <a:t> pou </a:t>
            </a:r>
            <a:r>
              <a:rPr lang="fr-FR" sz="4000" b="1" dirty="0" err="1" smtClean="0">
                <a:latin typeface="Arial Unicode MS" pitchFamily="34" charset="-128"/>
                <a:ea typeface="Arial Unicode MS" pitchFamily="34" charset="-128"/>
                <a:cs typeface="Arial Unicode MS" pitchFamily="34" charset="-128"/>
              </a:rPr>
              <a:t>ede</a:t>
            </a:r>
            <a:r>
              <a:rPr lang="fr-FR" sz="4000" b="1" dirty="0" smtClean="0">
                <a:latin typeface="Arial Unicode MS" pitchFamily="34" charset="-128"/>
                <a:ea typeface="Arial Unicode MS" pitchFamily="34" charset="-128"/>
                <a:cs typeface="Arial Unicode MS" pitchFamily="34" charset="-128"/>
              </a:rPr>
              <a:t> w</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Se li </a:t>
            </a:r>
            <a:r>
              <a:rPr lang="fr-FR" sz="4000" b="1" dirty="0" err="1" smtClean="0">
                <a:latin typeface="Arial Unicode MS" pitchFamily="34" charset="-128"/>
                <a:ea typeface="Arial Unicode MS" pitchFamily="34" charset="-128"/>
                <a:cs typeface="Arial Unicode MS" pitchFamily="34" charset="-128"/>
              </a:rPr>
              <a:t>Menm</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va </a:t>
            </a:r>
            <a:r>
              <a:rPr lang="fr-FR" sz="4000" b="1" dirty="0" err="1" smtClean="0">
                <a:latin typeface="Arial Unicode MS" pitchFamily="34" charset="-128"/>
                <a:ea typeface="Arial Unicode MS" pitchFamily="34" charset="-128"/>
                <a:cs typeface="Arial Unicode MS" pitchFamily="34" charset="-128"/>
              </a:rPr>
              <a:t>pran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swen</a:t>
            </a:r>
            <a:r>
              <a:rPr lang="fr-FR" sz="4000" b="1" dirty="0" smtClean="0">
                <a:latin typeface="Arial Unicode MS" pitchFamily="34" charset="-128"/>
                <a:ea typeface="Arial Unicode MS" pitchFamily="34" charset="-128"/>
                <a:cs typeface="Arial Unicode MS" pitchFamily="34" charset="-128"/>
              </a:rPr>
              <a:t> ou</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konnen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bezwen</a:t>
            </a:r>
            <a:r>
              <a:rPr lang="fr-FR" sz="4000" b="1" dirty="0" smtClean="0">
                <a:latin typeface="Arial Unicode MS" pitchFamily="34" charset="-128"/>
                <a:ea typeface="Arial Unicode MS" pitchFamily="34" charset="-128"/>
                <a:cs typeface="Arial Unicode MS" pitchFamily="34" charset="-128"/>
              </a:rPr>
              <a:t> ou.</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FF0000"/>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Li </a:t>
            </a:r>
            <a:r>
              <a:rPr lang="fr-FR" sz="4000" b="1" dirty="0" err="1" smtClean="0">
                <a:solidFill>
                  <a:srgbClr val="009900"/>
                </a:solidFill>
                <a:latin typeface="Arial Unicode MS" pitchFamily="34" charset="-128"/>
                <a:ea typeface="Arial Unicode MS" pitchFamily="34" charset="-128"/>
                <a:cs typeface="Arial Unicode MS" pitchFamily="34" charset="-128"/>
              </a:rPr>
              <a:t>konnen</a:t>
            </a:r>
            <a:r>
              <a:rPr lang="fr-FR" sz="4000" b="1" dirty="0" smtClean="0">
                <a:solidFill>
                  <a:srgbClr val="009900"/>
                </a:solidFill>
                <a:latin typeface="Arial Unicode MS" pitchFamily="34" charset="-128"/>
                <a:ea typeface="Arial Unicode MS" pitchFamily="34" charset="-128"/>
                <a:cs typeface="Arial Unicode MS" pitchFamily="34" charset="-128"/>
              </a:rPr>
              <a:t> sa. (2 </a:t>
            </a:r>
            <a:r>
              <a:rPr lang="fr-FR" sz="4000" b="1" dirty="0" err="1" smtClean="0">
                <a:solidFill>
                  <a:srgbClr val="009900"/>
                </a:solidFill>
                <a:latin typeface="Arial Unicode MS" pitchFamily="34" charset="-128"/>
                <a:ea typeface="Arial Unicode MS" pitchFamily="34" charset="-128"/>
                <a:cs typeface="Arial Unicode MS" pitchFamily="34" charset="-128"/>
              </a:rPr>
              <a:t>fwa</a:t>
            </a:r>
            <a:r>
              <a:rPr lang="fr-FR" sz="4000" b="1" dirty="0" smtClean="0">
                <a:solidFill>
                  <a:srgbClr val="009900"/>
                </a:solidFill>
                <a:latin typeface="Arial Unicode MS" pitchFamily="34" charset="-128"/>
                <a:ea typeface="Arial Unicode MS" pitchFamily="34" charset="-128"/>
                <a:cs typeface="Arial Unicode MS" pitchFamily="34" charset="-128"/>
              </a:rPr>
              <a:t>)</a:t>
            </a:r>
            <a:br>
              <a:rPr lang="fr-FR" sz="4000" b="1" dirty="0" smtClean="0">
                <a:solidFill>
                  <a:srgbClr val="009900"/>
                </a:solidFill>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Tout </a:t>
            </a:r>
            <a:r>
              <a:rPr lang="fr-FR" sz="4000" b="1" dirty="0" err="1" smtClean="0">
                <a:solidFill>
                  <a:srgbClr val="009900"/>
                </a:solidFill>
                <a:latin typeface="Arial Unicode MS" pitchFamily="34" charset="-128"/>
                <a:ea typeface="Arial Unicode MS" pitchFamily="34" charset="-128"/>
                <a:cs typeface="Arial Unicode MS" pitchFamily="34" charset="-128"/>
              </a:rPr>
              <a:t>tantasyon</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ak</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doulè</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yo</a:t>
            </a:r>
            <a:r>
              <a:rPr lang="fr-FR" sz="4000" b="1" dirty="0" smtClean="0">
                <a:solidFill>
                  <a:srgbClr val="009900"/>
                </a:solidFill>
                <a:latin typeface="Arial Unicode MS" pitchFamily="34" charset="-128"/>
                <a:ea typeface="Arial Unicode MS" pitchFamily="34" charset="-128"/>
                <a:cs typeface="Arial Unicode MS" pitchFamily="34" charset="-128"/>
              </a:rPr>
              <a:t>,</a:t>
            </a:r>
            <a:br>
              <a:rPr lang="fr-FR" sz="4000" b="1" dirty="0" smtClean="0">
                <a:solidFill>
                  <a:srgbClr val="009900"/>
                </a:solidFill>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Se </a:t>
            </a:r>
            <a:r>
              <a:rPr lang="fr-FR" sz="4000" b="1" dirty="0" err="1" smtClean="0">
                <a:solidFill>
                  <a:srgbClr val="009900"/>
                </a:solidFill>
                <a:latin typeface="Arial Unicode MS" pitchFamily="34" charset="-128"/>
                <a:ea typeface="Arial Unicode MS" pitchFamily="34" charset="-128"/>
                <a:cs typeface="Arial Unicode MS" pitchFamily="34" charset="-128"/>
              </a:rPr>
              <a:t>Jezi</a:t>
            </a:r>
            <a:r>
              <a:rPr lang="fr-FR" sz="4000" b="1" dirty="0" smtClean="0">
                <a:solidFill>
                  <a:srgbClr val="009900"/>
                </a:solidFill>
                <a:latin typeface="Arial Unicode MS" pitchFamily="34" charset="-128"/>
                <a:ea typeface="Arial Unicode MS" pitchFamily="34" charset="-128"/>
                <a:cs typeface="Arial Unicode MS" pitchFamily="34" charset="-128"/>
              </a:rPr>
              <a:t> k </a:t>
            </a:r>
            <a:r>
              <a:rPr lang="fr-FR" sz="4000" b="1" dirty="0" err="1" smtClean="0">
                <a:solidFill>
                  <a:srgbClr val="009900"/>
                </a:solidFill>
                <a:latin typeface="Arial Unicode MS" pitchFamily="34" charset="-128"/>
                <a:ea typeface="Arial Unicode MS" pitchFamily="34" charset="-128"/>
                <a:cs typeface="Arial Unicode MS" pitchFamily="34" charset="-128"/>
              </a:rPr>
              <a:t>sèl</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espwa</a:t>
            </a:r>
            <a:r>
              <a:rPr lang="fr-FR" sz="4000" b="1" dirty="0" smtClean="0">
                <a:solidFill>
                  <a:srgbClr val="009900"/>
                </a:solidFill>
                <a:latin typeface="Arial Unicode MS" pitchFamily="34" charset="-128"/>
                <a:ea typeface="Arial Unicode MS" pitchFamily="34" charset="-128"/>
                <a:cs typeface="Arial Unicode MS" pitchFamily="34" charset="-128"/>
              </a:rPr>
              <a:t>.</a:t>
            </a:r>
            <a:r>
              <a:rPr lang="fr-FR" sz="2400" b="1" dirty="0" smtClean="0">
                <a:latin typeface="Arial Unicode MS" pitchFamily="34" charset="-128"/>
                <a:ea typeface="Arial Unicode MS" pitchFamily="34" charset="-128"/>
                <a:cs typeface="Arial Unicode MS" pitchFamily="34" charset="-128"/>
              </a:rPr>
              <a:t/>
            </a:r>
            <a:br>
              <a:rPr lang="fr-FR" sz="2400" b="1" dirty="0" smtClean="0">
                <a:latin typeface="Arial Unicode MS" pitchFamily="34" charset="-128"/>
                <a:ea typeface="Arial Unicode MS" pitchFamily="34" charset="-128"/>
                <a:cs typeface="Arial Unicode MS" pitchFamily="34" charset="-128"/>
              </a:rPr>
            </a:b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3200" b="1" dirty="0" smtClean="0">
                <a:solidFill>
                  <a:srgbClr val="FF0000"/>
                </a:solidFill>
                <a:latin typeface="Arial Unicode MS" pitchFamily="34" charset="-128"/>
                <a:ea typeface="Arial Unicode MS" pitchFamily="34" charset="-128"/>
                <a:cs typeface="Arial Unicode MS" pitchFamily="34" charset="-128"/>
              </a:rPr>
              <a:t>3</a:t>
            </a:r>
            <a:r>
              <a:rPr lang="fr-FR" sz="3200" b="1" dirty="0" smtClean="0">
                <a:solidFill>
                  <a:srgbClr val="FF0000"/>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Kite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Sovè</a:t>
            </a:r>
            <a:r>
              <a:rPr lang="fr-FR" sz="4000" b="1" dirty="0" smtClean="0">
                <a:latin typeface="Arial Unicode MS" pitchFamily="34" charset="-128"/>
                <a:ea typeface="Arial Unicode MS" pitchFamily="34" charset="-128"/>
                <a:cs typeface="Arial Unicode MS" pitchFamily="34" charset="-128"/>
              </a:rPr>
              <a:t> a </a:t>
            </a:r>
            <a:r>
              <a:rPr lang="fr-FR" sz="4000" b="1" dirty="0" err="1" smtClean="0">
                <a:latin typeface="Arial Unicode MS" pitchFamily="34" charset="-128"/>
                <a:ea typeface="Arial Unicode MS" pitchFamily="34" charset="-128"/>
                <a:cs typeface="Arial Unicode MS" pitchFamily="34" charset="-128"/>
              </a:rPr>
              <a:t>pran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swen</a:t>
            </a:r>
            <a:r>
              <a:rPr lang="fr-FR" sz="4000" b="1" dirty="0" smtClean="0">
                <a:latin typeface="Arial Unicode MS" pitchFamily="34" charset="-128"/>
                <a:ea typeface="Arial Unicode MS" pitchFamily="34" charset="-128"/>
                <a:cs typeface="Arial Unicode MS" pitchFamily="34" charset="-128"/>
              </a:rPr>
              <a:t> ou</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Prese</a:t>
            </a:r>
            <a:r>
              <a:rPr lang="fr-FR" sz="4000" b="1" dirty="0" smtClean="0">
                <a:latin typeface="Arial Unicode MS" pitchFamily="34" charset="-128"/>
                <a:ea typeface="Arial Unicode MS" pitchFamily="34" charset="-128"/>
                <a:cs typeface="Arial Unicode MS" pitchFamily="34" charset="-128"/>
              </a:rPr>
              <a:t> chèche </a:t>
            </a:r>
            <a:r>
              <a:rPr lang="fr-FR" sz="4000" b="1" dirty="0" err="1" smtClean="0">
                <a:latin typeface="Arial Unicode MS" pitchFamily="34" charset="-128"/>
                <a:ea typeface="Arial Unicode MS" pitchFamily="34" charset="-128"/>
                <a:cs typeface="Arial Unicode MS" pitchFamily="34" charset="-128"/>
              </a:rPr>
              <a:t>prezans</a:t>
            </a:r>
            <a:r>
              <a:rPr lang="fr-FR" sz="4000" b="1" dirty="0" smtClean="0">
                <a:latin typeface="Arial Unicode MS" pitchFamily="34" charset="-128"/>
                <a:ea typeface="Arial Unicode MS" pitchFamily="34" charset="-128"/>
                <a:cs typeface="Arial Unicode MS" pitchFamily="34" charset="-128"/>
              </a:rPr>
              <a:t> li.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bay</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lapè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Konsolasyon</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fè</a:t>
            </a:r>
            <a:r>
              <a:rPr lang="fr-FR" sz="4000" b="1" dirty="0" smtClean="0">
                <a:latin typeface="Arial Unicode MS" pitchFamily="34" charset="-128"/>
                <a:ea typeface="Arial Unicode MS" pitchFamily="34" charset="-128"/>
                <a:cs typeface="Arial Unicode MS" pitchFamily="34" charset="-128"/>
              </a:rPr>
              <a:t> tout </a:t>
            </a:r>
            <a:r>
              <a:rPr lang="fr-FR" sz="4000" b="1" dirty="0" err="1" smtClean="0">
                <a:latin typeface="Arial Unicode MS" pitchFamily="34" charset="-128"/>
                <a:ea typeface="Arial Unicode MS" pitchFamily="34" charset="-128"/>
                <a:cs typeface="Arial Unicode MS" pitchFamily="34" charset="-128"/>
              </a:rPr>
              <a:t>dout</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a:t>
            </a:r>
            <a:r>
              <a:rPr lang="fr-FR" sz="4000" b="1" dirty="0" smtClean="0">
                <a:latin typeface="Arial Unicode MS" pitchFamily="34" charset="-128"/>
                <a:ea typeface="Arial Unicode MS" pitchFamily="34" charset="-128"/>
                <a:cs typeface="Arial Unicode MS" pitchFamily="34" charset="-128"/>
              </a:rPr>
              <a:t> ale;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chanje</a:t>
            </a:r>
            <a:r>
              <a:rPr lang="fr-FR" sz="4000" b="1" dirty="0" smtClean="0">
                <a:latin typeface="Arial Unicode MS" pitchFamily="34" charset="-128"/>
                <a:ea typeface="Arial Unicode MS" pitchFamily="34" charset="-128"/>
                <a:cs typeface="Arial Unicode MS" pitchFamily="34" charset="-128"/>
              </a:rPr>
              <a:t> vi ou </a:t>
            </a:r>
            <a:r>
              <a:rPr lang="fr-FR" sz="4000" b="1" dirty="0" err="1" smtClean="0">
                <a:latin typeface="Arial Unicode MS" pitchFamily="34" charset="-128"/>
                <a:ea typeface="Arial Unicode MS" pitchFamily="34" charset="-128"/>
                <a:cs typeface="Arial Unicode MS" pitchFamily="34" charset="-128"/>
              </a:rPr>
              <a:t>konplètman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Syèl</a:t>
            </a:r>
            <a:r>
              <a:rPr lang="fr-FR" sz="4000" b="1" dirty="0" smtClean="0">
                <a:latin typeface="Arial Unicode MS" pitchFamily="34" charset="-128"/>
                <a:ea typeface="Arial Unicode MS" pitchFamily="34" charset="-128"/>
                <a:cs typeface="Arial Unicode MS" pitchFamily="34" charset="-128"/>
              </a:rPr>
              <a:t> la va </a:t>
            </a:r>
            <a:r>
              <a:rPr lang="fr-FR" sz="4000" b="1" dirty="0" err="1" smtClean="0">
                <a:latin typeface="Arial Unicode MS" pitchFamily="34" charset="-128"/>
                <a:ea typeface="Arial Unicode MS" pitchFamily="34" charset="-128"/>
                <a:cs typeface="Arial Unicode MS" pitchFamily="34" charset="-128"/>
              </a:rPr>
              <a:t>louvri</a:t>
            </a:r>
            <a:r>
              <a:rPr lang="fr-FR" sz="4000" b="1" dirty="0" smtClean="0">
                <a:latin typeface="Arial Unicode MS" pitchFamily="34" charset="-128"/>
                <a:ea typeface="Arial Unicode MS" pitchFamily="34" charset="-128"/>
                <a:cs typeface="Arial Unicode MS" pitchFamily="34" charset="-128"/>
              </a:rPr>
              <a:t> pou ou,</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Se </a:t>
            </a:r>
            <a:r>
              <a:rPr lang="fr-FR" sz="4000" b="1" dirty="0" err="1" smtClean="0">
                <a:latin typeface="Arial Unicode MS" pitchFamily="34" charset="-128"/>
                <a:ea typeface="Arial Unicode MS" pitchFamily="34" charset="-128"/>
                <a:cs typeface="Arial Unicode MS" pitchFamily="34" charset="-128"/>
              </a:rPr>
              <a:t>Jezi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va </a:t>
            </a:r>
            <a:r>
              <a:rPr lang="fr-FR" sz="4000" b="1" dirty="0" err="1" smtClean="0">
                <a:latin typeface="Arial Unicode MS" pitchFamily="34" charset="-128"/>
                <a:ea typeface="Arial Unicode MS" pitchFamily="34" charset="-128"/>
                <a:cs typeface="Arial Unicode MS" pitchFamily="34" charset="-128"/>
              </a:rPr>
              <a:t>pran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swen</a:t>
            </a:r>
            <a:r>
              <a:rPr lang="fr-FR" sz="4000" b="1" dirty="0" smtClean="0">
                <a:latin typeface="Arial Unicode MS" pitchFamily="34" charset="-128"/>
                <a:ea typeface="Arial Unicode MS" pitchFamily="34" charset="-128"/>
                <a:cs typeface="Arial Unicode MS" pitchFamily="34" charset="-128"/>
              </a:rPr>
              <a:t> ou</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Paske</a:t>
            </a:r>
            <a:r>
              <a:rPr lang="fr-FR" sz="4000" b="1" dirty="0" smtClean="0">
                <a:latin typeface="Arial Unicode MS" pitchFamily="34" charset="-128"/>
                <a:ea typeface="Arial Unicode MS" pitchFamily="34" charset="-128"/>
                <a:cs typeface="Arial Unicode MS" pitchFamily="34" charset="-128"/>
              </a:rPr>
              <a:t> li </a:t>
            </a:r>
            <a:r>
              <a:rPr lang="fr-FR" sz="4000" b="1" dirty="0" err="1" smtClean="0">
                <a:latin typeface="Arial Unicode MS" pitchFamily="34" charset="-128"/>
                <a:ea typeface="Arial Unicode MS" pitchFamily="34" charset="-128"/>
                <a:cs typeface="Arial Unicode MS" pitchFamily="34" charset="-128"/>
              </a:rPr>
              <a:t>konnen</a:t>
            </a:r>
            <a:r>
              <a:rPr lang="fr-FR" sz="4000" b="1" dirty="0" smtClean="0">
                <a:latin typeface="Arial Unicode MS" pitchFamily="34" charset="-128"/>
                <a:ea typeface="Arial Unicode MS" pitchFamily="34" charset="-128"/>
                <a:cs typeface="Arial Unicode MS" pitchFamily="34" charset="-128"/>
              </a:rPr>
              <a:t> sa</a:t>
            </a:r>
            <a:r>
              <a:rPr lang="fr-FR" sz="4000" b="1" dirty="0" smtClean="0">
                <a:latin typeface="Arial Unicode MS" pitchFamily="34" charset="-128"/>
                <a:ea typeface="Arial Unicode MS" pitchFamily="34" charset="-128"/>
                <a:cs typeface="Arial Unicode MS" pitchFamily="34" charset="-128"/>
              </a:rPr>
              <a:t>.</a:t>
            </a:r>
          </a:p>
          <a:p>
            <a:pPr algn="ctr">
              <a:buNone/>
            </a:pPr>
            <a:r>
              <a:rPr lang="fr-FR" sz="4000" b="1" dirty="0" err="1" smtClean="0">
                <a:solidFill>
                  <a:srgbClr val="FF0000"/>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Li </a:t>
            </a:r>
            <a:r>
              <a:rPr lang="fr-FR" sz="4000" b="1" dirty="0" err="1" smtClean="0">
                <a:solidFill>
                  <a:srgbClr val="009900"/>
                </a:solidFill>
                <a:latin typeface="Arial Unicode MS" pitchFamily="34" charset="-128"/>
                <a:ea typeface="Arial Unicode MS" pitchFamily="34" charset="-128"/>
                <a:cs typeface="Arial Unicode MS" pitchFamily="34" charset="-128"/>
              </a:rPr>
              <a:t>konnen</a:t>
            </a:r>
            <a:r>
              <a:rPr lang="fr-FR" sz="4000" b="1" dirty="0" smtClean="0">
                <a:solidFill>
                  <a:srgbClr val="009900"/>
                </a:solidFill>
                <a:latin typeface="Arial Unicode MS" pitchFamily="34" charset="-128"/>
                <a:ea typeface="Arial Unicode MS" pitchFamily="34" charset="-128"/>
                <a:cs typeface="Arial Unicode MS" pitchFamily="34" charset="-128"/>
              </a:rPr>
              <a:t> sa. (2 </a:t>
            </a:r>
            <a:r>
              <a:rPr lang="fr-FR" sz="4000" b="1" dirty="0" err="1" smtClean="0">
                <a:solidFill>
                  <a:srgbClr val="009900"/>
                </a:solidFill>
                <a:latin typeface="Arial Unicode MS" pitchFamily="34" charset="-128"/>
                <a:ea typeface="Arial Unicode MS" pitchFamily="34" charset="-128"/>
                <a:cs typeface="Arial Unicode MS" pitchFamily="34" charset="-128"/>
              </a:rPr>
              <a:t>fwa</a:t>
            </a:r>
            <a:r>
              <a:rPr lang="fr-FR" sz="4000" b="1" dirty="0" smtClean="0">
                <a:solidFill>
                  <a:srgbClr val="009900"/>
                </a:solidFill>
                <a:latin typeface="Arial Unicode MS" pitchFamily="34" charset="-128"/>
                <a:ea typeface="Arial Unicode MS" pitchFamily="34" charset="-128"/>
                <a:cs typeface="Arial Unicode MS" pitchFamily="34" charset="-128"/>
              </a:rPr>
              <a:t>)</a:t>
            </a:r>
            <a:br>
              <a:rPr lang="fr-FR" sz="4000" b="1" dirty="0" smtClean="0">
                <a:solidFill>
                  <a:srgbClr val="009900"/>
                </a:solidFill>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Tout </a:t>
            </a:r>
            <a:r>
              <a:rPr lang="fr-FR" sz="4000" b="1" dirty="0" err="1" smtClean="0">
                <a:solidFill>
                  <a:srgbClr val="009900"/>
                </a:solidFill>
                <a:latin typeface="Arial Unicode MS" pitchFamily="34" charset="-128"/>
                <a:ea typeface="Arial Unicode MS" pitchFamily="34" charset="-128"/>
                <a:cs typeface="Arial Unicode MS" pitchFamily="34" charset="-128"/>
              </a:rPr>
              <a:t>tantasyon</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ak</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doulè</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yo</a:t>
            </a:r>
            <a:r>
              <a:rPr lang="fr-FR" sz="4000" b="1" dirty="0" smtClean="0">
                <a:solidFill>
                  <a:srgbClr val="009900"/>
                </a:solidFill>
                <a:latin typeface="Arial Unicode MS" pitchFamily="34" charset="-128"/>
                <a:ea typeface="Arial Unicode MS" pitchFamily="34" charset="-128"/>
                <a:cs typeface="Arial Unicode MS" pitchFamily="34" charset="-128"/>
              </a:rPr>
              <a:t>,</a:t>
            </a:r>
            <a:br>
              <a:rPr lang="fr-FR" sz="4000" b="1" dirty="0" smtClean="0">
                <a:solidFill>
                  <a:srgbClr val="009900"/>
                </a:solidFill>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Se </a:t>
            </a:r>
            <a:r>
              <a:rPr lang="fr-FR" sz="4000" b="1" dirty="0" err="1" smtClean="0">
                <a:solidFill>
                  <a:srgbClr val="009900"/>
                </a:solidFill>
                <a:latin typeface="Arial Unicode MS" pitchFamily="34" charset="-128"/>
                <a:ea typeface="Arial Unicode MS" pitchFamily="34" charset="-128"/>
                <a:cs typeface="Arial Unicode MS" pitchFamily="34" charset="-128"/>
              </a:rPr>
              <a:t>Jezi</a:t>
            </a:r>
            <a:r>
              <a:rPr lang="fr-FR" sz="4000" b="1" dirty="0" smtClean="0">
                <a:solidFill>
                  <a:srgbClr val="009900"/>
                </a:solidFill>
                <a:latin typeface="Arial Unicode MS" pitchFamily="34" charset="-128"/>
                <a:ea typeface="Arial Unicode MS" pitchFamily="34" charset="-128"/>
                <a:cs typeface="Arial Unicode MS" pitchFamily="34" charset="-128"/>
              </a:rPr>
              <a:t> k </a:t>
            </a:r>
            <a:r>
              <a:rPr lang="fr-FR" sz="4000" b="1" dirty="0" err="1" smtClean="0">
                <a:solidFill>
                  <a:srgbClr val="009900"/>
                </a:solidFill>
                <a:latin typeface="Arial Unicode MS" pitchFamily="34" charset="-128"/>
                <a:ea typeface="Arial Unicode MS" pitchFamily="34" charset="-128"/>
                <a:cs typeface="Arial Unicode MS" pitchFamily="34" charset="-128"/>
              </a:rPr>
              <a:t>sèl</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espwa</a:t>
            </a:r>
            <a:r>
              <a:rPr lang="fr-FR" sz="4000" b="1" dirty="0" smtClean="0">
                <a:solidFill>
                  <a:srgbClr val="009900"/>
                </a:solidFill>
                <a:latin typeface="Arial Unicode MS" pitchFamily="34" charset="-128"/>
                <a:ea typeface="Arial Unicode MS" pitchFamily="34" charset="-128"/>
                <a:cs typeface="Arial Unicode MS" pitchFamily="34" charset="-128"/>
              </a:rPr>
              <a:t>.</a:t>
            </a:r>
            <a:r>
              <a:rPr lang="fr-FR" sz="2400" b="1" dirty="0" smtClean="0">
                <a:latin typeface="Arial Unicode MS" pitchFamily="34" charset="-128"/>
                <a:ea typeface="Arial Unicode MS" pitchFamily="34" charset="-128"/>
                <a:cs typeface="Arial Unicode MS" pitchFamily="34" charset="-128"/>
              </a:rPr>
              <a:t/>
            </a:r>
            <a:br>
              <a:rPr lang="fr-FR" sz="2400" b="1" dirty="0" smtClean="0">
                <a:latin typeface="Arial Unicode MS" pitchFamily="34" charset="-128"/>
                <a:ea typeface="Arial Unicode MS" pitchFamily="34" charset="-128"/>
                <a:cs typeface="Arial Unicode MS" pitchFamily="34" charset="-128"/>
              </a:rPr>
            </a:b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1569660"/>
          </a:xfrm>
          <a:prstGeom prst="rect">
            <a:avLst/>
          </a:prstGeom>
          <a:solidFill>
            <a:srgbClr val="003300"/>
          </a:solidFill>
        </p:spPr>
        <p:txBody>
          <a:bodyPr wrap="square" rtlCol="0">
            <a:spAutoFit/>
          </a:bodyPr>
          <a:lstStyle/>
          <a:p>
            <a:pPr algn="ctr"/>
            <a:r>
              <a:rPr lang="en-US" sz="4800" b="1" dirty="0" smtClean="0">
                <a:solidFill>
                  <a:schemeClr val="bg1"/>
                </a:solidFill>
                <a:latin typeface="Arial Rounded MT Bold" pitchFamily="34" charset="0"/>
              </a:rPr>
              <a:t>29 </a:t>
            </a:r>
            <a:r>
              <a:rPr lang="en-US" sz="4800" b="1" dirty="0" smtClean="0">
                <a:solidFill>
                  <a:schemeClr val="bg1"/>
                </a:solidFill>
                <a:latin typeface="Arial Rounded MT Bold" pitchFamily="34" charset="0"/>
              </a:rPr>
              <a:t>JANVIER 2023</a:t>
            </a:r>
          </a:p>
          <a:p>
            <a:pPr algn="ctr"/>
            <a:r>
              <a:rPr lang="en-US" sz="4800" b="1" dirty="0" smtClean="0">
                <a:solidFill>
                  <a:schemeClr val="bg1"/>
                </a:solidFill>
                <a:latin typeface="Arial Rounded MT Bold" pitchFamily="34" charset="0"/>
              </a:rPr>
              <a:t>DEBUT</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2 Fr. CE:  </a:t>
            </a:r>
            <a:r>
              <a:rPr lang="fr-FR" sz="3200" b="1" u="sng" dirty="0" smtClean="0">
                <a:solidFill>
                  <a:srgbClr val="009900"/>
                </a:solidFill>
                <a:latin typeface="Arial Unicode MS" pitchFamily="34" charset="-128"/>
                <a:ea typeface="Arial Unicode MS" pitchFamily="34" charset="-128"/>
                <a:cs typeface="Arial Unicode MS" pitchFamily="34" charset="-128"/>
              </a:rPr>
              <a:t>Grand Dieu, Nous te </a:t>
            </a:r>
            <a:r>
              <a:rPr lang="fr-FR" sz="3200" b="1" u="sng" dirty="0" err="1" smtClean="0">
                <a:solidFill>
                  <a:srgbClr val="009900"/>
                </a:solidFill>
                <a:latin typeface="Arial Unicode MS" pitchFamily="34" charset="-128"/>
                <a:ea typeface="Arial Unicode MS" pitchFamily="34" charset="-128"/>
                <a:cs typeface="Arial Unicode MS" pitchFamily="34" charset="-128"/>
              </a:rPr>
              <a:t>benissons</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1-</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Grand Dieu, nous te bénissons,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Nous célébrons tes louanges!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Eternel, nous t’exaltons,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De concert avec les anges;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Et prosternés devant Toi,</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Nous T’adorons, ô grand Roi! (bis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2-</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Les saints et les bienheureux,</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Les trônes et les puissances,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Toutes les vertus des cieux,</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Disent tes magnificences,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Proclamant dans leurs concerts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Le Grand Dieu de l’Univers. (bis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3-</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Sauve ton peuple Seigneur,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bénis ton héritage;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Que ta gloire et ta splendeur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Soient à jamais son partage,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Conduis-le par ton amour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Jusqu’au céleste séjour! (bis</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4-</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Gloire soit au Saint Esprit!</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Gloire soit à Dieu le Père!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Gloire soit à </a:t>
            </a:r>
            <a:r>
              <a:rPr lang="fr-FR" sz="4800" b="1" dirty="0" smtClean="0">
                <a:latin typeface="Arial Unicode MS" pitchFamily="34" charset="-128"/>
                <a:ea typeface="Arial Unicode MS" pitchFamily="34" charset="-128"/>
                <a:cs typeface="Arial Unicode MS" pitchFamily="34" charset="-128"/>
              </a:rPr>
              <a:t>Jésus-Christ,</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Notre Sauveur notre Frère!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Son immense charité,</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Dure à perpétuité. (bis)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180 FR CE TORRENTS D’AMOUR</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1.</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Torrents d’amour et de grâce,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Amour du Sauveur en croix!</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A ce grand fleuve qui passe,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Je m’abandonne et je crois.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9900"/>
                </a:solidFill>
                <a:latin typeface="Arial Unicode MS" pitchFamily="34" charset="-128"/>
                <a:ea typeface="Arial Unicode MS" pitchFamily="34" charset="-128"/>
                <a:cs typeface="Arial Unicode MS" pitchFamily="34" charset="-128"/>
              </a:rPr>
              <a:t>Refrain :</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 crois à ton sacrifice,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Jésus, Agneau de Dieu,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Et couvert par ta justice,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J’entrerai dans le saint lieu</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2</a:t>
            </a:r>
            <a:r>
              <a:rPr lang="fr-FR" sz="3200" b="1" dirty="0" smtClean="0">
                <a:solidFill>
                  <a:srgbClr val="009900"/>
                </a:solidFill>
                <a:latin typeface="Arial Unicode MS" pitchFamily="34" charset="-128"/>
                <a:ea typeface="Arial Unicode MS" pitchFamily="34" charset="-128"/>
                <a:cs typeface="Arial Unicode MS" pitchFamily="34" charset="-128"/>
              </a:rPr>
              <a:t>.</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Ah! Que partout se répande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Ce fleuve à la grande voix;</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Que tout l’univers entende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L’appel qui vient de la croix!</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9900"/>
                </a:solidFill>
                <a:latin typeface="Arial Unicode MS" pitchFamily="34" charset="-128"/>
                <a:ea typeface="Arial Unicode MS" pitchFamily="34" charset="-128"/>
                <a:cs typeface="Arial Unicode MS" pitchFamily="34" charset="-128"/>
              </a:rPr>
              <a:t>Refrain :</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 crois à ton sacrifice,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Jésus, Agneau de Dieu,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Et couvert par ta justice,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J’entrerai dans le saint lieu.</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009900"/>
                </a:solidFill>
                <a:latin typeface="Arial Unicode MS" pitchFamily="34" charset="-128"/>
                <a:ea typeface="Arial Unicode MS" pitchFamily="34" charset="-128"/>
                <a:cs typeface="Arial Unicode MS" pitchFamily="34" charset="-128"/>
              </a:rPr>
              <a:t>3</a:t>
            </a:r>
            <a:r>
              <a:rPr lang="fr-FR" sz="3200" b="1" dirty="0" smtClean="0">
                <a:solidFill>
                  <a:srgbClr val="009900"/>
                </a:solidFill>
                <a:latin typeface="Arial Unicode MS" pitchFamily="34" charset="-128"/>
                <a:ea typeface="Arial Unicode MS" pitchFamily="34" charset="-128"/>
                <a:cs typeface="Arial Unicode MS" pitchFamily="34" charset="-128"/>
              </a:rPr>
              <a:t>.</a:t>
            </a:r>
            <a:endParaRPr lang="en-US" sz="32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Que toute âme condamnée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Pour qui tu versas ton sang,</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Soit au Père ramenée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Par ton amour tout-puissant</a:t>
            </a:r>
            <a:r>
              <a:rPr lang="fr-FR" sz="4000" b="1" dirty="0" smtClean="0">
                <a:solidFill>
                  <a:srgbClr val="0000CC"/>
                </a:solidFill>
                <a:latin typeface="Arial Unicode MS" pitchFamily="34" charset="-128"/>
                <a:ea typeface="Arial Unicode MS" pitchFamily="34" charset="-128"/>
                <a:cs typeface="Arial Unicode MS" pitchFamily="34" charset="-128"/>
              </a:rPr>
              <a:t>.</a:t>
            </a:r>
          </a:p>
          <a:p>
            <a:pPr algn="ctr">
              <a:buNone/>
            </a:pPr>
            <a:r>
              <a:rPr lang="fr-FR" sz="4000" b="1" dirty="0" smtClean="0">
                <a:solidFill>
                  <a:srgbClr val="009900"/>
                </a:solidFill>
                <a:latin typeface="Arial Unicode MS" pitchFamily="34" charset="-128"/>
                <a:ea typeface="Arial Unicode MS" pitchFamily="34" charset="-128"/>
                <a:cs typeface="Arial Unicode MS" pitchFamily="34" charset="-128"/>
              </a:rPr>
              <a:t>Refrain :</a:t>
            </a:r>
            <a:endParaRPr lang="en-US" sz="40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 crois à ton sacrifice,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Jésus, Agneau de Dieu,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Et couvert par ta justice,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J’entrerai dans le saint lieu.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32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LECTURE </a:t>
            </a:r>
            <a:r>
              <a:rPr lang="fr-FR" sz="4000" b="1" dirty="0" smtClean="0">
                <a:solidFill>
                  <a:srgbClr val="FC0AFC"/>
                </a:solidFill>
                <a:latin typeface="Arial Unicode MS" pitchFamily="34" charset="-128"/>
                <a:ea typeface="Arial Unicode MS" pitchFamily="34" charset="-128"/>
                <a:cs typeface="Arial Unicode MS" pitchFamily="34" charset="-128"/>
              </a:rPr>
              <a:t>PSAUME 96 : 1-13</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Ps 96:1 ¶ Chantez à l'Éternel un cantique nouveau! Chantez à l'Éternel, vous tous, habitants de la terre!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C0AFC"/>
                </a:solidFill>
                <a:latin typeface="Arial Unicode MS" pitchFamily="34" charset="-128"/>
                <a:ea typeface="Arial Unicode MS" pitchFamily="34" charset="-128"/>
                <a:cs typeface="Arial Unicode MS" pitchFamily="34" charset="-128"/>
              </a:rPr>
              <a:t> 2 Chantez à l'Éternel, bénissez son nom, Annoncez de jour en jour son salut!</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 Racontez parmi les nations sa gloire, Parmi tous les peuples ses merveilles!</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4 </a:t>
            </a:r>
            <a:r>
              <a:rPr lang="fr-FR" sz="4400" b="1" dirty="0" smtClean="0">
                <a:latin typeface="Arial Unicode MS" pitchFamily="34" charset="-128"/>
                <a:ea typeface="Arial Unicode MS" pitchFamily="34" charset="-128"/>
                <a:cs typeface="Arial Unicode MS" pitchFamily="34" charset="-128"/>
              </a:rPr>
              <a:t>Car l'Éternel est grand et très digne de louange, Il est redoutable par-dessus tous les dieux;</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C0AFC"/>
                </a:solidFill>
                <a:latin typeface="Arial Unicode MS" pitchFamily="34" charset="-128"/>
                <a:ea typeface="Arial Unicode MS" pitchFamily="34" charset="-128"/>
                <a:cs typeface="Arial Unicode MS" pitchFamily="34" charset="-128"/>
              </a:rPr>
              <a:t>5 Car tous les dieux des peuples sont des idoles, Et l'Éternel a fait les cieux.</a:t>
            </a:r>
            <a:endParaRPr lang="en-US" sz="44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6 La splendeur et la magnificence sont devant sa face, La gloire et la majesté sont dans son </a:t>
            </a:r>
            <a:r>
              <a:rPr lang="fr-FR" sz="4400" b="1" dirty="0" smtClean="0">
                <a:latin typeface="Arial Unicode MS" pitchFamily="34" charset="-128"/>
                <a:ea typeface="Arial Unicode MS" pitchFamily="34" charset="-128"/>
                <a:cs typeface="Arial Unicode MS" pitchFamily="34" charset="-128"/>
              </a:rPr>
              <a:t>sanctuaire.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7 </a:t>
            </a:r>
            <a:r>
              <a:rPr lang="fr-FR" sz="4000" b="1" dirty="0" smtClean="0">
                <a:latin typeface="Arial Unicode MS" pitchFamily="34" charset="-128"/>
                <a:ea typeface="Arial Unicode MS" pitchFamily="34" charset="-128"/>
                <a:cs typeface="Arial Unicode MS" pitchFamily="34" charset="-128"/>
              </a:rPr>
              <a:t>Familles des peuples, rendez à l'Éternel, Rendez à l'Éternel gloire et honneur!</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C0AFC"/>
                </a:solidFill>
                <a:latin typeface="Arial Unicode MS" pitchFamily="34" charset="-128"/>
                <a:ea typeface="Arial Unicode MS" pitchFamily="34" charset="-128"/>
                <a:cs typeface="Arial Unicode MS" pitchFamily="34" charset="-128"/>
              </a:rPr>
              <a:t> 8 Rendez à l'Éternel gloire pour son nom! Apportez des offrandes, et entrez dans ses parvis!</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9 Prosternez-vous devant l'Éternel avec des ornements sacrés. Tremblez devant lui, vous tous, habitants de la terre!</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10 </a:t>
            </a:r>
            <a:r>
              <a:rPr lang="fr-FR" sz="4400" b="1" dirty="0" smtClean="0">
                <a:latin typeface="Arial Unicode MS" pitchFamily="34" charset="-128"/>
                <a:ea typeface="Arial Unicode MS" pitchFamily="34" charset="-128"/>
                <a:cs typeface="Arial Unicode MS" pitchFamily="34" charset="-128"/>
              </a:rPr>
              <a:t>¶ Dites parmi les nations: L'Éternel règne; Aussi le monde est ferme, il ne chancelle pas; L'Éternel juge les peuples avec droiture.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C0AFC"/>
                </a:solidFill>
                <a:latin typeface="Arial Unicode MS" pitchFamily="34" charset="-128"/>
                <a:ea typeface="Arial Unicode MS" pitchFamily="34" charset="-128"/>
                <a:cs typeface="Arial Unicode MS" pitchFamily="34" charset="-128"/>
              </a:rPr>
              <a:t>11 Que les cieux se réjouissent, et que la terre soit dans l'allégresse, Que la mer retentisse avec tout ce qu'elle contient,</a:t>
            </a:r>
            <a:endParaRPr lang="en-US" sz="4400" b="1" dirty="0" smtClean="0">
              <a:solidFill>
                <a:srgbClr val="FC0AFC"/>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12 </a:t>
            </a:r>
            <a:r>
              <a:rPr lang="fr-FR" sz="4800" b="1" dirty="0" smtClean="0">
                <a:latin typeface="Arial Unicode MS" pitchFamily="34" charset="-128"/>
                <a:ea typeface="Arial Unicode MS" pitchFamily="34" charset="-128"/>
                <a:cs typeface="Arial Unicode MS" pitchFamily="34" charset="-128"/>
              </a:rPr>
              <a:t>Que la campagne s'égaie avec tout ce qu'elle renferme, Que tous les arbres des forêts poussent des cris de joie,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C0AFC"/>
                </a:solidFill>
                <a:latin typeface="Arial Unicode MS" pitchFamily="34" charset="-128"/>
                <a:ea typeface="Arial Unicode MS" pitchFamily="34" charset="-128"/>
                <a:cs typeface="Arial Unicode MS" pitchFamily="34" charset="-128"/>
              </a:rPr>
              <a:t> 13 Devant l'Éternel! Car il vient, Car il vient pour juger la terre; Il jugera le monde avec justice, Et les peuples selon sa fidélité.</a:t>
            </a:r>
            <a:endParaRPr lang="en-US" sz="4800" b="1" dirty="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r>
              <a:rPr lang="fr-FR" sz="44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Mwen</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Tap</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err="1" smtClean="0">
                <a:solidFill>
                  <a:srgbClr val="009900"/>
                </a:solidFill>
                <a:latin typeface="Arial Unicode MS" pitchFamily="34" charset="-128"/>
                <a:ea typeface="Arial Unicode MS" pitchFamily="34" charset="-128"/>
                <a:cs typeface="Arial Unicode MS" pitchFamily="34" charset="-128"/>
              </a:rPr>
              <a:t>Néyé</a:t>
            </a:r>
            <a:r>
              <a:rPr lang="fr-FR" sz="4000" b="1" dirty="0" smtClean="0">
                <a:solidFill>
                  <a:srgbClr val="009900"/>
                </a:solidFill>
                <a:latin typeface="Arial Unicode MS" pitchFamily="34" charset="-128"/>
                <a:ea typeface="Arial Unicode MS" pitchFamily="34" charset="-128"/>
                <a:cs typeface="Arial Unicode MS" pitchFamily="34" charset="-128"/>
              </a:rPr>
              <a:t> Nan Péché </a:t>
            </a:r>
            <a:br>
              <a:rPr lang="fr-FR" sz="4000" b="1" dirty="0" smtClean="0">
                <a:solidFill>
                  <a:srgbClr val="009900"/>
                </a:solidFill>
                <a:latin typeface="Arial Unicode MS" pitchFamily="34" charset="-128"/>
                <a:ea typeface="Arial Unicode MS" pitchFamily="34" charset="-128"/>
                <a:cs typeface="Arial Unicode MS" pitchFamily="34" charset="-128"/>
              </a:rPr>
            </a:br>
            <a:r>
              <a:rPr lang="fr-FR" sz="4000" b="1" dirty="0" smtClean="0">
                <a:solidFill>
                  <a:srgbClr val="009900"/>
                </a:solidFill>
                <a:latin typeface="Arial Unicode MS" pitchFamily="34" charset="-128"/>
                <a:ea typeface="Arial Unicode MS" pitchFamily="34" charset="-128"/>
                <a:cs typeface="Arial Unicode MS" pitchFamily="34" charset="-128"/>
              </a:rPr>
              <a:t>89 KCD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Mwen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tap</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neye</a:t>
            </a:r>
            <a:r>
              <a:rPr lang="fr-FR" sz="4800" b="1" dirty="0" smtClean="0">
                <a:latin typeface="Arial Unicode MS" pitchFamily="34" charset="-128"/>
                <a:ea typeface="Arial Unicode MS" pitchFamily="34" charset="-128"/>
                <a:cs typeface="Arial Unicode MS" pitchFamily="34" charset="-128"/>
              </a:rPr>
              <a:t> nan </a:t>
            </a:r>
            <a:r>
              <a:rPr lang="fr-FR" sz="4800" b="1" dirty="0" err="1" smtClean="0">
                <a:latin typeface="Arial Unicode MS" pitchFamily="34" charset="-128"/>
                <a:ea typeface="Arial Unicode MS" pitchFamily="34" charset="-128"/>
                <a:cs typeface="Arial Unicode MS" pitchFamily="34" charset="-128"/>
              </a:rPr>
              <a:t>peche</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Byen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lwen</a:t>
            </a:r>
            <a:r>
              <a:rPr lang="fr-FR" sz="4800" b="1" dirty="0" smtClean="0">
                <a:latin typeface="Arial Unicode MS" pitchFamily="34" charset="-128"/>
                <a:ea typeface="Arial Unicode MS" pitchFamily="34" charset="-128"/>
                <a:cs typeface="Arial Unicode MS" pitchFamily="34" charset="-128"/>
              </a:rPr>
              <a:t> la </a:t>
            </a:r>
            <a:r>
              <a:rPr lang="fr-FR" sz="4800" b="1" dirty="0" err="1" smtClean="0">
                <a:latin typeface="Arial Unicode MS" pitchFamily="34" charset="-128"/>
                <a:ea typeface="Arial Unicode MS" pitchFamily="34" charset="-128"/>
                <a:cs typeface="Arial Unicode MS" pitchFamily="34" charset="-128"/>
              </a:rPr>
              <a:t>pe</a:t>
            </a:r>
            <a:r>
              <a:rPr lang="fr-FR" sz="4800" b="1" dirty="0" smtClean="0">
                <a:latin typeface="Arial Unicode MS" pitchFamily="34" charset="-128"/>
                <a:ea typeface="Arial Unicode MS" pitchFamily="34" charset="-128"/>
                <a:cs typeface="Arial Unicode MS" pitchFamily="34" charset="-128"/>
              </a:rPr>
              <a:t> Bon-</a:t>
            </a:r>
            <a:r>
              <a:rPr lang="fr-FR" sz="4800" b="1" dirty="0" err="1" smtClean="0">
                <a:latin typeface="Arial Unicode MS" pitchFamily="34" charset="-128"/>
                <a:ea typeface="Arial Unicode MS" pitchFamily="34" charset="-128"/>
                <a:cs typeface="Arial Unicode MS" pitchFamily="34" charset="-128"/>
              </a:rPr>
              <a:t>Dye</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Nanm</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mwen</a:t>
            </a:r>
            <a:r>
              <a:rPr lang="fr-FR" sz="4800" b="1" dirty="0" smtClean="0">
                <a:latin typeface="Arial Unicode MS" pitchFamily="34" charset="-128"/>
                <a:ea typeface="Arial Unicode MS" pitchFamily="34" charset="-128"/>
                <a:cs typeface="Arial Unicode MS" pitchFamily="34" charset="-128"/>
              </a:rPr>
              <a:t> kit e tout tache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Tap</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koule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san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leve</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Jezu</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ki</a:t>
            </a:r>
            <a:r>
              <a:rPr lang="fr-FR" sz="4800" b="1" dirty="0" smtClean="0">
                <a:latin typeface="Arial Unicode MS" pitchFamily="34" charset="-128"/>
                <a:ea typeface="Arial Unicode MS" pitchFamily="34" charset="-128"/>
                <a:cs typeface="Arial Unicode MS" pitchFamily="34" charset="-128"/>
              </a:rPr>
              <a:t> tape </a:t>
            </a:r>
            <a:r>
              <a:rPr lang="fr-FR" sz="4800" b="1" dirty="0" err="1" smtClean="0">
                <a:latin typeface="Arial Unicode MS" pitchFamily="34" charset="-128"/>
                <a:ea typeface="Arial Unicode MS" pitchFamily="34" charset="-128"/>
                <a:cs typeface="Arial Unicode MS" pitchFamily="34" charset="-128"/>
              </a:rPr>
              <a:t>veye</a:t>
            </a:r>
            <a:r>
              <a:rPr lang="fr-FR" sz="4800" b="1" dirty="0" smtClean="0">
                <a:latin typeface="Arial Unicode MS" pitchFamily="34" charset="-128"/>
                <a:ea typeface="Arial Unicode MS" pitchFamily="34" charset="-128"/>
                <a:cs typeface="Arial Unicode MS" pitchFamily="34" charset="-128"/>
              </a:rPr>
              <a:t>-m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Le Li </a:t>
            </a:r>
            <a:r>
              <a:rPr lang="fr-FR" sz="4800" b="1" dirty="0" err="1" smtClean="0">
                <a:latin typeface="Arial Unicode MS" pitchFamily="34" charset="-128"/>
                <a:ea typeface="Arial Unicode MS" pitchFamily="34" charset="-128"/>
                <a:cs typeface="Arial Unicode MS" pitchFamily="34" charset="-128"/>
              </a:rPr>
              <a:t>tande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rel</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mwen</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Li vi-ni tout suit </a:t>
            </a:r>
            <a:r>
              <a:rPr lang="fr-FR" sz="4800" b="1" dirty="0" err="1" smtClean="0">
                <a:latin typeface="Arial Unicode MS" pitchFamily="34" charset="-128"/>
                <a:ea typeface="Arial Unicode MS" pitchFamily="34" charset="-128"/>
                <a:cs typeface="Arial Unicode MS" pitchFamily="34" charset="-128"/>
              </a:rPr>
              <a:t>ede</a:t>
            </a:r>
            <a:r>
              <a:rPr lang="fr-FR" sz="4800" b="1" dirty="0" smtClean="0">
                <a:latin typeface="Arial Unicode MS" pitchFamily="34" charset="-128"/>
                <a:ea typeface="Arial Unicode MS" pitchFamily="34" charset="-128"/>
                <a:cs typeface="Arial Unicode MS" pitchFamily="34" charset="-128"/>
              </a:rPr>
              <a:t>-m,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Li </a:t>
            </a:r>
            <a:r>
              <a:rPr lang="fr-FR" sz="4800" b="1" dirty="0" err="1" smtClean="0">
                <a:latin typeface="Arial Unicode MS" pitchFamily="34" charset="-128"/>
                <a:ea typeface="Arial Unicode MS" pitchFamily="34" charset="-128"/>
                <a:cs typeface="Arial Unicode MS" pitchFamily="34" charset="-128"/>
              </a:rPr>
              <a:t>sove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mwen</a:t>
            </a:r>
            <a:r>
              <a:rPr lang="fr-FR" sz="48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Ke</a:t>
            </a:r>
            <a:r>
              <a:rPr lang="fr-FR" sz="4800" b="1" dirty="0" smtClean="0">
                <a:solidFill>
                  <a:srgbClr val="009900"/>
                </a:solidFill>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r>
            <a:br>
              <a:rPr lang="fr-FR" sz="4800" b="1" dirty="0" smtClean="0">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009900"/>
                </a:solidFill>
                <a:latin typeface="Arial Unicode MS" pitchFamily="34" charset="-128"/>
                <a:ea typeface="Arial Unicode MS" pitchFamily="34" charset="-128"/>
                <a:cs typeface="Arial Unicode MS" pitchFamily="34" charset="-128"/>
              </a:rPr>
              <a:t>2</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Oui, tout </a:t>
            </a:r>
            <a:r>
              <a:rPr lang="fr-FR" sz="4400" b="1" dirty="0" err="1" smtClean="0">
                <a:latin typeface="Arial Unicode MS" pitchFamily="34" charset="-128"/>
                <a:ea typeface="Arial Unicode MS" pitchFamily="34" charset="-128"/>
                <a:cs typeface="Arial Unicode MS" pitchFamily="34" charset="-128"/>
              </a:rPr>
              <a:t>ke</a:t>
            </a:r>
            <a:r>
              <a:rPr lang="fr-FR" sz="4400" b="1" dirty="0" smtClean="0">
                <a:latin typeface="Arial Unicode MS" pitchFamily="34" charset="-128"/>
                <a:ea typeface="Arial Unicode MS" pitchFamily="34" charset="-128"/>
                <a:cs typeface="Arial Unicode MS" pitchFamily="34" charset="-128"/>
              </a:rPr>
              <a:t>-m </a:t>
            </a:r>
            <a:r>
              <a:rPr lang="fr-FR" sz="4400" b="1" dirty="0" err="1" smtClean="0">
                <a:latin typeface="Arial Unicode MS" pitchFamily="34" charset="-128"/>
                <a:ea typeface="Arial Unicode MS" pitchFamily="34" charset="-128"/>
                <a:cs typeface="Arial Unicode MS" pitchFamily="34" charset="-128"/>
              </a:rPr>
              <a:t>mwen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vle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bay</a:t>
            </a:r>
            <a:r>
              <a:rPr lang="fr-FR" sz="4400" b="1" dirty="0" smtClean="0">
                <a:latin typeface="Arial Unicode MS" pitchFamily="34" charset="-128"/>
                <a:ea typeface="Arial Unicode MS" pitchFamily="34" charset="-128"/>
                <a:cs typeface="Arial Unicode MS" pitchFamily="34" charset="-128"/>
              </a:rPr>
              <a:t>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Pou-m </a:t>
            </a:r>
            <a:r>
              <a:rPr lang="fr-FR" sz="4400" b="1" dirty="0" err="1" smtClean="0">
                <a:latin typeface="Arial Unicode MS" pitchFamily="34" charset="-128"/>
                <a:ea typeface="Arial Unicode MS" pitchFamily="34" charset="-128"/>
                <a:cs typeface="Arial Unicode MS" pitchFamily="34" charset="-128"/>
              </a:rPr>
              <a:t>toujou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avek</a:t>
            </a:r>
            <a:r>
              <a:rPr lang="fr-FR" sz="4400" b="1" dirty="0" smtClean="0">
                <a:latin typeface="Arial Unicode MS" pitchFamily="34" charset="-128"/>
                <a:ea typeface="Arial Unicode MS" pitchFamily="34" charset="-128"/>
                <a:cs typeface="Arial Unicode MS" pitchFamily="34" charset="-128"/>
              </a:rPr>
              <a:t>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 </a:t>
            </a:r>
            <a:r>
              <a:rPr lang="fr-FR" sz="4400" b="1" dirty="0" err="1" smtClean="0">
                <a:latin typeface="Arial Unicode MS" pitchFamily="34" charset="-128"/>
                <a:ea typeface="Arial Unicode MS" pitchFamily="34" charset="-128"/>
                <a:cs typeface="Arial Unicode MS" pitchFamily="34" charset="-128"/>
              </a:rPr>
              <a:t>mwen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viv</a:t>
            </a:r>
            <a:r>
              <a:rPr lang="fr-FR" sz="4400" b="1" dirty="0" smtClean="0">
                <a:latin typeface="Arial Unicode MS" pitchFamily="34" charset="-128"/>
                <a:ea typeface="Arial Unicode MS" pitchFamily="34" charset="-128"/>
                <a:cs typeface="Arial Unicode MS" pitchFamily="34" charset="-128"/>
              </a:rPr>
              <a:t> nan </a:t>
            </a:r>
            <a:r>
              <a:rPr lang="fr-FR" sz="4400" b="1" dirty="0" err="1" smtClean="0">
                <a:latin typeface="Arial Unicode MS" pitchFamily="34" charset="-128"/>
                <a:ea typeface="Arial Unicode MS" pitchFamily="34" charset="-128"/>
                <a:cs typeface="Arial Unicode MS" pitchFamily="34" charset="-128"/>
              </a:rPr>
              <a:t>prezans</a:t>
            </a:r>
            <a:r>
              <a:rPr lang="fr-FR" sz="4400" b="1" dirty="0" smtClean="0">
                <a:latin typeface="Arial Unicode MS" pitchFamily="34" charset="-128"/>
                <a:ea typeface="Arial Unicode MS" pitchFamily="34" charset="-128"/>
                <a:cs typeface="Arial Unicode MS" pitchFamily="34" charset="-128"/>
              </a:rPr>
              <a:t>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Pou-m chante </a:t>
            </a:r>
            <a:r>
              <a:rPr lang="fr-FR" sz="4400" b="1" dirty="0" err="1" smtClean="0">
                <a:latin typeface="Arial Unicode MS" pitchFamily="34" charset="-128"/>
                <a:ea typeface="Arial Unicode MS" pitchFamily="34" charset="-128"/>
                <a:cs typeface="Arial Unicode MS" pitchFamily="34" charset="-128"/>
              </a:rPr>
              <a:t>louanj</a:t>
            </a:r>
            <a:r>
              <a:rPr lang="fr-FR" sz="4400" b="1" dirty="0" smtClean="0">
                <a:latin typeface="Arial Unicode MS" pitchFamily="34" charset="-128"/>
                <a:ea typeface="Arial Unicode MS" pitchFamily="34" charset="-128"/>
                <a:cs typeface="Arial Unicode MS" pitchFamily="34" charset="-128"/>
              </a:rPr>
              <a:t>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Amou li si bon, si </a:t>
            </a:r>
            <a:r>
              <a:rPr lang="fr-FR" sz="4400" b="1" dirty="0" err="1" smtClean="0">
                <a:latin typeface="Arial Unicode MS" pitchFamily="34" charset="-128"/>
                <a:ea typeface="Arial Unicode MS" pitchFamily="34" charset="-128"/>
                <a:cs typeface="Arial Unicode MS" pitchFamily="34" charset="-128"/>
              </a:rPr>
              <a:t>gran</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Li </a:t>
            </a:r>
            <a:r>
              <a:rPr lang="fr-FR" sz="4400" b="1" dirty="0" err="1" smtClean="0">
                <a:latin typeface="Arial Unicode MS" pitchFamily="34" charset="-128"/>
                <a:ea typeface="Arial Unicode MS" pitchFamily="34" charset="-128"/>
                <a:cs typeface="Arial Unicode MS" pitchFamily="34" charset="-128"/>
              </a:rPr>
              <a:t>merite</a:t>
            </a:r>
            <a:r>
              <a:rPr lang="fr-FR" sz="4400" b="1" dirty="0" smtClean="0">
                <a:latin typeface="Arial Unicode MS" pitchFamily="34" charset="-128"/>
                <a:ea typeface="Arial Unicode MS" pitchFamily="34" charset="-128"/>
                <a:cs typeface="Arial Unicode MS" pitchFamily="34" charset="-128"/>
              </a:rPr>
              <a:t> tout vi-m,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 </a:t>
            </a:r>
            <a:r>
              <a:rPr lang="fr-FR" sz="4400" b="1" dirty="0" err="1" smtClean="0">
                <a:latin typeface="Arial Unicode MS" pitchFamily="34" charset="-128"/>
                <a:ea typeface="Arial Unicode MS" pitchFamily="34" charset="-128"/>
                <a:cs typeface="Arial Unicode MS" pitchFamily="34" charset="-128"/>
              </a:rPr>
              <a:t>mwen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sevi</a:t>
            </a:r>
            <a:r>
              <a:rPr lang="fr-FR" sz="4400" b="1" dirty="0" smtClean="0">
                <a:latin typeface="Arial Unicode MS" pitchFamily="34" charset="-128"/>
                <a:ea typeface="Arial Unicode MS" pitchFamily="34" charset="-128"/>
                <a:cs typeface="Arial Unicode MS" pitchFamily="34" charset="-128"/>
              </a:rPr>
              <a:t> li tout tan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Map</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bay</a:t>
            </a:r>
            <a:r>
              <a:rPr lang="fr-FR" sz="4400" b="1" dirty="0" smtClean="0">
                <a:latin typeface="Arial Unicode MS" pitchFamily="34" charset="-128"/>
                <a:ea typeface="Arial Unicode MS" pitchFamily="34" charset="-128"/>
                <a:cs typeface="Arial Unicode MS" pitchFamily="34" charset="-128"/>
              </a:rPr>
              <a:t> tout vi-m.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Ke</a:t>
            </a:r>
            <a:r>
              <a:rPr lang="fr-FR" sz="4800" b="1" dirty="0" smtClean="0">
                <a:solidFill>
                  <a:srgbClr val="009900"/>
                </a:solidFill>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r>
            <a:br>
              <a:rPr lang="fr-FR" sz="4800" b="1" dirty="0" smtClean="0">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009900"/>
                </a:solidFill>
                <a:latin typeface="Arial Unicode MS" pitchFamily="34" charset="-128"/>
                <a:ea typeface="Arial Unicode MS" pitchFamily="34" charset="-128"/>
                <a:cs typeface="Arial Unicode MS" pitchFamily="34" charset="-128"/>
              </a:rPr>
              <a:t>3</a:t>
            </a:r>
            <a:r>
              <a:rPr lang="fr-FR" sz="4000" b="1" dirty="0" smtClean="0">
                <a:solidFill>
                  <a:srgbClr val="0099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Moun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ki</a:t>
            </a:r>
            <a:r>
              <a:rPr lang="fr-FR" sz="4800" b="1" dirty="0" smtClean="0">
                <a:latin typeface="Arial Unicode MS" pitchFamily="34" charset="-128"/>
                <a:ea typeface="Arial Unicode MS" pitchFamily="34" charset="-128"/>
                <a:cs typeface="Arial Unicode MS" pitchFamily="34" charset="-128"/>
              </a:rPr>
              <a:t> nan </a:t>
            </a:r>
            <a:r>
              <a:rPr lang="fr-FR" sz="4800" b="1" dirty="0" err="1" smtClean="0">
                <a:latin typeface="Arial Unicode MS" pitchFamily="34" charset="-128"/>
                <a:ea typeface="Arial Unicode MS" pitchFamily="34" charset="-128"/>
                <a:cs typeface="Arial Unicode MS" pitchFamily="34" charset="-128"/>
              </a:rPr>
              <a:t>peche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chache</a:t>
            </a:r>
            <a:r>
              <a:rPr lang="fr-FR" sz="4800" b="1" dirty="0" smtClean="0">
                <a:latin typeface="Arial Unicode MS" pitchFamily="34" charset="-128"/>
                <a:ea typeface="Arial Unicode MS" pitchFamily="34" charset="-128"/>
                <a:cs typeface="Arial Unicode MS" pitchFamily="34" charset="-128"/>
              </a:rPr>
              <a:t>-l,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Jezu</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vle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sove</a:t>
            </a:r>
            <a:r>
              <a:rPr lang="fr-FR" sz="4800" b="1" dirty="0" smtClean="0">
                <a:latin typeface="Arial Unicode MS" pitchFamily="34" charset="-128"/>
                <a:ea typeface="Arial Unicode MS" pitchFamily="34" charset="-128"/>
                <a:cs typeface="Arial Unicode MS" pitchFamily="34" charset="-128"/>
              </a:rPr>
              <a:t> ou;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Pou-l pote, </a:t>
            </a:r>
            <a:r>
              <a:rPr lang="fr-FR" sz="4800" b="1" dirty="0" err="1" smtClean="0">
                <a:latin typeface="Arial Unicode MS" pitchFamily="34" charset="-128"/>
                <a:ea typeface="Arial Unicode MS" pitchFamily="34" charset="-128"/>
                <a:cs typeface="Arial Unicode MS" pitchFamily="34" charset="-128"/>
              </a:rPr>
              <a:t>avek</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amou</a:t>
            </a:r>
            <a:r>
              <a:rPr lang="fr-FR" sz="4800" b="1" dirty="0" smtClean="0">
                <a:latin typeface="Arial Unicode MS" pitchFamily="34" charset="-128"/>
                <a:ea typeface="Arial Unicode MS" pitchFamily="34" charset="-128"/>
                <a:cs typeface="Arial Unicode MS" pitchFamily="34" charset="-128"/>
              </a:rPr>
              <a:t>-l,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Tout fado </a:t>
            </a:r>
            <a:r>
              <a:rPr lang="fr-FR" sz="4800" b="1" dirty="0" err="1" smtClean="0">
                <a:latin typeface="Arial Unicode MS" pitchFamily="34" charset="-128"/>
                <a:ea typeface="Arial Unicode MS" pitchFamily="34" charset="-128"/>
                <a:cs typeface="Arial Unicode MS" pitchFamily="34" charset="-128"/>
              </a:rPr>
              <a:t>ki</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tro</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lou</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L-a </a:t>
            </a:r>
            <a:r>
              <a:rPr lang="fr-FR" sz="4800" b="1" dirty="0" err="1" smtClean="0">
                <a:latin typeface="Arial Unicode MS" pitchFamily="34" charset="-128"/>
                <a:ea typeface="Arial Unicode MS" pitchFamily="34" charset="-128"/>
                <a:cs typeface="Arial Unicode MS" pitchFamily="34" charset="-128"/>
              </a:rPr>
              <a:t>sove</a:t>
            </a:r>
            <a:r>
              <a:rPr lang="fr-FR" sz="4800" b="1" dirty="0" smtClean="0">
                <a:latin typeface="Arial Unicode MS" pitchFamily="34" charset="-128"/>
                <a:ea typeface="Arial Unicode MS" pitchFamily="34" charset="-128"/>
                <a:cs typeface="Arial Unicode MS" pitchFamily="34" charset="-128"/>
              </a:rPr>
              <a:t> ou nan </a:t>
            </a:r>
            <a:r>
              <a:rPr lang="fr-FR" sz="4800" b="1" dirty="0" err="1" smtClean="0">
                <a:latin typeface="Arial Unicode MS" pitchFamily="34" charset="-128"/>
                <a:ea typeface="Arial Unicode MS" pitchFamily="34" charset="-128"/>
                <a:cs typeface="Arial Unicode MS" pitchFamily="34" charset="-128"/>
              </a:rPr>
              <a:t>tanpet</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L-a kache ou </a:t>
            </a:r>
            <a:r>
              <a:rPr lang="fr-FR" sz="4800" b="1" dirty="0" err="1" smtClean="0">
                <a:latin typeface="Arial Unicode MS" pitchFamily="34" charset="-128"/>
                <a:ea typeface="Arial Unicode MS" pitchFamily="34" charset="-128"/>
                <a:cs typeface="Arial Unicode MS" pitchFamily="34" charset="-128"/>
              </a:rPr>
              <a:t>toujou</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err="1" smtClean="0">
                <a:latin typeface="Arial Unicode MS" pitchFamily="34" charset="-128"/>
                <a:ea typeface="Arial Unicode MS" pitchFamily="34" charset="-128"/>
                <a:cs typeface="Arial Unicode MS" pitchFamily="34" charset="-128"/>
              </a:rPr>
              <a:t>Fotifye</a:t>
            </a:r>
            <a:r>
              <a:rPr lang="fr-FR" sz="4800" b="1" dirty="0" smtClean="0">
                <a:latin typeface="Arial Unicode MS" pitchFamily="34" charset="-128"/>
                <a:ea typeface="Arial Unicode MS" pitchFamily="34" charset="-128"/>
                <a:cs typeface="Arial Unicode MS" pitchFamily="34" charset="-128"/>
              </a:rPr>
              <a:t> ou nan </a:t>
            </a:r>
            <a:r>
              <a:rPr lang="fr-FR" sz="4800" b="1" dirty="0" err="1" smtClean="0">
                <a:latin typeface="Arial Unicode MS" pitchFamily="34" charset="-128"/>
                <a:ea typeface="Arial Unicode MS" pitchFamily="34" charset="-128"/>
                <a:cs typeface="Arial Unicode MS" pitchFamily="34" charset="-128"/>
              </a:rPr>
              <a:t>dizet</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L-a </a:t>
            </a:r>
            <a:r>
              <a:rPr lang="fr-FR" sz="4800" b="1" dirty="0" err="1" smtClean="0">
                <a:latin typeface="Arial Unicode MS" pitchFamily="34" charset="-128"/>
                <a:ea typeface="Arial Unicode MS" pitchFamily="34" charset="-128"/>
                <a:cs typeface="Arial Unicode MS" pitchFamily="34" charset="-128"/>
              </a:rPr>
              <a:t>sove</a:t>
            </a:r>
            <a:r>
              <a:rPr lang="fr-FR" sz="4800" b="1" dirty="0" smtClean="0">
                <a:latin typeface="Arial Unicode MS" pitchFamily="34" charset="-128"/>
                <a:ea typeface="Arial Unicode MS" pitchFamily="34" charset="-128"/>
                <a:cs typeface="Arial Unicode MS" pitchFamily="34" charset="-128"/>
              </a:rPr>
              <a:t> ou.</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Ke</a:t>
            </a:r>
            <a:r>
              <a:rPr lang="fr-FR" sz="4800" b="1" dirty="0" smtClean="0">
                <a:solidFill>
                  <a:srgbClr val="009900"/>
                </a:solidFill>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
            </a:r>
            <a:br>
              <a:rPr lang="fr-FR" sz="4800" b="1" dirty="0" smtClean="0">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br>
              <a:rPr lang="fr-FR" sz="4800" b="1" dirty="0" smtClean="0">
                <a:solidFill>
                  <a:srgbClr val="0000CC"/>
                </a:solidFill>
                <a:latin typeface="Arial Unicode MS" pitchFamily="34" charset="-128"/>
                <a:ea typeface="Arial Unicode MS" pitchFamily="34" charset="-128"/>
                <a:cs typeface="Arial Unicode MS" pitchFamily="34" charset="-128"/>
              </a:rPr>
            </a:br>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err="1" smtClean="0">
                <a:solidFill>
                  <a:srgbClr val="0000CC"/>
                </a:solidFill>
                <a:latin typeface="Arial Unicode MS" pitchFamily="34" charset="-128"/>
                <a:ea typeface="Arial Unicode MS" pitchFamily="34" charset="-128"/>
                <a:cs typeface="Arial Unicode MS" pitchFamily="34" charset="-128"/>
              </a:rPr>
              <a:t>mwen</a:t>
            </a:r>
            <a:r>
              <a:rPr lang="fr-FR" sz="4800" b="1" dirty="0" smtClean="0">
                <a:solidFill>
                  <a:srgbClr val="0000CC"/>
                </a:solidFill>
                <a:latin typeface="Arial Unicode MS" pitchFamily="34" charset="-128"/>
                <a:ea typeface="Arial Unicode MS" pitchFamily="34" charset="-128"/>
                <a:cs typeface="Arial Unicode MS" pitchFamily="34" charset="-128"/>
              </a:rPr>
              <a:t> te </a:t>
            </a:r>
            <a:r>
              <a:rPr lang="fr-FR" sz="4800" b="1" dirty="0" err="1" smtClean="0">
                <a:solidFill>
                  <a:srgbClr val="0000CC"/>
                </a:solidFill>
                <a:latin typeface="Arial Unicode MS" pitchFamily="34" charset="-128"/>
                <a:ea typeface="Arial Unicode MS" pitchFamily="34" charset="-128"/>
                <a:cs typeface="Arial Unicode MS" pitchFamily="34" charset="-128"/>
              </a:rPr>
              <a:t>san</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sekou</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fr-FR"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sove</a:t>
            </a:r>
            <a:r>
              <a:rPr lang="fr-FR" sz="4800" b="1" dirty="0" smtClean="0">
                <a:solidFill>
                  <a:srgbClr val="0000CC"/>
                </a:solidFill>
                <a:latin typeface="Arial Unicode MS" pitchFamily="34" charset="-128"/>
                <a:ea typeface="Arial Unicode MS" pitchFamily="34" charset="-128"/>
                <a:cs typeface="Arial Unicode MS" pitchFamily="34" charset="-128"/>
              </a:rPr>
              <a:t>-m!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5" name="Picture 4" descr="Happy New Year 2023 HD Images Pictures And Photos Free ..."/>
          <p:cNvPicPr/>
          <p:nvPr/>
        </p:nvPicPr>
        <p:blipFill>
          <a:blip r:embed="rId3"/>
          <a:srcRect/>
          <a:stretch>
            <a:fillRect/>
          </a:stretch>
        </p:blipFill>
        <p:spPr bwMode="auto">
          <a:xfrm>
            <a:off x="533400" y="1219200"/>
            <a:ext cx="82296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C0AF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157 FR CE VEILLE AU MATIN</a:t>
            </a:r>
            <a:endParaRPr lang="en-US"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1</a:t>
            </a:r>
            <a:endParaRPr lang="en-US"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Narrow" pitchFamily="34" charset="0"/>
                <a:ea typeface="Arial Unicode MS" pitchFamily="34" charset="-128"/>
                <a:cs typeface="Arial Unicode MS" pitchFamily="34" charset="-128"/>
              </a:rPr>
              <a:t>Veille au matin, quand un ciel sans nuage</a:t>
            </a:r>
            <a:br>
              <a:rPr lang="fr-FR" sz="4000" b="1" dirty="0" smtClean="0">
                <a:solidFill>
                  <a:schemeClr val="tx1"/>
                </a:solidFill>
                <a:latin typeface="Arial Narrow" pitchFamily="34" charset="0"/>
                <a:ea typeface="Arial Unicode MS" pitchFamily="34" charset="-128"/>
                <a:cs typeface="Arial Unicode MS" pitchFamily="34" charset="-128"/>
              </a:rPr>
            </a:br>
            <a:r>
              <a:rPr lang="fr-FR" sz="4000" b="1" dirty="0" smtClean="0">
                <a:solidFill>
                  <a:schemeClr val="tx1"/>
                </a:solidFill>
                <a:latin typeface="Arial Narrow" pitchFamily="34" charset="0"/>
                <a:ea typeface="Arial Unicode MS" pitchFamily="34" charset="-128"/>
                <a:cs typeface="Arial Unicode MS" pitchFamily="34" charset="-128"/>
              </a:rPr>
              <a:t>Semble annoncer un jour calme et serein,</a:t>
            </a:r>
            <a:br>
              <a:rPr lang="fr-FR" sz="4000" b="1" dirty="0" smtClean="0">
                <a:solidFill>
                  <a:schemeClr val="tx1"/>
                </a:solidFill>
                <a:latin typeface="Arial Narrow" pitchFamily="34" charset="0"/>
                <a:ea typeface="Arial Unicode MS" pitchFamily="34" charset="-128"/>
                <a:cs typeface="Arial Unicode MS" pitchFamily="34" charset="-128"/>
              </a:rPr>
            </a:br>
            <a:r>
              <a:rPr lang="fr-FR" sz="3600" b="1" dirty="0" smtClean="0">
                <a:solidFill>
                  <a:schemeClr val="tx1"/>
                </a:solidFill>
                <a:latin typeface="Arial Narrow" pitchFamily="34" charset="0"/>
                <a:ea typeface="Arial Unicode MS" pitchFamily="34" charset="-128"/>
                <a:cs typeface="Arial Unicode MS" pitchFamily="34" charset="-128"/>
              </a:rPr>
              <a:t>C’est dans ton </a:t>
            </a:r>
            <a:r>
              <a:rPr lang="fr-FR" sz="3600" b="1" dirty="0" smtClean="0">
                <a:solidFill>
                  <a:schemeClr val="tx1"/>
                </a:solidFill>
                <a:latin typeface="Arial Narrow" pitchFamily="34" charset="0"/>
                <a:ea typeface="Arial Unicode MS" pitchFamily="34" charset="-128"/>
                <a:cs typeface="Arial Unicode MS" pitchFamily="34" charset="-128"/>
              </a:rPr>
              <a:t>cœur </a:t>
            </a:r>
            <a:r>
              <a:rPr lang="fr-FR" sz="3600" b="1" dirty="0" smtClean="0">
                <a:solidFill>
                  <a:schemeClr val="tx1"/>
                </a:solidFill>
                <a:latin typeface="Arial Narrow" pitchFamily="34" charset="0"/>
                <a:ea typeface="Arial Unicode MS" pitchFamily="34" charset="-128"/>
                <a:cs typeface="Arial Unicode MS" pitchFamily="34" charset="-128"/>
              </a:rPr>
              <a:t>que peut gronder l’orage</a:t>
            </a:r>
            <a:r>
              <a:rPr lang="fr-FR" sz="4000" b="1" dirty="0" smtClean="0">
                <a:solidFill>
                  <a:schemeClr val="tx1"/>
                </a:solidFill>
                <a:latin typeface="Arial Narrow" pitchFamily="34" charset="0"/>
                <a:ea typeface="Arial Unicode MS" pitchFamily="34" charset="-128"/>
                <a:cs typeface="Arial Unicode MS" pitchFamily="34" charset="-128"/>
              </a:rPr>
              <a:t/>
            </a:r>
            <a:br>
              <a:rPr lang="fr-FR" sz="4000" b="1" dirty="0" smtClean="0">
                <a:solidFill>
                  <a:schemeClr val="tx1"/>
                </a:solidFill>
                <a:latin typeface="Arial Narrow" pitchFamily="34" charset="0"/>
                <a:ea typeface="Arial Unicode MS" pitchFamily="34" charset="-128"/>
                <a:cs typeface="Arial Unicode MS" pitchFamily="34" charset="-128"/>
              </a:rPr>
            </a:br>
            <a:r>
              <a:rPr lang="fr-FR" sz="4000" b="1" dirty="0" smtClean="0">
                <a:solidFill>
                  <a:schemeClr val="tx1"/>
                </a:solidFill>
                <a:latin typeface="Arial Narrow" pitchFamily="34" charset="0"/>
                <a:ea typeface="Arial Unicode MS" pitchFamily="34" charset="-128"/>
                <a:cs typeface="Arial Unicode MS" pitchFamily="34" charset="-128"/>
              </a:rPr>
              <a:t>Qui fait tomber le pèlerin.</a:t>
            </a:r>
            <a:endParaRPr lang="en-US" sz="4000" b="1" dirty="0" smtClean="0">
              <a:solidFill>
                <a:schemeClr val="tx1"/>
              </a:solidFill>
              <a:latin typeface="Arial Narrow" pitchFamily="34" charset="0"/>
              <a:ea typeface="Arial Unicode MS" pitchFamily="34" charset="-128"/>
              <a:cs typeface="Arial Unicode MS" pitchFamily="34" charset="-128"/>
            </a:endParaRPr>
          </a:p>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Refrain</a:t>
            </a:r>
            <a:endParaRPr lang="en-US"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Veille au matin, veille le soir,</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smtClean="0">
                <a:solidFill>
                  <a:schemeClr val="bg1"/>
                </a:solidFill>
                <a:latin typeface="Arial Unicode MS" pitchFamily="34" charset="-128"/>
                <a:ea typeface="Arial Unicode MS" pitchFamily="34" charset="-128"/>
                <a:cs typeface="Arial Unicode MS" pitchFamily="34" charset="-128"/>
              </a:rPr>
              <a:t>Veille et prie toujours</a:t>
            </a:r>
            <a:r>
              <a:rPr lang="fr-FR" sz="3600" b="1" dirty="0" smtClean="0">
                <a:solidFill>
                  <a:schemeClr val="bg1"/>
                </a:solidFill>
                <a:latin typeface="Arial Unicode MS" pitchFamily="34" charset="-128"/>
                <a:ea typeface="Arial Unicode MS" pitchFamily="34" charset="-128"/>
                <a:cs typeface="Arial Unicode MS" pitchFamily="34" charset="-128"/>
              </a:rPr>
              <a:t>.</a:t>
            </a:r>
            <a:endParaRPr lang="en-US" sz="36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C0AF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99FF33"/>
                </a:solidFill>
                <a:latin typeface="Arial Unicode MS" pitchFamily="34" charset="-128"/>
                <a:ea typeface="Arial Unicode MS" pitchFamily="34" charset="-128"/>
                <a:cs typeface="Arial Unicode MS" pitchFamily="34" charset="-128"/>
              </a:rPr>
              <a:t>2</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Veille à midi,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quand </a:t>
            </a:r>
            <a:r>
              <a:rPr lang="fr-FR" sz="4000" b="1" dirty="0" smtClean="0">
                <a:solidFill>
                  <a:schemeClr val="tx1"/>
                </a:solidFill>
                <a:latin typeface="Arial Unicode MS" pitchFamily="34" charset="-128"/>
                <a:ea typeface="Arial Unicode MS" pitchFamily="34" charset="-128"/>
                <a:cs typeface="Arial Unicode MS" pitchFamily="34" charset="-128"/>
              </a:rPr>
              <a:t>les bruits de la terre</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Font oublier le céleste séjour;</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Trouve un instant pour être solitaire</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Dans la prière et dans l’amour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99FF33"/>
                </a:solidFill>
                <a:latin typeface="Arial Unicode MS" pitchFamily="34" charset="-128"/>
                <a:ea typeface="Arial Unicode MS" pitchFamily="34" charset="-128"/>
                <a:cs typeface="Arial Unicode MS" pitchFamily="34" charset="-128"/>
              </a:rPr>
              <a:t>Refrain</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Veille au matin, veille le soir,</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Veille et prie toujours.</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C0AF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1800" b="1" dirty="0" smtClean="0">
                <a:solidFill>
                  <a:srgbClr val="99FF33"/>
                </a:solidFill>
                <a:latin typeface="Arial Unicode MS" pitchFamily="34" charset="-128"/>
                <a:ea typeface="Arial Unicode MS" pitchFamily="34" charset="-128"/>
                <a:cs typeface="Arial Unicode MS" pitchFamily="34" charset="-128"/>
              </a:rPr>
              <a:t>3</a:t>
            </a:r>
            <a:endParaRPr lang="en-US" sz="1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Veille le soir, quand se fait le silence :</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Pense aux bienfaits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de </a:t>
            </a:r>
            <a:r>
              <a:rPr lang="fr-FR" sz="4000" b="1" dirty="0" smtClean="0">
                <a:solidFill>
                  <a:schemeClr val="tx1"/>
                </a:solidFill>
                <a:latin typeface="Arial Unicode MS" pitchFamily="34" charset="-128"/>
                <a:ea typeface="Arial Unicode MS" pitchFamily="34" charset="-128"/>
                <a:cs typeface="Arial Unicode MS" pitchFamily="34" charset="-128"/>
              </a:rPr>
              <a:t>ton céleste ami;</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Cherche avec soin sa divine présence,</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Verse en son </a:t>
            </a:r>
            <a:r>
              <a:rPr lang="fr-FR" sz="4000" b="1" dirty="0" smtClean="0">
                <a:solidFill>
                  <a:schemeClr val="tx1"/>
                </a:solidFill>
                <a:latin typeface="Arial Unicode MS" pitchFamily="34" charset="-128"/>
                <a:ea typeface="Arial Unicode MS" pitchFamily="34" charset="-128"/>
                <a:cs typeface="Arial Unicode MS" pitchFamily="34" charset="-128"/>
              </a:rPr>
              <a:t>cœur </a:t>
            </a:r>
            <a:r>
              <a:rPr lang="fr-FR" sz="4000" b="1" dirty="0" smtClean="0">
                <a:solidFill>
                  <a:schemeClr val="tx1"/>
                </a:solidFill>
                <a:latin typeface="Arial Unicode MS" pitchFamily="34" charset="-128"/>
                <a:ea typeface="Arial Unicode MS" pitchFamily="34" charset="-128"/>
                <a:cs typeface="Arial Unicode MS" pitchFamily="34" charset="-128"/>
              </a:rPr>
              <a:t>tout ton souci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99FF33"/>
                </a:solidFill>
                <a:latin typeface="Arial Unicode MS" pitchFamily="34" charset="-128"/>
                <a:ea typeface="Arial Unicode MS" pitchFamily="34" charset="-128"/>
                <a:cs typeface="Arial Unicode MS" pitchFamily="34" charset="-128"/>
              </a:rPr>
              <a:t>Refrain</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Veille au matin, veille le soir,</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Veille et prie toujours.</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C0AF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1800" b="1" dirty="0" smtClean="0">
                <a:solidFill>
                  <a:srgbClr val="99FF33"/>
                </a:solidFill>
                <a:latin typeface="Arial Unicode MS" pitchFamily="34" charset="-128"/>
                <a:ea typeface="Arial Unicode MS" pitchFamily="34" charset="-128"/>
                <a:cs typeface="Arial Unicode MS" pitchFamily="34" charset="-128"/>
              </a:rPr>
              <a:t>4</a:t>
            </a:r>
            <a:endParaRPr lang="en-US" sz="1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Veille toujours,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en </a:t>
            </a:r>
            <a:r>
              <a:rPr lang="fr-FR" sz="4000" b="1" dirty="0" smtClean="0">
                <a:solidFill>
                  <a:schemeClr val="tx1"/>
                </a:solidFill>
                <a:latin typeface="Arial Unicode MS" pitchFamily="34" charset="-128"/>
                <a:ea typeface="Arial Unicode MS" pitchFamily="34" charset="-128"/>
                <a:cs typeface="Arial Unicode MS" pitchFamily="34" charset="-128"/>
              </a:rPr>
              <a:t>tous lieux, à toutes heures,</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Car l’ennemi te guette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à </a:t>
            </a:r>
            <a:r>
              <a:rPr lang="fr-FR" sz="4000" b="1" dirty="0" smtClean="0">
                <a:solidFill>
                  <a:schemeClr val="tx1"/>
                </a:solidFill>
                <a:latin typeface="Arial Unicode MS" pitchFamily="34" charset="-128"/>
                <a:ea typeface="Arial Unicode MS" pitchFamily="34" charset="-128"/>
                <a:cs typeface="Arial Unicode MS" pitchFamily="34" charset="-128"/>
              </a:rPr>
              <a:t>chaque instant,</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Pour se glisser </a:t>
            </a:r>
            <a:endParaRPr lang="fr-FR"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dans </a:t>
            </a:r>
            <a:r>
              <a:rPr lang="fr-FR" sz="4000" b="1" dirty="0" smtClean="0">
                <a:solidFill>
                  <a:schemeClr val="tx1"/>
                </a:solidFill>
                <a:latin typeface="Arial Unicode MS" pitchFamily="34" charset="-128"/>
                <a:ea typeface="Arial Unicode MS" pitchFamily="34" charset="-128"/>
                <a:cs typeface="Arial Unicode MS" pitchFamily="34" charset="-128"/>
              </a:rPr>
              <a:t>la sainte demeure</a:t>
            </a:r>
            <a:br>
              <a:rPr lang="fr-FR" sz="4000" b="1" dirty="0" smtClean="0">
                <a:solidFill>
                  <a:schemeClr val="tx1"/>
                </a:solidFill>
                <a:latin typeface="Arial Unicode MS" pitchFamily="34" charset="-128"/>
                <a:ea typeface="Arial Unicode MS" pitchFamily="34" charset="-128"/>
                <a:cs typeface="Arial Unicode MS" pitchFamily="34" charset="-128"/>
              </a:rPr>
            </a:br>
            <a:r>
              <a:rPr lang="fr-FR" sz="4000" b="1" dirty="0" smtClean="0">
                <a:solidFill>
                  <a:schemeClr val="tx1"/>
                </a:solidFill>
                <a:latin typeface="Arial Unicode MS" pitchFamily="34" charset="-128"/>
                <a:ea typeface="Arial Unicode MS" pitchFamily="34" charset="-128"/>
                <a:cs typeface="Arial Unicode MS" pitchFamily="34" charset="-128"/>
              </a:rPr>
              <a:t>Où doit régner le Tout-Puissant</a:t>
            </a:r>
            <a:r>
              <a:rPr lang="fr-FR" sz="4000" b="1" dirty="0" smtClean="0">
                <a:solidFill>
                  <a:schemeClr val="tx1"/>
                </a:solidFill>
                <a:latin typeface="Arial Unicode MS" pitchFamily="34" charset="-128"/>
                <a:ea typeface="Arial Unicode MS" pitchFamily="34" charset="-128"/>
                <a:cs typeface="Arial Unicode MS" pitchFamily="34" charset="-128"/>
              </a:rPr>
              <a:t>.</a:t>
            </a:r>
          </a:p>
          <a:p>
            <a:pPr algn="ctr">
              <a:buNone/>
            </a:pPr>
            <a:r>
              <a:rPr lang="fr-FR" sz="4000" b="1" dirty="0" smtClean="0">
                <a:solidFill>
                  <a:srgbClr val="99FF33"/>
                </a:solidFill>
                <a:latin typeface="Arial Unicode MS" pitchFamily="34" charset="-128"/>
                <a:ea typeface="Arial Unicode MS" pitchFamily="34" charset="-128"/>
                <a:cs typeface="Arial Unicode MS" pitchFamily="34" charset="-128"/>
              </a:rPr>
              <a:t>Refrain</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Veille au matin, veille le soir,</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Veille et prie toujours.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buNone/>
            </a:pPr>
            <a:endParaRPr lang="en-US" sz="1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a:t>
            </a:r>
            <a:r>
              <a:rPr lang="en-US" sz="3900" dirty="0" smtClean="0">
                <a:solidFill>
                  <a:srgbClr val="C00000"/>
                </a:solidFill>
              </a:rPr>
              <a:t>FEBR</a:t>
            </a:r>
            <a:r>
              <a:rPr lang="en-US" sz="3900" dirty="0" smtClean="0">
                <a:solidFill>
                  <a:srgbClr val="C00000"/>
                </a:solidFill>
              </a:rPr>
              <a:t>UARY </a:t>
            </a:r>
            <a:r>
              <a:rPr lang="en-US" sz="3900" dirty="0" smtClean="0">
                <a:solidFill>
                  <a:srgbClr val="C00000"/>
                </a:solidFill>
              </a:rPr>
              <a:t>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KCD 17 </a:t>
            </a:r>
            <a:endParaRPr lang="fr-FR"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00"/>
                </a:solidFill>
                <a:latin typeface="Arial Unicode MS" pitchFamily="34" charset="-128"/>
                <a:ea typeface="Arial Unicode MS" pitchFamily="34" charset="-128"/>
                <a:cs typeface="Arial Unicode MS" pitchFamily="34" charset="-128"/>
              </a:rPr>
              <a:t>1</a:t>
            </a:r>
            <a:r>
              <a:rPr lang="fr-FR" sz="3600" b="1" dirty="0" smtClean="0">
                <a:solidFill>
                  <a:srgbClr val="99FF33"/>
                </a:solidFill>
                <a:latin typeface="Arial Unicode MS" pitchFamily="34" charset="-128"/>
                <a:ea typeface="Arial Unicode MS" pitchFamily="34" charset="-128"/>
                <a:cs typeface="Arial Unicode MS" pitchFamily="34" charset="-128"/>
              </a:rPr>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biin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kontan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ke</a:t>
            </a:r>
            <a:r>
              <a:rPr lang="fr-FR" sz="3600" b="1" dirty="0" smtClean="0">
                <a:solidFill>
                  <a:srgbClr val="99FF33"/>
                </a:solidFill>
                <a:latin typeface="Arial Unicode MS" pitchFamily="34" charset="-128"/>
                <a:ea typeface="Arial Unicode MS" pitchFamily="34" charset="-128"/>
                <a:cs typeface="Arial Unicode MS" pitchFamily="34" charset="-128"/>
              </a:rPr>
              <a:t> Papa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nan </a:t>
            </a:r>
            <a:r>
              <a:rPr lang="fr-FR" sz="3600" b="1" dirty="0" err="1" smtClean="0">
                <a:solidFill>
                  <a:srgbClr val="99FF33"/>
                </a:solidFill>
                <a:latin typeface="Arial Unicode MS" pitchFamily="34" charset="-128"/>
                <a:ea typeface="Arial Unicode MS" pitchFamily="34" charset="-128"/>
                <a:cs typeface="Arial Unicode MS" pitchFamily="34" charset="-128"/>
              </a:rPr>
              <a:t>siel</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Pale nan </a:t>
            </a:r>
            <a:r>
              <a:rPr lang="fr-FR" sz="3600" b="1" dirty="0" err="1" smtClean="0">
                <a:solidFill>
                  <a:srgbClr val="99FF33"/>
                </a:solidFill>
                <a:latin typeface="Arial Unicode MS" pitchFamily="34" charset="-128"/>
                <a:ea typeface="Arial Unicode MS" pitchFamily="34" charset="-128"/>
                <a:cs typeface="Arial Unicode MS" pitchFamily="34" charset="-128"/>
              </a:rPr>
              <a:t>liv</a:t>
            </a:r>
            <a:r>
              <a:rPr lang="fr-FR" sz="3600" b="1" dirty="0" smtClean="0">
                <a:solidFill>
                  <a:srgbClr val="99FF33"/>
                </a:solidFill>
                <a:latin typeface="Arial Unicode MS" pitchFamily="34" charset="-128"/>
                <a:ea typeface="Arial Unicode MS" pitchFamily="34" charset="-128"/>
                <a:cs typeface="Arial Unicode MS" pitchFamily="34" charset="-128"/>
              </a:rPr>
              <a:t> li, pou di-m li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Nan </a:t>
            </a:r>
            <a:r>
              <a:rPr lang="fr-FR" sz="3600" b="1" dirty="0" err="1" smtClean="0">
                <a:solidFill>
                  <a:srgbClr val="99FF33"/>
                </a:solidFill>
                <a:latin typeface="Arial Unicode MS" pitchFamily="34" charset="-128"/>
                <a:ea typeface="Arial Unicode MS" pitchFamily="34" charset="-128"/>
                <a:cs typeface="Arial Unicode MS" pitchFamily="34" charset="-128"/>
              </a:rPr>
              <a:t>Parol</a:t>
            </a:r>
            <a:r>
              <a:rPr lang="fr-FR" sz="3600" b="1" dirty="0" smtClean="0">
                <a:solidFill>
                  <a:srgbClr val="99FF33"/>
                </a:solidFill>
                <a:latin typeface="Arial Unicode MS" pitchFamily="34" charset="-128"/>
                <a:ea typeface="Arial Unicode MS" pitchFamily="34" charset="-128"/>
                <a:cs typeface="Arial Unicode MS" pitchFamily="34" charset="-128"/>
              </a:rPr>
              <a:t> li, m-</a:t>
            </a:r>
            <a:r>
              <a:rPr lang="fr-FR" sz="3600" b="1" dirty="0" err="1" smtClean="0">
                <a:solidFill>
                  <a:srgbClr val="99FF33"/>
                </a:solidFill>
                <a:latin typeface="Arial Unicode MS" pitchFamily="34" charset="-128"/>
                <a:ea typeface="Arial Unicode MS" pitchFamily="34" charset="-128"/>
                <a:cs typeface="Arial Unicode MS" pitchFamily="34" charset="-128"/>
              </a:rPr>
              <a:t>jouinn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anpil</a:t>
            </a:r>
            <a:r>
              <a:rPr lang="fr-FR" sz="3600" b="1" dirty="0" smtClean="0">
                <a:solidFill>
                  <a:srgbClr val="99FF33"/>
                </a:solidFill>
                <a:latin typeface="Arial Unicode MS" pitchFamily="34" charset="-128"/>
                <a:ea typeface="Arial Unicode MS" pitchFamily="34" charset="-128"/>
                <a:cs typeface="Arial Unicode MS" pitchFamily="34" charset="-128"/>
              </a:rPr>
              <a:t> bel </a:t>
            </a:r>
            <a:r>
              <a:rPr lang="fr-FR" sz="3600" b="1" dirty="0" err="1" smtClean="0">
                <a:solidFill>
                  <a:srgbClr val="99FF33"/>
                </a:solidFill>
                <a:latin typeface="Arial Unicode MS" pitchFamily="34" charset="-128"/>
                <a:ea typeface="Arial Unicode MS" pitchFamily="34" charset="-128"/>
                <a:cs typeface="Arial Unicode MS" pitchFamily="34" charset="-128"/>
              </a:rPr>
              <a:t>bagay</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Sa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pi bel, se </a:t>
            </a:r>
            <a:r>
              <a:rPr lang="fr-FR" sz="3600" b="1" dirty="0" err="1" smtClean="0">
                <a:solidFill>
                  <a:srgbClr val="99FF33"/>
                </a:solidFill>
                <a:latin typeface="Arial Unicode MS" pitchFamily="34" charset="-128"/>
                <a:ea typeface="Arial Unicode MS" pitchFamily="34" charset="-128"/>
                <a:cs typeface="Arial Unicode MS" pitchFamily="34" charset="-128"/>
              </a:rPr>
              <a:t>ke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00FF00"/>
                </a:solidFill>
                <a:latin typeface="Arial Unicode MS" pitchFamily="34" charset="-128"/>
                <a:ea typeface="Arial Unicode MS" pitchFamily="34" charset="-128"/>
                <a:cs typeface="Arial Unicode MS" pitchFamily="34" charset="-128"/>
              </a:rPr>
              <a:t>Ke</a:t>
            </a:r>
            <a:r>
              <a:rPr lang="fr-FR" sz="3600" b="1" dirty="0" smtClean="0">
                <a:solidFill>
                  <a:srgbClr val="00FF00"/>
                </a:solidFill>
                <a:latin typeface="Arial Unicode MS" pitchFamily="34" charset="-128"/>
                <a:ea typeface="Arial Unicode MS" pitchFamily="34" charset="-128"/>
                <a:cs typeface="Arial Unicode MS" pitchFamily="34" charset="-128"/>
              </a:rPr>
              <a:t>: </a:t>
            </a:r>
            <a:endParaRPr lang="fr-FR" sz="36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tout tan. </a:t>
            </a:r>
            <a:endParaRPr lang="en-US" sz="3600" b="1" dirty="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2</a:t>
            </a:r>
            <a:r>
              <a:rPr lang="fr-FR" sz="3600" b="1" dirty="0" smtClean="0">
                <a:solidFill>
                  <a:srgbClr val="99FF33"/>
                </a:solidFill>
                <a:latin typeface="Arial Unicode MS" pitchFamily="34" charset="-128"/>
                <a:ea typeface="Arial Unicode MS" pitchFamily="34" charset="-128"/>
                <a:cs typeface="Arial Unicode MS" pitchFamily="34" charset="-128"/>
              </a:rPr>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Minm</a:t>
            </a:r>
            <a:r>
              <a:rPr lang="fr-FR" sz="3600" b="1" dirty="0" smtClean="0">
                <a:solidFill>
                  <a:srgbClr val="99FF33"/>
                </a:solidFill>
                <a:latin typeface="Arial Unicode MS" pitchFamily="34" charset="-128"/>
                <a:ea typeface="Arial Unicode MS" pitchFamily="34" charset="-128"/>
                <a:cs typeface="Arial Unicode MS" pitchFamily="34" charset="-128"/>
              </a:rPr>
              <a:t> si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blie</a:t>
            </a:r>
            <a:r>
              <a:rPr lang="fr-FR" sz="3600" b="1" dirty="0" smtClean="0">
                <a:solidFill>
                  <a:srgbClr val="99FF33"/>
                </a:solidFill>
                <a:latin typeface="Arial Unicode MS" pitchFamily="34" charset="-128"/>
                <a:ea typeface="Arial Unicode MS" pitchFamily="34" charset="-128"/>
                <a:cs typeface="Arial Unicode MS" pitchFamily="34" charset="-128"/>
              </a:rPr>
              <a:t>-l, pou-m </a:t>
            </a:r>
            <a:r>
              <a:rPr lang="fr-FR" sz="3600" b="1" dirty="0" err="1" smtClean="0">
                <a:solidFill>
                  <a:srgbClr val="99FF33"/>
                </a:solidFill>
                <a:latin typeface="Arial Unicode MS" pitchFamily="34" charset="-128"/>
                <a:ea typeface="Arial Unicode MS" pitchFamily="34" charset="-128"/>
                <a:cs typeface="Arial Unicode MS" pitchFamily="34" charset="-128"/>
              </a:rPr>
              <a:t>pedu</a:t>
            </a:r>
            <a:r>
              <a:rPr lang="fr-FR" sz="3600" b="1" dirty="0" smtClean="0">
                <a:solidFill>
                  <a:srgbClr val="99FF33"/>
                </a:solidFill>
                <a:latin typeface="Arial Unicode MS" pitchFamily="34" charset="-128"/>
                <a:ea typeface="Arial Unicode MS" pitchFamily="34" charset="-128"/>
                <a:cs typeface="Arial Unicode MS" pitchFamily="34" charset="-128"/>
              </a:rPr>
              <a:t> chemin,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Ninpot</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kote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m-ale</a:t>
            </a:r>
            <a:r>
              <a:rPr lang="fr-FR" sz="3600" b="1" dirty="0" smtClean="0">
                <a:solidFill>
                  <a:srgbClr val="99FF33"/>
                </a:solidFill>
                <a:latin typeface="Arial Unicode MS" pitchFamily="34" charset="-128"/>
                <a:ea typeface="Arial Unicode MS" pitchFamily="34" charset="-128"/>
                <a:cs typeface="Arial Unicode MS" pitchFamily="34" charset="-128"/>
              </a:rPr>
              <a:t>, li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Ma </a:t>
            </a:r>
            <a:r>
              <a:rPr lang="fr-FR" sz="3600" b="1" dirty="0" err="1" smtClean="0">
                <a:solidFill>
                  <a:srgbClr val="99FF33"/>
                </a:solidFill>
                <a:latin typeface="Arial Unicode MS" pitchFamily="34" charset="-128"/>
                <a:ea typeface="Arial Unicode MS" pitchFamily="34" charset="-128"/>
                <a:cs typeface="Arial Unicode MS" pitchFamily="34" charset="-128"/>
              </a:rPr>
              <a:t>tounin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kay</a:t>
            </a:r>
            <a:r>
              <a:rPr lang="fr-FR" sz="3600" b="1" dirty="0" smtClean="0">
                <a:solidFill>
                  <a:srgbClr val="99FF33"/>
                </a:solidFill>
                <a:latin typeface="Arial Unicode MS" pitchFamily="34" charset="-128"/>
                <a:ea typeface="Arial Unicode MS" pitchFamily="34" charset="-128"/>
                <a:cs typeface="Arial Unicode MS" pitchFamily="34" charset="-128"/>
              </a:rPr>
              <a:t> li, kache-m nan </a:t>
            </a:r>
            <a:r>
              <a:rPr lang="fr-FR" sz="3600" b="1" dirty="0" err="1" smtClean="0">
                <a:solidFill>
                  <a:srgbClr val="99FF33"/>
                </a:solidFill>
                <a:latin typeface="Arial Unicode MS" pitchFamily="34" charset="-128"/>
                <a:ea typeface="Arial Unicode MS" pitchFamily="34" charset="-128"/>
                <a:cs typeface="Arial Unicode MS" pitchFamily="34" charset="-128"/>
              </a:rPr>
              <a:t>bra</a:t>
            </a:r>
            <a:r>
              <a:rPr lang="fr-FR" sz="3600" b="1" dirty="0" smtClean="0">
                <a:solidFill>
                  <a:srgbClr val="99FF33"/>
                </a:solidFill>
                <a:latin typeface="Arial Unicode MS" pitchFamily="34" charset="-128"/>
                <a:ea typeface="Arial Unicode MS" pitchFamily="34" charset="-128"/>
                <a:cs typeface="Arial Unicode MS" pitchFamily="34" charset="-128"/>
              </a:rPr>
              <a:t>-l </a:t>
            </a:r>
            <a:r>
              <a:rPr lang="fr-FR" sz="3600" b="1" dirty="0" err="1" smtClean="0">
                <a:solidFill>
                  <a:srgbClr val="99FF33"/>
                </a:solidFill>
                <a:latin typeface="Arial Unicode MS" pitchFamily="34" charset="-128"/>
                <a:ea typeface="Arial Unicode MS" pitchFamily="34" charset="-128"/>
                <a:cs typeface="Arial Unicode MS" pitchFamily="34" charset="-128"/>
              </a:rPr>
              <a:t>yo</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Le ma </a:t>
            </a:r>
            <a:r>
              <a:rPr lang="fr-FR" sz="3600" b="1" dirty="0" err="1" smtClean="0">
                <a:solidFill>
                  <a:srgbClr val="99FF33"/>
                </a:solidFill>
                <a:latin typeface="Arial Unicode MS" pitchFamily="34" charset="-128"/>
                <a:ea typeface="Arial Unicode MS" pitchFamily="34" charset="-128"/>
                <a:cs typeface="Arial Unicode MS" pitchFamily="34" charset="-128"/>
              </a:rPr>
              <a:t>sonje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jan </a:t>
            </a: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00FF00"/>
                </a:solidFill>
                <a:latin typeface="Arial Unicode MS" pitchFamily="34" charset="-128"/>
                <a:ea typeface="Arial Unicode MS" pitchFamily="34" charset="-128"/>
                <a:cs typeface="Arial Unicode MS" pitchFamily="34" charset="-128"/>
              </a:rPr>
              <a:t>Ke</a:t>
            </a:r>
            <a:r>
              <a:rPr lang="fr-FR" sz="3600" b="1" dirty="0" smtClean="0">
                <a:solidFill>
                  <a:srgbClr val="00FF00"/>
                </a:solidFill>
                <a:latin typeface="Arial Unicode MS" pitchFamily="34" charset="-128"/>
                <a:ea typeface="Arial Unicode MS" pitchFamily="34" charset="-128"/>
                <a:cs typeface="Arial Unicode MS" pitchFamily="34" charset="-128"/>
              </a:rPr>
              <a:t>: </a:t>
            </a:r>
          </a:p>
          <a:p>
            <a:pPr algn="ctr">
              <a:buNone/>
            </a:pP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tout tan. </a:t>
            </a:r>
            <a:endParaRPr lang="en-US" sz="3600" b="1" dirty="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3</a:t>
            </a:r>
            <a:r>
              <a:rPr lang="fr-FR" sz="3600" b="1" dirty="0" smtClean="0">
                <a:solidFill>
                  <a:srgbClr val="99FF33"/>
                </a:solidFill>
                <a:latin typeface="Arial Unicode MS" pitchFamily="34" charset="-128"/>
                <a:ea typeface="Arial Unicode MS" pitchFamily="34" charset="-128"/>
                <a:cs typeface="Arial Unicode MS" pitchFamily="34" charset="-128"/>
              </a:rPr>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e m-</a:t>
            </a:r>
            <a:r>
              <a:rPr lang="fr-FR" sz="3600" b="1" dirty="0" err="1" smtClean="0">
                <a:solidFill>
                  <a:srgbClr val="99FF33"/>
                </a:solidFill>
                <a:latin typeface="Arial Unicode MS" pitchFamily="34" charset="-128"/>
                <a:ea typeface="Arial Unicode MS" pitchFamily="34" charset="-128"/>
                <a:cs typeface="Arial Unicode MS" pitchFamily="34" charset="-128"/>
              </a:rPr>
              <a:t>konnin</a:t>
            </a:r>
            <a:r>
              <a:rPr lang="fr-FR" sz="3600" b="1" dirty="0" smtClean="0">
                <a:solidFill>
                  <a:srgbClr val="99FF33"/>
                </a:solidFill>
                <a:latin typeface="Arial Unicode MS" pitchFamily="34" charset="-128"/>
                <a:ea typeface="Arial Unicode MS" pitchFamily="34" charset="-128"/>
                <a:cs typeface="Arial Unicode MS" pitchFamily="34" charset="-128"/>
              </a:rPr>
              <a:t> m-</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-l </a:t>
            </a:r>
            <a:r>
              <a:rPr lang="fr-FR" sz="3600" b="1" dirty="0" err="1" smtClean="0">
                <a:solidFill>
                  <a:srgbClr val="99FF33"/>
                </a:solidFill>
                <a:latin typeface="Arial Unicode MS" pitchFamily="34" charset="-128"/>
                <a:ea typeface="Arial Unicode MS" pitchFamily="34" charset="-128"/>
                <a:cs typeface="Arial Unicode MS" pitchFamily="34" charset="-128"/>
              </a:rPr>
              <a:t>tou</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Se </a:t>
            </a:r>
            <a:r>
              <a:rPr lang="fr-FR" sz="3600" b="1" dirty="0" err="1" smtClean="0">
                <a:solidFill>
                  <a:srgbClr val="99FF33"/>
                </a:solidFill>
                <a:latin typeface="Arial Unicode MS" pitchFamily="34" charset="-128"/>
                <a:ea typeface="Arial Unicode MS" pitchFamily="34" charset="-128"/>
                <a:cs typeface="Arial Unicode MS" pitchFamily="34" charset="-128"/>
              </a:rPr>
              <a:t>amou</a:t>
            </a:r>
            <a:r>
              <a:rPr lang="fr-FR" sz="3600" b="1" dirty="0" smtClean="0">
                <a:solidFill>
                  <a:srgbClr val="99FF33"/>
                </a:solidFill>
                <a:latin typeface="Arial Unicode MS" pitchFamily="34" charset="-128"/>
                <a:ea typeface="Arial Unicode MS" pitchFamily="34" charset="-128"/>
                <a:cs typeface="Arial Unicode MS" pitchFamily="34" charset="-128"/>
              </a:rPr>
              <a:t> li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fe</a:t>
            </a:r>
            <a:r>
              <a:rPr lang="fr-FR" sz="3600" b="1" dirty="0" smtClean="0">
                <a:solidFill>
                  <a:srgbClr val="99FF33"/>
                </a:solidFill>
                <a:latin typeface="Arial Unicode MS" pitchFamily="34" charset="-128"/>
                <a:ea typeface="Arial Unicode MS" pitchFamily="34" charset="-128"/>
                <a:cs typeface="Arial Unicode MS" pitchFamily="34" charset="-128"/>
              </a:rPr>
              <a:t>-l </a:t>
            </a:r>
            <a:r>
              <a:rPr lang="fr-FR" sz="3600" b="1" dirty="0" err="1" smtClean="0">
                <a:solidFill>
                  <a:srgbClr val="99FF33"/>
                </a:solidFill>
                <a:latin typeface="Arial Unicode MS" pitchFamily="34" charset="-128"/>
                <a:ea typeface="Arial Unicode MS" pitchFamily="34" charset="-128"/>
                <a:cs typeface="Arial Unicode MS" pitchFamily="34" charset="-128"/>
              </a:rPr>
              <a:t>vi-n</a:t>
            </a:r>
            <a:r>
              <a:rPr lang="fr-FR" sz="3600" b="1" dirty="0" smtClean="0">
                <a:solidFill>
                  <a:srgbClr val="99FF33"/>
                </a:solidFill>
                <a:latin typeface="Arial Unicode MS" pitchFamily="34" charset="-128"/>
                <a:ea typeface="Arial Unicode MS" pitchFamily="34" charset="-128"/>
                <a:cs typeface="Arial Unicode MS" pitchFamily="34" charset="-128"/>
              </a:rPr>
              <a:t> pou </a:t>
            </a:r>
            <a:r>
              <a:rPr lang="fr-FR" sz="3600" b="1" dirty="0" err="1" smtClean="0">
                <a:solidFill>
                  <a:srgbClr val="99FF33"/>
                </a:solidFill>
                <a:latin typeface="Arial Unicode MS" pitchFamily="34" charset="-128"/>
                <a:ea typeface="Arial Unicode MS" pitchFamily="34" charset="-128"/>
                <a:cs typeface="Arial Unicode MS" pitchFamily="34" charset="-128"/>
              </a:rPr>
              <a:t>rachte</a:t>
            </a:r>
            <a:r>
              <a:rPr lang="fr-FR" sz="3600" b="1" dirty="0" smtClean="0">
                <a:solidFill>
                  <a:srgbClr val="99FF33"/>
                </a:solidFill>
                <a:latin typeface="Arial Unicode MS" pitchFamily="34" charset="-128"/>
                <a:ea typeface="Arial Unicode MS" pitchFamily="34" charset="-128"/>
                <a:cs typeface="Arial Unicode MS" pitchFamily="34" charset="-128"/>
              </a:rPr>
              <a:t>-m.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Se </a:t>
            </a:r>
            <a:r>
              <a:rPr lang="fr-FR" sz="3600" b="1" dirty="0" err="1" smtClean="0">
                <a:solidFill>
                  <a:srgbClr val="99FF33"/>
                </a:solidFill>
                <a:latin typeface="Arial Unicode MS" pitchFamily="34" charset="-128"/>
                <a:ea typeface="Arial Unicode MS" pitchFamily="34" charset="-128"/>
                <a:cs typeface="Arial Unicode MS" pitchFamily="34" charset="-128"/>
              </a:rPr>
              <a:t>amou</a:t>
            </a:r>
            <a:r>
              <a:rPr lang="fr-FR" sz="3600" b="1" dirty="0" smtClean="0">
                <a:solidFill>
                  <a:srgbClr val="99FF33"/>
                </a:solidFill>
                <a:latin typeface="Arial Unicode MS" pitchFamily="34" charset="-128"/>
                <a:ea typeface="Arial Unicode MS" pitchFamily="34" charset="-128"/>
                <a:cs typeface="Arial Unicode MS" pitchFamily="34" charset="-128"/>
              </a:rPr>
              <a:t> li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te </a:t>
            </a:r>
            <a:r>
              <a:rPr lang="fr-FR" sz="3600" b="1" dirty="0" err="1" smtClean="0">
                <a:solidFill>
                  <a:srgbClr val="99FF33"/>
                </a:solidFill>
                <a:latin typeface="Arial Unicode MS" pitchFamily="34" charset="-128"/>
                <a:ea typeface="Arial Unicode MS" pitchFamily="34" charset="-128"/>
                <a:cs typeface="Arial Unicode MS" pitchFamily="34" charset="-128"/>
              </a:rPr>
              <a:t>fe</a:t>
            </a:r>
            <a:r>
              <a:rPr lang="fr-FR" sz="3600" b="1" dirty="0" smtClean="0">
                <a:solidFill>
                  <a:srgbClr val="99FF33"/>
                </a:solidFill>
                <a:latin typeface="Arial Unicode MS" pitchFamily="34" charset="-128"/>
                <a:ea typeface="Arial Unicode MS" pitchFamily="34" charset="-128"/>
                <a:cs typeface="Arial Unicode MS" pitchFamily="34" charset="-128"/>
              </a:rPr>
              <a:t>-l </a:t>
            </a:r>
            <a:r>
              <a:rPr lang="fr-FR" sz="3600" b="1" dirty="0" err="1" smtClean="0">
                <a:solidFill>
                  <a:srgbClr val="99FF33"/>
                </a:solidFill>
                <a:latin typeface="Arial Unicode MS" pitchFamily="34" charset="-128"/>
                <a:ea typeface="Arial Unicode MS" pitchFamily="34" charset="-128"/>
                <a:cs typeface="Arial Unicode MS" pitchFamily="34" charset="-128"/>
              </a:rPr>
              <a:t>mouri</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tou</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Donk</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asure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00FF00"/>
                </a:solidFill>
                <a:latin typeface="Arial Unicode MS" pitchFamily="34" charset="-128"/>
                <a:ea typeface="Arial Unicode MS" pitchFamily="34" charset="-128"/>
                <a:cs typeface="Arial Unicode MS" pitchFamily="34" charset="-128"/>
              </a:rPr>
              <a:t>Ke</a:t>
            </a:r>
            <a:r>
              <a:rPr lang="fr-FR" sz="3600" b="1" dirty="0" smtClean="0">
                <a:solidFill>
                  <a:srgbClr val="00FF00"/>
                </a:solidFill>
                <a:latin typeface="Arial Unicode MS" pitchFamily="34" charset="-128"/>
                <a:ea typeface="Arial Unicode MS" pitchFamily="34" charset="-128"/>
                <a:cs typeface="Arial Unicode MS" pitchFamily="34" charset="-128"/>
              </a:rPr>
              <a:t>: </a:t>
            </a:r>
          </a:p>
          <a:p>
            <a:pPr algn="ctr">
              <a:buNone/>
            </a:pP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tout tan. </a:t>
            </a:r>
            <a:endParaRPr lang="en-US" sz="3600" b="1" dirty="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4</a:t>
            </a:r>
            <a:r>
              <a:rPr lang="fr-FR" sz="3600" b="1" dirty="0" smtClean="0">
                <a:solidFill>
                  <a:srgbClr val="99FF33"/>
                </a:solidFill>
                <a:latin typeface="Arial Unicode MS" pitchFamily="34" charset="-128"/>
                <a:ea typeface="Arial Unicode MS" pitchFamily="34" charset="-128"/>
                <a:cs typeface="Arial Unicode MS" pitchFamily="34" charset="-128"/>
              </a:rPr>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Si </a:t>
            </a:r>
            <a:r>
              <a:rPr lang="fr-FR" sz="3600" b="1" dirty="0" err="1" smtClean="0">
                <a:solidFill>
                  <a:srgbClr val="99FF33"/>
                </a:solidFill>
                <a:latin typeface="Arial Unicode MS" pitchFamily="34" charset="-128"/>
                <a:ea typeface="Arial Unicode MS" pitchFamily="34" charset="-128"/>
                <a:cs typeface="Arial Unicode MS" pitchFamily="34" charset="-128"/>
              </a:rPr>
              <a:t>moun</a:t>
            </a:r>
            <a:r>
              <a:rPr lang="fr-FR" sz="3600" b="1" dirty="0" smtClean="0">
                <a:solidFill>
                  <a:srgbClr val="99FF33"/>
                </a:solidFill>
                <a:latin typeface="Arial Unicode MS" pitchFamily="34" charset="-128"/>
                <a:ea typeface="Arial Unicode MS" pitchFamily="34" charset="-128"/>
                <a:cs typeface="Arial Unicode MS" pitchFamily="34" charset="-128"/>
              </a:rPr>
              <a:t> ta mande-m </a:t>
            </a:r>
            <a:endParaRPr lang="fr-FR"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99FF33"/>
                </a:solidFill>
                <a:latin typeface="Arial Unicode MS" pitchFamily="34" charset="-128"/>
                <a:ea typeface="Arial Unicode MS" pitchFamily="34" charset="-128"/>
                <a:cs typeface="Arial Unicode MS" pitchFamily="34" charset="-128"/>
              </a:rPr>
              <a:t>koman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konn</a:t>
            </a:r>
            <a:r>
              <a:rPr lang="fr-FR" sz="3600" b="1" dirty="0" smtClean="0">
                <a:solidFill>
                  <a:srgbClr val="99FF33"/>
                </a:solidFill>
                <a:latin typeface="Arial Unicode MS" pitchFamily="34" charset="-128"/>
                <a:ea typeface="Arial Unicode MS" pitchFamily="34" charset="-128"/>
                <a:cs typeface="Arial Unicode MS" pitchFamily="34" charset="-128"/>
              </a:rPr>
              <a:t> sa,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Gloua</a:t>
            </a:r>
            <a:r>
              <a:rPr lang="fr-FR" sz="3600" b="1" dirty="0" smtClean="0">
                <a:solidFill>
                  <a:srgbClr val="99FF33"/>
                </a:solidFill>
                <a:latin typeface="Arial Unicode MS" pitchFamily="34" charset="-128"/>
                <a:ea typeface="Arial Unicode MS" pitchFamily="34" charset="-128"/>
                <a:cs typeface="Arial Unicode MS" pitchFamily="34" charset="-128"/>
              </a:rPr>
              <a:t> a </a:t>
            </a: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konnin</a:t>
            </a:r>
            <a:r>
              <a:rPr lang="fr-FR" sz="3600" b="1" dirty="0" smtClean="0">
                <a:solidFill>
                  <a:srgbClr val="99FF33"/>
                </a:solidFill>
                <a:latin typeface="Arial Unicode MS" pitchFamily="34" charset="-128"/>
                <a:ea typeface="Arial Unicode MS" pitchFamily="34" charset="-128"/>
                <a:cs typeface="Arial Unicode MS" pitchFamily="34" charset="-128"/>
              </a:rPr>
              <a:t> sa </a:t>
            </a:r>
            <a:r>
              <a:rPr lang="fr-FR" sz="3600" b="1" dirty="0" err="1" smtClean="0">
                <a:solidFill>
                  <a:srgbClr val="99FF33"/>
                </a:solidFill>
                <a:latin typeface="Arial Unicode MS" pitchFamily="34" charset="-128"/>
                <a:ea typeface="Arial Unicode MS" pitchFamily="34" charset="-128"/>
                <a:cs typeface="Arial Unicode MS" pitchFamily="34" charset="-128"/>
              </a:rPr>
              <a:t>trebiin</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Sint-Espri</a:t>
            </a:r>
            <a:r>
              <a:rPr lang="fr-FR" sz="3600" b="1" dirty="0" smtClean="0">
                <a:solidFill>
                  <a:srgbClr val="99FF33"/>
                </a:solidFill>
                <a:latin typeface="Arial Unicode MS" pitchFamily="34" charset="-128"/>
                <a:ea typeface="Arial Unicode MS" pitchFamily="34" charset="-128"/>
                <a:cs typeface="Arial Unicode MS" pitchFamily="34" charset="-128"/>
              </a:rPr>
              <a:t> Bon-Dieu pale nan </a:t>
            </a:r>
            <a:r>
              <a:rPr lang="fr-FR" sz="3600" b="1" dirty="0" err="1" smtClean="0">
                <a:solidFill>
                  <a:srgbClr val="99FF33"/>
                </a:solidFill>
                <a:latin typeface="Arial Unicode MS" pitchFamily="34" charset="-128"/>
                <a:ea typeface="Arial Unicode MS" pitchFamily="34" charset="-128"/>
                <a:cs typeface="Arial Unicode MS" pitchFamily="34" charset="-128"/>
              </a:rPr>
              <a:t>ke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Pou </a:t>
            </a:r>
            <a:r>
              <a:rPr lang="fr-FR" sz="3600" b="1" dirty="0" err="1" smtClean="0">
                <a:solidFill>
                  <a:srgbClr val="99FF33"/>
                </a:solidFill>
                <a:latin typeface="Arial Unicode MS" pitchFamily="34" charset="-128"/>
                <a:ea typeface="Arial Unicode MS" pitchFamily="34" charset="-128"/>
                <a:cs typeface="Arial Unicode MS" pitchFamily="34" charset="-128"/>
              </a:rPr>
              <a:t>temouagne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ke</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00FF00"/>
                </a:solidFill>
                <a:latin typeface="Arial Unicode MS" pitchFamily="34" charset="-128"/>
                <a:ea typeface="Arial Unicode MS" pitchFamily="34" charset="-128"/>
                <a:cs typeface="Arial Unicode MS" pitchFamily="34" charset="-128"/>
              </a:rPr>
              <a:t>Ke</a:t>
            </a:r>
            <a:r>
              <a:rPr lang="fr-FR" sz="3600" b="1" dirty="0" smtClean="0">
                <a:solidFill>
                  <a:srgbClr val="00FF00"/>
                </a:solidFill>
                <a:latin typeface="Arial Unicode MS" pitchFamily="34" charset="-128"/>
                <a:ea typeface="Arial Unicode MS" pitchFamily="34" charset="-128"/>
                <a:cs typeface="Arial Unicode MS" pitchFamily="34" charset="-128"/>
              </a:rPr>
              <a:t>: </a:t>
            </a:r>
          </a:p>
          <a:p>
            <a:pPr algn="ctr">
              <a:buNone/>
            </a:pP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tout tan. </a:t>
            </a:r>
            <a:endParaRPr lang="en-US" sz="3600" b="1" dirty="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99FF33"/>
                </a:solidFill>
                <a:latin typeface="Arial Unicode MS" pitchFamily="34" charset="-128"/>
                <a:ea typeface="Arial Unicode MS" pitchFamily="34" charset="-128"/>
                <a:cs typeface="Arial Unicode MS" pitchFamily="34" charset="-128"/>
              </a:rPr>
              <a:t>5</a:t>
            </a:r>
            <a:r>
              <a:rPr lang="fr-FR" sz="3600" b="1" dirty="0" smtClean="0">
                <a:solidFill>
                  <a:srgbClr val="99FF33"/>
                </a:solidFill>
                <a:latin typeface="Arial Unicode MS" pitchFamily="34" charset="-128"/>
                <a:ea typeface="Arial Unicode MS" pitchFamily="34" charset="-128"/>
                <a:cs typeface="Arial Unicode MS" pitchFamily="34" charset="-128"/>
              </a:rPr>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Le-m rive nan </a:t>
            </a:r>
            <a:r>
              <a:rPr lang="fr-FR" sz="3600" b="1" dirty="0" err="1" smtClean="0">
                <a:solidFill>
                  <a:srgbClr val="99FF33"/>
                </a:solidFill>
                <a:latin typeface="Arial Unicode MS" pitchFamily="34" charset="-128"/>
                <a:ea typeface="Arial Unicode MS" pitchFamily="34" charset="-128"/>
                <a:cs typeface="Arial Unicode MS" pitchFamily="34" charset="-128"/>
              </a:rPr>
              <a:t>siel</a:t>
            </a:r>
            <a:r>
              <a:rPr lang="fr-FR" sz="3600" b="1" dirty="0" smtClean="0">
                <a:solidFill>
                  <a:srgbClr val="99FF33"/>
                </a:solidFill>
                <a:latin typeface="Arial Unicode MS" pitchFamily="34" charset="-128"/>
                <a:ea typeface="Arial Unicode MS" pitchFamily="34" charset="-128"/>
                <a:cs typeface="Arial Unicode MS" pitchFamily="34" charset="-128"/>
              </a:rPr>
              <a:t> la, nan </a:t>
            </a:r>
            <a:r>
              <a:rPr lang="fr-FR" sz="3600" b="1" dirty="0" err="1" smtClean="0">
                <a:solidFill>
                  <a:srgbClr val="99FF33"/>
                </a:solidFill>
                <a:latin typeface="Arial Unicode MS" pitchFamily="34" charset="-128"/>
                <a:ea typeface="Arial Unicode MS" pitchFamily="34" charset="-128"/>
                <a:cs typeface="Arial Unicode MS" pitchFamily="34" charset="-128"/>
              </a:rPr>
              <a:t>bonte</a:t>
            </a:r>
            <a:r>
              <a:rPr lang="fr-FR" sz="3600" b="1" dirty="0" smtClean="0">
                <a:solidFill>
                  <a:srgbClr val="99FF33"/>
                </a:solidFill>
                <a:latin typeface="Arial Unicode MS" pitchFamily="34" charset="-128"/>
                <a:ea typeface="Arial Unicode MS" pitchFamily="34" charset="-128"/>
                <a:cs typeface="Arial Unicode MS" pitchFamily="34" charset="-128"/>
              </a:rPr>
              <a:t> li;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Si se gnou sel chan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kapab</a:t>
            </a:r>
            <a:r>
              <a:rPr lang="fr-FR" sz="3600" b="1" dirty="0" smtClean="0">
                <a:solidFill>
                  <a:srgbClr val="99FF33"/>
                </a:solidFill>
                <a:latin typeface="Arial Unicode MS" pitchFamily="34" charset="-128"/>
                <a:ea typeface="Arial Unicode MS" pitchFamily="34" charset="-128"/>
                <a:cs typeface="Arial Unicode MS" pitchFamily="34" charset="-128"/>
              </a:rPr>
              <a:t> chante,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smtClean="0">
                <a:solidFill>
                  <a:srgbClr val="99FF33"/>
                </a:solidFill>
                <a:latin typeface="Arial Unicode MS" pitchFamily="34" charset="-128"/>
                <a:ea typeface="Arial Unicode MS" pitchFamily="34" charset="-128"/>
                <a:cs typeface="Arial Unicode MS" pitchFamily="34" charset="-128"/>
              </a:rPr>
              <a:t>Min </a:t>
            </a:r>
            <a:r>
              <a:rPr lang="fr-FR" sz="3600" b="1" dirty="0" err="1" smtClean="0">
                <a:solidFill>
                  <a:srgbClr val="99FF33"/>
                </a:solidFill>
                <a:latin typeface="Arial Unicode MS" pitchFamily="34" charset="-128"/>
                <a:ea typeface="Arial Unicode MS" pitchFamily="34" charset="-128"/>
                <a:cs typeface="Arial Unicode MS" pitchFamily="34" charset="-128"/>
              </a:rPr>
              <a:t>ki</a:t>
            </a:r>
            <a:r>
              <a:rPr lang="fr-FR" sz="3600" b="1" dirty="0" smtClean="0">
                <a:solidFill>
                  <a:srgbClr val="99FF33"/>
                </a:solidFill>
                <a:latin typeface="Arial Unicode MS" pitchFamily="34" charset="-128"/>
                <a:ea typeface="Arial Unicode MS" pitchFamily="34" charset="-128"/>
                <a:cs typeface="Arial Unicode MS" pitchFamily="34" charset="-128"/>
              </a:rPr>
              <a:t> chan </a:t>
            </a:r>
            <a:r>
              <a:rPr lang="fr-FR" sz="3600" b="1" dirty="0" err="1" smtClean="0">
                <a:solidFill>
                  <a:srgbClr val="99FF33"/>
                </a:solidFill>
                <a:latin typeface="Arial Unicode MS" pitchFamily="34" charset="-128"/>
                <a:ea typeface="Arial Unicode MS" pitchFamily="34" charset="-128"/>
                <a:cs typeface="Arial Unicode MS" pitchFamily="34" charset="-128"/>
              </a:rPr>
              <a:t>mouin</a:t>
            </a:r>
            <a:r>
              <a:rPr lang="fr-FR" sz="3600" b="1" dirty="0" smtClean="0">
                <a:solidFill>
                  <a:srgbClr val="99FF33"/>
                </a:solidFill>
                <a:latin typeface="Arial Unicode MS" pitchFamily="34" charset="-128"/>
                <a:ea typeface="Arial Unicode MS" pitchFamily="34" charset="-128"/>
                <a:cs typeface="Arial Unicode MS" pitchFamily="34" charset="-128"/>
              </a:rPr>
              <a:t> pou tout </a:t>
            </a:r>
            <a:r>
              <a:rPr lang="fr-FR" sz="3600" b="1" dirty="0" err="1" smtClean="0">
                <a:solidFill>
                  <a:srgbClr val="99FF33"/>
                </a:solidFill>
                <a:latin typeface="Arial Unicode MS" pitchFamily="34" charset="-128"/>
                <a:ea typeface="Arial Unicode MS" pitchFamily="34" charset="-128"/>
                <a:cs typeface="Arial Unicode MS" pitchFamily="34" charset="-128"/>
              </a:rPr>
              <a:t>letenite</a:t>
            </a:r>
            <a:r>
              <a:rPr lang="fr-FR" sz="3600" b="1" dirty="0" smtClean="0">
                <a:solidFill>
                  <a:srgbClr val="99FF33"/>
                </a:solidFill>
                <a:latin typeface="Arial Unicode MS" pitchFamily="34" charset="-128"/>
                <a:ea typeface="Arial Unicode MS" pitchFamily="34" charset="-128"/>
                <a:cs typeface="Arial Unicode MS" pitchFamily="34" charset="-128"/>
              </a:rPr>
              <a:t>: </a:t>
            </a:r>
            <a:br>
              <a:rPr lang="fr-FR" sz="3600" b="1" dirty="0" smtClean="0">
                <a:solidFill>
                  <a:srgbClr val="99FF33"/>
                </a:solidFill>
                <a:latin typeface="Arial Unicode MS" pitchFamily="34" charset="-128"/>
                <a:ea typeface="Arial Unicode MS" pitchFamily="34" charset="-128"/>
                <a:cs typeface="Arial Unicode MS" pitchFamily="34" charset="-128"/>
              </a:rPr>
            </a:br>
            <a:r>
              <a:rPr lang="fr-FR" sz="3600" b="1" dirty="0" err="1" smtClean="0">
                <a:solidFill>
                  <a:srgbClr val="99FF33"/>
                </a:solidFill>
                <a:latin typeface="Arial Unicode MS" pitchFamily="34" charset="-128"/>
                <a:ea typeface="Arial Unicode MS" pitchFamily="34" charset="-128"/>
                <a:cs typeface="Arial Unicode MS" pitchFamily="34" charset="-128"/>
              </a:rPr>
              <a:t>Jezu</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rinmin</a:t>
            </a:r>
            <a:r>
              <a:rPr lang="fr-FR" sz="3600" b="1" dirty="0" smtClean="0">
                <a:solidFill>
                  <a:srgbClr val="99FF33"/>
                </a:solidFill>
                <a:latin typeface="Arial Unicode MS" pitchFamily="34" charset="-128"/>
                <a:ea typeface="Arial Unicode MS" pitchFamily="34" charset="-128"/>
                <a:cs typeface="Arial Unicode MS" pitchFamily="34" charset="-128"/>
              </a:rPr>
              <a:t>-m se </a:t>
            </a:r>
            <a:r>
              <a:rPr lang="fr-FR" sz="3600" b="1" dirty="0" err="1" smtClean="0">
                <a:solidFill>
                  <a:srgbClr val="99FF33"/>
                </a:solidFill>
                <a:latin typeface="Arial Unicode MS" pitchFamily="34" charset="-128"/>
                <a:ea typeface="Arial Unicode MS" pitchFamily="34" charset="-128"/>
                <a:cs typeface="Arial Unicode MS" pitchFamily="34" charset="-128"/>
              </a:rPr>
              <a:t>bagay</a:t>
            </a:r>
            <a:r>
              <a:rPr lang="fr-FR" sz="3600" b="1" dirty="0" smtClean="0">
                <a:solidFill>
                  <a:srgbClr val="99FF33"/>
                </a:solidFill>
                <a:latin typeface="Arial Unicode MS" pitchFamily="34" charset="-128"/>
                <a:ea typeface="Arial Unicode MS" pitchFamily="34" charset="-128"/>
                <a:cs typeface="Arial Unicode MS" pitchFamily="34" charset="-128"/>
              </a:rPr>
              <a:t> </a:t>
            </a:r>
            <a:r>
              <a:rPr lang="fr-FR" sz="3600" b="1" dirty="0" err="1" smtClean="0">
                <a:solidFill>
                  <a:srgbClr val="99FF33"/>
                </a:solidFill>
                <a:latin typeface="Arial Unicode MS" pitchFamily="34" charset="-128"/>
                <a:ea typeface="Arial Unicode MS" pitchFamily="34" charset="-128"/>
                <a:cs typeface="Arial Unicode MS" pitchFamily="34" charset="-128"/>
              </a:rPr>
              <a:t>meveye</a:t>
            </a:r>
            <a:r>
              <a:rPr lang="fr-FR" sz="3600" b="1" dirty="0" smtClean="0">
                <a:solidFill>
                  <a:srgbClr val="99FF33"/>
                </a:solidFill>
                <a:latin typeface="Arial Unicode MS" pitchFamily="34" charset="-128"/>
                <a:ea typeface="Arial Unicode MS" pitchFamily="34" charset="-128"/>
                <a:cs typeface="Arial Unicode MS" pitchFamily="34" charset="-128"/>
              </a:rPr>
              <a:t>.</a:t>
            </a:r>
          </a:p>
          <a:p>
            <a:pPr algn="ctr">
              <a:buNone/>
            </a:pPr>
            <a:r>
              <a:rPr lang="fr-FR" sz="3600" b="1" dirty="0" err="1" smtClean="0">
                <a:solidFill>
                  <a:srgbClr val="00FF00"/>
                </a:solidFill>
                <a:latin typeface="Arial Unicode MS" pitchFamily="34" charset="-128"/>
                <a:ea typeface="Arial Unicode MS" pitchFamily="34" charset="-128"/>
                <a:cs typeface="Arial Unicode MS" pitchFamily="34" charset="-128"/>
              </a:rPr>
              <a:t>Ke</a:t>
            </a:r>
            <a:r>
              <a:rPr lang="fr-FR" sz="3600" b="1" dirty="0" smtClean="0">
                <a:solidFill>
                  <a:srgbClr val="00FF00"/>
                </a:solidFill>
                <a:latin typeface="Arial Unicode MS" pitchFamily="34" charset="-128"/>
                <a:ea typeface="Arial Unicode MS" pitchFamily="34" charset="-128"/>
                <a:cs typeface="Arial Unicode MS" pitchFamily="34" charset="-128"/>
              </a:rPr>
              <a:t>: </a:t>
            </a:r>
          </a:p>
          <a:p>
            <a:pPr algn="ctr">
              <a:buNone/>
            </a:pP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 la m-</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kontan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oue</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a:t>
            </a:r>
            <a:b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b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Jezu</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36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rinmin</a:t>
            </a:r>
            <a:r>
              <a:rPr lang="fr-FR" sz="36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 tout tan. </a:t>
            </a:r>
            <a:endParaRPr lang="en-US" sz="36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chemeClr val="tx1"/>
                </a:solidFill>
              </a:rPr>
              <a:t>PAR </a:t>
            </a:r>
          </a:p>
          <a:p>
            <a:pPr algn="ctr">
              <a:buNone/>
            </a:pPr>
            <a:r>
              <a:rPr lang="en-US" sz="5400" b="1" dirty="0" smtClean="0">
                <a:solidFill>
                  <a:schemeClr val="bg1"/>
                </a:solidFill>
              </a:rPr>
              <a:t>PASTEUR  </a:t>
            </a:r>
          </a:p>
          <a:p>
            <a:pPr algn="ctr">
              <a:buNone/>
            </a:pPr>
            <a:r>
              <a:rPr lang="en-US" sz="4400" b="1" dirty="0" smtClean="0">
                <a:solidFill>
                  <a:schemeClr val="tx1"/>
                </a:solidFill>
              </a:rPr>
              <a:t>DAMBREVILLE CHERY</a:t>
            </a:r>
            <a:endParaRPr lang="en-US" sz="4400" b="1" dirty="0" smtClean="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60000"/>
              <a:lumOff val="40000"/>
            </a:schemeClr>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29</a:t>
            </a:r>
            <a:r>
              <a:rPr lang="en-US" b="1" dirty="0" smtClean="0">
                <a:solidFill>
                  <a:srgbClr val="0D069A"/>
                </a:solidFill>
              </a:rPr>
              <a:t> </a:t>
            </a:r>
            <a:r>
              <a:rPr lang="en-US" b="1" dirty="0" smtClean="0">
                <a:solidFill>
                  <a:srgbClr val="0D069A"/>
                </a:solidFill>
              </a:rPr>
              <a:t>JANVIER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DAMBREVILLE  CHERY</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endParaRPr lang="en-US" sz="5400" dirty="0" smtClean="0"/>
          </a:p>
          <a:p>
            <a:r>
              <a:rPr lang="fr-FR" sz="6000" dirty="0" smtClean="0">
                <a:solidFill>
                  <a:schemeClr val="tx1"/>
                </a:solidFill>
              </a:rPr>
              <a:t>SAVEZ-VOUS QUE VOUS ÊTES EN GUERRE?</a:t>
            </a:r>
            <a:endParaRPr lang="en-US" sz="6000" b="1" dirty="0" smtClean="0">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Le </a:t>
            </a:r>
            <a:r>
              <a:rPr lang="fr-FR" sz="4800" b="1" dirty="0" smtClean="0">
                <a:latin typeface="Arial Unicode MS" pitchFamily="34" charset="-128"/>
                <a:ea typeface="Arial Unicode MS" pitchFamily="34" charset="-128"/>
                <a:cs typeface="Arial Unicode MS" pitchFamily="34" charset="-128"/>
              </a:rPr>
              <a:t>sujet: </a:t>
            </a:r>
            <a:endParaRPr lang="fr-FR"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SAVEZ-VOUS </a:t>
            </a:r>
            <a:r>
              <a:rPr lang="fr-FR" sz="4800" b="1" dirty="0" smtClean="0">
                <a:solidFill>
                  <a:srgbClr val="C00000"/>
                </a:solidFill>
                <a:latin typeface="Arial Unicode MS" pitchFamily="34" charset="-128"/>
                <a:ea typeface="Arial Unicode MS" pitchFamily="34" charset="-128"/>
                <a:cs typeface="Arial Unicode MS" pitchFamily="34" charset="-128"/>
              </a:rPr>
              <a:t>QUE VOUS ÊTES EN </a:t>
            </a:r>
            <a:r>
              <a:rPr lang="fr-FR" sz="4800" b="1" dirty="0" smtClean="0">
                <a:solidFill>
                  <a:srgbClr val="C00000"/>
                </a:solidFill>
                <a:latin typeface="Arial Unicode MS" pitchFamily="34" charset="-128"/>
                <a:ea typeface="Arial Unicode MS" pitchFamily="34" charset="-128"/>
                <a:cs typeface="Arial Unicode MS" pitchFamily="34" charset="-128"/>
              </a:rPr>
              <a:t>GUERRE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LECTURE 6: 10-18</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10 </a:t>
            </a:r>
            <a:r>
              <a:rPr lang="fr-FR" sz="4800" b="1" dirty="0" smtClean="0">
                <a:latin typeface="Arial Unicode MS" pitchFamily="34" charset="-128"/>
                <a:ea typeface="Arial Unicode MS" pitchFamily="34" charset="-128"/>
                <a:cs typeface="Arial Unicode MS" pitchFamily="34" charset="-128"/>
              </a:rPr>
              <a:t>¶ Au reste, fortifiez-vous dans le Seigneur, et par sa force toute-puissante.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11 Revêtez-vous de toutes les armes de Dieu, afin de pouvoir tenir ferme contre les ruses du diable.</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12 </a:t>
            </a:r>
            <a:r>
              <a:rPr lang="fr-FR" sz="4800" b="1" dirty="0" smtClean="0">
                <a:latin typeface="Arial Unicode MS" pitchFamily="34" charset="-128"/>
                <a:ea typeface="Arial Unicode MS" pitchFamily="34" charset="-128"/>
                <a:cs typeface="Arial Unicode MS" pitchFamily="34" charset="-128"/>
              </a:rPr>
              <a:t>Car nous n'avons pas à lutter contre la chair et le sang, mais contre les dominations, contre les autorités, contre les princes de ce monde de ténèbres, contre les esprits méchants dans les lieux célestes.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13 C'est pourquoi, prenez toutes les armes de Dieu, afin de pouvoir résister dans le mauvais jour, et tenir ferme après avoir tout surmonté.</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14 </a:t>
            </a:r>
            <a:r>
              <a:rPr lang="fr-FR" sz="4800" b="1" dirty="0" smtClean="0">
                <a:latin typeface="Arial Unicode MS" pitchFamily="34" charset="-128"/>
                <a:ea typeface="Arial Unicode MS" pitchFamily="34" charset="-128"/>
                <a:cs typeface="Arial Unicode MS" pitchFamily="34" charset="-128"/>
              </a:rPr>
              <a:t>Tenez donc ferme: ayez à vos reins la vérité pour ceinture; revêtez la cuirasse de la justice;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15 mettez pour chaussure à vos pieds le zèle que donne l'Évangile de paix;</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16 prenez par-dessus tout cela le bouclier de la foi, avec lequel vous pourrez éteindre tous les traits enflammés du malin</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17 </a:t>
            </a:r>
            <a:r>
              <a:rPr lang="fr-FR" sz="4800" b="1" dirty="0" smtClean="0">
                <a:latin typeface="Arial Unicode MS" pitchFamily="34" charset="-128"/>
                <a:ea typeface="Arial Unicode MS" pitchFamily="34" charset="-128"/>
                <a:cs typeface="Arial Unicode MS" pitchFamily="34" charset="-128"/>
              </a:rPr>
              <a:t>prenez aussi le casque du salut, et l'épée de l'Esprit, qui est la parole de Dieu.</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18 Faites en tout temps par l'Esprit toutes sortes de prières et de supplications. Veillez à cela avec une entière persévérance, et priez pour tous les saints.</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r>
              <a:rPr lang="fr-FR" sz="4800" b="1" dirty="0" smtClean="0">
                <a:solidFill>
                  <a:schemeClr val="tx2">
                    <a:lumMod val="50000"/>
                  </a:schemeClr>
                </a:solidFill>
                <a:latin typeface="Copperplate Gothic Light" pitchFamily="34" charset="0"/>
                <a:ea typeface="Arial Unicode MS" pitchFamily="34" charset="-128"/>
                <a:cs typeface="Arial Unicode MS" pitchFamily="34" charset="-128"/>
              </a:rPr>
              <a:t>Pour vivre, il faut </a:t>
            </a:r>
            <a:r>
              <a:rPr lang="fr-FR" sz="4800" b="1" dirty="0" smtClean="0">
                <a:solidFill>
                  <a:schemeClr val="tx2">
                    <a:lumMod val="50000"/>
                  </a:schemeClr>
                </a:solidFill>
                <a:latin typeface="Copperplate Gothic Light" pitchFamily="34" charset="0"/>
                <a:ea typeface="Arial Unicode MS" pitchFamily="34" charset="-128"/>
                <a:cs typeface="Arial Unicode MS" pitchFamily="34" charset="-128"/>
              </a:rPr>
              <a:t>lutter</a:t>
            </a: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luchando</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por</a:t>
            </a:r>
            <a:r>
              <a:rPr lang="fr-FR" sz="4800" b="1" dirty="0" smtClean="0">
                <a:latin typeface="Arial Unicode MS" pitchFamily="34" charset="-128"/>
                <a:ea typeface="Arial Unicode MS" pitchFamily="34" charset="-128"/>
                <a:cs typeface="Arial Unicode MS" pitchFamily="34" charset="-128"/>
              </a:rPr>
              <a:t> la vida –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Le paysan doit planter pour avoir une récolte.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L’enfant doit étudier pour réussir dans la vie.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Lutter c’est se défendre.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Dans le monde physique on fait face à des défis sans nombre-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Le </a:t>
            </a:r>
            <a:r>
              <a:rPr lang="fr-FR" sz="4800" b="1" dirty="0" smtClean="0">
                <a:latin typeface="Arial Unicode MS" pitchFamily="34" charset="-128"/>
                <a:ea typeface="Arial Unicode MS" pitchFamily="34" charset="-128"/>
                <a:cs typeface="Arial Unicode MS" pitchFamily="34" charset="-128"/>
              </a:rPr>
              <a:t>professionnel doit se préparer pour affronter le marché du travail qui demande dés exigences.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 Mais pour notre vie spirituelle c’est différent. </a:t>
            </a:r>
            <a:endParaRPr lang="en-US" sz="4800" b="1" dirty="0" smtClean="0">
              <a:solidFill>
                <a:schemeClr val="tx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Une guerre sans merci se livre chaque jour dans le monde visible et invisible-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50000"/>
                  </a:schemeClr>
                </a:solidFill>
                <a:latin typeface="Arial Unicode MS" pitchFamily="34" charset="-128"/>
                <a:ea typeface="Arial Unicode MS" pitchFamily="34" charset="-128"/>
                <a:cs typeface="Arial Unicode MS" pitchFamily="34" charset="-128"/>
              </a:rPr>
              <a:t>Où et quand a commencé cette guerre? </a:t>
            </a:r>
            <a:endParaRPr lang="en-US" sz="4800" b="1" dirty="0">
              <a:solidFill>
                <a:schemeClr val="tx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Lisons ensemble </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Genèse 3:1-7;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Ge 3:1 ¶ Le serpent était le plus rusé de tous les animaux des champs, que l'Éternel Dieu avait faits. Il dit à la femme: Dieu a-t-il réellement dit: Vous ne mangerez pas de tous les arbres du jardin?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2 La femme répondit au serpent: Nous mangeons du fruit des arbres du jardin</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3 </a:t>
            </a:r>
            <a:r>
              <a:rPr lang="fr-FR" sz="4800" b="1" dirty="0" smtClean="0">
                <a:latin typeface="Arial Unicode MS" pitchFamily="34" charset="-128"/>
                <a:ea typeface="Arial Unicode MS" pitchFamily="34" charset="-128"/>
                <a:cs typeface="Arial Unicode MS" pitchFamily="34" charset="-128"/>
              </a:rPr>
              <a:t>Mais quant au fruit de l'arbre qui est au milieu du jardin, Dieu a dit: Vous n'en mangerez point et vous n'y toucherez point, de peur que vous ne mouriez.</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4 Alors le serpent dit à la femme: Vous ne mourrez point;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5 mais Dieu sait que, le jour où vous en mangerez, vos yeux s'ouvriront, et que vous serez comme des dieux, connaissant le bien et le mal.</a:t>
            </a:r>
            <a:endParaRPr lang="en-US" sz="4800" b="1" dirty="0" smtClean="0">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6 </a:t>
            </a:r>
            <a:r>
              <a:rPr lang="fr-FR" sz="4800" b="1" dirty="0" smtClean="0">
                <a:latin typeface="Arial Unicode MS" pitchFamily="34" charset="-128"/>
                <a:ea typeface="Arial Unicode MS" pitchFamily="34" charset="-128"/>
                <a:cs typeface="Arial Unicode MS" pitchFamily="34" charset="-128"/>
              </a:rPr>
              <a:t>¶ La femme vit que l'arbre était bon à manger et agréable à la vue, et qu'il était précieux pour ouvrir l'intelligence; elle prit de son fruit, et en mangea; elle en donna aussi à son mari, qui était auprès d'elle, et il en mangea.</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0000CC"/>
                </a:solidFill>
                <a:latin typeface="Arial Unicode MS" pitchFamily="34" charset="-128"/>
                <a:ea typeface="Arial Unicode MS" pitchFamily="34" charset="-128"/>
                <a:cs typeface="Arial Unicode MS" pitchFamily="34" charset="-128"/>
              </a:rPr>
              <a:t>7 Les yeux de l'un et de l'autre s'ouvrirent, ils connurent qu'ils étaient nus, et ayant cousu des feuilles de figuier, ils s'en firent des ceintures.</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r-FR" sz="4800" b="1" dirty="0" err="1" smtClean="0">
                <a:solidFill>
                  <a:srgbClr val="FF0000"/>
                </a:solidFill>
                <a:latin typeface="Arial Unicode MS" pitchFamily="34" charset="-128"/>
                <a:ea typeface="Arial Unicode MS" pitchFamily="34" charset="-128"/>
                <a:cs typeface="Arial Unicode MS" pitchFamily="34" charset="-128"/>
              </a:rPr>
              <a:t>Esaïe</a:t>
            </a:r>
            <a:r>
              <a:rPr lang="fr-FR" sz="4800" b="1" dirty="0" smtClean="0">
                <a:solidFill>
                  <a:srgbClr val="FF0000"/>
                </a:solidFill>
                <a:latin typeface="Arial Unicode MS" pitchFamily="34" charset="-128"/>
                <a:ea typeface="Arial Unicode MS" pitchFamily="34" charset="-128"/>
                <a:cs typeface="Arial Unicode MS" pitchFamily="34" charset="-128"/>
              </a:rPr>
              <a:t> 14: 12-15 </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Isa 14:12 Te voilà tombé du ciel, Astre brillant, fils de l'aurore! Tu es abattu à terre, Toi, le vainqueur des nations!</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 13 Tu disais en ton cœur: Je monterai au ciel, J'élèverai mon trône au-dessus des étoiles de Dieu; Je m'assiérai sur la montagne de l'assemblée, A l'extrémité du septentrion;</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800" b="1" dirty="0">
              <a:solidFill>
                <a:srgbClr val="0000CC"/>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b="1" dirty="0" smtClean="0">
                <a:solidFill>
                  <a:srgbClr val="0000CC"/>
                </a:solidFill>
                <a:latin typeface="Arial Unicode MS" pitchFamily="34" charset="-128"/>
                <a:ea typeface="Arial Unicode MS" pitchFamily="34" charset="-128"/>
                <a:cs typeface="Arial Unicode MS" pitchFamily="34" charset="-128"/>
              </a:rPr>
              <a:t>14 </a:t>
            </a:r>
            <a:r>
              <a:rPr lang="fr-FR" sz="5400" b="1" dirty="0" smtClean="0">
                <a:solidFill>
                  <a:srgbClr val="0000CC"/>
                </a:solidFill>
                <a:latin typeface="Arial Unicode MS" pitchFamily="34" charset="-128"/>
                <a:ea typeface="Arial Unicode MS" pitchFamily="34" charset="-128"/>
                <a:cs typeface="Arial Unicode MS" pitchFamily="34" charset="-128"/>
              </a:rPr>
              <a:t>Je monterai sur le sommet des nues, Je serai semblable au Très-Haut.</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5400" b="1" dirty="0" smtClean="0">
                <a:solidFill>
                  <a:srgbClr val="FF0000"/>
                </a:solidFill>
                <a:latin typeface="Arial Unicode MS" pitchFamily="34" charset="-128"/>
                <a:ea typeface="Arial Unicode MS" pitchFamily="34" charset="-128"/>
                <a:cs typeface="Arial Unicode MS" pitchFamily="34" charset="-128"/>
              </a:rPr>
              <a:t> 15 Mais tu as été précipité dans le séjour des morts, Dans les profondeurs de la fosse</a:t>
            </a:r>
            <a:r>
              <a:rPr lang="fr-FR" sz="5400" b="1" dirty="0" smtClean="0">
                <a:solidFill>
                  <a:srgbClr val="FF0000"/>
                </a:solidFill>
              </a:rPr>
              <a:t>.</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r-FR" sz="4800" b="1" dirty="0" smtClean="0">
                <a:solidFill>
                  <a:srgbClr val="002060"/>
                </a:solidFill>
                <a:latin typeface="Arial Unicode MS" pitchFamily="34" charset="-128"/>
                <a:ea typeface="Arial Unicode MS" pitchFamily="34" charset="-128"/>
                <a:cs typeface="Arial Unicode MS" pitchFamily="34" charset="-128"/>
              </a:rPr>
              <a:t>Ezéchiel 28:13-15. </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Eze 28:13 Tu étais en Éden, le jardin de Dieu; Tu étais couvert de toute espèce de pierres précieuses, De sardoine, de topaze, de diamant, </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2060"/>
                </a:solidFill>
                <a:latin typeface="Arial Unicode MS" pitchFamily="34" charset="-128"/>
                <a:ea typeface="Arial Unicode MS" pitchFamily="34" charset="-128"/>
                <a:cs typeface="Arial Unicode MS" pitchFamily="34" charset="-128"/>
              </a:rPr>
              <a:t>De </a:t>
            </a:r>
            <a:r>
              <a:rPr lang="fr-FR" sz="4800" b="1" dirty="0" smtClean="0">
                <a:solidFill>
                  <a:srgbClr val="002060"/>
                </a:solidFill>
                <a:latin typeface="Arial Unicode MS" pitchFamily="34" charset="-128"/>
                <a:ea typeface="Arial Unicode MS" pitchFamily="34" charset="-128"/>
                <a:cs typeface="Arial Unicode MS" pitchFamily="34" charset="-128"/>
              </a:rPr>
              <a:t>chrysolithe, d'onyx, de jaspe, De saphir, d'escarboucle, d'émeraude, et d'or; Tes tambourins et tes flûtes étaient à ton service, Préparés pour le jour où tu fus créé.</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algn="just"/>
            <a:endParaRPr lang="en-US" sz="4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800" b="1" dirty="0" smtClean="0">
                <a:latin typeface="Arial Unicode MS" pitchFamily="34" charset="-128"/>
                <a:ea typeface="Arial Unicode MS" pitchFamily="34" charset="-128"/>
                <a:cs typeface="Arial Unicode MS" pitchFamily="34" charset="-128"/>
              </a:rPr>
              <a:t>14 </a:t>
            </a:r>
            <a:r>
              <a:rPr lang="fr-FR" sz="4800" b="1" dirty="0" smtClean="0">
                <a:latin typeface="Arial Unicode MS" pitchFamily="34" charset="-128"/>
                <a:ea typeface="Arial Unicode MS" pitchFamily="34" charset="-128"/>
                <a:cs typeface="Arial Unicode MS" pitchFamily="34" charset="-128"/>
              </a:rPr>
              <a:t>Tu étais un chérubin protecteur, aux ailes déployées; Je t'avais placé et tu étais sur la sainte montagne de Dieu; Tu marchais au milieu des pierres étincelantes.</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2060"/>
                </a:solidFill>
                <a:latin typeface="Arial Unicode MS" pitchFamily="34" charset="-128"/>
                <a:ea typeface="Arial Unicode MS" pitchFamily="34" charset="-128"/>
                <a:cs typeface="Arial Unicode MS" pitchFamily="34" charset="-128"/>
              </a:rPr>
              <a:t> 15 Tu as été intègre dans tes voies, Depuis le jour où tu fus créé Jusqu'à celui où l'iniquité a été trouvée chez toi.</a:t>
            </a:r>
            <a:endParaRPr lang="en-US" sz="4800" b="1" dirty="0" smtClean="0">
              <a:solidFill>
                <a:srgbClr val="002060"/>
              </a:solidFill>
              <a:latin typeface="Arial Unicode MS" pitchFamily="34" charset="-128"/>
              <a:ea typeface="Arial Unicode MS" pitchFamily="34" charset="-128"/>
              <a:cs typeface="Arial Unicode MS" pitchFamily="34" charset="-128"/>
            </a:endParaRPr>
          </a:p>
          <a:p>
            <a:endParaRPr lang="en-US" sz="4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Depuis la chute de l’homme chaque jour a été mauvais qui persistera jusqu’au retour de Christ, lorsqu’il établira son royaume de justice sur la terre.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2060"/>
                </a:solidFill>
                <a:latin typeface="Arial Unicode MS" pitchFamily="34" charset="-128"/>
                <a:ea typeface="Arial Unicode MS" pitchFamily="34" charset="-128"/>
                <a:cs typeface="Arial Unicode MS" pitchFamily="34" charset="-128"/>
              </a:rPr>
              <a:t>Les tentations sont assimilées à des flèches enflammées décochées par l’ennemi- </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 casque protège la tête au cours des combats-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Paul </a:t>
            </a:r>
            <a:r>
              <a:rPr lang="fr-FR" sz="4800" b="1" dirty="0" smtClean="0">
                <a:latin typeface="Arial Unicode MS" pitchFamily="34" charset="-128"/>
                <a:ea typeface="Arial Unicode MS" pitchFamily="34" charset="-128"/>
                <a:cs typeface="Arial Unicode MS" pitchFamily="34" charset="-128"/>
              </a:rPr>
              <a:t>s’adresse à des personnes déjà sauvées.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2060"/>
                </a:solidFill>
                <a:latin typeface="Arial Unicode MS" pitchFamily="34" charset="-128"/>
                <a:ea typeface="Arial Unicode MS" pitchFamily="34" charset="-128"/>
                <a:cs typeface="Arial Unicode MS" pitchFamily="34" charset="-128"/>
              </a:rPr>
              <a:t>Les soldats n’avaient pour arme que leur épée, de même, la Parole de Dieu est la seule arme dont nous avons besoin, car elle est bien plus puissante que celles du </a:t>
            </a:r>
            <a:r>
              <a:rPr lang="fr-FR" sz="4800" b="1" dirty="0" err="1" smtClean="0">
                <a:solidFill>
                  <a:srgbClr val="002060"/>
                </a:solidFill>
                <a:latin typeface="Arial Unicode MS" pitchFamily="34" charset="-128"/>
                <a:ea typeface="Arial Unicode MS" pitchFamily="34" charset="-128"/>
                <a:cs typeface="Arial Unicode MS" pitchFamily="34" charset="-128"/>
              </a:rPr>
              <a:t>satan</a:t>
            </a:r>
            <a:r>
              <a:rPr lang="fr-FR" sz="4800" b="1" dirty="0" smtClean="0">
                <a:solidFill>
                  <a:srgbClr val="002060"/>
                </a:solidFill>
                <a:latin typeface="Arial Unicode MS" pitchFamily="34" charset="-128"/>
                <a:ea typeface="Arial Unicode MS" pitchFamily="34" charset="-128"/>
                <a:cs typeface="Arial Unicode MS" pitchFamily="34" charset="-128"/>
              </a:rPr>
              <a:t>.</a:t>
            </a:r>
            <a:endParaRPr lang="en-US" sz="48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78 KCD LE MON ANTYE</a:t>
            </a:r>
            <a:endParaRPr lang="en-US" sz="28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ct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a:t>
            </a: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2800" b="1" dirty="0" smtClean="0">
                <a:solidFill>
                  <a:schemeClr val="bg1"/>
                </a:solidFill>
                <a:latin typeface="Arial Unicode MS" pitchFamily="34" charset="-128"/>
                <a:ea typeface="Arial Unicode MS" pitchFamily="34" charset="-128"/>
                <a:cs typeface="Arial Unicode MS" pitchFamily="34" charset="-128"/>
              </a:rPr>
              <a:t/>
            </a:r>
            <a:br>
              <a:rPr lang="fr-FR" sz="28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antye</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pèdi</a:t>
            </a:r>
            <a:r>
              <a:rPr lang="fr-FR" sz="4000" b="1" dirty="0" smtClean="0">
                <a:solidFill>
                  <a:schemeClr val="bg1"/>
                </a:solidFill>
                <a:latin typeface="Arial Unicode MS" pitchFamily="34" charset="-128"/>
                <a:ea typeface="Arial Unicode MS" pitchFamily="34" charset="-128"/>
                <a:cs typeface="Arial Unicode MS" pitchFamily="34" charset="-128"/>
              </a:rPr>
              <a:t> nan </a:t>
            </a:r>
            <a:r>
              <a:rPr lang="fr-FR" sz="4000" b="1" dirty="0" err="1" smtClean="0">
                <a:solidFill>
                  <a:schemeClr val="bg1"/>
                </a:solidFill>
                <a:latin typeface="Arial Unicode MS" pitchFamily="34" charset="-128"/>
                <a:ea typeface="Arial Unicode MS" pitchFamily="34" charset="-128"/>
                <a:cs typeface="Arial Unicode MS" pitchFamily="34" charset="-128"/>
              </a:rPr>
              <a:t>ténèb</a:t>
            </a:r>
            <a:r>
              <a:rPr lang="fr-FR" sz="4000" b="1" dirty="0" smtClean="0">
                <a:solidFill>
                  <a:schemeClr val="bg1"/>
                </a:solidFill>
                <a:latin typeface="Arial Unicode MS" pitchFamily="34" charset="-128"/>
                <a:ea typeface="Arial Unicode MS" pitchFamily="34" charset="-128"/>
                <a:cs typeface="Arial Unicode MS" pitchFamily="34" charset="-128"/>
              </a:rPr>
              <a:t> péché;</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Kon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solèy</a:t>
            </a:r>
            <a:r>
              <a:rPr lang="fr-FR" sz="4000" b="1" dirty="0" smtClean="0">
                <a:solidFill>
                  <a:schemeClr val="bg1"/>
                </a:solidFill>
                <a:latin typeface="Arial Unicode MS" pitchFamily="34" charset="-128"/>
                <a:ea typeface="Arial Unicode MS" pitchFamily="34" charset="-128"/>
                <a:cs typeface="Arial Unicode MS" pitchFamily="34" charset="-128"/>
              </a:rPr>
              <a:t> midi </a:t>
            </a:r>
            <a:r>
              <a:rPr lang="fr-FR" sz="4000" b="1" dirty="0" err="1" smtClean="0">
                <a:solidFill>
                  <a:schemeClr val="bg1"/>
                </a:solidFill>
                <a:latin typeface="Arial Unicode MS" pitchFamily="34" charset="-128"/>
                <a:ea typeface="Arial Unicode MS" pitchFamily="34" charset="-128"/>
                <a:cs typeface="Arial Unicode MS" pitchFamily="34" charset="-128"/>
              </a:rPr>
              <a:t>Lévanjil</a:t>
            </a:r>
            <a:r>
              <a:rPr lang="fr-FR" sz="4000" b="1" dirty="0" smtClean="0">
                <a:solidFill>
                  <a:schemeClr val="bg1"/>
                </a:solidFill>
                <a:latin typeface="Arial Unicode MS" pitchFamily="34" charset="-128"/>
                <a:ea typeface="Arial Unicode MS" pitchFamily="34" charset="-128"/>
                <a:cs typeface="Arial Unicode MS" pitchFamily="34" charset="-128"/>
              </a:rPr>
              <a:t> la </a:t>
            </a:r>
            <a:r>
              <a:rPr lang="fr-FR" sz="4000" b="1" dirty="0" err="1" smtClean="0">
                <a:solidFill>
                  <a:schemeClr val="bg1"/>
                </a:solidFill>
                <a:latin typeface="Arial Unicode MS" pitchFamily="34" charset="-128"/>
                <a:ea typeface="Arial Unicode MS" pitchFamily="34" charset="-128"/>
                <a:cs typeface="Arial Unicode MS" pitchFamily="34" charset="-128"/>
              </a:rPr>
              <a:t>briyé</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Kè</a:t>
            </a: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Vi-n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jwenn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 La </a:t>
            </a:r>
            <a:r>
              <a:rPr lang="fr-FR" sz="4000" b="1" dirty="0" err="1" smtClean="0">
                <a:solidFill>
                  <a:srgbClr val="FFFF00"/>
                </a:solidFill>
                <a:latin typeface="Arial Unicode MS" pitchFamily="34" charset="-128"/>
                <a:ea typeface="Arial Unicode MS" pitchFamily="34" charset="-128"/>
                <a:cs typeface="Arial Unicode MS" pitchFamily="34" charset="-128"/>
              </a:rPr>
              <a:t>ba</a:t>
            </a:r>
            <a:r>
              <a:rPr lang="fr-FR" sz="4000" b="1" dirty="0" smtClean="0">
                <a:solidFill>
                  <a:srgbClr val="FFFF00"/>
                </a:solidFill>
                <a:latin typeface="Arial Unicode MS" pitchFamily="34" charset="-128"/>
                <a:ea typeface="Arial Unicode MS" pitchFamily="34" charset="-128"/>
                <a:cs typeface="Arial Unicode MS" pitchFamily="34" charset="-128"/>
              </a:rPr>
              <a:t> ou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a </a:t>
            </a:r>
            <a:r>
              <a:rPr lang="fr-FR" sz="4000" b="1" dirty="0" err="1" smtClean="0">
                <a:solidFill>
                  <a:srgbClr val="FFFF00"/>
                </a:solidFill>
                <a:latin typeface="Arial Unicode MS" pitchFamily="34" charset="-128"/>
                <a:ea typeface="Arial Unicode MS" pitchFamily="34" charset="-128"/>
                <a:cs typeface="Arial Unicode MS" pitchFamily="34" charset="-128"/>
              </a:rPr>
              <a:t>dous</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bèl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té </a:t>
            </a:r>
            <a:r>
              <a:rPr lang="fr-FR" sz="4000" b="1" dirty="0" err="1" smtClean="0">
                <a:solidFill>
                  <a:srgbClr val="FFFF00"/>
                </a:solidFill>
                <a:latin typeface="Arial Unicode MS" pitchFamily="34" charset="-128"/>
                <a:ea typeface="Arial Unicode MS" pitchFamily="34" charset="-128"/>
                <a:cs typeface="Arial Unicode MS" pitchFamily="34" charset="-128"/>
              </a:rPr>
              <a:t>avèg</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kounyé</a:t>
            </a:r>
            <a:r>
              <a:rPr lang="fr-FR" sz="4000" b="1" dirty="0" smtClean="0">
                <a:solidFill>
                  <a:srgbClr val="FFFF00"/>
                </a:solidFill>
                <a:latin typeface="Arial Unicode MS" pitchFamily="34" charset="-128"/>
                <a:ea typeface="Arial Unicode MS" pitchFamily="34" charset="-128"/>
                <a:cs typeface="Arial Unicode MS" pitchFamily="34" charset="-128"/>
              </a:rPr>
              <a:t> ya </a:t>
            </a: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wè</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Sèl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lé </a:t>
            </a:r>
            <a:r>
              <a:rPr lang="fr-FR" sz="4000" b="1" dirty="0" err="1" smtClean="0">
                <a:solidFill>
                  <a:srgbClr val="FFFF00"/>
                </a:solidFill>
                <a:latin typeface="Arial Unicode MS" pitchFamily="34" charset="-128"/>
                <a:ea typeface="Arial Unicode MS" pitchFamily="34" charset="-128"/>
                <a:cs typeface="Arial Unicode MS" pitchFamily="34" charset="-128"/>
              </a:rPr>
              <a:t>mond</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r>
              <a:rPr lang="fr-FR" sz="2800" b="1" dirty="0" smtClean="0">
                <a:solidFill>
                  <a:schemeClr val="bg1"/>
                </a:solidFill>
                <a:latin typeface="Arial Unicode MS" pitchFamily="34" charset="-128"/>
                <a:ea typeface="Arial Unicode MS" pitchFamily="34" charset="-128"/>
                <a:cs typeface="Arial Unicode MS" pitchFamily="34" charset="-128"/>
              </a:rPr>
              <a:t/>
            </a:r>
            <a:br>
              <a:rPr lang="fr-FR" sz="2800" b="1" dirty="0" smtClean="0">
                <a:solidFill>
                  <a:schemeClr val="bg1"/>
                </a:solidFill>
                <a:latin typeface="Arial Unicode MS" pitchFamily="34" charset="-128"/>
                <a:ea typeface="Arial Unicode MS" pitchFamily="34" charset="-128"/>
                <a:cs typeface="Arial Unicode MS" pitchFamily="34" charset="-128"/>
              </a:rPr>
            </a:br>
            <a:endParaRPr lang="en-US" sz="28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2800" b="1" dirty="0" smtClean="0">
                <a:solidFill>
                  <a:schemeClr val="bg1"/>
                </a:solidFill>
                <a:latin typeface="Arial Unicode MS" pitchFamily="34" charset="-128"/>
                <a:ea typeface="Arial Unicode MS" pitchFamily="34" charset="-128"/>
                <a:cs typeface="Arial Unicode MS" pitchFamily="34" charset="-128"/>
              </a:rPr>
              <a:t>2</a:t>
            </a:r>
            <a:r>
              <a:rPr lang="fr-FR" sz="2800" b="1" dirty="0" smtClean="0">
                <a:solidFill>
                  <a:schemeClr val="bg1"/>
                </a:solidFill>
                <a:latin typeface="Arial Unicode MS" pitchFamily="34" charset="-128"/>
                <a:ea typeface="Arial Unicode MS" pitchFamily="34" charset="-128"/>
                <a:cs typeface="Arial Unicode MS" pitchFamily="34" charset="-128"/>
              </a:rPr>
              <a:t>.</a:t>
            </a:r>
            <a:br>
              <a:rPr lang="fr-FR" sz="28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Moun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ki</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gen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 nan </a:t>
            </a:r>
            <a:r>
              <a:rPr lang="fr-FR" sz="4000" b="1" dirty="0" err="1" smtClean="0">
                <a:solidFill>
                  <a:schemeClr val="bg1"/>
                </a:solidFill>
                <a:latin typeface="Arial Unicode MS" pitchFamily="34" charset="-128"/>
                <a:ea typeface="Arial Unicode MS" pitchFamily="34" charset="-128"/>
                <a:cs typeface="Arial Unicode MS" pitchFamily="34" charset="-128"/>
              </a:rPr>
              <a:t>kè</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yo</a:t>
            </a:r>
            <a:r>
              <a:rPr lang="fr-FR" sz="4000" b="1" dirty="0" smtClean="0">
                <a:solidFill>
                  <a:schemeClr val="bg1"/>
                </a:solidFill>
                <a:latin typeface="Arial Unicode MS" pitchFamily="34" charset="-128"/>
                <a:ea typeface="Arial Unicode MS" pitchFamily="34" charset="-128"/>
                <a:cs typeface="Arial Unicode MS" pitchFamily="34" charset="-128"/>
              </a:rPr>
              <a:t>, </a:t>
            </a:r>
            <a:endParaRPr lang="fr-FR"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gen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Si ou </a:t>
            </a:r>
            <a:r>
              <a:rPr lang="fr-FR" sz="4000" b="1" dirty="0" err="1" smtClean="0">
                <a:solidFill>
                  <a:schemeClr val="bg1"/>
                </a:solidFill>
                <a:latin typeface="Arial Unicode MS" pitchFamily="34" charset="-128"/>
                <a:ea typeface="Arial Unicode MS" pitchFamily="34" charset="-128"/>
                <a:cs typeface="Arial Unicode MS" pitchFamily="34" charset="-128"/>
              </a:rPr>
              <a:t>swiv</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chak</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jou</a:t>
            </a:r>
            <a:r>
              <a:rPr lang="fr-FR" sz="4000" b="1" dirty="0" smtClean="0">
                <a:solidFill>
                  <a:schemeClr val="bg1"/>
                </a:solidFill>
                <a:latin typeface="Arial Unicode MS" pitchFamily="34" charset="-128"/>
                <a:ea typeface="Arial Unicode MS" pitchFamily="34" charset="-128"/>
                <a:cs typeface="Arial Unicode MS" pitchFamily="34" charset="-128"/>
              </a:rPr>
              <a:t>, </a:t>
            </a:r>
            <a:endParaRPr lang="fr-FR"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ou </a:t>
            </a:r>
            <a:r>
              <a:rPr lang="fr-FR" sz="4000" b="1" dirty="0" smtClean="0">
                <a:solidFill>
                  <a:schemeClr val="bg1"/>
                </a:solidFill>
                <a:latin typeface="Arial Unicode MS" pitchFamily="34" charset="-128"/>
                <a:ea typeface="Arial Unicode MS" pitchFamily="34" charset="-128"/>
                <a:cs typeface="Arial Unicode MS" pitchFamily="34" charset="-128"/>
              </a:rPr>
              <a:t>va </a:t>
            </a:r>
            <a:r>
              <a:rPr lang="fr-FR" sz="4000" b="1" dirty="0" err="1" smtClean="0">
                <a:solidFill>
                  <a:schemeClr val="bg1"/>
                </a:solidFill>
                <a:latin typeface="Arial Unicode MS" pitchFamily="34" charset="-128"/>
                <a:ea typeface="Arial Unicode MS" pitchFamily="34" charset="-128"/>
                <a:cs typeface="Arial Unicode MS" pitchFamily="34" charset="-128"/>
              </a:rPr>
              <a:t>gen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Kè</a:t>
            </a: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Vi-n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jwenn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 La </a:t>
            </a:r>
            <a:r>
              <a:rPr lang="fr-FR" sz="4000" b="1" dirty="0" err="1" smtClean="0">
                <a:solidFill>
                  <a:srgbClr val="FFFF00"/>
                </a:solidFill>
                <a:latin typeface="Arial Unicode MS" pitchFamily="34" charset="-128"/>
                <a:ea typeface="Arial Unicode MS" pitchFamily="34" charset="-128"/>
                <a:cs typeface="Arial Unicode MS" pitchFamily="34" charset="-128"/>
              </a:rPr>
              <a:t>ba</a:t>
            </a:r>
            <a:r>
              <a:rPr lang="fr-FR" sz="4000" b="1" dirty="0" smtClean="0">
                <a:solidFill>
                  <a:srgbClr val="FFFF00"/>
                </a:solidFill>
                <a:latin typeface="Arial Unicode MS" pitchFamily="34" charset="-128"/>
                <a:ea typeface="Arial Unicode MS" pitchFamily="34" charset="-128"/>
                <a:cs typeface="Arial Unicode MS" pitchFamily="34" charset="-128"/>
              </a:rPr>
              <a:t> ou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a </a:t>
            </a:r>
            <a:r>
              <a:rPr lang="fr-FR" sz="4000" b="1" dirty="0" err="1" smtClean="0">
                <a:solidFill>
                  <a:srgbClr val="FFFF00"/>
                </a:solidFill>
                <a:latin typeface="Arial Unicode MS" pitchFamily="34" charset="-128"/>
                <a:ea typeface="Arial Unicode MS" pitchFamily="34" charset="-128"/>
                <a:cs typeface="Arial Unicode MS" pitchFamily="34" charset="-128"/>
              </a:rPr>
              <a:t>dous</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bèl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té </a:t>
            </a:r>
            <a:r>
              <a:rPr lang="fr-FR" sz="4000" b="1" dirty="0" err="1" smtClean="0">
                <a:solidFill>
                  <a:srgbClr val="FFFF00"/>
                </a:solidFill>
                <a:latin typeface="Arial Unicode MS" pitchFamily="34" charset="-128"/>
                <a:ea typeface="Arial Unicode MS" pitchFamily="34" charset="-128"/>
                <a:cs typeface="Arial Unicode MS" pitchFamily="34" charset="-128"/>
              </a:rPr>
              <a:t>avèg</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kounyé</a:t>
            </a:r>
            <a:r>
              <a:rPr lang="fr-FR" sz="4000" b="1" dirty="0" smtClean="0">
                <a:solidFill>
                  <a:srgbClr val="FFFF00"/>
                </a:solidFill>
                <a:latin typeface="Arial Unicode MS" pitchFamily="34" charset="-128"/>
                <a:ea typeface="Arial Unicode MS" pitchFamily="34" charset="-128"/>
                <a:cs typeface="Arial Unicode MS" pitchFamily="34" charset="-128"/>
              </a:rPr>
              <a:t> ya </a:t>
            </a: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wè</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Sèl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lé </a:t>
            </a:r>
            <a:r>
              <a:rPr lang="fr-FR" sz="4000" b="1" dirty="0" err="1" smtClean="0">
                <a:solidFill>
                  <a:srgbClr val="FFFF00"/>
                </a:solidFill>
                <a:latin typeface="Arial Unicode MS" pitchFamily="34" charset="-128"/>
                <a:ea typeface="Arial Unicode MS" pitchFamily="34" charset="-128"/>
                <a:cs typeface="Arial Unicode MS" pitchFamily="34" charset="-128"/>
              </a:rPr>
              <a:t>mond</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3</a:t>
            </a: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2800" b="1" dirty="0" smtClean="0">
                <a:solidFill>
                  <a:schemeClr val="bg1"/>
                </a:solidFill>
                <a:latin typeface="Arial Unicode MS" pitchFamily="34" charset="-128"/>
                <a:ea typeface="Arial Unicode MS" pitchFamily="34" charset="-128"/>
                <a:cs typeface="Arial Unicode MS" pitchFamily="34" charset="-128"/>
              </a:rPr>
              <a:t/>
            </a:r>
            <a:br>
              <a:rPr lang="fr-FR" sz="28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Moun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kapé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viv</a:t>
            </a:r>
            <a:r>
              <a:rPr lang="fr-FR" sz="4000" b="1" dirty="0" smtClean="0">
                <a:solidFill>
                  <a:schemeClr val="bg1"/>
                </a:solidFill>
                <a:latin typeface="Arial Unicode MS" pitchFamily="34" charset="-128"/>
                <a:ea typeface="Arial Unicode MS" pitchFamily="34" charset="-128"/>
                <a:cs typeface="Arial Unicode MS" pitchFamily="34" charset="-128"/>
              </a:rPr>
              <a:t> nan péché, </a:t>
            </a:r>
            <a:endParaRPr lang="fr-FR"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bg1"/>
                </a:solidFill>
                <a:latin typeface="Arial Unicode MS" pitchFamily="34" charset="-128"/>
                <a:ea typeface="Arial Unicode MS" pitchFamily="34" charset="-128"/>
                <a:cs typeface="Arial Unicode MS" pitchFamily="34" charset="-128"/>
              </a:rPr>
              <a:t>yo</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nan </a:t>
            </a:r>
            <a:r>
              <a:rPr lang="fr-FR" sz="4000" b="1" dirty="0" err="1" smtClean="0">
                <a:solidFill>
                  <a:schemeClr val="bg1"/>
                </a:solidFill>
                <a:latin typeface="Arial Unicode MS" pitchFamily="34" charset="-128"/>
                <a:ea typeface="Arial Unicode MS" pitchFamily="34" charset="-128"/>
                <a:cs typeface="Arial Unicode MS" pitchFamily="34" charset="-128"/>
              </a:rPr>
              <a:t>ténèb</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bg1"/>
                </a:solidFill>
                <a:latin typeface="Arial Unicode MS" pitchFamily="34" charset="-128"/>
                <a:ea typeface="Arial Unicode MS" pitchFamily="34" charset="-128"/>
                <a:cs typeface="Arial Unicode MS" pitchFamily="34" charset="-128"/>
              </a:rPr>
              <a:t>Pa </a:t>
            </a:r>
            <a:r>
              <a:rPr lang="fr-FR" sz="4000" b="1" dirty="0" err="1" smtClean="0">
                <a:solidFill>
                  <a:schemeClr val="bg1"/>
                </a:solidFill>
                <a:latin typeface="Arial Unicode MS" pitchFamily="34" charset="-128"/>
                <a:ea typeface="Arial Unicode MS" pitchFamily="34" charset="-128"/>
                <a:cs typeface="Arial Unicode MS" pitchFamily="34" charset="-128"/>
              </a:rPr>
              <a:t>konté</a:t>
            </a:r>
            <a:r>
              <a:rPr lang="fr-FR" sz="4000" b="1" dirty="0" smtClean="0">
                <a:solidFill>
                  <a:schemeClr val="bg1"/>
                </a:solidFill>
                <a:latin typeface="Arial Unicode MS" pitchFamily="34" charset="-128"/>
                <a:ea typeface="Arial Unicode MS" pitchFamily="34" charset="-128"/>
                <a:cs typeface="Arial Unicode MS" pitchFamily="34" charset="-128"/>
              </a:rPr>
              <a:t> sous </a:t>
            </a:r>
            <a:r>
              <a:rPr lang="fr-FR" sz="4000" b="1" dirty="0" err="1" smtClean="0">
                <a:solidFill>
                  <a:schemeClr val="bg1"/>
                </a:solidFill>
                <a:latin typeface="Arial Unicode MS" pitchFamily="34" charset="-128"/>
                <a:ea typeface="Arial Unicode MS" pitchFamily="34" charset="-128"/>
                <a:cs typeface="Arial Unicode MS" pitchFamily="34" charset="-128"/>
              </a:rPr>
              <a:t>tradisyon</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yo</a:t>
            </a:r>
            <a:r>
              <a:rPr lang="fr-FR" sz="4000" b="1" dirty="0" smtClean="0">
                <a:solidFill>
                  <a:schemeClr val="bg1"/>
                </a:solidFill>
                <a:latin typeface="Arial Unicode MS" pitchFamily="34" charset="-128"/>
                <a:ea typeface="Arial Unicode MS" pitchFamily="34" charset="-128"/>
                <a:cs typeface="Arial Unicode MS" pitchFamily="34" charset="-128"/>
              </a:rPr>
              <a:t>, </a:t>
            </a:r>
            <a:endParaRPr lang="fr-FR" sz="40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sa </a:t>
            </a:r>
            <a:r>
              <a:rPr lang="fr-FR" sz="4000" b="1" dirty="0" err="1" smtClean="0">
                <a:solidFill>
                  <a:schemeClr val="bg1"/>
                </a:solidFill>
                <a:latin typeface="Arial Unicode MS" pitchFamily="34" charset="-128"/>
                <a:ea typeface="Arial Unicode MS" pitchFamily="34" charset="-128"/>
                <a:cs typeface="Arial Unicode MS" pitchFamily="34" charset="-128"/>
              </a:rPr>
              <a:t>twò</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fèb</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fr-FR" sz="40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Kè</a:t>
            </a: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Vi-n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jwenn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 La </a:t>
            </a:r>
            <a:r>
              <a:rPr lang="fr-FR" sz="4000" b="1" dirty="0" err="1" smtClean="0">
                <a:solidFill>
                  <a:srgbClr val="FFFF00"/>
                </a:solidFill>
                <a:latin typeface="Arial Unicode MS" pitchFamily="34" charset="-128"/>
                <a:ea typeface="Arial Unicode MS" pitchFamily="34" charset="-128"/>
                <a:cs typeface="Arial Unicode MS" pitchFamily="34" charset="-128"/>
              </a:rPr>
              <a:t>ba</a:t>
            </a:r>
            <a:r>
              <a:rPr lang="fr-FR" sz="4000" b="1" dirty="0" smtClean="0">
                <a:solidFill>
                  <a:srgbClr val="FFFF00"/>
                </a:solidFill>
                <a:latin typeface="Arial Unicode MS" pitchFamily="34" charset="-128"/>
                <a:ea typeface="Arial Unicode MS" pitchFamily="34" charset="-128"/>
                <a:cs typeface="Arial Unicode MS" pitchFamily="34" charset="-128"/>
              </a:rPr>
              <a:t> ou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a </a:t>
            </a:r>
            <a:r>
              <a:rPr lang="fr-FR" sz="4000" b="1" dirty="0" err="1" smtClean="0">
                <a:solidFill>
                  <a:srgbClr val="FFFF00"/>
                </a:solidFill>
                <a:latin typeface="Arial Unicode MS" pitchFamily="34" charset="-128"/>
                <a:ea typeface="Arial Unicode MS" pitchFamily="34" charset="-128"/>
                <a:cs typeface="Arial Unicode MS" pitchFamily="34" charset="-128"/>
              </a:rPr>
              <a:t>dous</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bèl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té </a:t>
            </a:r>
            <a:r>
              <a:rPr lang="fr-FR" sz="4000" b="1" dirty="0" err="1" smtClean="0">
                <a:solidFill>
                  <a:srgbClr val="FFFF00"/>
                </a:solidFill>
                <a:latin typeface="Arial Unicode MS" pitchFamily="34" charset="-128"/>
                <a:ea typeface="Arial Unicode MS" pitchFamily="34" charset="-128"/>
                <a:cs typeface="Arial Unicode MS" pitchFamily="34" charset="-128"/>
              </a:rPr>
              <a:t>avèg</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kounyé</a:t>
            </a:r>
            <a:r>
              <a:rPr lang="fr-FR" sz="4000" b="1" dirty="0" smtClean="0">
                <a:solidFill>
                  <a:srgbClr val="FFFF00"/>
                </a:solidFill>
                <a:latin typeface="Arial Unicode MS" pitchFamily="34" charset="-128"/>
                <a:ea typeface="Arial Unicode MS" pitchFamily="34" charset="-128"/>
                <a:cs typeface="Arial Unicode MS" pitchFamily="34" charset="-128"/>
              </a:rPr>
              <a:t> ya </a:t>
            </a: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wè</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Sèl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lé </a:t>
            </a:r>
            <a:r>
              <a:rPr lang="fr-FR" sz="4000" b="1" dirty="0" err="1" smtClean="0">
                <a:solidFill>
                  <a:srgbClr val="FFFF00"/>
                </a:solidFill>
                <a:latin typeface="Arial Unicode MS" pitchFamily="34" charset="-128"/>
                <a:ea typeface="Arial Unicode MS" pitchFamily="34" charset="-128"/>
                <a:cs typeface="Arial Unicode MS" pitchFamily="34" charset="-128"/>
              </a:rPr>
              <a:t>mond</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4</a:t>
            </a:r>
            <a:r>
              <a:rPr lang="fr-FR" sz="2800" b="1" dirty="0" smtClean="0">
                <a:solidFill>
                  <a:schemeClr val="bg1"/>
                </a:solidFill>
                <a:latin typeface="Arial Unicode MS" pitchFamily="34" charset="-128"/>
                <a:ea typeface="Arial Unicode MS" pitchFamily="34" charset="-128"/>
                <a:cs typeface="Arial Unicode MS" pitchFamily="34" charset="-128"/>
              </a:rPr>
              <a:t>.</a:t>
            </a:r>
            <a:br>
              <a:rPr lang="fr-FR" sz="28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ki</a:t>
            </a:r>
            <a:r>
              <a:rPr lang="fr-FR" sz="4000" b="1" dirty="0" smtClean="0">
                <a:solidFill>
                  <a:schemeClr val="bg1"/>
                </a:solidFill>
                <a:latin typeface="Arial Unicode MS" pitchFamily="34" charset="-128"/>
                <a:ea typeface="Arial Unicode MS" pitchFamily="34" charset="-128"/>
                <a:cs typeface="Arial Unicode MS" pitchFamily="34" charset="-128"/>
              </a:rPr>
              <a:t> van an </a:t>
            </a:r>
            <a:r>
              <a:rPr lang="fr-FR" sz="4000" b="1" dirty="0" err="1" smtClean="0">
                <a:solidFill>
                  <a:schemeClr val="bg1"/>
                </a:solidFill>
                <a:latin typeface="Arial Unicode MS" pitchFamily="34" charset="-128"/>
                <a:ea typeface="Arial Unicode MS" pitchFamily="34" charset="-128"/>
                <a:cs typeface="Arial Unicode MS" pitchFamily="34" charset="-128"/>
              </a:rPr>
              <a:t>syèl</a:t>
            </a:r>
            <a:r>
              <a:rPr lang="fr-FR" sz="4000" b="1" dirty="0" smtClean="0">
                <a:solidFill>
                  <a:schemeClr val="bg1"/>
                </a:solidFill>
                <a:latin typeface="Arial Unicode MS" pitchFamily="34" charset="-128"/>
                <a:ea typeface="Arial Unicode MS" pitchFamily="34" charset="-128"/>
                <a:cs typeface="Arial Unicode MS" pitchFamily="34" charset="-128"/>
              </a:rPr>
              <a:t> la,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lè</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na </a:t>
            </a:r>
            <a:r>
              <a:rPr lang="fr-FR" sz="4000" b="1" dirty="0" err="1" smtClean="0">
                <a:solidFill>
                  <a:schemeClr val="bg1"/>
                </a:solidFill>
                <a:latin typeface="Arial Unicode MS" pitchFamily="34" charset="-128"/>
                <a:ea typeface="Arial Unicode MS" pitchFamily="34" charset="-128"/>
                <a:cs typeface="Arial Unicode MS" pitchFamily="34" charset="-128"/>
              </a:rPr>
              <a:t>gen</a:t>
            </a:r>
            <a:r>
              <a:rPr lang="fr-FR" sz="4000" b="1" dirty="0" smtClean="0">
                <a:solidFill>
                  <a:schemeClr val="bg1"/>
                </a:solidFill>
                <a:latin typeface="Arial Unicode MS" pitchFamily="34" charset="-128"/>
                <a:ea typeface="Arial Unicode MS" pitchFamily="34" charset="-128"/>
                <a:cs typeface="Arial Unicode MS" pitchFamily="34" charset="-128"/>
              </a:rPr>
              <a:t> nan vil </a:t>
            </a:r>
            <a:r>
              <a:rPr lang="fr-FR" sz="4000" b="1" dirty="0" err="1" smtClean="0">
                <a:solidFill>
                  <a:schemeClr val="bg1"/>
                </a:solidFill>
                <a:latin typeface="Arial Unicode MS" pitchFamily="34" charset="-128"/>
                <a:ea typeface="Arial Unicode MS" pitchFamily="34" charset="-128"/>
                <a:cs typeface="Arial Unicode MS" pitchFamily="34" charset="-128"/>
              </a:rPr>
              <a:t>dò</a:t>
            </a:r>
            <a:r>
              <a:rPr lang="fr-FR" sz="4000" b="1" dirty="0" smtClean="0">
                <a:solidFill>
                  <a:schemeClr val="bg1"/>
                </a:solidFill>
                <a:latin typeface="Arial Unicode MS" pitchFamily="34" charset="-128"/>
                <a:ea typeface="Arial Unicode MS" pitchFamily="34" charset="-128"/>
                <a:cs typeface="Arial Unicode MS" pitchFamily="34" charset="-128"/>
              </a:rPr>
              <a:t> a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chemeClr val="bg1"/>
                </a:solidFill>
                <a:latin typeface="Arial Unicode MS" pitchFamily="34" charset="-128"/>
                <a:ea typeface="Arial Unicode MS" pitchFamily="34" charset="-128"/>
                <a:cs typeface="Arial Unicode MS" pitchFamily="34" charset="-128"/>
              </a:rPr>
              <a:t>Sèl</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limyè</a:t>
            </a:r>
            <a:r>
              <a:rPr lang="fr-FR" sz="4000" b="1" dirty="0" smtClean="0">
                <a:solidFill>
                  <a:schemeClr val="bg1"/>
                </a:solidFill>
                <a:latin typeface="Arial Unicode MS" pitchFamily="34" charset="-128"/>
                <a:ea typeface="Arial Unicode MS" pitchFamily="34" charset="-128"/>
                <a:cs typeface="Arial Unicode MS" pitchFamily="34" charset="-128"/>
              </a:rPr>
              <a:t> lé </a:t>
            </a:r>
            <a:r>
              <a:rPr lang="fr-FR" sz="4000" b="1" dirty="0" err="1" smtClean="0">
                <a:solidFill>
                  <a:schemeClr val="bg1"/>
                </a:solidFill>
                <a:latin typeface="Arial Unicode MS" pitchFamily="34" charset="-128"/>
                <a:ea typeface="Arial Unicode MS" pitchFamily="34" charset="-128"/>
                <a:cs typeface="Arial Unicode MS" pitchFamily="34" charset="-128"/>
              </a:rPr>
              <a:t>mond</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sé</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Jézi</a:t>
            </a:r>
            <a:r>
              <a:rPr lang="fr-FR" sz="4000" b="1" dirty="0" smtClean="0">
                <a:solidFill>
                  <a:schemeClr val="bg1"/>
                </a:solidFill>
                <a:latin typeface="Arial Unicode MS" pitchFamily="34" charset="-128"/>
                <a:ea typeface="Arial Unicode MS" pitchFamily="34" charset="-128"/>
                <a:cs typeface="Arial Unicode MS" pitchFamily="34" charset="-128"/>
              </a:rPr>
              <a:t>!</a:t>
            </a:r>
          </a:p>
          <a:p>
            <a:pPr algn="ctr">
              <a:buNone/>
            </a:pPr>
            <a:r>
              <a:rPr lang="fr-FR" sz="40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Kè</a:t>
            </a:r>
            <a:r>
              <a:rPr lang="fr-FR" sz="40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4000" b="1" dirty="0" smtClean="0">
                <a:solidFill>
                  <a:schemeClr val="bg1"/>
                </a:solidFill>
                <a:latin typeface="Arial Unicode MS" pitchFamily="34" charset="-128"/>
                <a:ea typeface="Arial Unicode MS" pitchFamily="34" charset="-128"/>
                <a:cs typeface="Arial Unicode MS" pitchFamily="34" charset="-128"/>
              </a:rPr>
              <a:t/>
            </a:r>
            <a:br>
              <a:rPr lang="fr-FR" sz="4000" b="1" dirty="0" smtClean="0">
                <a:solidFill>
                  <a:schemeClr val="bg1"/>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Vi-n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jwenn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 La </a:t>
            </a:r>
            <a:r>
              <a:rPr lang="fr-FR" sz="4000" b="1" dirty="0" err="1" smtClean="0">
                <a:solidFill>
                  <a:srgbClr val="FFFF00"/>
                </a:solidFill>
                <a:latin typeface="Arial Unicode MS" pitchFamily="34" charset="-128"/>
                <a:ea typeface="Arial Unicode MS" pitchFamily="34" charset="-128"/>
                <a:cs typeface="Arial Unicode MS" pitchFamily="34" charset="-128"/>
              </a:rPr>
              <a:t>ba</a:t>
            </a:r>
            <a:r>
              <a:rPr lang="fr-FR" sz="4000" b="1" dirty="0" smtClean="0">
                <a:solidFill>
                  <a:srgbClr val="FFFF00"/>
                </a:solidFill>
                <a:latin typeface="Arial Unicode MS" pitchFamily="34" charset="-128"/>
                <a:ea typeface="Arial Unicode MS" pitchFamily="34" charset="-128"/>
                <a:cs typeface="Arial Unicode MS" pitchFamily="34" charset="-128"/>
              </a:rPr>
              <a:t> ou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a </a:t>
            </a:r>
            <a:r>
              <a:rPr lang="fr-FR" sz="4000" b="1" dirty="0" err="1" smtClean="0">
                <a:solidFill>
                  <a:srgbClr val="FFFF00"/>
                </a:solidFill>
                <a:latin typeface="Arial Unicode MS" pitchFamily="34" charset="-128"/>
                <a:ea typeface="Arial Unicode MS" pitchFamily="34" charset="-128"/>
                <a:cs typeface="Arial Unicode MS" pitchFamily="34" charset="-128"/>
              </a:rPr>
              <a:t>dous</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bèl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té </a:t>
            </a:r>
            <a:r>
              <a:rPr lang="fr-FR" sz="4000" b="1" dirty="0" err="1" smtClean="0">
                <a:solidFill>
                  <a:srgbClr val="FFFF00"/>
                </a:solidFill>
                <a:latin typeface="Arial Unicode MS" pitchFamily="34" charset="-128"/>
                <a:ea typeface="Arial Unicode MS" pitchFamily="34" charset="-128"/>
                <a:cs typeface="Arial Unicode MS" pitchFamily="34" charset="-128"/>
              </a:rPr>
              <a:t>avèg</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kounyé</a:t>
            </a:r>
            <a:r>
              <a:rPr lang="fr-FR" sz="4000" b="1" dirty="0" smtClean="0">
                <a:solidFill>
                  <a:srgbClr val="FFFF00"/>
                </a:solidFill>
                <a:latin typeface="Arial Unicode MS" pitchFamily="34" charset="-128"/>
                <a:ea typeface="Arial Unicode MS" pitchFamily="34" charset="-128"/>
                <a:cs typeface="Arial Unicode MS" pitchFamily="34" charset="-128"/>
              </a:rPr>
              <a:t> ya </a:t>
            </a:r>
            <a:r>
              <a:rPr lang="fr-FR" sz="4000" b="1" dirty="0" err="1" smtClean="0">
                <a:solidFill>
                  <a:srgbClr val="FFFF00"/>
                </a:solidFill>
                <a:latin typeface="Arial Unicode MS" pitchFamily="34" charset="-128"/>
                <a:ea typeface="Arial Unicode MS" pitchFamily="34" charset="-128"/>
                <a:cs typeface="Arial Unicode MS" pitchFamily="34" charset="-128"/>
              </a:rPr>
              <a:t>mwen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wè</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Sèl</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limyè</a:t>
            </a:r>
            <a:r>
              <a:rPr lang="fr-FR" sz="4000" b="1" dirty="0" smtClean="0">
                <a:solidFill>
                  <a:srgbClr val="FFFF00"/>
                </a:solidFill>
                <a:latin typeface="Arial Unicode MS" pitchFamily="34" charset="-128"/>
                <a:ea typeface="Arial Unicode MS" pitchFamily="34" charset="-128"/>
                <a:cs typeface="Arial Unicode MS" pitchFamily="34" charset="-128"/>
              </a:rPr>
              <a:t> lé </a:t>
            </a:r>
            <a:r>
              <a:rPr lang="fr-FR" sz="4000" b="1" dirty="0" err="1" smtClean="0">
                <a:solidFill>
                  <a:srgbClr val="FFFF00"/>
                </a:solidFill>
                <a:latin typeface="Arial Unicode MS" pitchFamily="34" charset="-128"/>
                <a:ea typeface="Arial Unicode MS" pitchFamily="34" charset="-128"/>
                <a:cs typeface="Arial Unicode MS" pitchFamily="34" charset="-128"/>
              </a:rPr>
              <a:t>mond</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Jézi</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chemeClr val="accent6">
              <a:lumMod val="75000"/>
            </a:schemeClr>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pPr algn="ctr">
              <a:buNone/>
            </a:pPr>
            <a:r>
              <a:rPr lang="en-US" sz="3600" b="1" dirty="0" smtClean="0">
                <a:solidFill>
                  <a:schemeClr val="bg1"/>
                </a:solidFill>
              </a:rPr>
              <a:t>PRIERE  FINALE</a:t>
            </a:r>
          </a:p>
          <a:p>
            <a:pPr algn="ctr">
              <a:buNone/>
            </a:pPr>
            <a:r>
              <a:rPr lang="en-US" sz="3600" b="1" dirty="0" smtClean="0">
                <a:solidFill>
                  <a:schemeClr val="bg1"/>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66349</TotalTime>
  <Words>1853</Words>
  <Application>Microsoft Office PowerPoint</Application>
  <PresentationFormat>On-screen Show (4:3)</PresentationFormat>
  <Paragraphs>299</Paragraphs>
  <Slides>69</Slides>
  <Notes>12</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VISITORS WELCOME</vt:lpstr>
      <vt:lpstr>VISITORS WELCOME</vt:lpstr>
      <vt:lpstr>OFFRANDE</vt:lpstr>
      <vt:lpstr>Slide 41</vt:lpstr>
      <vt:lpstr>Slide 42</vt:lpstr>
      <vt:lpstr>Slide 43</vt:lpstr>
      <vt:lpstr>Slide 44</vt:lpstr>
      <vt:lpstr>Slide 45</vt:lpstr>
      <vt:lpstr>Slide 46</vt:lpstr>
      <vt:lpstr>Slide 47</vt:lpstr>
      <vt:lpstr>PRIÈRE  POUR  L’OFFRANDE  ET LE SERMON</vt:lpstr>
      <vt:lpstr>CHRIST THE ROCK CONGREGATION DIMANCHE 29 JANVIER 2023  Sermon par Pasteur DAMBREVILLE  CHERY</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408</cp:revision>
  <dcterms:created xsi:type="dcterms:W3CDTF">2012-11-25T13:28:17Z</dcterms:created>
  <dcterms:modified xsi:type="dcterms:W3CDTF">2023-01-29T01:14:20Z</dcterms:modified>
</cp:coreProperties>
</file>