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354" r:id="rId4"/>
    <p:sldId id="362" r:id="rId5"/>
    <p:sldId id="363" r:id="rId6"/>
    <p:sldId id="364" r:id="rId7"/>
    <p:sldId id="366" r:id="rId8"/>
    <p:sldId id="367" r:id="rId9"/>
    <p:sldId id="355" r:id="rId10"/>
    <p:sldId id="368" r:id="rId11"/>
    <p:sldId id="370" r:id="rId12"/>
    <p:sldId id="372" r:id="rId13"/>
    <p:sldId id="373" r:id="rId14"/>
    <p:sldId id="356" r:id="rId15"/>
    <p:sldId id="374" r:id="rId16"/>
    <p:sldId id="375" r:id="rId17"/>
    <p:sldId id="377" r:id="rId18"/>
    <p:sldId id="334" r:id="rId19"/>
    <p:sldId id="378" r:id="rId20"/>
    <p:sldId id="379" r:id="rId21"/>
    <p:sldId id="357" r:id="rId22"/>
    <p:sldId id="380" r:id="rId23"/>
    <p:sldId id="358" r:id="rId24"/>
    <p:sldId id="381" r:id="rId25"/>
    <p:sldId id="382" r:id="rId26"/>
    <p:sldId id="359" r:id="rId27"/>
    <p:sldId id="383" r:id="rId28"/>
    <p:sldId id="360" r:id="rId29"/>
    <p:sldId id="384" r:id="rId30"/>
    <p:sldId id="385" r:id="rId31"/>
    <p:sldId id="386" r:id="rId32"/>
    <p:sldId id="387" r:id="rId33"/>
    <p:sldId id="391" r:id="rId34"/>
    <p:sldId id="392" r:id="rId35"/>
    <p:sldId id="393" r:id="rId36"/>
    <p:sldId id="394" r:id="rId37"/>
    <p:sldId id="361" r:id="rId38"/>
    <p:sldId id="395" r:id="rId39"/>
    <p:sldId id="396" r:id="rId40"/>
    <p:sldId id="397" r:id="rId41"/>
    <p:sldId id="39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12/9/2022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</a:t>
            </a:r>
            <a:r>
              <a:rPr lang="en-US" b="1" dirty="0" smtClean="0">
                <a:solidFill>
                  <a:srgbClr val="0D069A"/>
                </a:solidFill>
              </a:rPr>
              <a:t>DEC</a:t>
            </a:r>
            <a:r>
              <a:rPr lang="en-US" b="1" dirty="0" smtClean="0">
                <a:solidFill>
                  <a:srgbClr val="0D069A"/>
                </a:solidFill>
              </a:rPr>
              <a:t>EMBER 11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3200400" cy="41148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THE NARROW GATE TO GET TO GOD</a:t>
            </a:r>
            <a:endParaRPr lang="en-US" sz="5400" dirty="0" smtClean="0">
              <a:solidFill>
                <a:schemeClr val="bg1"/>
              </a:solidFill>
            </a:endParaRPr>
          </a:p>
          <a:p>
            <a:endParaRPr lang="fr-FR" sz="4800" b="1" dirty="0" smtClean="0">
              <a:solidFill>
                <a:srgbClr val="00B050"/>
              </a:solidFill>
            </a:endParaRPr>
          </a:p>
        </p:txBody>
      </p:sp>
      <p:pic>
        <p:nvPicPr>
          <p:cNvPr id="4" name="Picture 3" descr="Matthew 7:13-14 Illustrated: &quot; But small is the gate and narrow the...&quot; —  Heartlight® Galler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2743200"/>
            <a:ext cx="5943600" cy="3965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THE NARROW GATE TO GET TO GOD</a:t>
            </a:r>
            <a:endParaRPr lang="en-US" sz="4400" dirty="0" smtClean="0">
              <a:solidFill>
                <a:srgbClr val="FF0000"/>
              </a:solidFill>
            </a:endParaRPr>
          </a:p>
          <a:p>
            <a:pPr algn="just"/>
            <a:r>
              <a:rPr lang="en-US" sz="4400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7:13-14 </a:t>
            </a:r>
            <a:r>
              <a:rPr lang="en-US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"Enter by the narrow gate; for wide is the gate and broad is the way that leads to destruction, and there are many who go in by it.</a:t>
            </a:r>
          </a:p>
          <a:p>
            <a:pPr algn="just"/>
            <a:r>
              <a:rPr lang="en-US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"Because narrow is the gate and difficult is the way which leads to life, and there are few who find it.</a:t>
            </a:r>
            <a:endParaRPr lang="en-US" sz="44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During the pandemic, the world has become familiar with the definition of narrow gate.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became overtly conscious to prevent the spread of the corona virus.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establishments created a tight access point to their buildings.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had to fill and sign the screening sheet to get access in some places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Someone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actually check your body temperature before letting you in.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went further, if someone in one’s house was infected; everyone in that address had to be tested negative before going back to work.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Traveling by air became a big burden.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some cases, you had to have a </a:t>
            </a:r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covid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negative certificate to board in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went to a graduation in the midst of the pandemic era, it was a mess.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Everyone had to be pre-registered and the lines were very long to get to the arena where the graduation was taking place.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of these measures were justified although many were at odds with them, because it was for a worthy cause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Heaven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 place of complete holiness; no sin can penetrate in the holy city of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of the habitants of the earth sons of Adam are infected with the sin disease.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only ones who can enter in heaven are those who were properly vaccinated by the blood of Jesus.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unvaccinated human being can enter to heaven, by that I mean the cleansing blood of Jesus vaccine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truly want to go to heaven will have to pass through the narrow gate.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gate of heaven is so narrow that two people cannot go through it at a time.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gate of heaven is so narrow that you cannot even get through with your luggage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through the gate of heaven, you have to be at bare.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many alternate gates out there but none of them leads to heaven.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that, I want to consider another parable of Jesus to lay the foundation for my message today.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The Parable of the Wedding Banquet</a:t>
            </a:r>
          </a:p>
          <a:p>
            <a:pPr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 22:1-14</a:t>
            </a:r>
          </a:p>
          <a:p>
            <a:pPr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 Jesus spoke to them again in parables, saying: </a:t>
            </a:r>
          </a:p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“The kingdom of heaven is like a king who prepared a wedding banquet for his son. </a:t>
            </a:r>
          </a:p>
          <a:p>
            <a:pPr algn="just"/>
            <a:r>
              <a:rPr lang="en-US" sz="4800" b="1" baseline="30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3 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sent his servants to those who had been invited to the banquet to tell them to come, but they refused to come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“Then he sent some more servants and said, ‘Tell those who have been invited that I have prepared my dinner: My oxen and fattened cattle have been butchered, and everything is ready. Come to the wedding banquet.’</a:t>
            </a:r>
          </a:p>
          <a:p>
            <a:pPr algn="just"/>
            <a:r>
              <a:rPr lang="en-US" sz="4800" b="1" baseline="30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5 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“But they paid no attention and went off—one to his field, another to his business. </a:t>
            </a:r>
          </a:p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rest seized his servants, mistreated them and killed them.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king was enraged. He sent his army and destroyed those murderers and burned their city.</a:t>
            </a:r>
          </a:p>
          <a:p>
            <a:pPr algn="just"/>
            <a:r>
              <a:rPr lang="en-US" sz="4800" b="1" baseline="30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8 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“Then he said to his servants, ‘The wedding banquet is ready, but those I invited did not deserve to come. </a:t>
            </a:r>
          </a:p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go to the street corners and invite to the banquet anyone you find.’ </a:t>
            </a:r>
          </a:p>
          <a:p>
            <a:pPr algn="just"/>
            <a:r>
              <a:rPr lang="en-US" sz="4800" b="1" baseline="30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10 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the servants went out into the streets and gathered all the people they could find, the bad as well as the good, and the wedding hall was filled with guests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</a:t>
            </a:r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“But when the king came in to see the guests, he noticed a man there who was not wearing wedding clothes. </a:t>
            </a:r>
          </a:p>
          <a:p>
            <a:pPr algn="just"/>
            <a:r>
              <a:rPr lang="en-US" sz="4800" b="1" baseline="30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12 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asked, ‘How did you get in here without wedding clothes, friend?’ The man was speechless.</a:t>
            </a:r>
          </a:p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“Then the king told the attendants, ‘Tie him hand and foot, and throw him outside, into the darkness, where there will be weeping and gnashing of teeth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.’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</a:t>
            </a:r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“For many are invited, but few are chosen.”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Here again we see an invitation followed by the rejection of the first invitees.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set of invitations was launched and the respond was great, yet there was a shameful ejection of one guest.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BANQUET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many ways to get to a paid or check-in event.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wait for someone to open the back door and sneak ii without being noticed.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get in through the windows or somehow through the roof.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pretend to be a staff and walk right in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wait outside and swap places with someone who looks just like you.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Or, you can purchase the ticket and access in through the front door or the check-in access point.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you can present your invitation card and wait to be seated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 chose a fraudulent way to get to the event, you run the risk of getting caught and put to shame.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scrutiny involved to get to the White House, some often manage to get to some events uninvited.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parable of the wedding banquet we find several details that need specific attentions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parable usually conveys one central message, but this parable has a multifold of messages.</a:t>
            </a:r>
          </a:p>
          <a:p>
            <a:pPr lvl="0" algn="just"/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Matthew 22, the parable ends with someone being thrown out for misconduct.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INVITATION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understand that the first invitees were the people of the Jewish nation.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came to His own and His own received him not.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gave a vague and cruel response to the invitation of God.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gave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sorts of excuses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their absences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Others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kill the messengers to get the king angry.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 responses to the invitation have caused the king to destroy that city and all its inhabitants.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Jewish people are the rightful heirs of the Kingdom of God due to the alliance God made with Abraham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their awaited Messiah although they failed to recognize that.</a:t>
            </a:r>
          </a:p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great judgment fell upon them for the way they treated Jesus the only Begotten Son of God.</a:t>
            </a:r>
            <a:endParaRPr lang="en-US" sz="5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INVITATION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wave of invitation was launched in the parable. This time the invitation was broad and unrestrictive.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who wanted could attend the banquet.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king wanted for the banquet to be packed with people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broadness of the invitation had lead one guest to think that the standard of the banquet would be lowered.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contrary was true.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king expected the same high etiquette from all who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attended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banquet.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NARROW GATE TO THE BANQUET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Missing from the parable is the front door operation.</a:t>
            </a: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must have been a front door to check in those guests who were just picked from the side of the road.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must have been a shower room to send these wild guests in before letting them enter the banquet room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must have been a salon to cut the air of these not so fancy guests.</a:t>
            </a: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must have been a dressing room, where the new last minute guests to change their old garments to the fitly garments of the banquet.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must have been a last inspection point before the guests could access to the banquet room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feast must have cost the king three times the amount of money to salvage the new wave of guest to the prestige of the occasion.</a:t>
            </a: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why the king was so furious with the improperly clothed man.</a:t>
            </a:r>
            <a:endParaRPr lang="en-US" sz="48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DISGRACED GUEST AT THE WEDDING BANQUET</a:t>
            </a:r>
          </a:p>
          <a:p>
            <a:pPr algn="just"/>
            <a:r>
              <a:rPr lang="en-US" sz="4400" b="1" baseline="30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11 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“But when the king came in to see the guests, he noticed a man there who was not wearing wedding clothes. </a:t>
            </a:r>
          </a:p>
          <a:p>
            <a:pPr algn="just"/>
            <a:r>
              <a:rPr lang="en-US" sz="4400" b="1" baseline="30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12 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asked, ‘How did you get in here without wedding clothes, friend?’ The man was speechless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you get here without the proper attire the king asked?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let you in?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gave you the pass?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you get in through the front door?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did you end up in the banquet?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Didn’t they specify what kind of gathering it was.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 PARTY, GOD’S RULE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some who hate rules.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Everything has to be done their own way.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there was obviously a process put in place, this man tried to bypass the system to get to the banquet.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those who want to partake in God’s banquet with their filthy clothes of sin on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refuse the process of regeneration.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refuse to crucify their sin nature for the benefit regenerated souls.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want God to lower the standard so that they fit in as is.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Since there was no discrimination in the last invitation, expectedly, both good and bad people attended the banquet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logical that some of the guests would have criminal backgrounds.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the guests would be prostitutes, murderers, con artists, adulterers, homosexuals, pedophiles,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thieves, etc.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the guests would be struggling with all sorts of addictions.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matter what state the guest arrives, the front office of salvation is equipped to deal with it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Holy Spirit is not a makeup artist bur a regeneration artist.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some shows the makeover process may involve dentist, cosmetic surgeons, clothe designers, hair dressers, nails dressers, fitness expert, and the list goes on.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ready to give each and every guess who responds to His invitation a complete makeover to make them fit for the occasion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Holy Spirit is busy preparing us for the day of the Lord.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rejection will occur when the king steps in the banquet.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Everyone might have given you an ok pass, but the opinion of the King is final.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denominations are busy selling tickets to God’s </a:t>
            </a:r>
            <a:r>
              <a:rPr lang="en-US" sz="48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banquet.</a:t>
            </a:r>
            <a:r>
              <a:rPr lang="en-US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lower the standard for their own survival because they make profit on those sales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rest the assurance of your salvation on the bylaws of your church or denomination.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God’s word is the only standard for salvation.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name of love and acceptance, many churches are passing out fake ticket of salvation.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banquet will not take place in your church auditorium but in the kingdom of God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kingdom of God is completely sealed of sin.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would never go against His word.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never updated the requirements of His kingdom to adhere to the bents of the present generations.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anyone tells you that you can live a life of sin and still get to heaven without a genuine repentance, they lied to you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day, it will just be you in the presence of the Holy God and no one else.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eternal destiny will be decided at once by God. 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Either to remain in the King’s banquet or to be thrown out to an eternity of anguish will be decided by God.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that holiness was the determining factor in that parable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 was in a banquet that required a high etiquette.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attire he had on insulted the king.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7:13 "Enter by the narrow gate; for wide is the gate and broad is the way that leads to destruction, and there are many who go in by it.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"Because narrow is the gate and difficult is the way which leads to life, and there are few who find it.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that this parable was given with the gentiles in mind.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were not the first invitees to God’s banquet, the Jewish people were.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their rejection to the invitation, God crafted a plan for all mankind to partake in the plan of salvation.</a:t>
            </a:r>
          </a:p>
          <a:p>
            <a:pPr lvl="0" algn="just">
              <a:buNone/>
            </a:pP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the fact that all sorts of people were invited does not lower the high etiquette required of God’s banquet.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God had not spared the real invitees who neglected his invitation, nor will he spare you if you refuse to adhere to the rules of the banquet.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that it was the king who ordered the non-compliant guest to be thrown out, not the one who let him in and told him he was ok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come to God as you are, but you cannot remain with God as you were.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Sanctification is a threefold process.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first accepted in the admission office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sign the salvation contract for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change of nature by which you can begin the Christian journey.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package, you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accepted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Jesus to be Lord over your life in exchange for salvation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next and hardest phase of the program is the daily sanctification process.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is where many people drop out.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who persevere in the program will be rewarded.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last phase of God’s program is graduation or glorification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Glorification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starts the day you die and those who are still alive, at the rapture of the saints. 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what Mat 22: 14 says,</a:t>
            </a:r>
            <a:r>
              <a:rPr lang="en-US" sz="4800" b="1" baseline="300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“For many are invited, but few are chosen.”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the whole human race is invited, make sure to be among the chosen. </a:t>
            </a:r>
          </a:p>
          <a:p>
            <a:pPr algn="r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8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4806</TotalTime>
  <Words>1958</Words>
  <Application>Microsoft Office PowerPoint</Application>
  <PresentationFormat>On-screen Show (4:3)</PresentationFormat>
  <Paragraphs>148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CHRIST THE ROCK CONGREGATION SUNDAY DECEMBER 11TH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25</cp:revision>
  <dcterms:created xsi:type="dcterms:W3CDTF">2022-11-04T00:47:37Z</dcterms:created>
  <dcterms:modified xsi:type="dcterms:W3CDTF">2022-12-10T21:56:08Z</dcterms:modified>
</cp:coreProperties>
</file>