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6" r:id="rId2"/>
    <p:sldId id="698" r:id="rId3"/>
    <p:sldId id="891" r:id="rId4"/>
    <p:sldId id="892" r:id="rId5"/>
    <p:sldId id="893" r:id="rId6"/>
    <p:sldId id="886" r:id="rId7"/>
    <p:sldId id="894" r:id="rId8"/>
    <p:sldId id="895" r:id="rId9"/>
    <p:sldId id="896" r:id="rId10"/>
    <p:sldId id="900" r:id="rId11"/>
    <p:sldId id="901" r:id="rId12"/>
    <p:sldId id="902" r:id="rId13"/>
    <p:sldId id="897" r:id="rId14"/>
    <p:sldId id="903" r:id="rId15"/>
    <p:sldId id="904" r:id="rId16"/>
    <p:sldId id="887" r:id="rId17"/>
    <p:sldId id="905" r:id="rId18"/>
    <p:sldId id="906" r:id="rId19"/>
    <p:sldId id="751" r:id="rId20"/>
    <p:sldId id="907" r:id="rId21"/>
    <p:sldId id="908" r:id="rId22"/>
    <p:sldId id="909" r:id="rId23"/>
    <p:sldId id="910" r:id="rId24"/>
    <p:sldId id="888" r:id="rId25"/>
    <p:sldId id="911" r:id="rId26"/>
    <p:sldId id="912" r:id="rId27"/>
    <p:sldId id="913" r:id="rId28"/>
    <p:sldId id="914" r:id="rId29"/>
    <p:sldId id="915" r:id="rId30"/>
    <p:sldId id="916" r:id="rId31"/>
    <p:sldId id="844" r:id="rId32"/>
    <p:sldId id="917" r:id="rId33"/>
    <p:sldId id="918" r:id="rId34"/>
    <p:sldId id="889" r:id="rId35"/>
    <p:sldId id="919" r:id="rId36"/>
    <p:sldId id="920" r:id="rId37"/>
    <p:sldId id="890" r:id="rId38"/>
    <p:sldId id="921" r:id="rId39"/>
    <p:sldId id="922" r:id="rId40"/>
    <p:sldId id="92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99FF33"/>
    <a:srgbClr val="0D069A"/>
    <a:srgbClr val="00FF00"/>
    <a:srgbClr val="99FF66"/>
    <a:srgbClr val="FF9933"/>
    <a:srgbClr val="CCCC00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91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</a:t>
            </a:r>
            <a:r>
              <a:rPr lang="en-US" b="1" dirty="0" smtClean="0">
                <a:solidFill>
                  <a:srgbClr val="0D069A"/>
                </a:solidFill>
              </a:rPr>
              <a:t>DEC</a:t>
            </a:r>
            <a:r>
              <a:rPr lang="en-US" b="1" dirty="0" smtClean="0">
                <a:solidFill>
                  <a:srgbClr val="0D069A"/>
                </a:solidFill>
              </a:rPr>
              <a:t>EMBER 4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EDOUARD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70C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sz="4800" b="1" dirty="0" smtClean="0"/>
          </a:p>
          <a:p>
            <a:r>
              <a:rPr lang="fr-FR" sz="4800" b="1" dirty="0" smtClean="0">
                <a:solidFill>
                  <a:schemeClr val="tx1"/>
                </a:solidFill>
              </a:rPr>
              <a:t>PÈRE </a:t>
            </a:r>
            <a:r>
              <a:rPr lang="fr-FR" sz="4800" b="1" dirty="0" smtClean="0">
                <a:solidFill>
                  <a:schemeClr val="tx1"/>
                </a:solidFill>
              </a:rPr>
              <a:t>PARDONNE LEUR CAR ILS NE SAVENT PAS CE QUILS FONT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 : 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</a:t>
            </a:r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23:34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dit: Père, pardonne-leur, car ils ne savent ce qu'ils font. Ils se partagèrent ses vêtements, en tirant au sort.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5:44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moi, je vous dis: Aimez vos ennemis, bénissez ceux qui vous maudissent, faites du bien à ceux qui vous haïssent, et priez pour ceux qui vous maltraitent et qui vous persécutent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Acts</a:t>
            </a:r>
            <a:r>
              <a:rPr lang="fr-FR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7:59-60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ils lapidaient Étienne, qui priait et disait: Seigneur Jésus, reçois mon esprit!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60 Puis, s'étant mis à genoux, il s'écria d'une voix forte: Seigneur, ne leur impute pas ce péché!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après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paroles,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s'endormit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Acts</a:t>
            </a:r>
            <a:r>
              <a:rPr lang="fr-FR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3:17-18</a:t>
            </a:r>
            <a:r>
              <a:rPr lang="fr-FR" sz="48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maintenant, frères, je sais que vous avez agi par ignorance, ainsi que vos chefs.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Mais Dieu a accompli de la sorte ce qu'il avait annoncé d'avance par la bouche de tous ses prophètes, que son Christ devait souffrir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2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</a:t>
            </a:r>
            <a:r>
              <a:rPr lang="fr-FR" sz="42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16:1-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16:1 ¶ Je vous ai dit ces choses, afin qu'elles ne soient pas pour vous une occasion de chute.</a:t>
            </a:r>
            <a:endParaRPr lang="en-US" sz="4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2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Ils vous excluront des synagogues; et même l'heure vient où quiconque vous fera mourir croira rendre un culte à Dieu.</a:t>
            </a:r>
            <a:endParaRPr lang="en-US" sz="42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Et ils agiront ainsi, parce qu'ils n'ont connu ni le Père ni moi.</a:t>
            </a:r>
            <a:endParaRPr lang="en-US" sz="4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PÈRE PARDONNE LEUR CAR ILS NE SAVENT PAS CE QUILS FONT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J’éprouve une profonde admiration envers ceux qui travaillent les gens qui ont des maladies au niveau mental.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Récemment, j’ai eu à observer une de ces personnes qui devait prendre soin d’une femme adulte qui souffrait d’une de ces maladies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C’était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irritant et même presqu’impossible pour moi de survivre la courte lurette de la séance.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devais m’abstenir pour ne pas confronter le patient en question.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me demande comment font les gens qui doivent passer de longues heures à prendre soin de ces personnes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doit à toute heure se rappeler que la personne est malade et qu’elle ne raisonne pas bien, et que ce n’est sa faute.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ne doit jamais prendre à cœur les propos malséants que prononcent ces personnes parce qu’elles agissent sous l’influence d’une maladie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Dieu bénit tous les infirmières et docteurs qui ont pour devoir de soigner ces genres de patients avec la plus haute dignité!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Grande mère du coté paternel a vécu jusqu'à l’âge de 106 ans.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l’avait fait venir habiter avec nous pendant ses derniers jours.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se croyait être le propriétaire de notre maison.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était très autoritaire.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maintes reprises elle me rappelait quand elle avait planté les arbres qui étaient dans notre cour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rappelle une fois, alors que les gens préparaient de la nourriture  pour elle, il y avait des chiens qui d’après ma grande mère s’aventuraient trop près de la nourriture.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demandait en maintes reprises de chasser les chiens.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Voyant que tout le monde faisait table rase à ses commandes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ajoute, « 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chyen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 LOL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Aussi irritante qu’était sa réplique, tout le monde se bornait de la rien dire.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Quoique jeune, je me rappelle du regard haineux qu’elle avait reçu pour son insulte.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devait la pardonner parce qu’elle ne savait pas ce qu’elle faisait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ya bien aussi des gens qui agissent en dehors de la logique et du bon sens et qui pourtant ne sont pas classifiés comme des malades.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bien de gens qui ne savent pas distinguer le bien du mal sans le savoir.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aussi des offenses qui sont innocentes, où l’offenseur est motivé de bonne foi mais commet une action offensive sans le savoir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Haïti, les enfants aimaient jouer avec les cailloux comme si c’était de la vraie monnaie.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mère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m’a raconté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comment, étant encore très jeune, j’ai pris les figues d’une marchande et commencer à les manger.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 laissé par suite les cailloux qui étaient dans ma poche comme payement pour les figues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Personne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n’avait fait appel à la police à mon issu parce que j’étais un enfant, trop jeune pour comprendre la différence entre vraie et fausse monnaie.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mon fond intérieur, je me croyais avoir acquitté de ma dette en laissant les cailloux.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charge revenait à ma mère de rembourser pour les figues avec la vraie monnaie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plus facile à pardonner quand on essaye de comprendre le point de vue de l’offenseur.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plus facile à pardonner quand l’offenseur est innocenté par la victime.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Père, pardonne leur, car ils ne savent pas ce qu’ils font. 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NE TIENT PAS COMPTE DES TEMPS D’IGNORANCE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Lors de son voyage missionnaire à Athènes, Paul trouva que les Athéniens étaient des gens religieux.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vénéraient beaucoup de dieux.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avaient même bâtir un autel dédié à un dieu inconnu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Après de leur avoir acclamer pour leur zèle, Paul eut à leur dire’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17:30 Dieu, sans tenir compte des temps d'ignorance, annonce maintenant à tous les hommes, en tous lieux, qu'ils aient à se repentir,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Peuple de Dieu, la tâche est à nous de prêcher la bonne nouvelle du salut à tout être humain pour les faire sortir des ténèbres vers la merveilleuse lumière de Jésus Christ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9:41 Jésus leur répondit: Si vous étiez aveugles, vous n'auriez pas de péché. Mais maintenant vous dites: Nous voyons. C'est pour cela que votre péché subsiste.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aveugles, c’est-à-dire les ignorants sont absous devant Dieu.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ce qui connaissent la vérité sont à tort s’ils ne partage pas cette vérité avec les ignorants.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CAS DE SODOME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nous dit que les gens de Sodome étaient des hommes pervers et de grands pécheurs.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Bien que Dieu était obligé de détruire Sodome et les villes voisines à cause de leur cruauté, Jésus eut à dire de bonnes choses de Sodome. 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11:21-23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Malheur à toi,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Chorazin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malheur à toi,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Bethsaïda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car, si les miracles qui ont été faits au milieu de vous avaient été faits dans Tyr et dans Sidon, il y a longtemps qu'elles se seraient repenties, en prenant le sac et la cendre.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C'est pourquoi je vous le dis: au jour du jugement, Tyr et Sidon seront traitées moins rigoureusement que vous.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8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toi,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Capernaüm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seras-tu élevée jusqu'au ciel? Non. Tu seras abaissée jusqu'au séjour des morts; car, si les miracles qui ont été faits au milieu de toi avaient été faits dans Sodome, elle subsisterait encore aujourd'hui.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C'est pourquoi je vous le dis: au jour du jugement, le pays de Sodome sera traité moins rigoureusement que toi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Sodome avait été évangélisé, la ville subsisterait encore.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était obligé à incendier ces villes à cause du taux de leur iniquité et par moyen de prévention pour empêcher l’épanouissement de leur conduite sur la terre prématurément.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reconnait en partit leur innocence.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étaient saturés dans une culture d’impudicité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enfants comme les adultes raisonnaient de la même manière.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Sodome avait vu les miracles de Jésus et avait entendu son message, elle se repentirait et subsisterait jusqu'à ce jour.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plus grand problème de l’humanité c’est leur ignorance du Dieu Créateur et de ses préceptes.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CAS DE NINIVE</a:t>
            </a: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Dieu envoya Jonas a Ninive, il refusa catégoriquement de s’y rendre là-bas.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Jonah comprenait ce que serait l’implication de sa présence et de son 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message aux Ninivites.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voulait que le peuple de Ninive soit gardé dans l’ignorance afin d’attirer sur  lui le jugement imminent de Dieu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l’aide d’un UBER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maritime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envoyé par Dieu, le prophète se trouvait sur les côtes de Ninive après trois jours de voyage.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message de Jonas était direct et menaçant.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40 jours Ninive sera détruit.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aucun effort du prophète, le message de Jonas était pris à cœur par tout le peuple de Ninive.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message de Jonas produisit une repentance nationale et radicale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Jonas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s’en souciait nullement de la repentance de Ninive.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qui le concernait c’était sa réputation de prophète en cas où la prophétie ne se matérialiserait pas.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bout de 40 jours, Quand Jonas vit que la ville Ninive était épargnée du jugement de Dieu, il fut furieux contre Dieu et demanda la mort.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paroles que Dieu prononça à Jonas  me captivent l’attention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Jonas 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4:1-4 </a:t>
            </a:r>
            <a:endParaRPr lang="fr-FR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Cela déplut fort à Jonas, et il fut irrité.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Il implora l'Éternel, et il dit: Ah! Éternel, n'est-ce pas ce que je disais quand j'étais encore dans mon pays? C'est ce que je voulais prévenir en fuyant à </a:t>
            </a:r>
            <a:r>
              <a:rPr lang="fr-FR" sz="48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Tarsis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je savais que tu es un Dieu compatissant et miséricordieux, lent à la colère et riche en bonté, et qui te repens du mal.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Maintenant, Éternel, prends-moi donc la vie, car la mort m'est préférable à la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vie.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répondit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Fais-tu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bien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t'irriter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Jon 4:9-11 </a:t>
            </a:r>
            <a:endParaRPr lang="fr-FR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Dieu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 à Jonas: Fais-tu bien de t'irriter à cause du ricin? Il répondit: Je fais bien de m'irriter jusqu'à la mort.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Et l'Éternel dit: Tu as pitié du ricin qui ne t'a coûté aucune peine et que tu n'as pas fait croître, qui est né dans une nuit et qui a péri dans une nuit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moi, je n'aurais pas pitié de Ninive, la grande ville, dans laquelle se trouvent plus de cent vingt mille hommes qui ne savent pas distinguer leur droite de leur gauche,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des animaux en grand nombre!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habitants de Ninive n’avaient aucune notion de Dieu pour les aider à contrecarrer à leurs penchants vers l’iniquité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fois averti du jugement imminent de Dieu, les Ninivites comme un seul homme se  repentaient et changeaient leur trajectoire vers le bien.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1Jo 1:9 Si nous confessons nos péchés, il est fidèle et juste pour nous les pardonner, et pour nous purifier de toute iniquité. </a:t>
            </a:r>
            <a:endParaRPr lang="en-US" sz="48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DIEU TARDE-T-IL A JUGER LE MONDE ?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2Pe 3:9 ¶ Le Seigneur ne tarde pas dans l'accomplissement de la promesse, comme quelques-uns le croient; mais il use de patience envers vous, ne voulant pas qu'aucun périsse, mais voulant que tous arrivent à la repentance.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se demandent pourquoi s’abstient encore de juger le monde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réponse, c’est que l’évangélisation mondiale n’est pas encore a son comble.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faut que la Bonne Nouvelle soit prêchée à tout le monde entier.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L’enfer eternel n’est pas une mince affaire, il faut que les gens de ce monde soient  avertis du jugement à venir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autres chrétiens sommes fautifs pour la dégradation morale de notre génération. 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 combien de personnes aviez-vous présentée Jésus au ours de la semaine écoulée, au cours du mois écoulé, ou au cours de l’année écoulée ?  </a:t>
            </a:r>
            <a:endParaRPr lang="en-US" sz="48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PARDONE-Z VOUS LES UNS LES AUTRES</a:t>
            </a:r>
            <a:endParaRPr lang="en-US" sz="48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Eph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4:32 Soyez bons les uns envers les autres, compatissants, vous pardonnant réciproquement, comme Dieu vous a pardonné en Christ.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pardon que nous avons reçu de Dieu doit être évident dans nos interactions avec nos semblables.</a:t>
            </a:r>
            <a:endParaRPr lang="en-US" sz="48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pardonner 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obligatoire pour 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Chrétien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 de Dieu en notre envers est conditionnelle et proportionnelle a la même mesure que nous pardonnons nos offenseurs.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Pardonner c’est de se débarrasser de ses droits de venger.</a:t>
            </a:r>
            <a:endParaRPr lang="en-US" sz="48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Pardonner c’est d’ouvrir les portes de la prison de notre cœur pour libérer nos offenseurs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Pardonner</a:t>
            </a:r>
            <a:r>
              <a:rPr lang="fr-FR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c’est de se libérer soi-même des chaînes de la rancune, et de la haine.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vouloir justifier votre offenseur, essayez de comprendre que nous sommes tous victimes et vilains à la fois dans ce monde.</a:t>
            </a:r>
            <a:endParaRPr lang="en-US" sz="48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PÈRE PARDONNE LEUR CAR ILS NE SAVENT PAS CE QUILS FONT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message est une révélation de Dieu que j’ai reçu au cours de la semaine.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avons répondu à la question pourquoi Dieu tarde à juger ce monde.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gens de ce monde ignorent encore Dieu parce que personne ne leur parle de 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pratique du pardon est obligatoire à chaque vrai chrétien.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Pardonner est beaucoup plus facile lorsque nous nous mettons à la place de l’offenseur et essayer de voir son point de vue.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Rappelons-nous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nous sommes tous des victimes sur cette terre. 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Rappelons-nous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personne que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étions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jadis avant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notre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rencontre avec le Seigneur et ce que Dieu a fait de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maintenant.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Rappelons-nous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comme disciples de Jésus Christ nous devons suivre les traces de notre Maitre.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tranchant de la souffrance la plus inimaginable Jésus s’en souciait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encore du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bienêtre de ceux qui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l’angoissaient.  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avait pu pardonner ceux qui le crucifiaient, demandons-lui la force de faire autant à ceux qui nous offensent.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PÈRE PARDONNE LEUR CAR ILS NE SAVENT PAS CE QUILS FONT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0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52333</TotalTime>
  <Words>2080</Words>
  <Application>Microsoft Office PowerPoint</Application>
  <PresentationFormat>On-screen Show (4:3)</PresentationFormat>
  <Paragraphs>127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CHRIST THE ROCK CONGREGATION SUNDAY DECEMBER 4TH 2022  Sermon by Pastor  MARC EDOUARD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194</cp:revision>
  <dcterms:created xsi:type="dcterms:W3CDTF">2020-08-22T16:53:36Z</dcterms:created>
  <dcterms:modified xsi:type="dcterms:W3CDTF">2022-12-02T12:39:00Z</dcterms:modified>
</cp:coreProperties>
</file>