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8" r:id="rId2"/>
    <p:sldId id="259" r:id="rId3"/>
    <p:sldId id="383" r:id="rId4"/>
    <p:sldId id="384" r:id="rId5"/>
    <p:sldId id="370" r:id="rId6"/>
    <p:sldId id="385" r:id="rId7"/>
    <p:sldId id="386" r:id="rId8"/>
    <p:sldId id="387" r:id="rId9"/>
    <p:sldId id="392" r:id="rId10"/>
    <p:sldId id="393" r:id="rId11"/>
    <p:sldId id="394" r:id="rId12"/>
    <p:sldId id="395" r:id="rId13"/>
    <p:sldId id="396" r:id="rId14"/>
    <p:sldId id="397" r:id="rId15"/>
    <p:sldId id="371" r:id="rId16"/>
    <p:sldId id="398" r:id="rId17"/>
    <p:sldId id="399" r:id="rId18"/>
    <p:sldId id="363" r:id="rId19"/>
    <p:sldId id="400" r:id="rId20"/>
    <p:sldId id="372" r:id="rId21"/>
    <p:sldId id="401" r:id="rId22"/>
    <p:sldId id="402" r:id="rId23"/>
    <p:sldId id="403" r:id="rId24"/>
    <p:sldId id="404" r:id="rId25"/>
    <p:sldId id="373" r:id="rId26"/>
    <p:sldId id="405" r:id="rId27"/>
    <p:sldId id="406" r:id="rId28"/>
    <p:sldId id="364" r:id="rId29"/>
    <p:sldId id="407" r:id="rId30"/>
    <p:sldId id="410" r:id="rId31"/>
    <p:sldId id="412" r:id="rId32"/>
    <p:sldId id="382" r:id="rId33"/>
    <p:sldId id="413" r:id="rId34"/>
    <p:sldId id="414" r:id="rId35"/>
    <p:sldId id="415" r:id="rId36"/>
    <p:sldId id="365" r:id="rId37"/>
    <p:sldId id="419" r:id="rId38"/>
    <p:sldId id="417" r:id="rId39"/>
    <p:sldId id="418" r:id="rId40"/>
    <p:sldId id="420" r:id="rId41"/>
    <p:sldId id="421" r:id="rId42"/>
    <p:sldId id="427" r:id="rId43"/>
    <p:sldId id="428" r:id="rId44"/>
    <p:sldId id="429" r:id="rId45"/>
    <p:sldId id="430" r:id="rId46"/>
    <p:sldId id="431"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481F67"/>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4576" autoAdjust="0"/>
  </p:normalViewPr>
  <p:slideViewPr>
    <p:cSldViewPr>
      <p:cViewPr varScale="1">
        <p:scale>
          <a:sx n="69" d="100"/>
          <a:sy n="69" d="100"/>
        </p:scale>
        <p:origin x="-1110"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E1FF47-37A7-4FDF-A030-5721B9666626}" type="datetimeFigureOut">
              <a:rPr lang="en-US" smtClean="0"/>
              <a:t>12/22/2022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DA676E-6649-492B-BD11-7D3B2DE3E8D3}"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12/22/2022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12/22/2022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913EDA-7D0E-40B0-B7FE-FB6FDE79C664}" type="datetimeFigureOut">
              <a:rPr lang="en-US" smtClean="0"/>
              <a:pPr/>
              <a:t>12/22/2022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C913EDA-7D0E-40B0-B7FE-FB6FDE79C664}" type="datetimeFigureOut">
              <a:rPr lang="en-US" smtClean="0"/>
              <a:pPr/>
              <a:t>12/22/2022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C913EDA-7D0E-40B0-B7FE-FB6FDE79C664}" type="datetimeFigureOut">
              <a:rPr lang="en-US" smtClean="0"/>
              <a:pPr/>
              <a:t>12/22/2022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C913EDA-7D0E-40B0-B7FE-FB6FDE79C664}" type="datetimeFigureOut">
              <a:rPr lang="en-US" smtClean="0"/>
              <a:pPr/>
              <a:t>12/22/2022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913EDA-7D0E-40B0-B7FE-FB6FDE79C664}" type="datetimeFigureOut">
              <a:rPr lang="en-US" smtClean="0"/>
              <a:pPr/>
              <a:t>12/22/2022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913EDA-7D0E-40B0-B7FE-FB6FDE79C664}" type="datetimeFigureOut">
              <a:rPr lang="en-US" smtClean="0"/>
              <a:pPr/>
              <a:t>12/22/2022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913EDA-7D0E-40B0-B7FE-FB6FDE79C664}" type="datetimeFigureOut">
              <a:rPr lang="en-US" smtClean="0"/>
              <a:pPr/>
              <a:t>12/22/2022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12/22/2022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12/22/2022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913EDA-7D0E-40B0-B7FE-FB6FDE79C664}" type="datetimeFigureOut">
              <a:rPr lang="en-US" smtClean="0"/>
              <a:pPr/>
              <a:t>12/22/2022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BA7178-4AB4-4E2E-A0F0-676B07ACA7F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blipFill>
            <a:blip r:embed="rId2"/>
            <a:tile tx="0" ty="0" sx="100000" sy="100000" flip="none" algn="tl"/>
          </a:blipFill>
          <a:ln/>
        </p:spPr>
        <p:style>
          <a:lnRef idx="3">
            <a:schemeClr val="lt1"/>
          </a:lnRef>
          <a:fillRef idx="1">
            <a:schemeClr val="dk1"/>
          </a:fillRef>
          <a:effectRef idx="1">
            <a:schemeClr val="dk1"/>
          </a:effectRef>
          <a:fontRef idx="minor">
            <a:schemeClr val="lt1"/>
          </a:fontRef>
        </p:style>
        <p:txBody>
          <a:bodyPr>
            <a:normAutofit fontScale="90000"/>
          </a:bodyPr>
          <a:lstStyle/>
          <a:p>
            <a:r>
              <a:rPr lang="en-US" b="1" dirty="0" smtClean="0">
                <a:solidFill>
                  <a:srgbClr val="00B0F0"/>
                </a:solidFill>
              </a:rPr>
              <a:t>CHRIST THE ROCK CONGREGATION</a:t>
            </a:r>
            <a:r>
              <a:rPr lang="en-US" b="1" dirty="0" smtClean="0">
                <a:solidFill>
                  <a:schemeClr val="bg1"/>
                </a:solidFill>
              </a:rPr>
              <a:t/>
            </a:r>
            <a:br>
              <a:rPr lang="en-US" b="1" dirty="0" smtClean="0">
                <a:solidFill>
                  <a:schemeClr val="bg1"/>
                </a:solidFill>
              </a:rPr>
            </a:br>
            <a:r>
              <a:rPr lang="en-US" b="1" dirty="0" smtClean="0">
                <a:solidFill>
                  <a:srgbClr val="FFFF00"/>
                </a:solidFill>
              </a:rPr>
              <a:t>SUNDAY DECEMBER </a:t>
            </a:r>
            <a:r>
              <a:rPr lang="en-US" b="1" dirty="0" smtClean="0">
                <a:solidFill>
                  <a:srgbClr val="FFFF00"/>
                </a:solidFill>
              </a:rPr>
              <a:t>25</a:t>
            </a:r>
            <a:r>
              <a:rPr lang="en-US" b="1" baseline="30000" dirty="0" smtClean="0">
                <a:solidFill>
                  <a:srgbClr val="FFFF00"/>
                </a:solidFill>
              </a:rPr>
              <a:t>TH</a:t>
            </a:r>
            <a:r>
              <a:rPr lang="en-US" b="1" dirty="0" smtClean="0">
                <a:solidFill>
                  <a:srgbClr val="FFFF00"/>
                </a:solidFill>
              </a:rPr>
              <a:t> </a:t>
            </a:r>
            <a:r>
              <a:rPr lang="en-US" b="1" dirty="0" smtClean="0">
                <a:solidFill>
                  <a:srgbClr val="FFFF00"/>
                </a:solidFill>
              </a:rPr>
              <a:t>2022 </a:t>
            </a:r>
            <a:r>
              <a:rPr lang="en-US" b="1" dirty="0" smtClean="0">
                <a:solidFill>
                  <a:schemeClr val="bg1"/>
                </a:solidFill>
              </a:rPr>
              <a:t/>
            </a:r>
            <a:br>
              <a:rPr lang="en-US" b="1" dirty="0" smtClean="0">
                <a:solidFill>
                  <a:schemeClr val="bg1"/>
                </a:solidFill>
              </a:rPr>
            </a:br>
            <a:r>
              <a:rPr lang="en-US" b="1" dirty="0" smtClean="0">
                <a:solidFill>
                  <a:schemeClr val="bg1"/>
                </a:solidFill>
              </a:rPr>
              <a:t>Sermon by Pastor </a:t>
            </a:r>
            <a:br>
              <a:rPr lang="en-US" b="1" dirty="0" smtClean="0">
                <a:solidFill>
                  <a:schemeClr val="bg1"/>
                </a:solidFill>
              </a:rPr>
            </a:br>
            <a:r>
              <a:rPr lang="en-US" b="1" dirty="0" smtClean="0">
                <a:solidFill>
                  <a:srgbClr val="00B0F0"/>
                </a:solidFill>
              </a:rPr>
              <a:t>MARC SIMEON</a:t>
            </a:r>
            <a:endParaRPr lang="en-US" dirty="0">
              <a:solidFill>
                <a:srgbClr val="00B0F0"/>
              </a:solidFill>
            </a:endParaRPr>
          </a:p>
        </p:txBody>
      </p:sp>
      <p:sp>
        <p:nvSpPr>
          <p:cNvPr id="3" name="Subtitle 2"/>
          <p:cNvSpPr>
            <a:spLocks noGrp="1"/>
          </p:cNvSpPr>
          <p:nvPr>
            <p:ph type="subTitle" idx="1"/>
          </p:nvPr>
        </p:nvSpPr>
        <p:spPr>
          <a:xfrm>
            <a:off x="0" y="2819400"/>
            <a:ext cx="9144000" cy="4038600"/>
          </a:xfrm>
          <a:blipFill>
            <a:blip r:embed="rId3"/>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endParaRPr lang="en-US" sz="5400" b="1" dirty="0" smtClean="0">
              <a:solidFill>
                <a:schemeClr val="tx1"/>
              </a:solidFill>
            </a:endParaRPr>
          </a:p>
          <a:p>
            <a:r>
              <a:rPr lang="fr-FR" sz="5400" b="1" dirty="0" smtClean="0">
                <a:solidFill>
                  <a:srgbClr val="C00000"/>
                </a:solidFill>
              </a:rPr>
              <a:t>LA NECESSITE DE L’INCARNATION DE JESUS-CHRIST</a:t>
            </a:r>
            <a:endParaRPr lang="en-US" sz="5400" dirty="0">
              <a:solidFill>
                <a:srgbClr val="C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ctr">
              <a:buNone/>
            </a:pPr>
            <a:r>
              <a:rPr lang="fr-FR" sz="4400" b="1" dirty="0" smtClean="0">
                <a:solidFill>
                  <a:srgbClr val="C00000"/>
                </a:solidFill>
                <a:latin typeface="Arial Unicode MS" pitchFamily="34" charset="-128"/>
                <a:ea typeface="Arial Unicode MS" pitchFamily="34" charset="-128"/>
                <a:cs typeface="Arial Unicode MS" pitchFamily="34" charset="-128"/>
              </a:rPr>
              <a:t>LECTURE : </a:t>
            </a:r>
            <a:r>
              <a:rPr lang="en-US" sz="4400" b="1" dirty="0" smtClean="0">
                <a:solidFill>
                  <a:srgbClr val="C00000"/>
                </a:solidFill>
                <a:latin typeface="Arial Unicode MS" pitchFamily="34" charset="-128"/>
                <a:ea typeface="Arial Unicode MS" pitchFamily="34" charset="-128"/>
                <a:cs typeface="Arial Unicode MS" pitchFamily="34" charset="-128"/>
              </a:rPr>
              <a:t>COLOSSIENS 1:12-20</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Col 1:12 ¶ Rendez grâces au Père, qui vous a rendus capables d'avoir part à l'héritage des saints dans la lumière,</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C00000"/>
                </a:solidFill>
                <a:latin typeface="Arial Unicode MS" pitchFamily="34" charset="-128"/>
                <a:ea typeface="Arial Unicode MS" pitchFamily="34" charset="-128"/>
                <a:cs typeface="Arial Unicode MS" pitchFamily="34" charset="-128"/>
              </a:rPr>
              <a:t>13 qui nous a délivrés de la puissance des ténèbres et nous a transportés dans le royaume du Fils de son amour,</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14 en qui nous avons la rédemption, la rémission des péchés</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buNone/>
            </a:pPr>
            <a:r>
              <a:rPr lang="fr-FR" sz="4400" b="1" dirty="0" smtClean="0">
                <a:latin typeface="Arial Unicode MS" pitchFamily="34" charset="-128"/>
                <a:ea typeface="Arial Unicode MS" pitchFamily="34" charset="-128"/>
                <a:cs typeface="Arial Unicode MS" pitchFamily="34" charset="-128"/>
              </a:rPr>
              <a:t>15 </a:t>
            </a:r>
            <a:r>
              <a:rPr lang="fr-FR" sz="4400" b="1" dirty="0" smtClean="0">
                <a:latin typeface="Arial Unicode MS" pitchFamily="34" charset="-128"/>
                <a:ea typeface="Arial Unicode MS" pitchFamily="34" charset="-128"/>
                <a:cs typeface="Arial Unicode MS" pitchFamily="34" charset="-128"/>
              </a:rPr>
              <a:t>Il est l'image du Dieu invisible, le premier-né de toute la création.</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C00000"/>
                </a:solidFill>
                <a:latin typeface="Arial Unicode MS" pitchFamily="34" charset="-128"/>
                <a:ea typeface="Arial Unicode MS" pitchFamily="34" charset="-128"/>
                <a:cs typeface="Arial Unicode MS" pitchFamily="34" charset="-128"/>
              </a:rPr>
              <a:t>16 Car en lui ont été créées toutes les choses qui sont dans les cieux et sur la terre, les visibles et les invisibles, trônes, dignités, dominations, autorités. Tout a été créé par lui et pour lui.</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17 Il est avant toutes choses, et toutes choses subsistent en lui.</a:t>
            </a:r>
            <a:endParaRPr lang="en-US" sz="4400" b="1" dirty="0" smtClean="0">
              <a:latin typeface="Arial Unicode MS" pitchFamily="34" charset="-128"/>
              <a:ea typeface="Arial Unicode MS" pitchFamily="34" charset="-128"/>
              <a:cs typeface="Arial Unicode MS" pitchFamily="34" charset="-128"/>
            </a:endParaRPr>
          </a:p>
          <a:p>
            <a:pPr algn="just">
              <a:buNone/>
            </a:pP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buNone/>
            </a:pPr>
            <a:r>
              <a:rPr lang="fr-FR" sz="4400" b="1" dirty="0" smtClean="0">
                <a:latin typeface="Arial Unicode MS" pitchFamily="34" charset="-128"/>
                <a:ea typeface="Arial Unicode MS" pitchFamily="34" charset="-128"/>
                <a:cs typeface="Arial Unicode MS" pitchFamily="34" charset="-128"/>
              </a:rPr>
              <a:t>18 </a:t>
            </a:r>
            <a:r>
              <a:rPr lang="fr-FR" sz="4400" b="1" dirty="0" smtClean="0">
                <a:latin typeface="Arial Unicode MS" pitchFamily="34" charset="-128"/>
                <a:ea typeface="Arial Unicode MS" pitchFamily="34" charset="-128"/>
                <a:cs typeface="Arial Unicode MS" pitchFamily="34" charset="-128"/>
              </a:rPr>
              <a:t>Il est la tête du corps de l'Église; il est le commencement, le premier-né d'entre les morts, afin d'être en tout le premier.</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C00000"/>
                </a:solidFill>
                <a:latin typeface="Arial Unicode MS" pitchFamily="34" charset="-128"/>
                <a:ea typeface="Arial Unicode MS" pitchFamily="34" charset="-128"/>
                <a:cs typeface="Arial Unicode MS" pitchFamily="34" charset="-128"/>
              </a:rPr>
              <a:t>19 Car Dieu a voulu que toute plénitude habitât en lui;</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20 il a voulu par lui réconcilier tout avec lui-même, tant ce qui est sur la terre que ce qui est dans les cieux, en faisant la paix par lui, par le sang de sa croix.</a:t>
            </a:r>
            <a:endParaRPr lang="en-US" sz="4400" b="1" dirty="0" smtClean="0">
              <a:latin typeface="Arial Unicode MS" pitchFamily="34" charset="-128"/>
              <a:ea typeface="Arial Unicode MS" pitchFamily="34" charset="-128"/>
              <a:cs typeface="Arial Unicode MS" pitchFamily="34" charset="-128"/>
            </a:endParaRP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INTRODUCTION</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Lorsque nous contemplons la sagesse infiniment variée de Dieu, nous voyons que Dieu a tout fait pour but.</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La création toute entière a été créée par la parole de Dieu, mais quand à l’homme, Dieu l’a formé de ses propres mains.</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L’homme a été créé majestueusement à l’image et à la ressemblance de Dieu</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fontScale="92500"/>
          </a:bodyPr>
          <a:lstStyle/>
          <a:p>
            <a:pPr lvl="0" algn="just"/>
            <a:r>
              <a:rPr lang="fr-FR" sz="4400" b="1" dirty="0" smtClean="0">
                <a:latin typeface="Arial Unicode MS" pitchFamily="34" charset="-128"/>
                <a:ea typeface="Arial Unicode MS" pitchFamily="34" charset="-128"/>
                <a:cs typeface="Arial Unicode MS" pitchFamily="34" charset="-128"/>
              </a:rPr>
              <a:t>Dieu </a:t>
            </a:r>
            <a:r>
              <a:rPr lang="fr-FR" sz="4400" b="1" dirty="0" smtClean="0">
                <a:latin typeface="Arial Unicode MS" pitchFamily="34" charset="-128"/>
                <a:ea typeface="Arial Unicode MS" pitchFamily="34" charset="-128"/>
                <a:cs typeface="Arial Unicode MS" pitchFamily="34" charset="-128"/>
              </a:rPr>
              <a:t>a soufflé le souffle de vie dans l’homme et il devint une âme vivante.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Dans sa sagesse, Dieu a créé l’homme de manière pour que toute la divinité de Dieu puisse habiter dans le corps humain.</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David avait raison en exclamant dans le Psaume 139, « Je te loue de ce que je suis une créature si merveilleuse. </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lvl="0" algn="just"/>
            <a:r>
              <a:rPr lang="fr-FR" sz="4400" b="1" dirty="0" smtClean="0">
                <a:latin typeface="Arial Unicode MS" pitchFamily="34" charset="-128"/>
                <a:ea typeface="Arial Unicode MS" pitchFamily="34" charset="-128"/>
                <a:cs typeface="Arial Unicode MS" pitchFamily="34" charset="-128"/>
              </a:rPr>
              <a:t>Avec </a:t>
            </a:r>
            <a:r>
              <a:rPr lang="fr-FR" sz="4400" b="1" dirty="0" smtClean="0">
                <a:latin typeface="Arial Unicode MS" pitchFamily="34" charset="-128"/>
                <a:ea typeface="Arial Unicode MS" pitchFamily="34" charset="-128"/>
                <a:cs typeface="Arial Unicode MS" pitchFamily="34" charset="-128"/>
              </a:rPr>
              <a:t>la chute de nos premiers parents, le genre humain a connu la mort spirituelle et devint séparer de Dieu.</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Le coin divin dans l’homme a été paralysé par l’effet du péché.</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L’homme était devenu comme un ordinateur déprogrammé.</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Alors que l’ordinateur peut être </a:t>
            </a:r>
            <a:r>
              <a:rPr lang="fr-FR" sz="4400" b="1" dirty="0" smtClean="0">
                <a:solidFill>
                  <a:srgbClr val="0000CC"/>
                </a:solidFill>
                <a:latin typeface="Arial Unicode MS" pitchFamily="34" charset="-128"/>
                <a:ea typeface="Arial Unicode MS" pitchFamily="34" charset="-128"/>
                <a:cs typeface="Arial Unicode MS" pitchFamily="34" charset="-128"/>
              </a:rPr>
              <a:t>opérationnel, </a:t>
            </a:r>
            <a:r>
              <a:rPr lang="fr-FR" sz="4400" b="1" dirty="0" smtClean="0">
                <a:solidFill>
                  <a:srgbClr val="0000CC"/>
                </a:solidFill>
                <a:latin typeface="Arial Unicode MS" pitchFamily="34" charset="-128"/>
                <a:ea typeface="Arial Unicode MS" pitchFamily="34" charset="-128"/>
                <a:cs typeface="Arial Unicode MS" pitchFamily="34" charset="-128"/>
              </a:rPr>
              <a:t>il devint incapable à effectuer les tâches majeures</a:t>
            </a:r>
            <a:r>
              <a:rPr lang="fr-FR"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fr-FR" sz="4400" b="1" dirty="0" smtClean="0">
                <a:latin typeface="Arial Unicode MS" pitchFamily="34" charset="-128"/>
                <a:ea typeface="Arial Unicode MS" pitchFamily="34" charset="-128"/>
                <a:cs typeface="Arial Unicode MS" pitchFamily="34" charset="-128"/>
              </a:rPr>
              <a:t>Apres </a:t>
            </a:r>
            <a:r>
              <a:rPr lang="fr-FR" sz="4400" b="1" dirty="0" smtClean="0">
                <a:latin typeface="Arial Unicode MS" pitchFamily="34" charset="-128"/>
                <a:ea typeface="Arial Unicode MS" pitchFamily="34" charset="-128"/>
                <a:cs typeface="Arial Unicode MS" pitchFamily="34" charset="-128"/>
              </a:rPr>
              <a:t>la chute de l’homme, la réaction de Dieu a surprit même le diable.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Au lieu d’éradiquer la race humaine et de s’en faire une autre, Dieu s’en souciait plutôt de la restauration de la race humaine.</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Le procès de la restauration de l’homme allait être le plus couteux de tout ce que Dieu avait déjà fait.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lvl="0" algn="just"/>
            <a:r>
              <a:rPr lang="fr-FR" sz="4400" b="1" dirty="0" smtClean="0">
                <a:latin typeface="Arial Unicode MS" pitchFamily="34" charset="-128"/>
                <a:ea typeface="Arial Unicode MS" pitchFamily="34" charset="-128"/>
                <a:cs typeface="Arial Unicode MS" pitchFamily="34" charset="-128"/>
              </a:rPr>
              <a:t>Il </a:t>
            </a:r>
            <a:r>
              <a:rPr lang="fr-FR" sz="4400" b="1" dirty="0" smtClean="0">
                <a:latin typeface="Arial Unicode MS" pitchFamily="34" charset="-128"/>
                <a:ea typeface="Arial Unicode MS" pitchFamily="34" charset="-128"/>
                <a:cs typeface="Arial Unicode MS" pitchFamily="34" charset="-128"/>
              </a:rPr>
              <a:t>n’y a rien de logique dans ce grand amour que Dieu éprouve pour une créature aussi faible comme l’homme.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C’est comme une famille aisée qui est prête à tout disposer à la survie d’un enfant nouveau né qui tombe malade.</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Quoique la survie de l’enfant n’est pas garantie, et que l’enfant passera toute sa vie en en quête de convalescence</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lvl="0" algn="just"/>
            <a:r>
              <a:rPr lang="fr-FR" sz="4400" b="1" dirty="0" smtClean="0">
                <a:latin typeface="Arial Unicode MS" pitchFamily="34" charset="-128"/>
                <a:ea typeface="Arial Unicode MS" pitchFamily="34" charset="-128"/>
                <a:cs typeface="Arial Unicode MS" pitchFamily="34" charset="-128"/>
              </a:rPr>
              <a:t>Le </a:t>
            </a:r>
            <a:r>
              <a:rPr lang="fr-FR" sz="4400" b="1" dirty="0" smtClean="0">
                <a:latin typeface="Arial Unicode MS" pitchFamily="34" charset="-128"/>
                <a:ea typeface="Arial Unicode MS" pitchFamily="34" charset="-128"/>
                <a:cs typeface="Arial Unicode MS" pitchFamily="34" charset="-128"/>
              </a:rPr>
              <a:t>père et la mère de l’enfant redoublent leur effort pour sauver l’enfant.</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S’il faut qu’ils épuisent tout leur avoir et qu’ils donnent leurs cœurs ou d’autres organes de leur corps pour sauvegarder la vie de l’enfant, ils sont prêts à le faire.</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Et s’il faut qu’ils meurent pour que l’enfant puisse vivre, ils sont prêts à le faire.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Ces </a:t>
            </a:r>
            <a:r>
              <a:rPr lang="fr-FR" sz="4400" b="1" dirty="0" smtClean="0">
                <a:latin typeface="Arial Unicode MS" pitchFamily="34" charset="-128"/>
                <a:ea typeface="Arial Unicode MS" pitchFamily="34" charset="-128"/>
                <a:cs typeface="Arial Unicode MS" pitchFamily="34" charset="-128"/>
              </a:rPr>
              <a:t>genres de parents sont rares et je les admire beaucoup.</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L’illustration que je viens de vous donner nous met en proximité de l’amour inaltérable et incompréhensible de Dieu pour l’humanité.</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L’amour de Dieu est exhibé dans Jean 3 :</a:t>
            </a:r>
            <a:r>
              <a:rPr lang="fr-FR" sz="4400" b="1" dirty="0" smtClean="0">
                <a:latin typeface="Arial Unicode MS" pitchFamily="34" charset="-128"/>
                <a:ea typeface="Arial Unicode MS" pitchFamily="34" charset="-128"/>
                <a:cs typeface="Arial Unicode MS" pitchFamily="34" charset="-128"/>
              </a:rPr>
              <a:t>16</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lvl="0" algn="just"/>
            <a:r>
              <a:rPr lang="fr-FR" sz="4400" b="1" dirty="0" smtClean="0">
                <a:latin typeface="Arial Unicode MS" pitchFamily="34" charset="-128"/>
                <a:ea typeface="Arial Unicode MS" pitchFamily="34" charset="-128"/>
                <a:cs typeface="Arial Unicode MS" pitchFamily="34" charset="-128"/>
              </a:rPr>
              <a:t>Jean </a:t>
            </a:r>
            <a:r>
              <a:rPr lang="fr-FR" sz="4400" b="1" dirty="0" smtClean="0">
                <a:latin typeface="Arial Unicode MS" pitchFamily="34" charset="-128"/>
                <a:ea typeface="Arial Unicode MS" pitchFamily="34" charset="-128"/>
                <a:cs typeface="Arial Unicode MS" pitchFamily="34" charset="-128"/>
              </a:rPr>
              <a:t>3:16 Car Dieu a tant aimé le monde qu'il a donné son Fils unique, afin que quiconque croit en lui ne périsse point, mais qu'il ait la vie éternelle.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Partout sur la terre, les hommes célèbrent la naissance de Jésus en ce jour sans concevoir l’essence de l’incarnation de Jésus Christ.</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Pourquoi Jésus devait naître sur cette terre </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fr-FR" sz="4400" b="1" dirty="0" smtClean="0">
                <a:latin typeface="Arial Unicode MS" pitchFamily="34" charset="-128"/>
                <a:ea typeface="Arial Unicode MS" pitchFamily="34" charset="-128"/>
                <a:cs typeface="Arial Unicode MS" pitchFamily="34" charset="-128"/>
              </a:rPr>
              <a:t>Quelle </a:t>
            </a:r>
            <a:r>
              <a:rPr lang="fr-FR" sz="4400" b="1" dirty="0" smtClean="0">
                <a:latin typeface="Arial Unicode MS" pitchFamily="34" charset="-128"/>
                <a:ea typeface="Arial Unicode MS" pitchFamily="34" charset="-128"/>
                <a:cs typeface="Arial Unicode MS" pitchFamily="34" charset="-128"/>
              </a:rPr>
              <a:t>est l’implication de l’incarnation de Jésus christ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Il faut dire que Jésus est le missionnaire par excellence.</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Jésus est descendu sur la terre pour accomplir une mission qui était impossible à tout autres êtres d’accomplir</a:t>
            </a:r>
            <a:r>
              <a:rPr lang="fr-FR" sz="4400" b="1" dirty="0" smtClean="0">
                <a:latin typeface="Arial Unicode MS" pitchFamily="34" charset="-128"/>
                <a:ea typeface="Arial Unicode MS" pitchFamily="34" charset="-128"/>
                <a:cs typeface="Arial Unicode MS" pitchFamily="34" charset="-128"/>
              </a:rPr>
              <a:t>.</a:t>
            </a: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La moindre erreur pourrait périmer la mission.</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lvl="0" algn="just"/>
            <a:r>
              <a:rPr lang="fr-FR" sz="4400" b="1" dirty="0" smtClean="0">
                <a:latin typeface="Arial Unicode MS" pitchFamily="34" charset="-128"/>
                <a:ea typeface="Arial Unicode MS" pitchFamily="34" charset="-128"/>
                <a:cs typeface="Arial Unicode MS" pitchFamily="34" charset="-128"/>
              </a:rPr>
              <a:t>En </a:t>
            </a:r>
            <a:r>
              <a:rPr lang="fr-FR" sz="4400" b="1" dirty="0" smtClean="0">
                <a:latin typeface="Arial Unicode MS" pitchFamily="34" charset="-128"/>
                <a:ea typeface="Arial Unicode MS" pitchFamily="34" charset="-128"/>
                <a:cs typeface="Arial Unicode MS" pitchFamily="34" charset="-128"/>
              </a:rPr>
              <a:t>préparation pour ce message, j’ai lu un article qui évalue au moins sept raisons pour lesquelles Jésus devait naître sur cette terre.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Je vais emprunter ses </a:t>
            </a:r>
            <a:r>
              <a:rPr lang="fr-FR" sz="4400" b="1" dirty="0" smtClean="0">
                <a:solidFill>
                  <a:srgbClr val="0000CC"/>
                </a:solidFill>
                <a:latin typeface="Arial Unicode MS" pitchFamily="34" charset="-128"/>
                <a:ea typeface="Arial Unicode MS" pitchFamily="34" charset="-128"/>
                <a:cs typeface="Arial Unicode MS" pitchFamily="34" charset="-128"/>
              </a:rPr>
              <a:t>points pour servir comme </a:t>
            </a:r>
            <a:r>
              <a:rPr lang="fr-FR" sz="4400" b="1" dirty="0" smtClean="0">
                <a:solidFill>
                  <a:srgbClr val="0000CC"/>
                </a:solidFill>
                <a:latin typeface="Arial Unicode MS" pitchFamily="34" charset="-128"/>
                <a:ea typeface="Arial Unicode MS" pitchFamily="34" charset="-128"/>
                <a:cs typeface="Arial Unicode MS" pitchFamily="34" charset="-128"/>
              </a:rPr>
              <a:t>toile de fond pour mon message ce matin.</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Considérant le prix ultime du salut de l’homme, je peux conclure que Dieu a envoyé son Fils unique dans le monde parce que c’était l’unique et le seul moyen pour sauver la race humaine.    </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LES SEPT RAISONS DE LA NAISSANCE DE JESUS.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buNone/>
            </a:pPr>
            <a:r>
              <a:rPr lang="fr-FR" sz="4400" b="1" dirty="0" smtClean="0">
                <a:solidFill>
                  <a:srgbClr val="FF0000"/>
                </a:solidFill>
                <a:latin typeface="Arial Unicode MS" pitchFamily="34" charset="-128"/>
                <a:ea typeface="Arial Unicode MS" pitchFamily="34" charset="-128"/>
                <a:cs typeface="Arial Unicode MS" pitchFamily="34" charset="-128"/>
              </a:rPr>
              <a:t>I</a:t>
            </a:r>
            <a:r>
              <a:rPr lang="fr-FR" sz="4400" b="1" dirty="0" smtClean="0">
                <a:solidFill>
                  <a:srgbClr val="FF0000"/>
                </a:solidFill>
                <a:latin typeface="Arial Unicode MS" pitchFamily="34" charset="-128"/>
                <a:ea typeface="Arial Unicode MS" pitchFamily="34" charset="-128"/>
                <a:cs typeface="Arial Unicode MS" pitchFamily="34" charset="-128"/>
              </a:rPr>
              <a:t>- JESUS </a:t>
            </a:r>
            <a:r>
              <a:rPr lang="fr-FR" sz="4400" b="1" dirty="0" smtClean="0">
                <a:solidFill>
                  <a:srgbClr val="FF0000"/>
                </a:solidFill>
                <a:latin typeface="Arial Unicode MS" pitchFamily="34" charset="-128"/>
                <a:ea typeface="Arial Unicode MS" pitchFamily="34" charset="-128"/>
                <a:cs typeface="Arial Unicode MS" pitchFamily="34" charset="-128"/>
              </a:rPr>
              <a:t>DEVAIT NAITRE A CAUSE DU PECHE DE L’HUMANITE.</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Jésus Christ est l’Agneau immolée de Dieu depuis avant la fondation du monde.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FF0000"/>
                </a:solidFill>
                <a:latin typeface="Arial Unicode MS" pitchFamily="34" charset="-128"/>
                <a:ea typeface="Arial Unicode MS" pitchFamily="34" charset="-128"/>
                <a:cs typeface="Arial Unicode MS" pitchFamily="34" charset="-128"/>
              </a:rPr>
              <a:t>La Bible déclare, or sans effusion de sang, il n’y a pas de pardon</a:t>
            </a:r>
            <a:r>
              <a:rPr lang="fr-FR" sz="4400" b="1" dirty="0" smtClean="0">
                <a:solidFill>
                  <a:srgbClr val="FF0000"/>
                </a:solidFill>
                <a:latin typeface="Arial Unicode MS" pitchFamily="34" charset="-128"/>
                <a:ea typeface="Arial Unicode MS" pitchFamily="34" charset="-128"/>
                <a:cs typeface="Arial Unicode MS" pitchFamily="34" charset="-128"/>
              </a:rPr>
              <a:t>.</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85000" lnSpcReduction="10000"/>
          </a:bodyPr>
          <a:lstStyle/>
          <a:p>
            <a:pPr lvl="0" algn="just"/>
            <a:r>
              <a:rPr lang="fr-FR" sz="4400" b="1" dirty="0" err="1" smtClean="0">
                <a:solidFill>
                  <a:srgbClr val="FF0000"/>
                </a:solidFill>
                <a:latin typeface="Arial Unicode MS" pitchFamily="34" charset="-128"/>
                <a:ea typeface="Arial Unicode MS" pitchFamily="34" charset="-128"/>
                <a:cs typeface="Arial Unicode MS" pitchFamily="34" charset="-128"/>
              </a:rPr>
              <a:t>Heb</a:t>
            </a:r>
            <a:r>
              <a:rPr lang="fr-FR" sz="4400" b="1" dirty="0" smtClean="0">
                <a:solidFill>
                  <a:srgbClr val="FF0000"/>
                </a:solidFill>
                <a:latin typeface="Arial Unicode MS" pitchFamily="34" charset="-128"/>
                <a:ea typeface="Arial Unicode MS" pitchFamily="34" charset="-128"/>
                <a:cs typeface="Arial Unicode MS" pitchFamily="34" charset="-128"/>
              </a:rPr>
              <a:t> 10:4-7 </a:t>
            </a:r>
            <a:r>
              <a:rPr lang="fr-FR" sz="4400" b="1" dirty="0" smtClean="0">
                <a:latin typeface="Arial Unicode MS" pitchFamily="34" charset="-128"/>
                <a:ea typeface="Arial Unicode MS" pitchFamily="34" charset="-128"/>
                <a:cs typeface="Arial Unicode MS" pitchFamily="34" charset="-128"/>
              </a:rPr>
              <a:t>car il est impossible que le sang des taureaux et des boucs ôte les péchés.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FF0000"/>
                </a:solidFill>
                <a:latin typeface="Arial Unicode MS" pitchFamily="34" charset="-128"/>
                <a:ea typeface="Arial Unicode MS" pitchFamily="34" charset="-128"/>
                <a:cs typeface="Arial Unicode MS" pitchFamily="34" charset="-128"/>
              </a:rPr>
              <a:t>5 C'est pourquoi Christ, entrant dans le monde, dit: Tu n'as voulu ni sacrifice ni offrande, Mais tu m'as formé un corps;</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 6 Tu n'as agréé ni holocaustes ni sacrifices pour le péché.</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FF0000"/>
                </a:solidFill>
                <a:latin typeface="Arial Unicode MS" pitchFamily="34" charset="-128"/>
                <a:ea typeface="Arial Unicode MS" pitchFamily="34" charset="-128"/>
                <a:cs typeface="Arial Unicode MS" pitchFamily="34" charset="-128"/>
              </a:rPr>
              <a:t> 7 ¶ Alors j'ai dit: Voici, je viens (Dans le rouleau du livre il est question de moi) Pour faire, ô Dieu, ta volonté</a:t>
            </a:r>
            <a:r>
              <a:rPr lang="fr-FR" sz="4400" b="1" dirty="0" smtClean="0">
                <a:solidFill>
                  <a:srgbClr val="FF0000"/>
                </a:solidFill>
                <a:latin typeface="Arial Unicode MS" pitchFamily="34" charset="-128"/>
                <a:ea typeface="Arial Unicode MS" pitchFamily="34" charset="-128"/>
                <a:cs typeface="Arial Unicode MS" pitchFamily="34" charset="-128"/>
              </a:rPr>
              <a:t>.</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fr-FR" sz="4400" b="1" dirty="0" err="1" smtClean="0">
                <a:solidFill>
                  <a:srgbClr val="FF0000"/>
                </a:solidFill>
                <a:latin typeface="Arial Unicode MS" pitchFamily="34" charset="-128"/>
                <a:ea typeface="Arial Unicode MS" pitchFamily="34" charset="-128"/>
                <a:cs typeface="Arial Unicode MS" pitchFamily="34" charset="-128"/>
              </a:rPr>
              <a:t>Eph</a:t>
            </a:r>
            <a:r>
              <a:rPr lang="fr-FR" sz="4400" b="1" dirty="0" smtClean="0">
                <a:solidFill>
                  <a:srgbClr val="FF0000"/>
                </a:solidFill>
                <a:latin typeface="Arial Unicode MS" pitchFamily="34" charset="-128"/>
                <a:ea typeface="Arial Unicode MS" pitchFamily="34" charset="-128"/>
                <a:cs typeface="Arial Unicode MS" pitchFamily="34" charset="-128"/>
              </a:rPr>
              <a:t> </a:t>
            </a:r>
            <a:r>
              <a:rPr lang="fr-FR" sz="4400" b="1" dirty="0" smtClean="0">
                <a:solidFill>
                  <a:srgbClr val="FF0000"/>
                </a:solidFill>
                <a:latin typeface="Arial Unicode MS" pitchFamily="34" charset="-128"/>
                <a:ea typeface="Arial Unicode MS" pitchFamily="34" charset="-128"/>
                <a:cs typeface="Arial Unicode MS" pitchFamily="34" charset="-128"/>
              </a:rPr>
              <a:t>2:5 </a:t>
            </a:r>
            <a:r>
              <a:rPr lang="fr-FR" sz="4400" b="1" dirty="0" smtClean="0">
                <a:latin typeface="Arial Unicode MS" pitchFamily="34" charset="-128"/>
                <a:ea typeface="Arial Unicode MS" pitchFamily="34" charset="-128"/>
                <a:cs typeface="Arial Unicode MS" pitchFamily="34" charset="-128"/>
              </a:rPr>
              <a:t>nous qui étions morts par nos offenses, nous a rendus à la vie avec Christ (c'est par grâce que vous êtes sauvés);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FF0000"/>
                </a:solidFill>
                <a:latin typeface="Arial Unicode MS" pitchFamily="34" charset="-128"/>
                <a:ea typeface="Arial Unicode MS" pitchFamily="34" charset="-128"/>
                <a:cs typeface="Arial Unicode MS" pitchFamily="34" charset="-128"/>
              </a:rPr>
              <a:t>La malédiction du péché de l’humanité resterait irréversible si Christ n’était pas venu dans le monde.</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Dieu avait sacrifié un agneau pour couvrir le péché de nos premiers parents dans le Jardin d’Eden, mais seul le sacrifice de Jésus à Golgotha peut effacer le péché de l’homme. </a:t>
            </a:r>
            <a:endParaRPr lang="en-US" sz="4400" b="1" dirty="0" smtClean="0">
              <a:latin typeface="Arial Unicode MS" pitchFamily="34" charset="-128"/>
              <a:ea typeface="Arial Unicode MS" pitchFamily="34" charset="-128"/>
              <a:cs typeface="Arial Unicode MS" pitchFamily="34" charset="-128"/>
            </a:endParaRP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buNone/>
            </a:pPr>
            <a:r>
              <a:rPr lang="fr-FR" sz="4400" b="1" dirty="0" smtClean="0"/>
              <a:t>II- JESUS </a:t>
            </a:r>
            <a:r>
              <a:rPr lang="fr-FR" sz="4400" b="1" dirty="0" smtClean="0"/>
              <a:t>DEVAIT NAITRE POUR REVELER LA NATURE DE DIEU A L’HUMANITE.</a:t>
            </a:r>
            <a:endParaRPr lang="en-US" sz="4400" dirty="0" smtClean="0"/>
          </a:p>
          <a:p>
            <a:pPr lvl="0" algn="just"/>
            <a:r>
              <a:rPr lang="fr-FR" sz="4400" b="1" dirty="0" smtClean="0">
                <a:solidFill>
                  <a:schemeClr val="bg1"/>
                </a:solidFill>
                <a:latin typeface="Arial Unicode MS" pitchFamily="34" charset="-128"/>
                <a:ea typeface="Arial Unicode MS" pitchFamily="34" charset="-128"/>
                <a:cs typeface="Arial Unicode MS" pitchFamily="34" charset="-128"/>
              </a:rPr>
              <a:t>Après la chute, Dieu avait chassé l’homme hors du jardin et par conte le genre  humain devint propre arbitre de sa destiné.</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L’homme devint un être dépravé et désorienté en s’avançant toujours vers le mal.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400" b="1" dirty="0" smtClean="0">
                <a:latin typeface="Arial Unicode MS" pitchFamily="34" charset="-128"/>
                <a:ea typeface="Arial Unicode MS" pitchFamily="34" charset="-128"/>
                <a:cs typeface="Arial Unicode MS" pitchFamily="34" charset="-128"/>
              </a:rPr>
              <a:t>Jésus </a:t>
            </a:r>
            <a:r>
              <a:rPr lang="fr-FR" sz="4400" b="1" dirty="0" smtClean="0">
                <a:latin typeface="Arial Unicode MS" pitchFamily="34" charset="-128"/>
                <a:ea typeface="Arial Unicode MS" pitchFamily="34" charset="-128"/>
                <a:cs typeface="Arial Unicode MS" pitchFamily="34" charset="-128"/>
              </a:rPr>
              <a:t>vint sur la terre pour révéler la nature de Dieu à l’humanité.</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err="1" smtClean="0">
                <a:solidFill>
                  <a:schemeClr val="bg1"/>
                </a:solidFill>
                <a:latin typeface="Arial Unicode MS" pitchFamily="34" charset="-128"/>
                <a:ea typeface="Arial Unicode MS" pitchFamily="34" charset="-128"/>
                <a:cs typeface="Arial Unicode MS" pitchFamily="34" charset="-128"/>
              </a:rPr>
              <a:t>Heb</a:t>
            </a:r>
            <a:r>
              <a:rPr lang="fr-FR" sz="4400" b="1" dirty="0" smtClean="0">
                <a:solidFill>
                  <a:schemeClr val="bg1"/>
                </a:solidFill>
                <a:latin typeface="Arial Unicode MS" pitchFamily="34" charset="-128"/>
                <a:ea typeface="Arial Unicode MS" pitchFamily="34" charset="-128"/>
                <a:cs typeface="Arial Unicode MS" pitchFamily="34" charset="-128"/>
              </a:rPr>
              <a:t> 1:1 ¶ Après avoir autrefois, à plusieurs reprises et de plusieurs manières, parlé à nos pères par les prophètes, (1:2) Dieu,</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2 dans ces derniers temps, nous a parlé par le Fils, qu'il a établi héritier de toutes choses, par lequel il a aussi créé le monde,</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buNone/>
            </a:pPr>
            <a:r>
              <a:rPr lang="en-US" sz="4400" b="1" dirty="0" smtClean="0"/>
              <a:t>III- JESUS </a:t>
            </a:r>
            <a:r>
              <a:rPr lang="en-US" sz="4400" b="1" dirty="0" smtClean="0"/>
              <a:t>DEVAIT NAITRE ABOLIR LE PECHE DE L’HUMANITE PAR SON SACRIFICE PARFAIT.</a:t>
            </a:r>
            <a:endParaRPr lang="en-US" sz="4400" dirty="0" smtClean="0"/>
          </a:p>
          <a:p>
            <a:pPr lvl="0" algn="just"/>
            <a:r>
              <a:rPr lang="fr-FR" sz="4400" b="1" dirty="0" err="1" smtClean="0">
                <a:solidFill>
                  <a:srgbClr val="0000CC"/>
                </a:solidFill>
                <a:latin typeface="Arial Unicode MS" pitchFamily="34" charset="-128"/>
                <a:ea typeface="Arial Unicode MS" pitchFamily="34" charset="-128"/>
                <a:cs typeface="Arial Unicode MS" pitchFamily="34" charset="-128"/>
              </a:rPr>
              <a:t>Heb</a:t>
            </a:r>
            <a:r>
              <a:rPr lang="fr-FR" sz="4400" b="1" dirty="0" smtClean="0">
                <a:solidFill>
                  <a:srgbClr val="0000CC"/>
                </a:solidFill>
                <a:latin typeface="Arial Unicode MS" pitchFamily="34" charset="-128"/>
                <a:ea typeface="Arial Unicode MS" pitchFamily="34" charset="-128"/>
                <a:cs typeface="Arial Unicode MS" pitchFamily="34" charset="-128"/>
              </a:rPr>
              <a:t> 9:11-14 </a:t>
            </a:r>
            <a:r>
              <a:rPr lang="fr-FR" sz="4400" b="1" dirty="0" smtClean="0">
                <a:solidFill>
                  <a:srgbClr val="0000CC"/>
                </a:solidFill>
                <a:latin typeface="Arial Unicode MS" pitchFamily="34" charset="-128"/>
                <a:ea typeface="Arial Unicode MS" pitchFamily="34" charset="-128"/>
                <a:cs typeface="Arial Unicode MS" pitchFamily="34" charset="-128"/>
              </a:rPr>
              <a:t>Mais </a:t>
            </a:r>
            <a:r>
              <a:rPr lang="fr-FR" sz="4400" b="1" dirty="0" smtClean="0">
                <a:solidFill>
                  <a:srgbClr val="0000CC"/>
                </a:solidFill>
                <a:latin typeface="Arial Unicode MS" pitchFamily="34" charset="-128"/>
                <a:ea typeface="Arial Unicode MS" pitchFamily="34" charset="-128"/>
                <a:cs typeface="Arial Unicode MS" pitchFamily="34" charset="-128"/>
              </a:rPr>
              <a:t>Christ est venu comme souverain sacrificateur des biens à venir; il a traversé le tabernacle plus grand et plus parfait, qui n'est pas construit de main d'homme, c'est-à-dire, qui n'est pas de cette création;</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buNone/>
            </a:pPr>
            <a:r>
              <a:rPr lang="fr-FR" sz="4400" b="1" dirty="0" smtClean="0">
                <a:latin typeface="Arial Unicode MS" pitchFamily="34" charset="-128"/>
                <a:ea typeface="Arial Unicode MS" pitchFamily="34" charset="-128"/>
                <a:cs typeface="Arial Unicode MS" pitchFamily="34" charset="-128"/>
              </a:rPr>
              <a:t>12 </a:t>
            </a:r>
            <a:r>
              <a:rPr lang="fr-FR" sz="4400" b="1" dirty="0" smtClean="0">
                <a:latin typeface="Arial Unicode MS" pitchFamily="34" charset="-128"/>
                <a:ea typeface="Arial Unicode MS" pitchFamily="34" charset="-128"/>
                <a:cs typeface="Arial Unicode MS" pitchFamily="34" charset="-128"/>
              </a:rPr>
              <a:t>et il est entré une fois pour toutes dans le lieu très saint, non avec le sang des boucs et des veaux, mais avec son propre sang, ayant obtenu une rédemption éternelle.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0000CC"/>
                </a:solidFill>
                <a:latin typeface="Arial Unicode MS" pitchFamily="34" charset="-128"/>
                <a:ea typeface="Arial Unicode MS" pitchFamily="34" charset="-128"/>
                <a:cs typeface="Arial Unicode MS" pitchFamily="34" charset="-128"/>
              </a:rPr>
              <a:t>13 Car si le sang des taureaux et des boucs, et la cendre d'une vache, répandue sur ceux qui sont souillés, sanctifient et procurent la pureté de la chair,</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endParaRPr lang="en-US" sz="4400"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buNone/>
            </a:pPr>
            <a:r>
              <a:rPr lang="fr-FR" sz="4400" b="1" dirty="0" smtClean="0">
                <a:latin typeface="Arial Unicode MS" pitchFamily="34" charset="-128"/>
                <a:ea typeface="Arial Unicode MS" pitchFamily="34" charset="-128"/>
                <a:cs typeface="Arial Unicode MS" pitchFamily="34" charset="-128"/>
              </a:rPr>
              <a:t>14 </a:t>
            </a:r>
            <a:r>
              <a:rPr lang="fr-FR" sz="4400" b="1" dirty="0" smtClean="0">
                <a:latin typeface="Arial Unicode MS" pitchFamily="34" charset="-128"/>
                <a:ea typeface="Arial Unicode MS" pitchFamily="34" charset="-128"/>
                <a:cs typeface="Arial Unicode MS" pitchFamily="34" charset="-128"/>
              </a:rPr>
              <a:t>combien plus le sang de Christ, qui, par un esprit éternel, s'est offert lui-même sans tache à Dieu, purifiera-t-il votre conscience des </a:t>
            </a:r>
            <a:r>
              <a:rPr lang="fr-FR" sz="4400" b="1" dirty="0" smtClean="0">
                <a:latin typeface="Arial Unicode MS" pitchFamily="34" charset="-128"/>
                <a:ea typeface="Arial Unicode MS" pitchFamily="34" charset="-128"/>
                <a:cs typeface="Arial Unicode MS" pitchFamily="34" charset="-128"/>
              </a:rPr>
              <a:t>œuvres </a:t>
            </a:r>
            <a:r>
              <a:rPr lang="fr-FR" sz="4400" b="1" dirty="0" smtClean="0">
                <a:latin typeface="Arial Unicode MS" pitchFamily="34" charset="-128"/>
                <a:ea typeface="Arial Unicode MS" pitchFamily="34" charset="-128"/>
                <a:cs typeface="Arial Unicode MS" pitchFamily="34" charset="-128"/>
              </a:rPr>
              <a:t>mortes, afin que vous serviez le Dieu </a:t>
            </a:r>
            <a:r>
              <a:rPr lang="fr-FR" sz="4400" b="1" dirty="0" smtClean="0">
                <a:latin typeface="Arial Unicode MS" pitchFamily="34" charset="-128"/>
                <a:ea typeface="Arial Unicode MS" pitchFamily="34" charset="-128"/>
                <a:cs typeface="Arial Unicode MS" pitchFamily="34" charset="-128"/>
              </a:rPr>
              <a:t>vivant.</a:t>
            </a:r>
          </a:p>
          <a:p>
            <a:pPr algn="just"/>
            <a:r>
              <a:rPr lang="fr-FR" sz="4400" b="1" dirty="0" smtClean="0">
                <a:solidFill>
                  <a:srgbClr val="0000CC"/>
                </a:solidFill>
                <a:latin typeface="Arial Unicode MS" pitchFamily="34" charset="-128"/>
                <a:ea typeface="Arial Unicode MS" pitchFamily="34" charset="-128"/>
                <a:cs typeface="Arial Unicode MS" pitchFamily="34" charset="-128"/>
              </a:rPr>
              <a:t>Le sang de Jésus est le seul sacrifice qui pourrait satisfaire la justice de Dieu.</a:t>
            </a:r>
            <a:endParaRPr lang="fr-FR"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1Jean 4:14 ¶ Et nous, nous avons vu et nous attestons que le Père a envoyé le Fils comme Sauveur du monde.</a:t>
            </a:r>
          </a:p>
          <a:p>
            <a:pPr algn="just"/>
            <a:r>
              <a:rPr lang="fr-FR" sz="4400" b="1" dirty="0" smtClean="0">
                <a:solidFill>
                  <a:srgbClr val="0000CC"/>
                </a:solidFill>
                <a:latin typeface="Arial Unicode MS" pitchFamily="34" charset="-128"/>
                <a:ea typeface="Arial Unicode MS" pitchFamily="34" charset="-128"/>
                <a:cs typeface="Arial Unicode MS" pitchFamily="34" charset="-128"/>
              </a:rPr>
              <a:t>Jean </a:t>
            </a:r>
            <a:r>
              <a:rPr lang="fr-FR" sz="4400" b="1" dirty="0" smtClean="0">
                <a:solidFill>
                  <a:srgbClr val="0000CC"/>
                </a:solidFill>
                <a:latin typeface="Arial Unicode MS" pitchFamily="34" charset="-128"/>
                <a:ea typeface="Arial Unicode MS" pitchFamily="34" charset="-128"/>
                <a:cs typeface="Arial Unicode MS" pitchFamily="34" charset="-128"/>
              </a:rPr>
              <a:t>3:17 Dieu, en effet, n'a pas envoyé son Fils dans le monde pour qu'il juge le monde, mais pour que le monde soit sauvé par lui.</a:t>
            </a:r>
            <a:endParaRPr lang="en-US" sz="44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3800" b="1" dirty="0" err="1" smtClean="0">
                <a:solidFill>
                  <a:srgbClr val="0000CC"/>
                </a:solidFill>
                <a:latin typeface="Arial Unicode MS" pitchFamily="34" charset="-128"/>
                <a:ea typeface="Arial Unicode MS" pitchFamily="34" charset="-128"/>
                <a:cs typeface="Arial Unicode MS" pitchFamily="34" charset="-128"/>
              </a:rPr>
              <a:t>Ro</a:t>
            </a:r>
            <a:r>
              <a:rPr lang="fr-FR" sz="3800" b="1" dirty="0" smtClean="0">
                <a:solidFill>
                  <a:srgbClr val="0000CC"/>
                </a:solidFill>
                <a:latin typeface="Arial Unicode MS" pitchFamily="34" charset="-128"/>
                <a:ea typeface="Arial Unicode MS" pitchFamily="34" charset="-128"/>
                <a:cs typeface="Arial Unicode MS" pitchFamily="34" charset="-128"/>
              </a:rPr>
              <a:t> 5:12 </a:t>
            </a:r>
            <a:r>
              <a:rPr lang="fr-FR" sz="3800" b="1" dirty="0" smtClean="0">
                <a:latin typeface="Arial Unicode MS" pitchFamily="34" charset="-128"/>
                <a:ea typeface="Arial Unicode MS" pitchFamily="34" charset="-128"/>
                <a:cs typeface="Arial Unicode MS" pitchFamily="34" charset="-128"/>
              </a:rPr>
              <a:t>C'est pourquoi, comme par un seul homme le péché est entré dans le monde, et par le péché la mort, et qu'ainsi la mort s'est étendue sur tous les hommes, parce que tous ont péché</a:t>
            </a:r>
            <a:r>
              <a:rPr lang="fr-FR" sz="3800" b="1" dirty="0" smtClean="0">
                <a:latin typeface="Arial Unicode MS" pitchFamily="34" charset="-128"/>
                <a:ea typeface="Arial Unicode MS" pitchFamily="34" charset="-128"/>
                <a:cs typeface="Arial Unicode MS" pitchFamily="34" charset="-128"/>
              </a:rPr>
              <a:t>,.</a:t>
            </a:r>
          </a:p>
          <a:p>
            <a:pPr algn="just"/>
            <a:r>
              <a:rPr lang="fr-FR" sz="3800" b="1" dirty="0" smtClean="0">
                <a:solidFill>
                  <a:srgbClr val="0000CC"/>
                </a:solidFill>
                <a:latin typeface="Arial Unicode MS" pitchFamily="34" charset="-128"/>
                <a:ea typeface="Arial Unicode MS" pitchFamily="34" charset="-128"/>
                <a:cs typeface="Arial Unicode MS" pitchFamily="34" charset="-128"/>
              </a:rPr>
              <a:t>Le premier Adam nous a livrés dans l’esclavage du péché, </a:t>
            </a:r>
          </a:p>
          <a:p>
            <a:pPr algn="just"/>
            <a:r>
              <a:rPr lang="fr-FR" sz="3800" b="1" dirty="0" smtClean="0">
                <a:latin typeface="Arial Unicode MS" pitchFamily="34" charset="-128"/>
                <a:ea typeface="Arial Unicode MS" pitchFamily="34" charset="-128"/>
                <a:cs typeface="Arial Unicode MS" pitchFamily="34" charset="-128"/>
              </a:rPr>
              <a:t>Jésus, le dernier Adam nous a libérés de la condamnation du péché par son sacrifice à la croix. </a:t>
            </a:r>
            <a:endParaRPr lang="en-US" sz="38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buNone/>
            </a:pPr>
            <a:r>
              <a:rPr lang="fr-FR" sz="4400" b="1" dirty="0" smtClean="0"/>
              <a:t>IV- JESUS </a:t>
            </a:r>
            <a:r>
              <a:rPr lang="fr-FR" sz="4400" b="1" dirty="0" smtClean="0"/>
              <a:t>DEVAIT NAITRE POUR SERVIR DE MEDIATEUR ENTRE DIEU ET L’HOMME. </a:t>
            </a:r>
            <a:endParaRPr lang="en-US" sz="4400" dirty="0" smtClean="0"/>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Un médiateur cherche l’intérêt des deux parties.</a:t>
            </a:r>
          </a:p>
          <a:p>
            <a:pPr lvl="0" algn="just"/>
            <a:r>
              <a:rPr lang="fr-FR" sz="4400" b="1" dirty="0" smtClean="0">
                <a:latin typeface="Arial Unicode MS" pitchFamily="34" charset="-128"/>
                <a:ea typeface="Arial Unicode MS" pitchFamily="34" charset="-128"/>
                <a:cs typeface="Arial Unicode MS" pitchFamily="34" charset="-128"/>
              </a:rPr>
              <a:t>Jésus, étant à la fois 100% homme et 100% Dieu, était le seul qualifié pour faire la médiation entre Dieu et les hommes.</a:t>
            </a: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Jésus est le chef fédéral de la race humaine et Jésus est aussi le Seigneur dans le royaume de Dieu.</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fr-FR" sz="4400" b="1" dirty="0" smtClean="0">
                <a:latin typeface="Arial Unicode MS" pitchFamily="34" charset="-128"/>
                <a:ea typeface="Arial Unicode MS" pitchFamily="34" charset="-128"/>
                <a:cs typeface="Arial Unicode MS" pitchFamily="34" charset="-128"/>
              </a:rPr>
              <a:t>Jésus avait et l’intérêt et l’autorité pour réconcilier le monde avec Dieu.</a:t>
            </a:r>
          </a:p>
          <a:p>
            <a:pPr algn="just"/>
            <a:r>
              <a:rPr lang="en-US" sz="4400" b="1" dirty="0" smtClean="0">
                <a:solidFill>
                  <a:srgbClr val="0000CC"/>
                </a:solidFill>
                <a:latin typeface="Arial Unicode MS" pitchFamily="34" charset="-128"/>
                <a:ea typeface="Arial Unicode MS" pitchFamily="34" charset="-128"/>
                <a:cs typeface="Arial Unicode MS" pitchFamily="34" charset="-128"/>
              </a:rPr>
              <a:t>1Ti </a:t>
            </a:r>
            <a:r>
              <a:rPr lang="fr-FR" sz="4400" b="1" dirty="0" smtClean="0">
                <a:solidFill>
                  <a:srgbClr val="0000CC"/>
                </a:solidFill>
                <a:latin typeface="Arial Unicode MS" pitchFamily="34" charset="-128"/>
                <a:ea typeface="Arial Unicode MS" pitchFamily="34" charset="-128"/>
                <a:cs typeface="Arial Unicode MS" pitchFamily="34" charset="-128"/>
              </a:rPr>
              <a:t>2:5 Car il y a un seul Dieu, et aussi un seul médiateur entre Dieu et les hommes, Jésus-Christ homme</a:t>
            </a:r>
            <a:r>
              <a:rPr lang="en-US"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4400" b="1" dirty="0" err="1" smtClean="0">
                <a:latin typeface="Arial Unicode MS" pitchFamily="34" charset="-128"/>
                <a:ea typeface="Arial Unicode MS" pitchFamily="34" charset="-128"/>
                <a:cs typeface="Arial Unicode MS" pitchFamily="34" charset="-128"/>
              </a:rPr>
              <a:t>Heb</a:t>
            </a:r>
            <a:r>
              <a:rPr lang="fr-FR" sz="4400" b="1" dirty="0" smtClean="0">
                <a:latin typeface="Arial Unicode MS" pitchFamily="34" charset="-128"/>
                <a:ea typeface="Arial Unicode MS" pitchFamily="34" charset="-128"/>
                <a:cs typeface="Arial Unicode MS" pitchFamily="34" charset="-128"/>
              </a:rPr>
              <a:t> 9:15 ¶ Et c'est pour cela qu'il est le médiateur d'une nouvelle alliance, afin que, la mort étant intervenue pour le rachat des transgressions commises sous la première alliance, </a:t>
            </a:r>
            <a:r>
              <a:rPr lang="fr-FR" sz="4400" b="1" dirty="0" smtClean="0">
                <a:solidFill>
                  <a:srgbClr val="0000CC"/>
                </a:solidFill>
                <a:latin typeface="Arial Unicode MS" pitchFamily="34" charset="-128"/>
                <a:ea typeface="Arial Unicode MS" pitchFamily="34" charset="-128"/>
                <a:cs typeface="Arial Unicode MS" pitchFamily="34" charset="-128"/>
              </a:rPr>
              <a:t>ceux qui ont été appelés reçoivent l'héritage éternel qui leur a été promis</a:t>
            </a:r>
            <a:r>
              <a:rPr lang="fr-FR"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800" b="1" dirty="0" smtClean="0">
                <a:solidFill>
                  <a:srgbClr val="0000CC"/>
                </a:solidFill>
                <a:latin typeface="Arial Unicode MS" pitchFamily="34" charset="-128"/>
                <a:ea typeface="Arial Unicode MS" pitchFamily="34" charset="-128"/>
                <a:cs typeface="Arial Unicode MS" pitchFamily="34" charset="-128"/>
              </a:rPr>
              <a:t>Col 1:19-20 </a:t>
            </a:r>
            <a:r>
              <a:rPr lang="fr-FR" sz="4800" b="1" dirty="0" smtClean="0">
                <a:latin typeface="Arial Unicode MS" pitchFamily="34" charset="-128"/>
                <a:ea typeface="Arial Unicode MS" pitchFamily="34" charset="-128"/>
                <a:cs typeface="Arial Unicode MS" pitchFamily="34" charset="-128"/>
              </a:rPr>
              <a:t>Car Dieu a voulu que toute plénitude habitât en lui;</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0000CC"/>
                </a:solidFill>
                <a:latin typeface="Arial Unicode MS" pitchFamily="34" charset="-128"/>
                <a:ea typeface="Arial Unicode MS" pitchFamily="34" charset="-128"/>
                <a:cs typeface="Arial Unicode MS" pitchFamily="34" charset="-128"/>
              </a:rPr>
              <a:t> 20 il a voulu par lui réconcilier tout avec lui-même, tant ce qui est sur la terre que ce qui est dans les cieux, en faisant la paix par lui, par le sang de sa croix.</a:t>
            </a:r>
            <a:endParaRPr lang="en-US" sz="48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fontScale="85000" lnSpcReduction="10000"/>
          </a:bodyPr>
          <a:lstStyle/>
          <a:p>
            <a:pPr lvl="0">
              <a:buNone/>
            </a:pPr>
            <a:r>
              <a:rPr lang="fr-FR" sz="4400" b="1" dirty="0" smtClean="0"/>
              <a:t>V- JESUS </a:t>
            </a:r>
            <a:r>
              <a:rPr lang="fr-FR" sz="4400" b="1" dirty="0" smtClean="0"/>
              <a:t>DEVAIT NAITRE POUR DEVENIR LA DESCENDANCE PROMISE A ABRAHAM.</a:t>
            </a:r>
            <a:endParaRPr lang="en-US" sz="4400" dirty="0" smtClean="0"/>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Dieu fit plusieurs promesses à Abraham dans son alliance avec le patriarche.</a:t>
            </a:r>
          </a:p>
          <a:p>
            <a:pPr lvl="0" algn="just"/>
            <a:r>
              <a:rPr lang="fr-FR" sz="4400" b="1" dirty="0" smtClean="0">
                <a:latin typeface="Arial Unicode MS" pitchFamily="34" charset="-128"/>
                <a:ea typeface="Arial Unicode MS" pitchFamily="34" charset="-128"/>
                <a:cs typeface="Arial Unicode MS" pitchFamily="34" charset="-128"/>
              </a:rPr>
              <a:t>Les promesses de Dieu faites à Abraham allaient se concrétiser à travers ses descendants.</a:t>
            </a: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La plus grande de ces promesses est liée a la descendance spéciale d’Abraham, à savoir Jésus-Christ.</a:t>
            </a:r>
          </a:p>
          <a:p>
            <a:pPr lvl="0" algn="just"/>
            <a:r>
              <a:rPr lang="fr-FR" sz="4400" b="1" dirty="0" smtClean="0">
                <a:latin typeface="Arial Unicode MS" pitchFamily="34" charset="-128"/>
                <a:ea typeface="Arial Unicode MS" pitchFamily="34" charset="-128"/>
                <a:cs typeface="Arial Unicode MS" pitchFamily="34" charset="-128"/>
              </a:rPr>
              <a:t>Toutes les nations de la terre allaient êtres  bénies en Jésus.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just"/>
            <a:r>
              <a:rPr lang="fr-FR" sz="4400" b="1" dirty="0" smtClean="0">
                <a:latin typeface="Arial Unicode MS" pitchFamily="34" charset="-128"/>
                <a:ea typeface="Arial Unicode MS" pitchFamily="34" charset="-128"/>
                <a:cs typeface="Arial Unicode MS" pitchFamily="34" charset="-128"/>
              </a:rPr>
              <a:t>Ge </a:t>
            </a:r>
            <a:r>
              <a:rPr lang="fr-FR" sz="4400" b="1" dirty="0" smtClean="0">
                <a:latin typeface="Arial Unicode MS" pitchFamily="34" charset="-128"/>
                <a:ea typeface="Arial Unicode MS" pitchFamily="34" charset="-128"/>
                <a:cs typeface="Arial Unicode MS" pitchFamily="34" charset="-128"/>
              </a:rPr>
              <a:t>49:10 Le sceptre ne s'éloignera point de Juda, Ni le bâton souverain d'entre ses pieds, Jusqu'à ce que vienne le </a:t>
            </a:r>
            <a:r>
              <a:rPr lang="fr-FR" sz="4400" b="1" dirty="0" err="1" smtClean="0">
                <a:latin typeface="Arial Unicode MS" pitchFamily="34" charset="-128"/>
                <a:ea typeface="Arial Unicode MS" pitchFamily="34" charset="-128"/>
                <a:cs typeface="Arial Unicode MS" pitchFamily="34" charset="-128"/>
              </a:rPr>
              <a:t>Schilo</a:t>
            </a:r>
            <a:r>
              <a:rPr lang="fr-FR" sz="4400" b="1" dirty="0" smtClean="0">
                <a:latin typeface="Arial Unicode MS" pitchFamily="34" charset="-128"/>
                <a:ea typeface="Arial Unicode MS" pitchFamily="34" charset="-128"/>
                <a:cs typeface="Arial Unicode MS" pitchFamily="34" charset="-128"/>
              </a:rPr>
              <a:t>, Et que les peuples lui obéissent.</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C00000"/>
                </a:solidFill>
                <a:latin typeface="Arial Unicode MS" pitchFamily="34" charset="-128"/>
                <a:ea typeface="Arial Unicode MS" pitchFamily="34" charset="-128"/>
                <a:cs typeface="Arial Unicode MS" pitchFamily="34" charset="-128"/>
              </a:rPr>
              <a:t>Ga 3:16 Or les promesses ont été faites à Abraham et à sa postérité. Il n'est pas dit: et aux postérités, comme s'il s'agissait de plusieurs, mais en tant qu'il s'agit d'une seule: et à ta postérité, c'est-à-dire, à Christ</a:t>
            </a:r>
            <a:r>
              <a:rPr lang="fr-FR" sz="4400" b="1" dirty="0" smtClean="0">
                <a:solidFill>
                  <a:srgbClr val="C00000"/>
                </a:solidFill>
                <a:latin typeface="Arial Unicode MS" pitchFamily="34" charset="-128"/>
                <a:ea typeface="Arial Unicode MS" pitchFamily="34" charset="-128"/>
                <a:cs typeface="Arial Unicode MS" pitchFamily="34" charset="-128"/>
              </a:rPr>
              <a:t>.</a:t>
            </a:r>
            <a:endParaRPr lang="en-US" sz="4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400" b="1" dirty="0" smtClean="0">
                <a:latin typeface="Arial Unicode MS" pitchFamily="34" charset="-128"/>
                <a:ea typeface="Arial Unicode MS" pitchFamily="34" charset="-128"/>
                <a:cs typeface="Arial Unicode MS" pitchFamily="34" charset="-128"/>
              </a:rPr>
              <a:t>Ga </a:t>
            </a:r>
            <a:r>
              <a:rPr lang="fr-FR" sz="4400" b="1" dirty="0" smtClean="0">
                <a:latin typeface="Arial Unicode MS" pitchFamily="34" charset="-128"/>
                <a:ea typeface="Arial Unicode MS" pitchFamily="34" charset="-128"/>
                <a:cs typeface="Arial Unicode MS" pitchFamily="34" charset="-128"/>
              </a:rPr>
              <a:t>3:27 vous tous, qui avez été baptisés en Christ, vous avez revêtu Christ.</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C00000"/>
                </a:solidFill>
                <a:latin typeface="Arial Unicode MS" pitchFamily="34" charset="-128"/>
                <a:ea typeface="Arial Unicode MS" pitchFamily="34" charset="-128"/>
                <a:cs typeface="Arial Unicode MS" pitchFamily="34" charset="-128"/>
              </a:rPr>
              <a:t>28 Il n'y a plus ni Juif ni Grec, il n'y a plus ni esclave ni libre, il n'y a plus ni homme ni femme; car tous vous êtes un en Jésus-Christ.</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29 Et si vous êtes à Christ, vous êtes donc la postérité d'Abraham, héritiers selon la promesse</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400" b="1" dirty="0" smtClean="0">
                <a:latin typeface="Arial Unicode MS" pitchFamily="34" charset="-128"/>
                <a:ea typeface="Arial Unicode MS" pitchFamily="34" charset="-128"/>
                <a:cs typeface="Arial Unicode MS" pitchFamily="34" charset="-128"/>
              </a:rPr>
              <a:t>Lu </a:t>
            </a:r>
            <a:r>
              <a:rPr lang="fr-FR" sz="4400" b="1" dirty="0" smtClean="0">
                <a:latin typeface="Arial Unicode MS" pitchFamily="34" charset="-128"/>
                <a:ea typeface="Arial Unicode MS" pitchFamily="34" charset="-128"/>
                <a:cs typeface="Arial Unicode MS" pitchFamily="34" charset="-128"/>
              </a:rPr>
              <a:t>1:32 Il sera grand et sera appelé Fils du Très-Haut, et le Seigneur Dieu lui donnera le trône de David, son père.</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C00000"/>
                </a:solidFill>
                <a:latin typeface="Arial Unicode MS" pitchFamily="34" charset="-128"/>
                <a:ea typeface="Arial Unicode MS" pitchFamily="34" charset="-128"/>
                <a:cs typeface="Arial Unicode MS" pitchFamily="34" charset="-128"/>
              </a:rPr>
              <a:t>33 Il règnera sur la maison de Jacob éternellement, et son règne n'aura point de fin</a:t>
            </a:r>
            <a:r>
              <a:rPr lang="fr-FR" sz="4400" b="1" dirty="0" smtClean="0">
                <a:solidFill>
                  <a:srgbClr val="C00000"/>
                </a:solidFill>
                <a:latin typeface="Arial Unicode MS" pitchFamily="34" charset="-128"/>
                <a:ea typeface="Arial Unicode MS" pitchFamily="34" charset="-128"/>
                <a:cs typeface="Arial Unicode MS" pitchFamily="34" charset="-128"/>
              </a:rPr>
              <a:t>.</a:t>
            </a:r>
          </a:p>
          <a:p>
            <a:pPr algn="just"/>
            <a:r>
              <a:rPr lang="fr-FR" sz="4400" b="1" dirty="0" smtClean="0">
                <a:latin typeface="Arial Unicode MS" pitchFamily="34" charset="-128"/>
                <a:ea typeface="Arial Unicode MS" pitchFamily="34" charset="-128"/>
                <a:cs typeface="Arial Unicode MS" pitchFamily="34" charset="-128"/>
              </a:rPr>
              <a:t>Donc Jésus devait naître afin de devenir la descendance promise a Abraham.</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buNone/>
            </a:pPr>
            <a:r>
              <a:rPr lang="fr-FR" sz="4800" b="1" dirty="0" smtClean="0"/>
              <a:t>VI- JESUS </a:t>
            </a:r>
            <a:r>
              <a:rPr lang="fr-FR" sz="4800" b="1" dirty="0" smtClean="0"/>
              <a:t>DEVAIT NAITRE AFAIT DE PARTAGER SON ESPRIT A L’HUMANITE. </a:t>
            </a:r>
            <a:endParaRPr lang="en-US" sz="4800" dirty="0" smtClean="0"/>
          </a:p>
          <a:p>
            <a:pPr lvl="0" algn="just"/>
            <a:r>
              <a:rPr lang="fr-FR" sz="4800" b="1" dirty="0" smtClean="0">
                <a:solidFill>
                  <a:srgbClr val="0000CC"/>
                </a:solidFill>
                <a:latin typeface="Arial Unicode MS" pitchFamily="34" charset="-128"/>
                <a:ea typeface="Arial Unicode MS" pitchFamily="34" charset="-128"/>
                <a:cs typeface="Arial Unicode MS" pitchFamily="34" charset="-128"/>
              </a:rPr>
              <a:t>Ici on voit, le Saint Esprit ou l’Esprit de Jésus.</a:t>
            </a:r>
          </a:p>
          <a:p>
            <a:pPr lvl="0" algn="just"/>
            <a:r>
              <a:rPr lang="fr-FR" sz="4800" b="1" dirty="0" smtClean="0">
                <a:latin typeface="Arial Unicode MS" pitchFamily="34" charset="-128"/>
                <a:ea typeface="Arial Unicode MS" pitchFamily="34" charset="-128"/>
                <a:cs typeface="Arial Unicode MS" pitchFamily="34" charset="-128"/>
              </a:rPr>
              <a:t>L’Esprit d’adoption d’où les élus allaient pouvoir se référer à Dieu comme Père. (Jean 1:12)</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b="1" dirty="0" smtClean="0">
                <a:solidFill>
                  <a:srgbClr val="0000CC"/>
                </a:solidFill>
                <a:latin typeface="Arial Unicode MS" pitchFamily="34" charset="-128"/>
                <a:ea typeface="Arial Unicode MS" pitchFamily="34" charset="-128"/>
                <a:cs typeface="Arial Unicode MS" pitchFamily="34" charset="-128"/>
              </a:rPr>
              <a:t>1Jean </a:t>
            </a:r>
            <a:r>
              <a:rPr lang="fr-FR" sz="4400" b="1" dirty="0" smtClean="0">
                <a:solidFill>
                  <a:srgbClr val="0000CC"/>
                </a:solidFill>
                <a:latin typeface="Arial Unicode MS" pitchFamily="34" charset="-128"/>
                <a:ea typeface="Arial Unicode MS" pitchFamily="34" charset="-128"/>
                <a:cs typeface="Arial Unicode MS" pitchFamily="34" charset="-128"/>
              </a:rPr>
              <a:t>3:2 </a:t>
            </a:r>
            <a:endParaRPr lang="fr-FR" sz="44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Bien-aimés</a:t>
            </a:r>
            <a:r>
              <a:rPr lang="fr-FR" sz="4400" b="1" dirty="0" smtClean="0">
                <a:latin typeface="Arial Unicode MS" pitchFamily="34" charset="-128"/>
                <a:ea typeface="Arial Unicode MS" pitchFamily="34" charset="-128"/>
                <a:cs typeface="Arial Unicode MS" pitchFamily="34" charset="-128"/>
              </a:rPr>
              <a:t>, nous sommes maintenant enfants de Dieu, et ce que nous serons n'a pas encore été manifesté; mais nous savons que, lorsque cela sera manifesté, nous serons semblables à lui, parce que nous le verrons tel qu'il est</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b="1" dirty="0" err="1" smtClean="0">
                <a:solidFill>
                  <a:srgbClr val="0000CC"/>
                </a:solidFill>
                <a:latin typeface="Arial Unicode MS" pitchFamily="34" charset="-128"/>
                <a:ea typeface="Arial Unicode MS" pitchFamily="34" charset="-128"/>
                <a:cs typeface="Arial Unicode MS" pitchFamily="34" charset="-128"/>
              </a:rPr>
              <a:t>Php</a:t>
            </a:r>
            <a:r>
              <a:rPr lang="fr-FR" sz="4400" b="1" dirty="0" smtClean="0">
                <a:solidFill>
                  <a:srgbClr val="0000CC"/>
                </a:solidFill>
                <a:latin typeface="Arial Unicode MS" pitchFamily="34" charset="-128"/>
                <a:ea typeface="Arial Unicode MS" pitchFamily="34" charset="-128"/>
                <a:cs typeface="Arial Unicode MS" pitchFamily="34" charset="-128"/>
              </a:rPr>
              <a:t> 3:20-21 </a:t>
            </a:r>
            <a:r>
              <a:rPr lang="fr-FR" sz="4400" b="1" dirty="0" smtClean="0">
                <a:latin typeface="Arial Unicode MS" pitchFamily="34" charset="-128"/>
                <a:ea typeface="Arial Unicode MS" pitchFamily="34" charset="-128"/>
                <a:cs typeface="Arial Unicode MS" pitchFamily="34" charset="-128"/>
              </a:rPr>
              <a:t>Mais notre cité à nous est dans les cieux, d'où nous attendons aussi comme Sauveur le Seigneur Jésus-Christ,</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00CC"/>
                </a:solidFill>
                <a:latin typeface="Arial Unicode MS" pitchFamily="34" charset="-128"/>
                <a:ea typeface="Arial Unicode MS" pitchFamily="34" charset="-128"/>
                <a:cs typeface="Arial Unicode MS" pitchFamily="34" charset="-128"/>
              </a:rPr>
              <a:t> 21 qui transformera le corps de notre humiliation, en le rendant semblable au corps de sa gloire, par le pouvoir qu'il a de s'assujettir toutes choses</a:t>
            </a:r>
            <a:r>
              <a:rPr lang="fr-FR"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b="1" dirty="0" err="1" smtClean="0">
                <a:latin typeface="Arial Unicode MS" pitchFamily="34" charset="-128"/>
                <a:ea typeface="Arial Unicode MS" pitchFamily="34" charset="-128"/>
                <a:cs typeface="Arial Unicode MS" pitchFamily="34" charset="-128"/>
              </a:rPr>
              <a:t>Ac</a:t>
            </a:r>
            <a:r>
              <a:rPr lang="fr-FR" sz="4400" b="1" dirty="0" smtClean="0">
                <a:latin typeface="Arial Unicode MS" pitchFamily="34" charset="-128"/>
                <a:ea typeface="Arial Unicode MS" pitchFamily="34" charset="-128"/>
                <a:cs typeface="Arial Unicode MS" pitchFamily="34" charset="-128"/>
              </a:rPr>
              <a:t> </a:t>
            </a:r>
            <a:r>
              <a:rPr lang="fr-FR" sz="4400" b="1" dirty="0" smtClean="0">
                <a:latin typeface="Arial Unicode MS" pitchFamily="34" charset="-128"/>
                <a:ea typeface="Arial Unicode MS" pitchFamily="34" charset="-128"/>
                <a:cs typeface="Arial Unicode MS" pitchFamily="34" charset="-128"/>
              </a:rPr>
              <a:t>2:32 C'est ce Jésus que Dieu a ressuscité; nous en sommes tous témoins.</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00CC"/>
                </a:solidFill>
                <a:latin typeface="Arial Unicode MS" pitchFamily="34" charset="-128"/>
                <a:ea typeface="Arial Unicode MS" pitchFamily="34" charset="-128"/>
                <a:cs typeface="Arial Unicode MS" pitchFamily="34" charset="-128"/>
              </a:rPr>
              <a:t> 33 Élevé par la droite de Dieu, il a reçu du Père le Saint-Esprit qui avait été promis, et il l'a répandu, comme vous le voyez et l'entendez.</a:t>
            </a:r>
            <a:endParaRPr lang="en-US" sz="44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buNone/>
            </a:pPr>
            <a:r>
              <a:rPr lang="fr-FR" sz="4400" b="1" dirty="0" smtClean="0"/>
              <a:t>VII- JESUS </a:t>
            </a:r>
            <a:r>
              <a:rPr lang="fr-FR" sz="4400" b="1" dirty="0" smtClean="0"/>
              <a:t>DEVAIT NAITRE POUR LE RACHAT DE L’HUMANITE. </a:t>
            </a:r>
            <a:endParaRPr lang="en-US" sz="4400" dirty="0" smtClean="0"/>
          </a:p>
          <a:p>
            <a:pPr algn="just"/>
            <a:r>
              <a:rPr lang="fr-FR" sz="4400" b="1" dirty="0" smtClean="0">
                <a:solidFill>
                  <a:srgbClr val="FFFF00"/>
                </a:solidFill>
                <a:latin typeface="Arial Unicode MS" pitchFamily="34" charset="-128"/>
                <a:ea typeface="Arial Unicode MS" pitchFamily="34" charset="-128"/>
                <a:cs typeface="Arial Unicode MS" pitchFamily="34" charset="-128"/>
              </a:rPr>
              <a:t>Des la chute de l’homme, Dieu avait tracé un plan de rédemption pour toute la race humaine.</a:t>
            </a:r>
          </a:p>
          <a:p>
            <a:pPr algn="just"/>
            <a:r>
              <a:rPr lang="fr-FR" sz="4400" b="1" dirty="0" smtClean="0">
                <a:latin typeface="Arial Unicode MS" pitchFamily="34" charset="-128"/>
                <a:ea typeface="Arial Unicode MS" pitchFamily="34" charset="-128"/>
                <a:cs typeface="Arial Unicode MS" pitchFamily="34" charset="-128"/>
              </a:rPr>
              <a:t>Pour se faire, Dieu alla choisir un homme pour en faire alliance avec. </a:t>
            </a:r>
          </a:p>
          <a:p>
            <a:pPr algn="just"/>
            <a:r>
              <a:rPr lang="fr-FR" sz="4400" b="1" dirty="0" smtClean="0">
                <a:solidFill>
                  <a:srgbClr val="FFFF00"/>
                </a:solidFill>
                <a:latin typeface="Arial Unicode MS" pitchFamily="34" charset="-128"/>
                <a:ea typeface="Arial Unicode MS" pitchFamily="34" charset="-128"/>
                <a:cs typeface="Arial Unicode MS" pitchFamily="34" charset="-128"/>
              </a:rPr>
              <a:t>A partir de cet homme  Dieu alla former un peuple saint qui portera son Nom.</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400" b="1" dirty="0" smtClean="0">
                <a:latin typeface="Arial Unicode MS" pitchFamily="34" charset="-128"/>
                <a:ea typeface="Arial Unicode MS" pitchFamily="34" charset="-128"/>
                <a:cs typeface="Arial Unicode MS" pitchFamily="34" charset="-128"/>
              </a:rPr>
              <a:t>A partir de ce peuple le Fils de Dieu alla faire son chemin sur la terre.</a:t>
            </a:r>
          </a:p>
          <a:p>
            <a:pPr algn="just"/>
            <a:r>
              <a:rPr lang="fr-FR" sz="4400" b="1" dirty="0" smtClean="0">
                <a:solidFill>
                  <a:srgbClr val="FFFF00"/>
                </a:solidFill>
                <a:latin typeface="Arial Unicode MS" pitchFamily="34" charset="-128"/>
                <a:ea typeface="Arial Unicode MS" pitchFamily="34" charset="-128"/>
                <a:cs typeface="Arial Unicode MS" pitchFamily="34" charset="-128"/>
              </a:rPr>
              <a:t>En entrant dans ce monde, le Fils de Dieu alla s’en charger de la domination de la race humaine.</a:t>
            </a:r>
          </a:p>
          <a:p>
            <a:pPr lvl="0" algn="just"/>
            <a:r>
              <a:rPr lang="fr-FR" sz="4400" b="1" dirty="0" smtClean="0">
                <a:latin typeface="Arial Unicode MS" pitchFamily="34" charset="-128"/>
                <a:ea typeface="Arial Unicode MS" pitchFamily="34" charset="-128"/>
                <a:cs typeface="Arial Unicode MS" pitchFamily="34" charset="-128"/>
              </a:rPr>
              <a:t>Les Juifs resteront toujours le peuple spéciale de Dieu, mais la rédemption  revient à l’humanité toute entière.</a:t>
            </a:r>
            <a:endParaRPr lang="fr-FR"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a:r>
              <a:rPr lang="fr-FR" sz="4400" b="1" dirty="0" err="1" smtClean="0">
                <a:latin typeface="Arial Unicode MS" pitchFamily="34" charset="-128"/>
                <a:ea typeface="Arial Unicode MS" pitchFamily="34" charset="-128"/>
                <a:cs typeface="Arial Unicode MS" pitchFamily="34" charset="-128"/>
              </a:rPr>
              <a:t>Ac</a:t>
            </a:r>
            <a:r>
              <a:rPr lang="fr-FR" sz="4400" b="1" dirty="0" smtClean="0">
                <a:latin typeface="Arial Unicode MS" pitchFamily="34" charset="-128"/>
                <a:ea typeface="Arial Unicode MS" pitchFamily="34" charset="-128"/>
                <a:cs typeface="Arial Unicode MS" pitchFamily="34" charset="-128"/>
              </a:rPr>
              <a:t> </a:t>
            </a:r>
            <a:r>
              <a:rPr lang="fr-FR" sz="4400" b="1" dirty="0" smtClean="0">
                <a:latin typeface="Arial Unicode MS" pitchFamily="34" charset="-128"/>
                <a:ea typeface="Arial Unicode MS" pitchFamily="34" charset="-128"/>
                <a:cs typeface="Arial Unicode MS" pitchFamily="34" charset="-128"/>
              </a:rPr>
              <a:t>4:12 Il n'y a de salut en aucun autre; car il n'y a sous le ciel aucun autre nom qui ait été donné parmi les hommes, par lequel nous devions être sauvés.</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err="1" smtClean="0">
                <a:solidFill>
                  <a:srgbClr val="FFFF00"/>
                </a:solidFill>
                <a:latin typeface="Arial Unicode MS" pitchFamily="34" charset="-128"/>
                <a:ea typeface="Arial Unicode MS" pitchFamily="34" charset="-128"/>
                <a:cs typeface="Arial Unicode MS" pitchFamily="34" charset="-128"/>
              </a:rPr>
              <a:t>Ac</a:t>
            </a:r>
            <a:r>
              <a:rPr lang="fr-FR" sz="4400" b="1" dirty="0" smtClean="0">
                <a:solidFill>
                  <a:srgbClr val="FFFF00"/>
                </a:solidFill>
                <a:latin typeface="Arial Unicode MS" pitchFamily="34" charset="-128"/>
                <a:ea typeface="Arial Unicode MS" pitchFamily="34" charset="-128"/>
                <a:cs typeface="Arial Unicode MS" pitchFamily="34" charset="-128"/>
              </a:rPr>
              <a:t> 10:43 Tous les prophètes rendent de lui le témoignage que quiconque croit en lui reçoit par son nom le pardon des péchés.</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Mt 1:21 elle enfantera un fils, et tu lui donneras le nom de Jésus; c'est lui qui sauvera son peuple de ses péchés</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a:r>
              <a:rPr lang="fr-FR" sz="4400" b="1" dirty="0" smtClean="0">
                <a:solidFill>
                  <a:srgbClr val="FFFF00"/>
                </a:solidFill>
                <a:latin typeface="Arial Unicode MS" pitchFamily="34" charset="-128"/>
                <a:ea typeface="Arial Unicode MS" pitchFamily="34" charset="-128"/>
                <a:cs typeface="Arial Unicode MS" pitchFamily="34" charset="-128"/>
              </a:rPr>
              <a:t>1Pe 1:18-20 </a:t>
            </a:r>
            <a:r>
              <a:rPr lang="fr-FR" sz="4400" b="1" dirty="0" smtClean="0">
                <a:latin typeface="Arial Unicode MS" pitchFamily="34" charset="-128"/>
                <a:ea typeface="Arial Unicode MS" pitchFamily="34" charset="-128"/>
                <a:cs typeface="Arial Unicode MS" pitchFamily="34" charset="-128"/>
              </a:rPr>
              <a:t>sachant que ce n'est pas par des choses périssables, par de l'argent ou de l'or, que vous avez été rachetés de la vaine manière de vivre que vous aviez héritée de vos pères,</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FFFF00"/>
                </a:solidFill>
                <a:latin typeface="Arial Unicode MS" pitchFamily="34" charset="-128"/>
                <a:ea typeface="Arial Unicode MS" pitchFamily="34" charset="-128"/>
                <a:cs typeface="Arial Unicode MS" pitchFamily="34" charset="-128"/>
              </a:rPr>
              <a:t> 19 mais par le sang précieux de Christ, comme d'un agneau sans défaut et sans tache,</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20 prédestiné avant la fondation du monde, et manifesté à la fin des temps, à cause de vous,</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10000"/>
          </a:bodyPr>
          <a:lstStyle/>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LA NECESSITE DE L’INCARNATION DE </a:t>
            </a:r>
            <a:r>
              <a:rPr lang="fr-FR" sz="4000" b="1" dirty="0" smtClean="0">
                <a:solidFill>
                  <a:srgbClr val="FF0000"/>
                </a:solidFill>
                <a:latin typeface="Arial Unicode MS" pitchFamily="34" charset="-128"/>
                <a:ea typeface="Arial Unicode MS" pitchFamily="34" charset="-128"/>
                <a:cs typeface="Arial Unicode MS" pitchFamily="34" charset="-128"/>
              </a:rPr>
              <a:t>JESUS-CHRIST</a:t>
            </a:r>
          </a:p>
          <a:p>
            <a:pPr algn="ctr">
              <a:buNone/>
            </a:pPr>
            <a:r>
              <a:rPr lang="fr-FR" sz="4000" b="1" dirty="0" smtClean="0">
                <a:solidFill>
                  <a:srgbClr val="0000CC"/>
                </a:solidFill>
                <a:latin typeface="Arial Unicode MS" pitchFamily="34" charset="-128"/>
                <a:ea typeface="Arial Unicode MS" pitchFamily="34" charset="-128"/>
                <a:cs typeface="Arial Unicode MS" pitchFamily="34" charset="-128"/>
              </a:rPr>
              <a:t>LES SEPT RAISONS DE LA NAISSANCE DE JESUS. </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marL="514350" lvl="0" indent="-514350" algn="just">
              <a:buFont typeface="+mj-lt"/>
              <a:buAutoNum type="arabicPeriod"/>
            </a:pPr>
            <a:r>
              <a:rPr lang="fr-FR" sz="4000" b="1" dirty="0" smtClean="0">
                <a:latin typeface="Arial Unicode MS" pitchFamily="34" charset="-128"/>
                <a:ea typeface="Arial Unicode MS" pitchFamily="34" charset="-128"/>
                <a:cs typeface="Arial Unicode MS" pitchFamily="34" charset="-128"/>
              </a:rPr>
              <a:t>JESUS DEVAIT NAITRE A CAUSE DU PECHE DE L’HUMANITE</a:t>
            </a:r>
            <a:r>
              <a:rPr lang="fr-FR" sz="4000" b="1" dirty="0" smtClean="0">
                <a:latin typeface="Arial Unicode MS" pitchFamily="34" charset="-128"/>
                <a:ea typeface="Arial Unicode MS" pitchFamily="34" charset="-128"/>
                <a:cs typeface="Arial Unicode MS" pitchFamily="34" charset="-128"/>
              </a:rPr>
              <a:t>.</a:t>
            </a:r>
          </a:p>
          <a:p>
            <a:pPr marL="514350" indent="-514350" algn="just">
              <a:buFont typeface="+mj-lt"/>
              <a:buAutoNum type="arabicPeriod"/>
            </a:pPr>
            <a:r>
              <a:rPr lang="fr-FR" sz="4000" b="1" dirty="0" smtClean="0">
                <a:solidFill>
                  <a:srgbClr val="FF0000"/>
                </a:solidFill>
                <a:latin typeface="Arial Unicode MS" pitchFamily="34" charset="-128"/>
                <a:ea typeface="Arial Unicode MS" pitchFamily="34" charset="-128"/>
                <a:cs typeface="Arial Unicode MS" pitchFamily="34" charset="-128"/>
              </a:rPr>
              <a:t>JESUS DEVAIT NAITRE POUR REVELER LA NATURE DE DIEU A L’HUMANITE.</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marL="514350" indent="-514350" algn="just">
              <a:buFont typeface="+mj-lt"/>
              <a:buAutoNum type="arabicPeriod"/>
            </a:pPr>
            <a:r>
              <a:rPr lang="en-US" sz="4000" b="1" dirty="0" smtClean="0">
                <a:latin typeface="Arial Unicode MS" pitchFamily="34" charset="-128"/>
                <a:ea typeface="Arial Unicode MS" pitchFamily="34" charset="-128"/>
                <a:cs typeface="Arial Unicode MS" pitchFamily="34" charset="-128"/>
              </a:rPr>
              <a:t>JESUS DEVAIT NAITRE ABOLIR LE PECHE DE L’HUMANITE PAR SON SACRIFICE PARFAIT.</a:t>
            </a:r>
          </a:p>
          <a:p>
            <a:pPr marL="514350" indent="-514350" algn="just">
              <a:buNone/>
            </a:pPr>
            <a:endParaRPr lang="en-US" sz="4000" b="1" dirty="0" smtClean="0">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marL="514350" indent="-514350" algn="just">
              <a:buNone/>
            </a:pPr>
            <a:r>
              <a:rPr lang="fr-FR" sz="4000" b="1" dirty="0" smtClean="0">
                <a:latin typeface="Arial Unicode MS" pitchFamily="34" charset="-128"/>
                <a:ea typeface="Arial Unicode MS" pitchFamily="34" charset="-128"/>
                <a:cs typeface="Arial Unicode MS" pitchFamily="34" charset="-128"/>
              </a:rPr>
              <a:t>4- JESUS </a:t>
            </a:r>
            <a:r>
              <a:rPr lang="fr-FR" sz="4000" b="1" dirty="0" smtClean="0">
                <a:latin typeface="Arial Unicode MS" pitchFamily="34" charset="-128"/>
                <a:ea typeface="Arial Unicode MS" pitchFamily="34" charset="-128"/>
                <a:cs typeface="Arial Unicode MS" pitchFamily="34" charset="-128"/>
              </a:rPr>
              <a:t>DEVAIT NAITRE POUR SERVIR DE MEDIATEUR ENTRE DIEU ET L’HOMME. </a:t>
            </a:r>
            <a:endParaRPr lang="en-US" sz="4000" b="1" dirty="0" smtClean="0">
              <a:latin typeface="Arial Unicode MS" pitchFamily="34" charset="-128"/>
              <a:ea typeface="Arial Unicode MS" pitchFamily="34" charset="-128"/>
              <a:cs typeface="Arial Unicode MS" pitchFamily="34" charset="-128"/>
            </a:endParaRPr>
          </a:p>
          <a:p>
            <a:pPr marL="514350" indent="-514350" algn="just">
              <a:buNone/>
            </a:pPr>
            <a:r>
              <a:rPr lang="fr-FR" sz="4000" b="1" dirty="0" smtClean="0">
                <a:latin typeface="Arial Unicode MS" pitchFamily="34" charset="-128"/>
                <a:ea typeface="Arial Unicode MS" pitchFamily="34" charset="-128"/>
                <a:cs typeface="Arial Unicode MS" pitchFamily="34" charset="-128"/>
              </a:rPr>
              <a:t>5- </a:t>
            </a:r>
            <a:r>
              <a:rPr lang="fr-FR" sz="4000" b="1" dirty="0" smtClean="0">
                <a:solidFill>
                  <a:srgbClr val="FF0000"/>
                </a:solidFill>
                <a:latin typeface="Arial Unicode MS" pitchFamily="34" charset="-128"/>
                <a:ea typeface="Arial Unicode MS" pitchFamily="34" charset="-128"/>
                <a:cs typeface="Arial Unicode MS" pitchFamily="34" charset="-128"/>
              </a:rPr>
              <a:t>JESUS </a:t>
            </a:r>
            <a:r>
              <a:rPr lang="fr-FR" sz="4000" b="1" dirty="0" smtClean="0">
                <a:solidFill>
                  <a:srgbClr val="FF0000"/>
                </a:solidFill>
                <a:latin typeface="Arial Unicode MS" pitchFamily="34" charset="-128"/>
                <a:ea typeface="Arial Unicode MS" pitchFamily="34" charset="-128"/>
                <a:cs typeface="Arial Unicode MS" pitchFamily="34" charset="-128"/>
              </a:rPr>
              <a:t>DEVAIT NAITRE POUR DEVENIR LA DESCENDANCE PROMISE A ABRAHAM.</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marL="514350" indent="-514350" algn="just">
              <a:buNone/>
            </a:pPr>
            <a:r>
              <a:rPr lang="fr-FR" sz="4000" b="1" dirty="0" smtClean="0">
                <a:latin typeface="Arial Unicode MS" pitchFamily="34" charset="-128"/>
                <a:ea typeface="Arial Unicode MS" pitchFamily="34" charset="-128"/>
                <a:cs typeface="Arial Unicode MS" pitchFamily="34" charset="-128"/>
              </a:rPr>
              <a:t>6- JESUS </a:t>
            </a:r>
            <a:r>
              <a:rPr lang="fr-FR" sz="4000" b="1" dirty="0" smtClean="0">
                <a:latin typeface="Arial Unicode MS" pitchFamily="34" charset="-128"/>
                <a:ea typeface="Arial Unicode MS" pitchFamily="34" charset="-128"/>
                <a:cs typeface="Arial Unicode MS" pitchFamily="34" charset="-128"/>
              </a:rPr>
              <a:t>DEVAIT NAITRE AFAIT DE PARTAGER SON ESPRIT A L’HUMANITE. </a:t>
            </a:r>
            <a:endParaRPr lang="en-US" sz="4000" b="1" dirty="0" smtClean="0">
              <a:latin typeface="Arial Unicode MS" pitchFamily="34" charset="-128"/>
              <a:ea typeface="Arial Unicode MS" pitchFamily="34" charset="-128"/>
              <a:cs typeface="Arial Unicode MS" pitchFamily="34" charset="-128"/>
            </a:endParaRPr>
          </a:p>
          <a:p>
            <a:pPr marL="514350" lvl="0" indent="-514350" algn="just">
              <a:buNone/>
            </a:pPr>
            <a:r>
              <a:rPr lang="fr-FR" sz="4000" b="1" dirty="0" smtClean="0">
                <a:solidFill>
                  <a:srgbClr val="FF0000"/>
                </a:solidFill>
                <a:latin typeface="Arial Unicode MS" pitchFamily="34" charset="-128"/>
                <a:ea typeface="Arial Unicode MS" pitchFamily="34" charset="-128"/>
                <a:cs typeface="Arial Unicode MS" pitchFamily="34" charset="-128"/>
              </a:rPr>
              <a:t>7- JESUS </a:t>
            </a:r>
            <a:r>
              <a:rPr lang="fr-FR" sz="4000" b="1" dirty="0" smtClean="0">
                <a:solidFill>
                  <a:srgbClr val="FF0000"/>
                </a:solidFill>
                <a:latin typeface="Arial Unicode MS" pitchFamily="34" charset="-128"/>
                <a:ea typeface="Arial Unicode MS" pitchFamily="34" charset="-128"/>
                <a:cs typeface="Arial Unicode MS" pitchFamily="34" charset="-128"/>
              </a:rPr>
              <a:t>DEVAIT NAITRE POUR LE RACHAT DE L’HUMANITE. </a:t>
            </a:r>
            <a:endParaRPr lang="en-US" sz="4000" b="1" dirty="0" smtClean="0">
              <a:solidFill>
                <a:srgbClr val="FF0000"/>
              </a:solidFill>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The </a:t>
            </a:r>
            <a:r>
              <a:rPr lang="en-US" sz="4800" b="1" dirty="0" smtClean="0">
                <a:solidFill>
                  <a:srgbClr val="0000CC"/>
                </a:solidFill>
                <a:latin typeface="Arial Unicode MS" pitchFamily="34" charset="-128"/>
                <a:ea typeface="Arial Unicode MS" pitchFamily="34" charset="-128"/>
                <a:cs typeface="Arial Unicode MS" pitchFamily="34" charset="-128"/>
              </a:rPr>
              <a:t>birth of Jesus was not an accident but a fulfillment.</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Jesus left heaven to accomplish a manifold mission.</a:t>
            </a:r>
          </a:p>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He came to pay the sin death of humanity.</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He came to reconcile mankind back to God</a:t>
            </a:r>
          </a:p>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He came to destroy the works of the devil.</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He came to pave the way of salvation.</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He came to be the prototype of the glorious body of the redeemed.</a:t>
            </a:r>
          </a:p>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He came vanquish death.</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He came to take the seat of Adam.</a:t>
            </a:r>
          </a:p>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He came to regain the dominion of mankind upon His shoulder.</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He came to manifest the love of God.</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a:bodyPr>
          <a:lstStyle/>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He came to create the church while will His future, bride.</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He came to fulfill the promises of God to Abraham</a:t>
            </a:r>
          </a:p>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He came to restore order in the creation.</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Jesus had to come in person on this earth otherwise we would not have any name to call upon.</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Because he came we can now become children of God, heavenly citizens, bride of Christ, and redeemed of the Lord.</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We are saved, sanctified, safeguarded for all eternity.</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a:bodyPr>
          <a:lstStyle/>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He will make a second touchdown on earth someday to liberate the Jewish people, to seat at the throne of David and at the end to confront and vanquish Satan the adversary and his associates. </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Praise be to Jesus the King of kings!</a:t>
            </a:r>
          </a:p>
          <a:p>
            <a:pPr lvl="0" algn="r">
              <a:buNone/>
            </a:pPr>
            <a:r>
              <a:rPr lang="en-US" sz="4800" b="1" smtClean="0">
                <a:solidFill>
                  <a:srgbClr val="0000CC"/>
                </a:solidFill>
                <a:latin typeface="Arial Unicode MS" pitchFamily="34" charset="-128"/>
                <a:ea typeface="Arial Unicode MS" pitchFamily="34" charset="-128"/>
                <a:cs typeface="Arial Unicode MS" pitchFamily="34" charset="-128"/>
              </a:rPr>
              <a:t>AMEN!!!!</a:t>
            </a:r>
            <a:endParaRPr lang="en-US" sz="48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6797</TotalTime>
  <Words>2685</Words>
  <Application>Microsoft Office PowerPoint</Application>
  <PresentationFormat>On-screen Show (4:3)</PresentationFormat>
  <Paragraphs>157</Paragraphs>
  <Slides>46</Slides>
  <Notes>10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CHRIST THE ROCK CONGREGATION SUNDAY DECEMBER 25TH 2022  Sermon by Pastor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NOVEMBER 6TH 2022  Sermon by Pastor  MARC E SIMEON</dc:title>
  <dc:creator>MARC EDOUARD SIMEON</dc:creator>
  <cp:lastModifiedBy>MARC EDOUARD SIMEON</cp:lastModifiedBy>
  <cp:revision>26</cp:revision>
  <dcterms:created xsi:type="dcterms:W3CDTF">2022-11-04T00:47:37Z</dcterms:created>
  <dcterms:modified xsi:type="dcterms:W3CDTF">2022-12-25T04:59:25Z</dcterms:modified>
</cp:coreProperties>
</file>