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354" r:id="rId4"/>
    <p:sldId id="355" r:id="rId5"/>
    <p:sldId id="356" r:id="rId6"/>
    <p:sldId id="334" r:id="rId7"/>
    <p:sldId id="357" r:id="rId8"/>
    <p:sldId id="358" r:id="rId9"/>
    <p:sldId id="359" r:id="rId10"/>
    <p:sldId id="360" r:id="rId11"/>
    <p:sldId id="361" r:id="rId12"/>
    <p:sldId id="362" r:id="rId13"/>
    <p:sldId id="303" r:id="rId14"/>
    <p:sldId id="363" r:id="rId15"/>
    <p:sldId id="366" r:id="rId16"/>
    <p:sldId id="297" r:id="rId17"/>
    <p:sldId id="364" r:id="rId18"/>
    <p:sldId id="304" r:id="rId19"/>
    <p:sldId id="345" r:id="rId20"/>
    <p:sldId id="346" r:id="rId21"/>
    <p:sldId id="347" r:id="rId22"/>
    <p:sldId id="349" r:id="rId23"/>
    <p:sldId id="350" r:id="rId24"/>
    <p:sldId id="351" r:id="rId25"/>
    <p:sldId id="352" r:id="rId26"/>
    <p:sldId id="353" r:id="rId27"/>
    <p:sldId id="305" r:id="rId28"/>
    <p:sldId id="343" r:id="rId29"/>
    <p:sldId id="306" r:id="rId30"/>
    <p:sldId id="338" r:id="rId31"/>
    <p:sldId id="339" r:id="rId32"/>
    <p:sldId id="340" r:id="rId33"/>
    <p:sldId id="341" r:id="rId34"/>
    <p:sldId id="342" r:id="rId35"/>
    <p:sldId id="308" r:id="rId36"/>
    <p:sldId id="335" r:id="rId37"/>
    <p:sldId id="33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NOVEMBER 27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19400"/>
            <a:ext cx="9144000" cy="40386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5400" b="1" dirty="0" smtClean="0">
              <a:solidFill>
                <a:schemeClr val="tx1"/>
              </a:solidFill>
            </a:endParaRPr>
          </a:p>
          <a:p>
            <a:r>
              <a:rPr lang="en-US" sz="5400" b="1" dirty="0" smtClean="0">
                <a:solidFill>
                  <a:schemeClr val="bg1"/>
                </a:solidFill>
              </a:rPr>
              <a:t>FORGIVE THEM FOR THEY DO NOT KNOW WHAT THEY DO</a:t>
            </a:r>
            <a:endParaRPr lang="en-US" sz="5400" dirty="0" smtClean="0">
              <a:solidFill>
                <a:schemeClr val="bg1"/>
              </a:solidFill>
            </a:endParaRPr>
          </a:p>
          <a:p>
            <a:endParaRPr lang="fr-FR" sz="48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FORGIVE THEM FOR THEY DO NOT KNOW WHAT THEY DO</a:t>
            </a:r>
          </a:p>
          <a:p>
            <a:pPr algn="just"/>
            <a:r>
              <a:rPr lang="en-US" sz="44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23:34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Then Jesus said, "Father, forgive them, for they do not know what they do." And they divided His garments and cast lots.</a:t>
            </a:r>
          </a:p>
          <a:p>
            <a:pPr algn="just"/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5:44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"But I say to you, love your enemies, bless those who curse you, do good to those who hate you, and pray for those who spitefully use you and persecute you,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Acts 7:59-60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they stoned Stephen as he was calling on God and saying, "Lord Jesus, receive my spirit."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60 Then he knelt down and cried out with a loud voice, "Lord, do not charge them with this sin." And when he had said this, he fell asleep.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Acts 3:17-18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"Yet now, brethren, I know that you did it in ignorance, as did also your rulers.</a:t>
            </a:r>
          </a:p>
          <a:p>
            <a:pPr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"But those things which God foretold by the mouth of all His prophets, that the Christ would suffer, He has thus fulfilled.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16:1-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"These things I have spoken to you, that you should not be made to stumble.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"They will put you out of the synagogues; yes, the time is coming that whoever kills you will think that he offers God service.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"And these things they will do to you because they have not known the Father nor Me.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have a great admiration for people who work with mental patients.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watched a particular person recently who was dealing with a person with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certain mental disorder.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person with the mental issue did a lot of things that could easily irritate the person.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almost had to refrain myself from rebuking the person in question.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sat there wondering how anybody can survive a prolonged situation like that.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constantly remind yourself that the person is not reasoning well.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must never allow yourself to absorb the words of insult or ungratefulness that comes out of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mouth of that person.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grandmother from my father side came to live with us in her last days. She lived to be 106 years old.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thought that our house belonged to her.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told me when she planted every tree in our yard.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was very authoritative and very demanding.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would not manage her words when addressing to people.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somebody was preparing the food, some dogs were getting too close to the food.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asked them to chase the dog away repeatedly.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she saw that she was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being ignored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then she said, “The reason you refuse to chase the dog away is because you and the dog are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in essence.”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remembered the look she got from the person she insulted, but we all knew that she wasn’t well.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how comes she finds this exact thing to say. LOL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who are supposedly right minded can also do gross things to others out of ignorance.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I was little, although I have no recollection of it, my mom told me that once took some banana someone was selling and eat them, after that I paid with little flat stone.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Haiti, kids used to play with little flat stones as money.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Since, I did not know the difference between real and false money, I did the rational thing by paying for what I purchased with what I believed was money in my pocket.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did the wrong thing thinking that I did the right thing.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0000CC"/>
                </a:solidFill>
              </a:rPr>
              <a:t>GOD OVERLOOKS THE TIME OF IGNORANCE</a:t>
            </a:r>
          </a:p>
          <a:p>
            <a:pPr lvl="0" algn="just"/>
            <a:r>
              <a:rPr lang="en-US" sz="5400" b="1" dirty="0" smtClean="0"/>
              <a:t>When Paul went to Athens, he found the Athenians to be very religious people.</a:t>
            </a:r>
          </a:p>
          <a:p>
            <a:pPr lvl="0" algn="just"/>
            <a:r>
              <a:rPr lang="en-US" sz="5400" b="1" dirty="0" smtClean="0">
                <a:solidFill>
                  <a:srgbClr val="0000CC"/>
                </a:solidFill>
              </a:rPr>
              <a:t>They even erected an altar to an unknown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5400" b="1" dirty="0" smtClean="0"/>
              <a:t>Paul commanded them for their zeal and told them.</a:t>
            </a:r>
          </a:p>
          <a:p>
            <a:pPr lvl="0" algn="just"/>
            <a:r>
              <a:rPr lang="en-US" sz="5400" b="1" dirty="0" smtClean="0">
                <a:solidFill>
                  <a:srgbClr val="0000CC"/>
                </a:solidFill>
              </a:rPr>
              <a:t>Ac 17:30 "Truly, these times of ignorance God overlooked, but now commands all men everywhere to repent.</a:t>
            </a:r>
          </a:p>
          <a:p>
            <a:pPr lvl="0" algn="just"/>
            <a:r>
              <a:rPr lang="en-US" sz="5400" b="1" dirty="0" smtClean="0"/>
              <a:t>God is waiting for you and I to share the truth with all are in ignorance.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CASE OF SODOM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Bible tells us that the people of Sodom were exceedingly wicked, and we see plenty of evidence of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in Genesis.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God had to destroy Sodom and Gomorrah with fire, but it was just a desperate measure to prevent the rapid spread of their iniquity.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Jesus was on earth, He surprisingly said something positive about Sodom: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11:23 "And you, Capernaum, who are exalted to heaven, will be brought down to Hades; for if the mighty works which were done in you had been done in Sodom, it would have remained until this day.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Meaning, they would have repented and be spared of the judgment of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knows that the biggest problem with mankind is ignorance.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they only knew better.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they were only exposed with the truth, repentance would have been produced in them.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CASE OF NINEVEH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God sent Jonah to Nineveh, the prophet refused to go initially.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wanted the people of Nineveh to remain in their sins so that they could attract the judgment of God upon them.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Against his wishes, Jonah found himself in Nineveh by a submarine UBER.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ride was not all that comfortable.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am not sure the fish got a good rating from Jonah the rider, but anyway, the ride reached its destination in the span of three days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Jonah’s message was simple and direct. “Prepare to die in 40 days.”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message that was not intended to produce any repentance broke the record.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Jonah was the first prophet who ever got a 100% response.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message produced a national repentance.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prophet was more worried about his reputation as a prophet than the impact his message had upon the people.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40 days mark, Jonah hung around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near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city to watch the show.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Jonah saw that God refrained Himself from destroying Nineveh, the prophet got really mad at God and wanted to die.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told Jonah something that caught my attention in line with this message.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Jonah 4:1 ¶ But it displeased Jonah exceedingly, and he became angry.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So he prayed to the LORD, and said, "Ah, LORD, was not this what I said when I was still in my country? Therefore I fled previously to </a:t>
            </a:r>
            <a:r>
              <a:rPr lang="en-US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Tarshish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for I know that You are a gracious and merciful God, slow to anger and abundant in </a:t>
            </a:r>
            <a:r>
              <a:rPr lang="en-US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lovingkindness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One who relents from doing harm.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"Therefore now, O LORD, please take my life from me, for it is better for me to die than to live!"</a:t>
            </a:r>
          </a:p>
          <a:p>
            <a:pPr lvl="0" algn="just">
              <a:buNone/>
            </a:pP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Then the LORD said, "Is it right for you to be angry?"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Jonah 4:9 Then God said to Jonah, "Is it right for you to be angry about the plant?" And he said, "It is right for me to be angry, even to death!"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But the LORD said, "You have had pity on the plant for which you have not labored, nor made it grow, which came up in a night and perished in a night.</a:t>
            </a:r>
          </a:p>
          <a:p>
            <a:pPr lvl="0" algn="just"/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"And should I not pity Nineveh, that great city, in which are more than </a:t>
            </a:r>
            <a:r>
              <a:rPr lang="en-US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hundred and twenty thousand persons who cannot discern between their right hand and their left-and much livestock?"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people of Nineveh had no concepts of God, that’s why they persisted in their sins.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Once they realized that they were in God’s radar for an imminent judgment, they quickly repented and humbled themselves before God.</a:t>
            </a:r>
          </a:p>
          <a:p>
            <a:pPr lvl="0" algn="just"/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a rule that works for all sinners.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1Jo 1:9 If we confess our sins, He is faithful and just to forgive us our sins and to cleanse us from all unrighteousness.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no respecter of person, the people of Nineveh were wise in their effort to appease God’s wrath against them and it worked.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COUNTING ON US CHRISTIANS TO BRING THIS WORLD OUT OF IGNORANCE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waiting for God to bring judgment on our present generation for their wickedness.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Very few Christians sense the burden to reach the unsaved with the message of salvation.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Christians are living in a pseudo reality, thinking that, somehow, the people in this world will start behaving better without the influence of the Gospel.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pities this generation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because,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simply do not know what they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doing,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no one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cares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tell them the truth.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FORGIVE THEM FOR THEY DO NOT KNOW WHAT THEY DO</a:t>
            </a:r>
          </a:p>
          <a:p>
            <a:pPr lvl="0" algn="just"/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23:34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Then Jesus said, "Father, forgive them, for they do not know what they do." And they divided His garments and cast lots.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forgiveness that Jesus called for also applies in our interactions with one another.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Forgiveness to others is an obligation for all Christians.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 forgiveness toward his children is proportionate to the degree that we are willing to forgive others.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forgive is to relinquish the right to retaliate against those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who’ve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wronged us.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forgive is to release our offenders from the prison of our heart.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forgive is to free oneself from the grips of rage, bitterness, hate and vengeance.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invite you to empty your prison right now and let go of all your prisoners and let God take control over the situation.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condoning the wrong that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people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to you, try to understand that they too might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victims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some serious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offenses on their parts.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said: “Hurt people hurt people,”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said Forgive them Father, for they do not know what they do.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people are acting under some negative influences.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the wrongs influences could be insecurity, shame, hopelessness,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abandonment, poverty, learning deficiency, rejection, fear, loneliness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 sense of worthlessness, physical and mental disabilities,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may be paying for what someone else did to them.</a:t>
            </a:r>
          </a:p>
          <a:p>
            <a:pPr lvl="0" algn="just"/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people were raised in broken homes and have never known serenity.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people are dragging the shame of the pitfalls of their family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may tend to hurt in advance in fear of being hurt.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are using hostility as a mask to keep people away from them.</a:t>
            </a:r>
          </a:p>
          <a:p>
            <a:pPr lvl="0" algn="just"/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have loss all faith in humanity.</a:t>
            </a:r>
            <a:endParaRPr lang="en-US" sz="48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FATHER FORGIVE THEM FOR THEY DO NOT KNOW WHAT THEY DO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gave me this message as a revelation.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just came out of my mouth out of the blue, and I knew in my spirit that this was the message for today.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you like many Christians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be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dealing with the difficulty to forgive others.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Today, I want you to see your enemies from a different optic.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 them as victims also.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that you are not always the victim but sometimes you are the villain.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says there are none righteous, no not one.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a disciple of Christ, our job is to imitate our Master.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forgave all his aggressors and so must we.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Jesus’ rationale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en-US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they do not know what they do.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 </a:t>
            </a:r>
          </a:p>
          <a:p>
            <a:pPr algn="r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</TotalTime>
  <Words>2038</Words>
  <Application>Microsoft Office PowerPoint</Application>
  <PresentationFormat>On-screen Show (4:3)</PresentationFormat>
  <Paragraphs>115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CHRIST THE ROCK CONGREGATION SUNDAY NOVEMBER 27TH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20</cp:revision>
  <dcterms:created xsi:type="dcterms:W3CDTF">2022-11-04T00:47:37Z</dcterms:created>
  <dcterms:modified xsi:type="dcterms:W3CDTF">2022-12-03T23:58:23Z</dcterms:modified>
</cp:coreProperties>
</file>